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9" r:id="rId6"/>
  </p:sldIdLst>
  <p:sldSz cx="9144000" cy="5143500" type="screen16x9"/>
  <p:notesSz cx="6858000" cy="9144000"/>
  <p:embeddedFontLst>
    <p:embeddedFont>
      <p:font typeface="Mukta ExtraBold" panose="020B0604020202020204" charset="0"/>
      <p:bold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4C14C6-552A-4655-B825-28B7A7479B8D}">
  <a:tblStyle styleId="{674C14C6-552A-4655-B825-28B7A7479B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d53a12a949df2a/Dokumen/TUGAS/PTI/Dataset%20latih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Pengeluaran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Dataset!$J$5</c:f>
              <c:strCache>
                <c:ptCount val="1"/>
                <c:pt idx="0">
                  <c:v>Horeca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Dataset!$K$4:$P$4</c:f>
              <c:strCache>
                <c:ptCount val="6"/>
                <c:pt idx="0">
                  <c:v>fresh</c:v>
                </c:pt>
                <c:pt idx="1">
                  <c:v>Milk</c:v>
                </c:pt>
                <c:pt idx="2">
                  <c:v>Grocery</c:v>
                </c:pt>
                <c:pt idx="3">
                  <c:v>Frozen</c:v>
                </c:pt>
                <c:pt idx="4">
                  <c:v>Detergents_paper</c:v>
                </c:pt>
                <c:pt idx="5">
                  <c:v>Delicassen</c:v>
                </c:pt>
              </c:strCache>
            </c:strRef>
          </c:cat>
          <c:val>
            <c:numRef>
              <c:f>Dataset!$K$5:$P$5</c:f>
              <c:numCache>
                <c:formatCode>General</c:formatCode>
                <c:ptCount val="6"/>
                <c:pt idx="0">
                  <c:v>4015717</c:v>
                </c:pt>
                <c:pt idx="1">
                  <c:v>1028614</c:v>
                </c:pt>
                <c:pt idx="2">
                  <c:v>1180717</c:v>
                </c:pt>
                <c:pt idx="3">
                  <c:v>1116979</c:v>
                </c:pt>
                <c:pt idx="4">
                  <c:v>235587</c:v>
                </c:pt>
                <c:pt idx="5">
                  <c:v>421955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09-4917-B264-7621C392015D}"/>
            </c:ext>
          </c:extLst>
        </c:ser>
        <c:ser>
          <c:idx val="1"/>
          <c:order val="1"/>
          <c:tx>
            <c:strRef>
              <c:f>Dataset!$J$6</c:f>
              <c:strCache>
                <c:ptCount val="1"/>
                <c:pt idx="0">
                  <c:v>Retail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Dataset!$K$4:$P$4</c:f>
              <c:strCache>
                <c:ptCount val="6"/>
                <c:pt idx="0">
                  <c:v>fresh</c:v>
                </c:pt>
                <c:pt idx="1">
                  <c:v>Milk</c:v>
                </c:pt>
                <c:pt idx="2">
                  <c:v>Grocery</c:v>
                </c:pt>
                <c:pt idx="3">
                  <c:v>Frozen</c:v>
                </c:pt>
                <c:pt idx="4">
                  <c:v>Detergents_paper</c:v>
                </c:pt>
                <c:pt idx="5">
                  <c:v>Delicassen</c:v>
                </c:pt>
              </c:strCache>
            </c:strRef>
          </c:cat>
          <c:val>
            <c:numRef>
              <c:f>Dataset!$K$6:$P$6</c:f>
              <c:numCache>
                <c:formatCode>General</c:formatCode>
                <c:ptCount val="6"/>
                <c:pt idx="0">
                  <c:v>1264414</c:v>
                </c:pt>
                <c:pt idx="1">
                  <c:v>1521743</c:v>
                </c:pt>
                <c:pt idx="2">
                  <c:v>2317845</c:v>
                </c:pt>
                <c:pt idx="3">
                  <c:v>234671</c:v>
                </c:pt>
                <c:pt idx="4">
                  <c:v>1032270</c:v>
                </c:pt>
                <c:pt idx="5">
                  <c:v>248988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09-4917-B264-7621C39201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9869680"/>
        <c:axId val="2029867760"/>
      </c:lineChart>
      <c:catAx>
        <c:axId val="202986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867760"/>
        <c:crosses val="autoZero"/>
        <c:auto val="1"/>
        <c:lblAlgn val="ctr"/>
        <c:lblOffset val="100"/>
        <c:noMultiLvlLbl val="0"/>
      </c:catAx>
      <c:valAx>
        <c:axId val="202986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986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9" name="Google Shape;4979;geff8a9879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0" name="Google Shape;4980;geff8a9879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" name="Google Shape;5027;gdde29303a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8" name="Google Shape;5028;gdde29303a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6" name="Google Shape;5056;gf5a43f1859_4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7" name="Google Shape;5057;gf5a43f1859_4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Google Shape;5139;gdde29303a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0" name="Google Shape;5140;gdde29303a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5" name="Google Shape;5375;ge1a72bf2a5_0_2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6" name="Google Shape;5376;ge1a72bf2a5_0_2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2717550"/>
            <a:ext cx="9143962" cy="1507802"/>
          </a:xfrm>
          <a:custGeom>
            <a:avLst/>
            <a:gdLst/>
            <a:ahLst/>
            <a:cxnLst/>
            <a:rect l="l" t="t" r="r" b="b"/>
            <a:pathLst>
              <a:path w="60417" h="18394" extrusionOk="0">
                <a:moveTo>
                  <a:pt x="12093" y="1"/>
                </a:moveTo>
                <a:cubicBezTo>
                  <a:pt x="8048" y="1"/>
                  <a:pt x="3807" y="508"/>
                  <a:pt x="0" y="1595"/>
                </a:cubicBezTo>
                <a:lnTo>
                  <a:pt x="0" y="14112"/>
                </a:lnTo>
                <a:cubicBezTo>
                  <a:pt x="652" y="14556"/>
                  <a:pt x="1274" y="15011"/>
                  <a:pt x="2158" y="15011"/>
                </a:cubicBezTo>
                <a:cubicBezTo>
                  <a:pt x="2188" y="15011"/>
                  <a:pt x="2219" y="15011"/>
                  <a:pt x="2250" y="15010"/>
                </a:cubicBezTo>
                <a:cubicBezTo>
                  <a:pt x="2696" y="14994"/>
                  <a:pt x="3106" y="14878"/>
                  <a:pt x="3530" y="14878"/>
                </a:cubicBezTo>
                <a:cubicBezTo>
                  <a:pt x="3709" y="14878"/>
                  <a:pt x="3890" y="14899"/>
                  <a:pt x="4078" y="14957"/>
                </a:cubicBezTo>
                <a:cubicBezTo>
                  <a:pt x="4744" y="15161"/>
                  <a:pt x="5180" y="15678"/>
                  <a:pt x="5712" y="16036"/>
                </a:cubicBezTo>
                <a:cubicBezTo>
                  <a:pt x="6907" y="16845"/>
                  <a:pt x="8234" y="17652"/>
                  <a:pt x="9646" y="18142"/>
                </a:cubicBezTo>
                <a:cubicBezTo>
                  <a:pt x="10138" y="18312"/>
                  <a:pt x="10568" y="18393"/>
                  <a:pt x="10956" y="18393"/>
                </a:cubicBezTo>
                <a:cubicBezTo>
                  <a:pt x="11898" y="18393"/>
                  <a:pt x="12593" y="17915"/>
                  <a:pt x="13340" y="17083"/>
                </a:cubicBezTo>
                <a:cubicBezTo>
                  <a:pt x="14253" y="16066"/>
                  <a:pt x="15561" y="16107"/>
                  <a:pt x="16416" y="15136"/>
                </a:cubicBezTo>
                <a:cubicBezTo>
                  <a:pt x="17440" y="13969"/>
                  <a:pt x="18544" y="13096"/>
                  <a:pt x="20218" y="13096"/>
                </a:cubicBezTo>
                <a:cubicBezTo>
                  <a:pt x="20403" y="13096"/>
                  <a:pt x="20594" y="13107"/>
                  <a:pt x="20794" y="13129"/>
                </a:cubicBezTo>
                <a:cubicBezTo>
                  <a:pt x="23015" y="13373"/>
                  <a:pt x="25071" y="14684"/>
                  <a:pt x="27068" y="15496"/>
                </a:cubicBezTo>
                <a:cubicBezTo>
                  <a:pt x="27547" y="15692"/>
                  <a:pt x="28015" y="15782"/>
                  <a:pt x="28482" y="15782"/>
                </a:cubicBezTo>
                <a:cubicBezTo>
                  <a:pt x="29021" y="15782"/>
                  <a:pt x="29559" y="15661"/>
                  <a:pt x="30111" y="15443"/>
                </a:cubicBezTo>
                <a:cubicBezTo>
                  <a:pt x="30637" y="15237"/>
                  <a:pt x="31106" y="15093"/>
                  <a:pt x="31586" y="15093"/>
                </a:cubicBezTo>
                <a:cubicBezTo>
                  <a:pt x="31929" y="15093"/>
                  <a:pt x="32277" y="15166"/>
                  <a:pt x="32656" y="15343"/>
                </a:cubicBezTo>
                <a:cubicBezTo>
                  <a:pt x="33751" y="15853"/>
                  <a:pt x="35072" y="16884"/>
                  <a:pt x="36320" y="16884"/>
                </a:cubicBezTo>
                <a:cubicBezTo>
                  <a:pt x="36873" y="16884"/>
                  <a:pt x="37412" y="16681"/>
                  <a:pt x="37911" y="16139"/>
                </a:cubicBezTo>
                <a:cubicBezTo>
                  <a:pt x="38440" y="15565"/>
                  <a:pt x="38834" y="15022"/>
                  <a:pt x="39681" y="14788"/>
                </a:cubicBezTo>
                <a:cubicBezTo>
                  <a:pt x="39900" y="14728"/>
                  <a:pt x="40086" y="14703"/>
                  <a:pt x="40255" y="14703"/>
                </a:cubicBezTo>
                <a:cubicBezTo>
                  <a:pt x="40774" y="14703"/>
                  <a:pt x="41128" y="14933"/>
                  <a:pt x="41761" y="15063"/>
                </a:cubicBezTo>
                <a:cubicBezTo>
                  <a:pt x="41881" y="15087"/>
                  <a:pt x="41985" y="15098"/>
                  <a:pt x="42077" y="15098"/>
                </a:cubicBezTo>
                <a:cubicBezTo>
                  <a:pt x="42656" y="15098"/>
                  <a:pt x="42760" y="14659"/>
                  <a:pt x="43380" y="14369"/>
                </a:cubicBezTo>
                <a:cubicBezTo>
                  <a:pt x="43631" y="14253"/>
                  <a:pt x="43859" y="14202"/>
                  <a:pt x="44071" y="14202"/>
                </a:cubicBezTo>
                <a:cubicBezTo>
                  <a:pt x="44621" y="14202"/>
                  <a:pt x="45063" y="14545"/>
                  <a:pt x="45516" y="14992"/>
                </a:cubicBezTo>
                <a:cubicBezTo>
                  <a:pt x="46493" y="15959"/>
                  <a:pt x="48553" y="17713"/>
                  <a:pt x="50318" y="17713"/>
                </a:cubicBezTo>
                <a:cubicBezTo>
                  <a:pt x="50693" y="17713"/>
                  <a:pt x="51056" y="17634"/>
                  <a:pt x="51391" y="17451"/>
                </a:cubicBezTo>
                <a:cubicBezTo>
                  <a:pt x="52904" y="16624"/>
                  <a:pt x="53711" y="14695"/>
                  <a:pt x="55259" y="14057"/>
                </a:cubicBezTo>
                <a:cubicBezTo>
                  <a:pt x="55545" y="13939"/>
                  <a:pt x="55815" y="13889"/>
                  <a:pt x="56074" y="13889"/>
                </a:cubicBezTo>
                <a:cubicBezTo>
                  <a:pt x="57105" y="13889"/>
                  <a:pt x="57961" y="14665"/>
                  <a:pt x="58938" y="14959"/>
                </a:cubicBezTo>
                <a:cubicBezTo>
                  <a:pt x="59180" y="15033"/>
                  <a:pt x="59402" y="15059"/>
                  <a:pt x="59617" y="15059"/>
                </a:cubicBezTo>
                <a:cubicBezTo>
                  <a:pt x="59883" y="15059"/>
                  <a:pt x="60139" y="15020"/>
                  <a:pt x="60416" y="14982"/>
                </a:cubicBezTo>
                <a:lnTo>
                  <a:pt x="60416" y="2571"/>
                </a:lnTo>
                <a:cubicBezTo>
                  <a:pt x="59705" y="2313"/>
                  <a:pt x="59034" y="2109"/>
                  <a:pt x="58575" y="1940"/>
                </a:cubicBezTo>
                <a:cubicBezTo>
                  <a:pt x="56180" y="1076"/>
                  <a:pt x="53718" y="819"/>
                  <a:pt x="51226" y="819"/>
                </a:cubicBezTo>
                <a:cubicBezTo>
                  <a:pt x="49770" y="819"/>
                  <a:pt x="48303" y="907"/>
                  <a:pt x="46835" y="1012"/>
                </a:cubicBezTo>
                <a:cubicBezTo>
                  <a:pt x="45430" y="1113"/>
                  <a:pt x="44023" y="1229"/>
                  <a:pt x="42621" y="1297"/>
                </a:cubicBezTo>
                <a:cubicBezTo>
                  <a:pt x="40676" y="1394"/>
                  <a:pt x="38736" y="1415"/>
                  <a:pt x="36796" y="1415"/>
                </a:cubicBezTo>
                <a:cubicBezTo>
                  <a:pt x="35363" y="1415"/>
                  <a:pt x="33929" y="1404"/>
                  <a:pt x="32494" y="1404"/>
                </a:cubicBezTo>
                <a:cubicBezTo>
                  <a:pt x="31292" y="1404"/>
                  <a:pt x="30089" y="1412"/>
                  <a:pt x="28883" y="1441"/>
                </a:cubicBezTo>
                <a:cubicBezTo>
                  <a:pt x="28656" y="1447"/>
                  <a:pt x="28429" y="1449"/>
                  <a:pt x="28203" y="1449"/>
                </a:cubicBezTo>
                <a:cubicBezTo>
                  <a:pt x="27841" y="1449"/>
                  <a:pt x="27481" y="1442"/>
                  <a:pt x="27121" y="1428"/>
                </a:cubicBezTo>
                <a:cubicBezTo>
                  <a:pt x="23076" y="1277"/>
                  <a:pt x="19165" y="357"/>
                  <a:pt x="15113" y="97"/>
                </a:cubicBezTo>
                <a:cubicBezTo>
                  <a:pt x="14126" y="33"/>
                  <a:pt x="13116" y="1"/>
                  <a:pt x="12093" y="1"/>
                </a:cubicBezTo>
                <a:close/>
              </a:path>
            </a:pathLst>
          </a:custGeom>
          <a:solidFill>
            <a:srgbClr val="F0B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" y="2949724"/>
            <a:ext cx="9143962" cy="812766"/>
          </a:xfrm>
          <a:custGeom>
            <a:avLst/>
            <a:gdLst/>
            <a:ahLst/>
            <a:cxnLst/>
            <a:rect l="l" t="t" r="r" b="b"/>
            <a:pathLst>
              <a:path w="60417" h="14966" extrusionOk="0">
                <a:moveTo>
                  <a:pt x="36721" y="0"/>
                </a:moveTo>
                <a:cubicBezTo>
                  <a:pt x="34577" y="0"/>
                  <a:pt x="32420" y="217"/>
                  <a:pt x="30293" y="356"/>
                </a:cubicBezTo>
                <a:cubicBezTo>
                  <a:pt x="27580" y="535"/>
                  <a:pt x="24884" y="709"/>
                  <a:pt x="22178" y="949"/>
                </a:cubicBezTo>
                <a:cubicBezTo>
                  <a:pt x="20689" y="1080"/>
                  <a:pt x="19025" y="1220"/>
                  <a:pt x="17398" y="1220"/>
                </a:cubicBezTo>
                <a:cubicBezTo>
                  <a:pt x="16340" y="1220"/>
                  <a:pt x="15297" y="1161"/>
                  <a:pt x="14328" y="1002"/>
                </a:cubicBezTo>
                <a:cubicBezTo>
                  <a:pt x="14250" y="989"/>
                  <a:pt x="14172" y="976"/>
                  <a:pt x="14096" y="961"/>
                </a:cubicBezTo>
                <a:cubicBezTo>
                  <a:pt x="13072" y="774"/>
                  <a:pt x="12057" y="694"/>
                  <a:pt x="11047" y="694"/>
                </a:cubicBezTo>
                <a:cubicBezTo>
                  <a:pt x="8841" y="694"/>
                  <a:pt x="6663" y="1078"/>
                  <a:pt x="4484" y="1574"/>
                </a:cubicBezTo>
                <a:cubicBezTo>
                  <a:pt x="2880" y="1940"/>
                  <a:pt x="1415" y="1917"/>
                  <a:pt x="0" y="2474"/>
                </a:cubicBezTo>
                <a:lnTo>
                  <a:pt x="0" y="11635"/>
                </a:lnTo>
                <a:cubicBezTo>
                  <a:pt x="853" y="12195"/>
                  <a:pt x="1397" y="12450"/>
                  <a:pt x="2711" y="12450"/>
                </a:cubicBezTo>
                <a:cubicBezTo>
                  <a:pt x="3096" y="12450"/>
                  <a:pt x="3441" y="12440"/>
                  <a:pt x="3763" y="12440"/>
                </a:cubicBezTo>
                <a:cubicBezTo>
                  <a:pt x="4707" y="12440"/>
                  <a:pt x="5451" y="12522"/>
                  <a:pt x="6408" y="13161"/>
                </a:cubicBezTo>
                <a:cubicBezTo>
                  <a:pt x="7165" y="13664"/>
                  <a:pt x="8429" y="14965"/>
                  <a:pt x="9478" y="14965"/>
                </a:cubicBezTo>
                <a:cubicBezTo>
                  <a:pt x="9534" y="14965"/>
                  <a:pt x="9589" y="14961"/>
                  <a:pt x="9643" y="14954"/>
                </a:cubicBezTo>
                <a:cubicBezTo>
                  <a:pt x="10276" y="14866"/>
                  <a:pt x="10256" y="14258"/>
                  <a:pt x="10874" y="14117"/>
                </a:cubicBezTo>
                <a:cubicBezTo>
                  <a:pt x="10950" y="14099"/>
                  <a:pt x="11026" y="14092"/>
                  <a:pt x="11101" y="14092"/>
                </a:cubicBezTo>
                <a:cubicBezTo>
                  <a:pt x="11477" y="14092"/>
                  <a:pt x="11842" y="14271"/>
                  <a:pt x="12208" y="14271"/>
                </a:cubicBezTo>
                <a:cubicBezTo>
                  <a:pt x="12348" y="14271"/>
                  <a:pt x="12488" y="14245"/>
                  <a:pt x="12629" y="14172"/>
                </a:cubicBezTo>
                <a:cubicBezTo>
                  <a:pt x="13098" y="13933"/>
                  <a:pt x="13274" y="13305"/>
                  <a:pt x="13746" y="13022"/>
                </a:cubicBezTo>
                <a:cubicBezTo>
                  <a:pt x="14175" y="12768"/>
                  <a:pt x="14797" y="12697"/>
                  <a:pt x="15246" y="12432"/>
                </a:cubicBezTo>
                <a:cubicBezTo>
                  <a:pt x="16210" y="11865"/>
                  <a:pt x="16820" y="10932"/>
                  <a:pt x="17962" y="10586"/>
                </a:cubicBezTo>
                <a:cubicBezTo>
                  <a:pt x="18452" y="10437"/>
                  <a:pt x="18927" y="10374"/>
                  <a:pt x="19390" y="10374"/>
                </a:cubicBezTo>
                <a:cubicBezTo>
                  <a:pt x="21193" y="10374"/>
                  <a:pt x="22824" y="11336"/>
                  <a:pt x="24493" y="11978"/>
                </a:cubicBezTo>
                <a:cubicBezTo>
                  <a:pt x="25036" y="12187"/>
                  <a:pt x="25702" y="12519"/>
                  <a:pt x="26312" y="12519"/>
                </a:cubicBezTo>
                <a:cubicBezTo>
                  <a:pt x="26328" y="12519"/>
                  <a:pt x="26344" y="12518"/>
                  <a:pt x="26359" y="12518"/>
                </a:cubicBezTo>
                <a:cubicBezTo>
                  <a:pt x="26915" y="12503"/>
                  <a:pt x="27383" y="12215"/>
                  <a:pt x="27950" y="12215"/>
                </a:cubicBezTo>
                <a:cubicBezTo>
                  <a:pt x="28034" y="12215"/>
                  <a:pt x="28119" y="12221"/>
                  <a:pt x="28207" y="12236"/>
                </a:cubicBezTo>
                <a:cubicBezTo>
                  <a:pt x="28804" y="12333"/>
                  <a:pt x="29113" y="12498"/>
                  <a:pt x="29586" y="12498"/>
                </a:cubicBezTo>
                <a:cubicBezTo>
                  <a:pt x="29725" y="12498"/>
                  <a:pt x="29877" y="12484"/>
                  <a:pt x="30056" y="12450"/>
                </a:cubicBezTo>
                <a:cubicBezTo>
                  <a:pt x="30545" y="12355"/>
                  <a:pt x="31037" y="12217"/>
                  <a:pt x="31559" y="12217"/>
                </a:cubicBezTo>
                <a:cubicBezTo>
                  <a:pt x="31673" y="12217"/>
                  <a:pt x="31788" y="12223"/>
                  <a:pt x="31904" y="12238"/>
                </a:cubicBezTo>
                <a:cubicBezTo>
                  <a:pt x="33185" y="12403"/>
                  <a:pt x="34360" y="13428"/>
                  <a:pt x="35662" y="13428"/>
                </a:cubicBezTo>
                <a:cubicBezTo>
                  <a:pt x="35693" y="13428"/>
                  <a:pt x="35724" y="13427"/>
                  <a:pt x="35755" y="13426"/>
                </a:cubicBezTo>
                <a:cubicBezTo>
                  <a:pt x="37078" y="13373"/>
                  <a:pt x="37520" y="11751"/>
                  <a:pt x="38836" y="11545"/>
                </a:cubicBezTo>
                <a:cubicBezTo>
                  <a:pt x="38929" y="11530"/>
                  <a:pt x="39020" y="11523"/>
                  <a:pt x="39109" y="11523"/>
                </a:cubicBezTo>
                <a:cubicBezTo>
                  <a:pt x="39577" y="11523"/>
                  <a:pt x="39992" y="11698"/>
                  <a:pt x="40459" y="11698"/>
                </a:cubicBezTo>
                <a:cubicBezTo>
                  <a:pt x="40533" y="11698"/>
                  <a:pt x="40608" y="11693"/>
                  <a:pt x="40684" y="11683"/>
                </a:cubicBezTo>
                <a:cubicBezTo>
                  <a:pt x="41196" y="11618"/>
                  <a:pt x="41948" y="11502"/>
                  <a:pt x="42374" y="11408"/>
                </a:cubicBezTo>
                <a:cubicBezTo>
                  <a:pt x="42921" y="11287"/>
                  <a:pt x="43309" y="10929"/>
                  <a:pt x="43920" y="10919"/>
                </a:cubicBezTo>
                <a:cubicBezTo>
                  <a:pt x="43939" y="10919"/>
                  <a:pt x="43957" y="10919"/>
                  <a:pt x="43976" y="10919"/>
                </a:cubicBezTo>
                <a:cubicBezTo>
                  <a:pt x="44669" y="10919"/>
                  <a:pt x="45138" y="11234"/>
                  <a:pt x="45710" y="11598"/>
                </a:cubicBezTo>
                <a:cubicBezTo>
                  <a:pt x="46751" y="12261"/>
                  <a:pt x="47863" y="13204"/>
                  <a:pt x="49076" y="13562"/>
                </a:cubicBezTo>
                <a:cubicBezTo>
                  <a:pt x="49352" y="13644"/>
                  <a:pt x="49572" y="13685"/>
                  <a:pt x="49760" y="13685"/>
                </a:cubicBezTo>
                <a:cubicBezTo>
                  <a:pt x="50192" y="13685"/>
                  <a:pt x="50461" y="13467"/>
                  <a:pt x="50872" y="13020"/>
                </a:cubicBezTo>
                <a:cubicBezTo>
                  <a:pt x="51328" y="12526"/>
                  <a:pt x="51780" y="12150"/>
                  <a:pt x="52375" y="11804"/>
                </a:cubicBezTo>
                <a:cubicBezTo>
                  <a:pt x="53341" y="11247"/>
                  <a:pt x="54325" y="10942"/>
                  <a:pt x="55413" y="10942"/>
                </a:cubicBezTo>
                <a:cubicBezTo>
                  <a:pt x="55609" y="10942"/>
                  <a:pt x="55808" y="10952"/>
                  <a:pt x="56011" y="10972"/>
                </a:cubicBezTo>
                <a:cubicBezTo>
                  <a:pt x="56621" y="11033"/>
                  <a:pt x="57090" y="11292"/>
                  <a:pt x="57647" y="11459"/>
                </a:cubicBezTo>
                <a:cubicBezTo>
                  <a:pt x="57871" y="11527"/>
                  <a:pt x="58057" y="11553"/>
                  <a:pt x="58225" y="11553"/>
                </a:cubicBezTo>
                <a:cubicBezTo>
                  <a:pt x="58609" y="11553"/>
                  <a:pt x="58907" y="11417"/>
                  <a:pt x="59385" y="11320"/>
                </a:cubicBezTo>
                <a:cubicBezTo>
                  <a:pt x="59481" y="11301"/>
                  <a:pt x="59580" y="11293"/>
                  <a:pt x="59682" y="11293"/>
                </a:cubicBezTo>
                <a:cubicBezTo>
                  <a:pt x="59915" y="11293"/>
                  <a:pt x="60163" y="11337"/>
                  <a:pt x="60416" y="11398"/>
                </a:cubicBezTo>
                <a:lnTo>
                  <a:pt x="60416" y="4809"/>
                </a:lnTo>
                <a:cubicBezTo>
                  <a:pt x="59665" y="4413"/>
                  <a:pt x="58807" y="4096"/>
                  <a:pt x="57993" y="3839"/>
                </a:cubicBezTo>
                <a:cubicBezTo>
                  <a:pt x="56021" y="3213"/>
                  <a:pt x="54092" y="2487"/>
                  <a:pt x="52029" y="2144"/>
                </a:cubicBezTo>
                <a:cubicBezTo>
                  <a:pt x="50057" y="1816"/>
                  <a:pt x="48151" y="1559"/>
                  <a:pt x="46212" y="1100"/>
                </a:cubicBezTo>
                <a:cubicBezTo>
                  <a:pt x="44298" y="646"/>
                  <a:pt x="42331" y="588"/>
                  <a:pt x="40394" y="270"/>
                </a:cubicBezTo>
                <a:cubicBezTo>
                  <a:pt x="39180" y="72"/>
                  <a:pt x="37953" y="0"/>
                  <a:pt x="36721" y="0"/>
                </a:cubicBezTo>
                <a:close/>
              </a:path>
            </a:pathLst>
          </a:custGeom>
          <a:solidFill>
            <a:srgbClr val="DDA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2157024"/>
            <a:ext cx="9143962" cy="1322316"/>
          </a:xfrm>
          <a:custGeom>
            <a:avLst/>
            <a:gdLst/>
            <a:ahLst/>
            <a:cxnLst/>
            <a:rect l="l" t="t" r="r" b="b"/>
            <a:pathLst>
              <a:path w="60417" h="15238" extrusionOk="0">
                <a:moveTo>
                  <a:pt x="34080" y="0"/>
                </a:moveTo>
                <a:cubicBezTo>
                  <a:pt x="33224" y="0"/>
                  <a:pt x="32372" y="27"/>
                  <a:pt x="31538" y="120"/>
                </a:cubicBezTo>
                <a:cubicBezTo>
                  <a:pt x="30051" y="287"/>
                  <a:pt x="28591" y="567"/>
                  <a:pt x="27121" y="814"/>
                </a:cubicBezTo>
                <a:cubicBezTo>
                  <a:pt x="26130" y="980"/>
                  <a:pt x="25134" y="1131"/>
                  <a:pt x="24120" y="1222"/>
                </a:cubicBezTo>
                <a:cubicBezTo>
                  <a:pt x="21684" y="1442"/>
                  <a:pt x="19314" y="1964"/>
                  <a:pt x="16863" y="2125"/>
                </a:cubicBezTo>
                <a:cubicBezTo>
                  <a:pt x="16023" y="2180"/>
                  <a:pt x="15176" y="2244"/>
                  <a:pt x="14328" y="2322"/>
                </a:cubicBezTo>
                <a:cubicBezTo>
                  <a:pt x="12856" y="2458"/>
                  <a:pt x="11386" y="2639"/>
                  <a:pt x="9948" y="2907"/>
                </a:cubicBezTo>
                <a:cubicBezTo>
                  <a:pt x="6663" y="3519"/>
                  <a:pt x="3190" y="3898"/>
                  <a:pt x="248" y="5461"/>
                </a:cubicBezTo>
                <a:cubicBezTo>
                  <a:pt x="164" y="5507"/>
                  <a:pt x="81" y="5552"/>
                  <a:pt x="0" y="5600"/>
                </a:cubicBezTo>
                <a:lnTo>
                  <a:pt x="0" y="11521"/>
                </a:lnTo>
                <a:cubicBezTo>
                  <a:pt x="240" y="11579"/>
                  <a:pt x="477" y="11652"/>
                  <a:pt x="707" y="11735"/>
                </a:cubicBezTo>
                <a:cubicBezTo>
                  <a:pt x="1420" y="11992"/>
                  <a:pt x="1957" y="12502"/>
                  <a:pt x="2636" y="12779"/>
                </a:cubicBezTo>
                <a:cubicBezTo>
                  <a:pt x="3901" y="13298"/>
                  <a:pt x="5185" y="12963"/>
                  <a:pt x="6413" y="13750"/>
                </a:cubicBezTo>
                <a:cubicBezTo>
                  <a:pt x="7290" y="14312"/>
                  <a:pt x="8210" y="15238"/>
                  <a:pt x="9338" y="15238"/>
                </a:cubicBezTo>
                <a:cubicBezTo>
                  <a:pt x="9439" y="15238"/>
                  <a:pt x="9541" y="15231"/>
                  <a:pt x="9646" y="15215"/>
                </a:cubicBezTo>
                <a:cubicBezTo>
                  <a:pt x="10251" y="15121"/>
                  <a:pt x="10675" y="14847"/>
                  <a:pt x="11340" y="14811"/>
                </a:cubicBezTo>
                <a:cubicBezTo>
                  <a:pt x="12165" y="14768"/>
                  <a:pt x="12336" y="14600"/>
                  <a:pt x="12974" y="14206"/>
                </a:cubicBezTo>
                <a:cubicBezTo>
                  <a:pt x="13932" y="13611"/>
                  <a:pt x="14717" y="13139"/>
                  <a:pt x="15589" y="12396"/>
                </a:cubicBezTo>
                <a:cubicBezTo>
                  <a:pt x="16456" y="11656"/>
                  <a:pt x="17560" y="11025"/>
                  <a:pt x="18768" y="11025"/>
                </a:cubicBezTo>
                <a:cubicBezTo>
                  <a:pt x="18910" y="11025"/>
                  <a:pt x="19053" y="11033"/>
                  <a:pt x="19198" y="11052"/>
                </a:cubicBezTo>
                <a:cubicBezTo>
                  <a:pt x="20295" y="11193"/>
                  <a:pt x="21737" y="11268"/>
                  <a:pt x="22814" y="11662"/>
                </a:cubicBezTo>
                <a:cubicBezTo>
                  <a:pt x="23936" y="12073"/>
                  <a:pt x="24884" y="12562"/>
                  <a:pt x="26054" y="12718"/>
                </a:cubicBezTo>
                <a:cubicBezTo>
                  <a:pt x="26604" y="12794"/>
                  <a:pt x="27272" y="12761"/>
                  <a:pt x="27819" y="12860"/>
                </a:cubicBezTo>
                <a:cubicBezTo>
                  <a:pt x="28348" y="12954"/>
                  <a:pt x="28769" y="13133"/>
                  <a:pt x="29307" y="13133"/>
                </a:cubicBezTo>
                <a:cubicBezTo>
                  <a:pt x="29375" y="13133"/>
                  <a:pt x="29444" y="13131"/>
                  <a:pt x="29516" y="13124"/>
                </a:cubicBezTo>
                <a:cubicBezTo>
                  <a:pt x="30311" y="13057"/>
                  <a:pt x="30980" y="12934"/>
                  <a:pt x="31670" y="12934"/>
                </a:cubicBezTo>
                <a:cubicBezTo>
                  <a:pt x="32135" y="12934"/>
                  <a:pt x="32609" y="12989"/>
                  <a:pt x="33137" y="13155"/>
                </a:cubicBezTo>
                <a:cubicBezTo>
                  <a:pt x="33727" y="13338"/>
                  <a:pt x="34290" y="13482"/>
                  <a:pt x="34831" y="13482"/>
                </a:cubicBezTo>
                <a:cubicBezTo>
                  <a:pt x="35369" y="13482"/>
                  <a:pt x="35887" y="13339"/>
                  <a:pt x="36390" y="12948"/>
                </a:cubicBezTo>
                <a:cubicBezTo>
                  <a:pt x="37148" y="12359"/>
                  <a:pt x="37593" y="11845"/>
                  <a:pt x="38332" y="11845"/>
                </a:cubicBezTo>
                <a:cubicBezTo>
                  <a:pt x="38585" y="11845"/>
                  <a:pt x="38874" y="11906"/>
                  <a:pt x="39222" y="12045"/>
                </a:cubicBezTo>
                <a:cubicBezTo>
                  <a:pt x="39890" y="12314"/>
                  <a:pt x="40742" y="12560"/>
                  <a:pt x="41540" y="12560"/>
                </a:cubicBezTo>
                <a:cubicBezTo>
                  <a:pt x="41895" y="12560"/>
                  <a:pt x="42240" y="12511"/>
                  <a:pt x="42553" y="12393"/>
                </a:cubicBezTo>
                <a:cubicBezTo>
                  <a:pt x="43268" y="12124"/>
                  <a:pt x="43821" y="11959"/>
                  <a:pt x="44420" y="11959"/>
                </a:cubicBezTo>
                <a:cubicBezTo>
                  <a:pt x="44847" y="11959"/>
                  <a:pt x="45298" y="12043"/>
                  <a:pt x="45846" y="12234"/>
                </a:cubicBezTo>
                <a:cubicBezTo>
                  <a:pt x="46872" y="12592"/>
                  <a:pt x="47906" y="13273"/>
                  <a:pt x="49003" y="13435"/>
                </a:cubicBezTo>
                <a:cubicBezTo>
                  <a:pt x="49206" y="13465"/>
                  <a:pt x="49393" y="13479"/>
                  <a:pt x="49567" y="13479"/>
                </a:cubicBezTo>
                <a:cubicBezTo>
                  <a:pt x="50609" y="13479"/>
                  <a:pt x="51194" y="12971"/>
                  <a:pt x="52004" y="12292"/>
                </a:cubicBezTo>
                <a:cubicBezTo>
                  <a:pt x="52420" y="11942"/>
                  <a:pt x="52965" y="11480"/>
                  <a:pt x="53472" y="11246"/>
                </a:cubicBezTo>
                <a:cubicBezTo>
                  <a:pt x="53712" y="11134"/>
                  <a:pt x="53905" y="11095"/>
                  <a:pt x="54084" y="11095"/>
                </a:cubicBezTo>
                <a:cubicBezTo>
                  <a:pt x="54415" y="11095"/>
                  <a:pt x="54699" y="11228"/>
                  <a:pt x="55146" y="11279"/>
                </a:cubicBezTo>
                <a:cubicBezTo>
                  <a:pt x="55217" y="11287"/>
                  <a:pt x="55281" y="11291"/>
                  <a:pt x="55340" y="11291"/>
                </a:cubicBezTo>
                <a:cubicBezTo>
                  <a:pt x="55810" y="11291"/>
                  <a:pt x="55970" y="11048"/>
                  <a:pt x="56548" y="10915"/>
                </a:cubicBezTo>
                <a:cubicBezTo>
                  <a:pt x="56701" y="10881"/>
                  <a:pt x="56838" y="10866"/>
                  <a:pt x="56965" y="10866"/>
                </a:cubicBezTo>
                <a:cubicBezTo>
                  <a:pt x="57472" y="10866"/>
                  <a:pt x="57814" y="11106"/>
                  <a:pt x="58341" y="11314"/>
                </a:cubicBezTo>
                <a:cubicBezTo>
                  <a:pt x="58931" y="11548"/>
                  <a:pt x="59672" y="11674"/>
                  <a:pt x="60416" y="11730"/>
                </a:cubicBezTo>
                <a:lnTo>
                  <a:pt x="60416" y="5355"/>
                </a:lnTo>
                <a:cubicBezTo>
                  <a:pt x="58351" y="3338"/>
                  <a:pt x="55723" y="1520"/>
                  <a:pt x="52690" y="1184"/>
                </a:cubicBezTo>
                <a:cubicBezTo>
                  <a:pt x="50738" y="970"/>
                  <a:pt x="48791" y="554"/>
                  <a:pt x="46835" y="395"/>
                </a:cubicBezTo>
                <a:cubicBezTo>
                  <a:pt x="46351" y="357"/>
                  <a:pt x="45866" y="332"/>
                  <a:pt x="45382" y="332"/>
                </a:cubicBezTo>
                <a:cubicBezTo>
                  <a:pt x="42847" y="332"/>
                  <a:pt x="40342" y="57"/>
                  <a:pt x="37809" y="57"/>
                </a:cubicBezTo>
                <a:cubicBezTo>
                  <a:pt x="37797" y="57"/>
                  <a:pt x="37786" y="57"/>
                  <a:pt x="37774" y="57"/>
                </a:cubicBezTo>
                <a:cubicBezTo>
                  <a:pt x="36562" y="57"/>
                  <a:pt x="35316" y="0"/>
                  <a:pt x="34080" y="0"/>
                </a:cubicBezTo>
                <a:close/>
              </a:path>
            </a:pathLst>
          </a:custGeom>
          <a:solidFill>
            <a:srgbClr val="B988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321450" y="102275"/>
            <a:ext cx="10119320" cy="3959884"/>
            <a:chOff x="-321450" y="102275"/>
            <a:chExt cx="10119320" cy="3959884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-321450" y="102275"/>
              <a:ext cx="10119320" cy="3959884"/>
              <a:chOff x="-321448" y="4840"/>
              <a:chExt cx="10119320" cy="3757719"/>
            </a:xfrm>
          </p:grpSpPr>
          <p:sp>
            <p:nvSpPr>
              <p:cNvPr id="15" name="Google Shape;15;p2"/>
              <p:cNvSpPr/>
              <p:nvPr/>
            </p:nvSpPr>
            <p:spPr>
              <a:xfrm flipH="1">
                <a:off x="-321448" y="4840"/>
                <a:ext cx="10119274" cy="3757657"/>
              </a:xfrm>
              <a:custGeom>
                <a:avLst/>
                <a:gdLst/>
                <a:ahLst/>
                <a:cxnLst/>
                <a:rect l="l" t="t" r="r" b="b"/>
                <a:pathLst>
                  <a:path w="72550" h="22578" extrusionOk="0">
                    <a:moveTo>
                      <a:pt x="0" y="1"/>
                    </a:moveTo>
                    <a:lnTo>
                      <a:pt x="0" y="3266"/>
                    </a:lnTo>
                    <a:lnTo>
                      <a:pt x="588" y="14614"/>
                    </a:lnTo>
                    <a:lnTo>
                      <a:pt x="618" y="15257"/>
                    </a:lnTo>
                    <a:cubicBezTo>
                      <a:pt x="1866" y="17095"/>
                      <a:pt x="4713" y="19236"/>
                      <a:pt x="7050" y="19430"/>
                    </a:cubicBezTo>
                    <a:cubicBezTo>
                      <a:pt x="7223" y="19444"/>
                      <a:pt x="7400" y="19450"/>
                      <a:pt x="7581" y="19450"/>
                    </a:cubicBezTo>
                    <a:cubicBezTo>
                      <a:pt x="8455" y="19450"/>
                      <a:pt x="9401" y="19311"/>
                      <a:pt x="10287" y="19311"/>
                    </a:cubicBezTo>
                    <a:cubicBezTo>
                      <a:pt x="10604" y="19311"/>
                      <a:pt x="10913" y="19329"/>
                      <a:pt x="11209" y="19377"/>
                    </a:cubicBezTo>
                    <a:cubicBezTo>
                      <a:pt x="12833" y="19647"/>
                      <a:pt x="14199" y="20764"/>
                      <a:pt x="15697" y="21362"/>
                    </a:cubicBezTo>
                    <a:cubicBezTo>
                      <a:pt x="17528" y="22090"/>
                      <a:pt x="19318" y="22562"/>
                      <a:pt x="21320" y="22570"/>
                    </a:cubicBezTo>
                    <a:cubicBezTo>
                      <a:pt x="21688" y="22570"/>
                      <a:pt x="22063" y="22577"/>
                      <a:pt x="22439" y="22577"/>
                    </a:cubicBezTo>
                    <a:cubicBezTo>
                      <a:pt x="23148" y="22577"/>
                      <a:pt x="23862" y="22553"/>
                      <a:pt x="24546" y="22423"/>
                    </a:cubicBezTo>
                    <a:cubicBezTo>
                      <a:pt x="25506" y="22239"/>
                      <a:pt x="26396" y="21818"/>
                      <a:pt x="27352" y="21601"/>
                    </a:cubicBezTo>
                    <a:cubicBezTo>
                      <a:pt x="29101" y="21207"/>
                      <a:pt x="31019" y="20891"/>
                      <a:pt x="32879" y="20891"/>
                    </a:cubicBezTo>
                    <a:cubicBezTo>
                      <a:pt x="33445" y="20891"/>
                      <a:pt x="34007" y="20921"/>
                      <a:pt x="34556" y="20986"/>
                    </a:cubicBezTo>
                    <a:cubicBezTo>
                      <a:pt x="37083" y="21286"/>
                      <a:pt x="39562" y="21939"/>
                      <a:pt x="42078" y="22239"/>
                    </a:cubicBezTo>
                    <a:cubicBezTo>
                      <a:pt x="42745" y="22318"/>
                      <a:pt x="43431" y="22359"/>
                      <a:pt x="44123" y="22359"/>
                    </a:cubicBezTo>
                    <a:cubicBezTo>
                      <a:pt x="46102" y="22359"/>
                      <a:pt x="48131" y="22029"/>
                      <a:pt x="49916" y="21334"/>
                    </a:cubicBezTo>
                    <a:cubicBezTo>
                      <a:pt x="52851" y="20189"/>
                      <a:pt x="55723" y="18701"/>
                      <a:pt x="58731" y="17695"/>
                    </a:cubicBezTo>
                    <a:cubicBezTo>
                      <a:pt x="61540" y="16757"/>
                      <a:pt x="64349" y="16281"/>
                      <a:pt x="67317" y="16139"/>
                    </a:cubicBezTo>
                    <a:cubicBezTo>
                      <a:pt x="67449" y="16133"/>
                      <a:pt x="67580" y="16130"/>
                      <a:pt x="67711" y="16130"/>
                    </a:cubicBezTo>
                    <a:cubicBezTo>
                      <a:pt x="69331" y="16130"/>
                      <a:pt x="70890" y="16589"/>
                      <a:pt x="72447" y="16589"/>
                    </a:cubicBezTo>
                    <a:cubicBezTo>
                      <a:pt x="72481" y="16589"/>
                      <a:pt x="72516" y="16589"/>
                      <a:pt x="72550" y="16588"/>
                    </a:cubicBezTo>
                    <a:lnTo>
                      <a:pt x="72467" y="14967"/>
                    </a:lnTo>
                    <a:lnTo>
                      <a:pt x="716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7D1DF"/>
                  </a:gs>
                  <a:gs pos="51000">
                    <a:srgbClr val="97D1DF"/>
                  </a:gs>
                  <a:gs pos="100000">
                    <a:srgbClr val="3BAECD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00025" dir="5220000" algn="bl" rotWithShape="0">
                  <a:schemeClr val="lt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-224431" y="1701388"/>
                <a:ext cx="10022303" cy="2061172"/>
                <a:chOff x="-224431" y="1701388"/>
                <a:chExt cx="10022303" cy="2061172"/>
              </a:xfrm>
            </p:grpSpPr>
            <p:grpSp>
              <p:nvGrpSpPr>
                <p:cNvPr id="17" name="Google Shape;17;p2"/>
                <p:cNvGrpSpPr/>
                <p:nvPr/>
              </p:nvGrpSpPr>
              <p:grpSpPr>
                <a:xfrm flipH="1">
                  <a:off x="-224156" y="1982113"/>
                  <a:ext cx="10022028" cy="1780447"/>
                  <a:chOff x="725125" y="2905550"/>
                  <a:chExt cx="1814402" cy="289010"/>
                </a:xfrm>
              </p:grpSpPr>
              <p:sp>
                <p:nvSpPr>
                  <p:cNvPr id="18" name="Google Shape;18;p2"/>
                  <p:cNvSpPr/>
                  <p:nvPr/>
                </p:nvSpPr>
                <p:spPr>
                  <a:xfrm>
                    <a:off x="755874" y="2925851"/>
                    <a:ext cx="1783653" cy="268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965" h="10407" extrusionOk="0">
                        <a:moveTo>
                          <a:pt x="60446" y="0"/>
                        </a:moveTo>
                        <a:cubicBezTo>
                          <a:pt x="58888" y="0"/>
                          <a:pt x="58057" y="2643"/>
                          <a:pt x="57183" y="3462"/>
                        </a:cubicBezTo>
                        <a:cubicBezTo>
                          <a:pt x="56258" y="4332"/>
                          <a:pt x="54785" y="4209"/>
                          <a:pt x="53658" y="4821"/>
                        </a:cubicBezTo>
                        <a:cubicBezTo>
                          <a:pt x="52798" y="5291"/>
                          <a:pt x="52175" y="6044"/>
                          <a:pt x="51323" y="6453"/>
                        </a:cubicBezTo>
                        <a:cubicBezTo>
                          <a:pt x="50912" y="6649"/>
                          <a:pt x="50489" y="6713"/>
                          <a:pt x="50061" y="6713"/>
                        </a:cubicBezTo>
                        <a:cubicBezTo>
                          <a:pt x="49288" y="6713"/>
                          <a:pt x="48500" y="6506"/>
                          <a:pt x="47742" y="6506"/>
                        </a:cubicBezTo>
                        <a:cubicBezTo>
                          <a:pt x="47212" y="6506"/>
                          <a:pt x="46697" y="6607"/>
                          <a:pt x="46212" y="6950"/>
                        </a:cubicBezTo>
                        <a:cubicBezTo>
                          <a:pt x="45518" y="7439"/>
                          <a:pt x="45284" y="8281"/>
                          <a:pt x="44658" y="8717"/>
                        </a:cubicBezTo>
                        <a:cubicBezTo>
                          <a:pt x="44433" y="8874"/>
                          <a:pt x="44230" y="8935"/>
                          <a:pt x="44036" y="8935"/>
                        </a:cubicBezTo>
                        <a:cubicBezTo>
                          <a:pt x="43670" y="8935"/>
                          <a:pt x="43331" y="8721"/>
                          <a:pt x="42923" y="8528"/>
                        </a:cubicBezTo>
                        <a:cubicBezTo>
                          <a:pt x="42585" y="8369"/>
                          <a:pt x="42273" y="8323"/>
                          <a:pt x="41975" y="8323"/>
                        </a:cubicBezTo>
                        <a:cubicBezTo>
                          <a:pt x="41574" y="8323"/>
                          <a:pt x="41196" y="8406"/>
                          <a:pt x="40804" y="8406"/>
                        </a:cubicBezTo>
                        <a:cubicBezTo>
                          <a:pt x="40436" y="8406"/>
                          <a:pt x="40057" y="8333"/>
                          <a:pt x="39635" y="8049"/>
                        </a:cubicBezTo>
                        <a:cubicBezTo>
                          <a:pt x="38926" y="7573"/>
                          <a:pt x="38753" y="7292"/>
                          <a:pt x="37857" y="7292"/>
                        </a:cubicBezTo>
                        <a:cubicBezTo>
                          <a:pt x="37842" y="7292"/>
                          <a:pt x="37826" y="7293"/>
                          <a:pt x="37809" y="7293"/>
                        </a:cubicBezTo>
                        <a:cubicBezTo>
                          <a:pt x="37786" y="7293"/>
                          <a:pt x="37763" y="7293"/>
                          <a:pt x="37740" y="7293"/>
                        </a:cubicBezTo>
                        <a:cubicBezTo>
                          <a:pt x="37076" y="7293"/>
                          <a:pt x="36673" y="7151"/>
                          <a:pt x="36044" y="6829"/>
                        </a:cubicBezTo>
                        <a:cubicBezTo>
                          <a:pt x="35095" y="6346"/>
                          <a:pt x="34209" y="5971"/>
                          <a:pt x="33257" y="5971"/>
                        </a:cubicBezTo>
                        <a:cubicBezTo>
                          <a:pt x="32716" y="5971"/>
                          <a:pt x="32155" y="6092"/>
                          <a:pt x="31548" y="6382"/>
                        </a:cubicBezTo>
                        <a:cubicBezTo>
                          <a:pt x="30983" y="6653"/>
                          <a:pt x="30662" y="6814"/>
                          <a:pt x="30215" y="6814"/>
                        </a:cubicBezTo>
                        <a:cubicBezTo>
                          <a:pt x="30028" y="6814"/>
                          <a:pt x="29819" y="6786"/>
                          <a:pt x="29561" y="6725"/>
                        </a:cubicBezTo>
                        <a:cubicBezTo>
                          <a:pt x="29199" y="6642"/>
                          <a:pt x="28911" y="6584"/>
                          <a:pt x="28629" y="6584"/>
                        </a:cubicBezTo>
                        <a:cubicBezTo>
                          <a:pt x="28307" y="6584"/>
                          <a:pt x="27993" y="6660"/>
                          <a:pt x="27584" y="6864"/>
                        </a:cubicBezTo>
                        <a:cubicBezTo>
                          <a:pt x="26906" y="7204"/>
                          <a:pt x="26354" y="7641"/>
                          <a:pt x="25781" y="8052"/>
                        </a:cubicBezTo>
                        <a:cubicBezTo>
                          <a:pt x="25474" y="8273"/>
                          <a:pt x="25285" y="8336"/>
                          <a:pt x="25064" y="8336"/>
                        </a:cubicBezTo>
                        <a:cubicBezTo>
                          <a:pt x="24869" y="8336"/>
                          <a:pt x="24650" y="8288"/>
                          <a:pt x="24304" y="8256"/>
                        </a:cubicBezTo>
                        <a:cubicBezTo>
                          <a:pt x="24212" y="8247"/>
                          <a:pt x="24121" y="8243"/>
                          <a:pt x="24031" y="8243"/>
                        </a:cubicBezTo>
                        <a:cubicBezTo>
                          <a:pt x="23439" y="8243"/>
                          <a:pt x="22874" y="8422"/>
                          <a:pt x="22349" y="8685"/>
                        </a:cubicBezTo>
                        <a:cubicBezTo>
                          <a:pt x="21815" y="8953"/>
                          <a:pt x="21194" y="9567"/>
                          <a:pt x="20539" y="9567"/>
                        </a:cubicBezTo>
                        <a:cubicBezTo>
                          <a:pt x="20504" y="9567"/>
                          <a:pt x="20470" y="9566"/>
                          <a:pt x="20435" y="9562"/>
                        </a:cubicBezTo>
                        <a:cubicBezTo>
                          <a:pt x="20067" y="9524"/>
                          <a:pt x="19901" y="9199"/>
                          <a:pt x="19558" y="9146"/>
                        </a:cubicBezTo>
                        <a:cubicBezTo>
                          <a:pt x="19526" y="9141"/>
                          <a:pt x="19494" y="9139"/>
                          <a:pt x="19464" y="9139"/>
                        </a:cubicBezTo>
                        <a:cubicBezTo>
                          <a:pt x="19229" y="9139"/>
                          <a:pt x="19046" y="9276"/>
                          <a:pt x="18834" y="9290"/>
                        </a:cubicBezTo>
                        <a:cubicBezTo>
                          <a:pt x="18781" y="9293"/>
                          <a:pt x="18727" y="9294"/>
                          <a:pt x="18674" y="9294"/>
                        </a:cubicBezTo>
                        <a:cubicBezTo>
                          <a:pt x="18126" y="9294"/>
                          <a:pt x="17583" y="9137"/>
                          <a:pt x="17218" y="8740"/>
                        </a:cubicBezTo>
                        <a:cubicBezTo>
                          <a:pt x="16643" y="8112"/>
                          <a:pt x="16487" y="7419"/>
                          <a:pt x="15528" y="7151"/>
                        </a:cubicBezTo>
                        <a:cubicBezTo>
                          <a:pt x="14782" y="6945"/>
                          <a:pt x="14260" y="6867"/>
                          <a:pt x="13554" y="6471"/>
                        </a:cubicBezTo>
                        <a:cubicBezTo>
                          <a:pt x="12775" y="6032"/>
                          <a:pt x="11993" y="5676"/>
                          <a:pt x="11090" y="5644"/>
                        </a:cubicBezTo>
                        <a:cubicBezTo>
                          <a:pt x="11058" y="5642"/>
                          <a:pt x="11027" y="5642"/>
                          <a:pt x="10995" y="5642"/>
                        </a:cubicBezTo>
                        <a:cubicBezTo>
                          <a:pt x="10343" y="5642"/>
                          <a:pt x="9731" y="5853"/>
                          <a:pt x="9129" y="5853"/>
                        </a:cubicBezTo>
                        <a:cubicBezTo>
                          <a:pt x="9125" y="5853"/>
                          <a:pt x="9122" y="5853"/>
                          <a:pt x="9118" y="5853"/>
                        </a:cubicBezTo>
                        <a:cubicBezTo>
                          <a:pt x="8551" y="5850"/>
                          <a:pt x="8001" y="5540"/>
                          <a:pt x="7494" y="5389"/>
                        </a:cubicBezTo>
                        <a:cubicBezTo>
                          <a:pt x="6932" y="5222"/>
                          <a:pt x="6352" y="5270"/>
                          <a:pt x="5760" y="5169"/>
                        </a:cubicBezTo>
                        <a:cubicBezTo>
                          <a:pt x="4375" y="4930"/>
                          <a:pt x="3619" y="3619"/>
                          <a:pt x="2325" y="3314"/>
                        </a:cubicBezTo>
                        <a:cubicBezTo>
                          <a:pt x="1432" y="3104"/>
                          <a:pt x="719" y="2895"/>
                          <a:pt x="0" y="2444"/>
                        </a:cubicBezTo>
                        <a:lnTo>
                          <a:pt x="0" y="2444"/>
                        </a:lnTo>
                        <a:lnTo>
                          <a:pt x="33" y="3087"/>
                        </a:lnTo>
                        <a:cubicBezTo>
                          <a:pt x="1281" y="4925"/>
                          <a:pt x="4128" y="7068"/>
                          <a:pt x="6466" y="7260"/>
                        </a:cubicBezTo>
                        <a:cubicBezTo>
                          <a:pt x="6639" y="7274"/>
                          <a:pt x="6816" y="7280"/>
                          <a:pt x="6996" y="7280"/>
                        </a:cubicBezTo>
                        <a:cubicBezTo>
                          <a:pt x="7867" y="7280"/>
                          <a:pt x="8809" y="7142"/>
                          <a:pt x="9693" y="7142"/>
                        </a:cubicBezTo>
                        <a:cubicBezTo>
                          <a:pt x="10014" y="7142"/>
                          <a:pt x="10327" y="7160"/>
                          <a:pt x="10626" y="7209"/>
                        </a:cubicBezTo>
                        <a:cubicBezTo>
                          <a:pt x="12248" y="7477"/>
                          <a:pt x="13614" y="8591"/>
                          <a:pt x="15115" y="9191"/>
                        </a:cubicBezTo>
                        <a:cubicBezTo>
                          <a:pt x="16943" y="9920"/>
                          <a:pt x="18733" y="10392"/>
                          <a:pt x="20738" y="10399"/>
                        </a:cubicBezTo>
                        <a:cubicBezTo>
                          <a:pt x="21105" y="10400"/>
                          <a:pt x="21479" y="10407"/>
                          <a:pt x="21854" y="10407"/>
                        </a:cubicBezTo>
                        <a:cubicBezTo>
                          <a:pt x="22563" y="10407"/>
                          <a:pt x="23277" y="10383"/>
                          <a:pt x="23961" y="10253"/>
                        </a:cubicBezTo>
                        <a:cubicBezTo>
                          <a:pt x="24921" y="10069"/>
                          <a:pt x="25812" y="9648"/>
                          <a:pt x="26767" y="9431"/>
                        </a:cubicBezTo>
                        <a:cubicBezTo>
                          <a:pt x="28516" y="9037"/>
                          <a:pt x="30434" y="8721"/>
                          <a:pt x="32294" y="8721"/>
                        </a:cubicBezTo>
                        <a:cubicBezTo>
                          <a:pt x="32861" y="8721"/>
                          <a:pt x="33422" y="8750"/>
                          <a:pt x="33972" y="8816"/>
                        </a:cubicBezTo>
                        <a:cubicBezTo>
                          <a:pt x="36498" y="9116"/>
                          <a:pt x="38977" y="9769"/>
                          <a:pt x="41494" y="10069"/>
                        </a:cubicBezTo>
                        <a:cubicBezTo>
                          <a:pt x="42161" y="10148"/>
                          <a:pt x="42846" y="10188"/>
                          <a:pt x="43538" y="10188"/>
                        </a:cubicBezTo>
                        <a:cubicBezTo>
                          <a:pt x="45517" y="10188"/>
                          <a:pt x="47546" y="9859"/>
                          <a:pt x="49331" y="9164"/>
                        </a:cubicBezTo>
                        <a:cubicBezTo>
                          <a:pt x="52266" y="8019"/>
                          <a:pt x="55138" y="6531"/>
                          <a:pt x="58146" y="5525"/>
                        </a:cubicBezTo>
                        <a:cubicBezTo>
                          <a:pt x="60955" y="4587"/>
                          <a:pt x="63765" y="4110"/>
                          <a:pt x="66735" y="3969"/>
                        </a:cubicBezTo>
                        <a:cubicBezTo>
                          <a:pt x="66866" y="3963"/>
                          <a:pt x="66997" y="3960"/>
                          <a:pt x="67128" y="3960"/>
                        </a:cubicBezTo>
                        <a:cubicBezTo>
                          <a:pt x="68746" y="3960"/>
                          <a:pt x="70305" y="4419"/>
                          <a:pt x="71862" y="4419"/>
                        </a:cubicBezTo>
                        <a:cubicBezTo>
                          <a:pt x="71897" y="4419"/>
                          <a:pt x="71931" y="4418"/>
                          <a:pt x="71965" y="4418"/>
                        </a:cubicBezTo>
                        <a:lnTo>
                          <a:pt x="71882" y="2797"/>
                        </a:lnTo>
                        <a:cubicBezTo>
                          <a:pt x="71865" y="2797"/>
                          <a:pt x="71849" y="2797"/>
                          <a:pt x="71833" y="2797"/>
                        </a:cubicBezTo>
                        <a:cubicBezTo>
                          <a:pt x="71688" y="2797"/>
                          <a:pt x="71546" y="2777"/>
                          <a:pt x="71405" y="2741"/>
                        </a:cubicBezTo>
                        <a:cubicBezTo>
                          <a:pt x="71087" y="2650"/>
                          <a:pt x="70934" y="2416"/>
                          <a:pt x="70601" y="2348"/>
                        </a:cubicBezTo>
                        <a:cubicBezTo>
                          <a:pt x="70519" y="2330"/>
                          <a:pt x="70429" y="2324"/>
                          <a:pt x="70336" y="2324"/>
                        </a:cubicBezTo>
                        <a:cubicBezTo>
                          <a:pt x="70133" y="2324"/>
                          <a:pt x="69918" y="2354"/>
                          <a:pt x="69741" y="2363"/>
                        </a:cubicBezTo>
                        <a:cubicBezTo>
                          <a:pt x="69671" y="2366"/>
                          <a:pt x="69605" y="2368"/>
                          <a:pt x="69544" y="2368"/>
                        </a:cubicBezTo>
                        <a:cubicBezTo>
                          <a:pt x="69055" y="2368"/>
                          <a:pt x="68812" y="2268"/>
                          <a:pt x="68266" y="2058"/>
                        </a:cubicBezTo>
                        <a:cubicBezTo>
                          <a:pt x="68008" y="1956"/>
                          <a:pt x="67813" y="1919"/>
                          <a:pt x="67641" y="1919"/>
                        </a:cubicBezTo>
                        <a:cubicBezTo>
                          <a:pt x="67301" y="1919"/>
                          <a:pt x="67052" y="2065"/>
                          <a:pt x="66586" y="2144"/>
                        </a:cubicBezTo>
                        <a:cubicBezTo>
                          <a:pt x="66487" y="2160"/>
                          <a:pt x="66396" y="2168"/>
                          <a:pt x="66310" y="2168"/>
                        </a:cubicBezTo>
                        <a:cubicBezTo>
                          <a:pt x="65737" y="2168"/>
                          <a:pt x="65452" y="1813"/>
                          <a:pt x="64980" y="1508"/>
                        </a:cubicBezTo>
                        <a:cubicBezTo>
                          <a:pt x="64668" y="1306"/>
                          <a:pt x="64447" y="1241"/>
                          <a:pt x="64250" y="1241"/>
                        </a:cubicBezTo>
                        <a:cubicBezTo>
                          <a:pt x="63919" y="1241"/>
                          <a:pt x="63658" y="1426"/>
                          <a:pt x="63152" y="1453"/>
                        </a:cubicBezTo>
                        <a:cubicBezTo>
                          <a:pt x="63128" y="1454"/>
                          <a:pt x="63105" y="1455"/>
                          <a:pt x="63083" y="1455"/>
                        </a:cubicBezTo>
                        <a:cubicBezTo>
                          <a:pt x="62308" y="1455"/>
                          <a:pt x="62024" y="713"/>
                          <a:pt x="61475" y="353"/>
                        </a:cubicBezTo>
                        <a:cubicBezTo>
                          <a:pt x="61099" y="106"/>
                          <a:pt x="60758" y="0"/>
                          <a:pt x="6044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>
                    <a:off x="1561350" y="3102275"/>
                    <a:ext cx="23050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11" extrusionOk="0">
                        <a:moveTo>
                          <a:pt x="459" y="0"/>
                        </a:moveTo>
                        <a:cubicBezTo>
                          <a:pt x="439" y="0"/>
                          <a:pt x="419" y="2"/>
                          <a:pt x="399" y="4"/>
                        </a:cubicBezTo>
                        <a:cubicBezTo>
                          <a:pt x="162" y="37"/>
                          <a:pt x="1" y="244"/>
                          <a:pt x="34" y="466"/>
                        </a:cubicBezTo>
                        <a:cubicBezTo>
                          <a:pt x="66" y="665"/>
                          <a:pt x="248" y="811"/>
                          <a:pt x="459" y="811"/>
                        </a:cubicBezTo>
                        <a:cubicBezTo>
                          <a:pt x="480" y="811"/>
                          <a:pt x="501" y="809"/>
                          <a:pt x="523" y="806"/>
                        </a:cubicBezTo>
                        <a:cubicBezTo>
                          <a:pt x="760" y="776"/>
                          <a:pt x="921" y="569"/>
                          <a:pt x="886" y="347"/>
                        </a:cubicBezTo>
                        <a:cubicBezTo>
                          <a:pt x="856" y="144"/>
                          <a:pt x="670" y="0"/>
                          <a:pt x="45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>
                    <a:off x="1705600" y="3115200"/>
                    <a:ext cx="23025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1" extrusionOk="0">
                        <a:moveTo>
                          <a:pt x="459" y="0"/>
                        </a:moveTo>
                        <a:cubicBezTo>
                          <a:pt x="439" y="0"/>
                          <a:pt x="419" y="2"/>
                          <a:pt x="399" y="4"/>
                        </a:cubicBezTo>
                        <a:cubicBezTo>
                          <a:pt x="162" y="37"/>
                          <a:pt x="0" y="244"/>
                          <a:pt x="36" y="466"/>
                        </a:cubicBezTo>
                        <a:cubicBezTo>
                          <a:pt x="65" y="665"/>
                          <a:pt x="250" y="810"/>
                          <a:pt x="459" y="810"/>
                        </a:cubicBezTo>
                        <a:cubicBezTo>
                          <a:pt x="480" y="810"/>
                          <a:pt x="501" y="809"/>
                          <a:pt x="522" y="806"/>
                        </a:cubicBezTo>
                        <a:cubicBezTo>
                          <a:pt x="759" y="776"/>
                          <a:pt x="921" y="569"/>
                          <a:pt x="888" y="347"/>
                        </a:cubicBezTo>
                        <a:cubicBezTo>
                          <a:pt x="856" y="144"/>
                          <a:pt x="672" y="0"/>
                          <a:pt x="45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1850200" y="3135475"/>
                    <a:ext cx="23050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12" extrusionOk="0">
                        <a:moveTo>
                          <a:pt x="463" y="1"/>
                        </a:moveTo>
                        <a:cubicBezTo>
                          <a:pt x="442" y="1"/>
                          <a:pt x="421" y="2"/>
                          <a:pt x="399" y="5"/>
                        </a:cubicBezTo>
                        <a:cubicBezTo>
                          <a:pt x="162" y="38"/>
                          <a:pt x="1" y="242"/>
                          <a:pt x="36" y="464"/>
                        </a:cubicBezTo>
                        <a:cubicBezTo>
                          <a:pt x="66" y="664"/>
                          <a:pt x="251" y="811"/>
                          <a:pt x="461" y="811"/>
                        </a:cubicBezTo>
                        <a:cubicBezTo>
                          <a:pt x="481" y="811"/>
                          <a:pt x="502" y="810"/>
                          <a:pt x="523" y="807"/>
                        </a:cubicBezTo>
                        <a:cubicBezTo>
                          <a:pt x="760" y="774"/>
                          <a:pt x="921" y="567"/>
                          <a:pt x="889" y="348"/>
                        </a:cubicBezTo>
                        <a:cubicBezTo>
                          <a:pt x="856" y="146"/>
                          <a:pt x="674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1596475" y="3105000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2" y="1"/>
                        </a:moveTo>
                        <a:cubicBezTo>
                          <a:pt x="240" y="1"/>
                          <a:pt x="227" y="2"/>
                          <a:pt x="215" y="4"/>
                        </a:cubicBezTo>
                        <a:cubicBezTo>
                          <a:pt x="91" y="16"/>
                          <a:pt x="0" y="130"/>
                          <a:pt x="15" y="256"/>
                        </a:cubicBezTo>
                        <a:cubicBezTo>
                          <a:pt x="36" y="369"/>
                          <a:pt x="136" y="448"/>
                          <a:pt x="246" y="448"/>
                        </a:cubicBezTo>
                        <a:cubicBezTo>
                          <a:pt x="258" y="448"/>
                          <a:pt x="270" y="447"/>
                          <a:pt x="283" y="445"/>
                        </a:cubicBezTo>
                        <a:cubicBezTo>
                          <a:pt x="409" y="432"/>
                          <a:pt x="500" y="319"/>
                          <a:pt x="485" y="193"/>
                        </a:cubicBezTo>
                        <a:cubicBezTo>
                          <a:pt x="462" y="79"/>
                          <a:pt x="364" y="1"/>
                          <a:pt x="25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1731825" y="3109425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4" y="0"/>
                        </a:moveTo>
                        <a:cubicBezTo>
                          <a:pt x="242" y="0"/>
                          <a:pt x="230" y="1"/>
                          <a:pt x="217" y="3"/>
                        </a:cubicBezTo>
                        <a:cubicBezTo>
                          <a:pt x="91" y="18"/>
                          <a:pt x="0" y="132"/>
                          <a:pt x="18" y="255"/>
                        </a:cubicBezTo>
                        <a:cubicBezTo>
                          <a:pt x="38" y="369"/>
                          <a:pt x="136" y="448"/>
                          <a:pt x="248" y="448"/>
                        </a:cubicBezTo>
                        <a:cubicBezTo>
                          <a:pt x="260" y="448"/>
                          <a:pt x="273" y="447"/>
                          <a:pt x="285" y="445"/>
                        </a:cubicBezTo>
                        <a:cubicBezTo>
                          <a:pt x="411" y="432"/>
                          <a:pt x="500" y="318"/>
                          <a:pt x="484" y="192"/>
                        </a:cubicBezTo>
                        <a:cubicBezTo>
                          <a:pt x="464" y="81"/>
                          <a:pt x="366" y="0"/>
                          <a:pt x="25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1833075" y="3151900"/>
                    <a:ext cx="12500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7" extrusionOk="0">
                        <a:moveTo>
                          <a:pt x="254" y="1"/>
                        </a:moveTo>
                        <a:cubicBezTo>
                          <a:pt x="242" y="1"/>
                          <a:pt x="229" y="2"/>
                          <a:pt x="217" y="4"/>
                        </a:cubicBezTo>
                        <a:cubicBezTo>
                          <a:pt x="91" y="16"/>
                          <a:pt x="0" y="130"/>
                          <a:pt x="18" y="256"/>
                        </a:cubicBezTo>
                        <a:cubicBezTo>
                          <a:pt x="38" y="368"/>
                          <a:pt x="134" y="446"/>
                          <a:pt x="243" y="446"/>
                        </a:cubicBezTo>
                        <a:cubicBezTo>
                          <a:pt x="257" y="446"/>
                          <a:pt x="271" y="445"/>
                          <a:pt x="285" y="443"/>
                        </a:cubicBezTo>
                        <a:cubicBezTo>
                          <a:pt x="411" y="430"/>
                          <a:pt x="499" y="316"/>
                          <a:pt x="484" y="190"/>
                        </a:cubicBezTo>
                        <a:cubicBezTo>
                          <a:pt x="464" y="79"/>
                          <a:pt x="364" y="1"/>
                          <a:pt x="25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1764675" y="3137475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1" y="0"/>
                        </a:moveTo>
                        <a:cubicBezTo>
                          <a:pt x="239" y="0"/>
                          <a:pt x="227" y="1"/>
                          <a:pt x="214" y="3"/>
                        </a:cubicBezTo>
                        <a:cubicBezTo>
                          <a:pt x="91" y="18"/>
                          <a:pt x="0" y="132"/>
                          <a:pt x="15" y="256"/>
                        </a:cubicBezTo>
                        <a:cubicBezTo>
                          <a:pt x="36" y="369"/>
                          <a:pt x="134" y="448"/>
                          <a:pt x="245" y="448"/>
                        </a:cubicBezTo>
                        <a:cubicBezTo>
                          <a:pt x="257" y="448"/>
                          <a:pt x="270" y="447"/>
                          <a:pt x="282" y="445"/>
                        </a:cubicBezTo>
                        <a:cubicBezTo>
                          <a:pt x="409" y="432"/>
                          <a:pt x="499" y="319"/>
                          <a:pt x="484" y="192"/>
                        </a:cubicBezTo>
                        <a:cubicBezTo>
                          <a:pt x="461" y="81"/>
                          <a:pt x="363" y="0"/>
                          <a:pt x="25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1642800" y="3084725"/>
                    <a:ext cx="8100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2" extrusionOk="0">
                        <a:moveTo>
                          <a:pt x="162" y="1"/>
                        </a:moveTo>
                        <a:cubicBezTo>
                          <a:pt x="155" y="1"/>
                          <a:pt x="147" y="2"/>
                          <a:pt x="139" y="3"/>
                        </a:cubicBezTo>
                        <a:cubicBezTo>
                          <a:pt x="59" y="13"/>
                          <a:pt x="1" y="86"/>
                          <a:pt x="11" y="167"/>
                        </a:cubicBezTo>
                        <a:cubicBezTo>
                          <a:pt x="25" y="240"/>
                          <a:pt x="88" y="292"/>
                          <a:pt x="161" y="292"/>
                        </a:cubicBezTo>
                        <a:cubicBezTo>
                          <a:pt x="169" y="292"/>
                          <a:pt x="177" y="291"/>
                          <a:pt x="185" y="290"/>
                        </a:cubicBezTo>
                        <a:cubicBezTo>
                          <a:pt x="266" y="280"/>
                          <a:pt x="324" y="207"/>
                          <a:pt x="313" y="126"/>
                        </a:cubicBezTo>
                        <a:cubicBezTo>
                          <a:pt x="300" y="53"/>
                          <a:pt x="234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1584925" y="3081950"/>
                    <a:ext cx="81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290" extrusionOk="0">
                        <a:moveTo>
                          <a:pt x="164" y="1"/>
                        </a:moveTo>
                        <a:cubicBezTo>
                          <a:pt x="156" y="1"/>
                          <a:pt x="148" y="2"/>
                          <a:pt x="140" y="3"/>
                        </a:cubicBezTo>
                        <a:cubicBezTo>
                          <a:pt x="59" y="10"/>
                          <a:pt x="1" y="86"/>
                          <a:pt x="11" y="167"/>
                        </a:cubicBezTo>
                        <a:cubicBezTo>
                          <a:pt x="25" y="239"/>
                          <a:pt x="89" y="290"/>
                          <a:pt x="161" y="290"/>
                        </a:cubicBezTo>
                        <a:cubicBezTo>
                          <a:pt x="169" y="290"/>
                          <a:pt x="177" y="289"/>
                          <a:pt x="185" y="288"/>
                        </a:cubicBezTo>
                        <a:cubicBezTo>
                          <a:pt x="266" y="280"/>
                          <a:pt x="326" y="207"/>
                          <a:pt x="314" y="124"/>
                        </a:cubicBezTo>
                        <a:cubicBezTo>
                          <a:pt x="300" y="51"/>
                          <a:pt x="237" y="1"/>
                          <a:pt x="16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1676100" y="3099625"/>
                    <a:ext cx="46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7" extrusionOk="0">
                        <a:moveTo>
                          <a:pt x="95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5" y="7"/>
                          <a:pt x="0" y="50"/>
                          <a:pt x="8" y="98"/>
                        </a:cubicBezTo>
                        <a:cubicBezTo>
                          <a:pt x="15" y="138"/>
                          <a:pt x="52" y="167"/>
                          <a:pt x="92" y="167"/>
                        </a:cubicBezTo>
                        <a:cubicBezTo>
                          <a:pt x="97" y="167"/>
                          <a:pt x="101" y="167"/>
                          <a:pt x="106" y="166"/>
                        </a:cubicBezTo>
                        <a:cubicBezTo>
                          <a:pt x="154" y="161"/>
                          <a:pt x="187" y="120"/>
                          <a:pt x="182" y="72"/>
                        </a:cubicBezTo>
                        <a:cubicBezTo>
                          <a:pt x="173" y="29"/>
                          <a:pt x="137" y="1"/>
                          <a:pt x="9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1619675" y="3075300"/>
                    <a:ext cx="4675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70" extrusionOk="0">
                        <a:moveTo>
                          <a:pt x="95" y="0"/>
                        </a:moveTo>
                        <a:cubicBezTo>
                          <a:pt x="90" y="0"/>
                          <a:pt x="86" y="1"/>
                          <a:pt x="81" y="1"/>
                        </a:cubicBezTo>
                        <a:cubicBezTo>
                          <a:pt x="33" y="7"/>
                          <a:pt x="0" y="49"/>
                          <a:pt x="8" y="97"/>
                        </a:cubicBezTo>
                        <a:cubicBezTo>
                          <a:pt x="15" y="138"/>
                          <a:pt x="52" y="169"/>
                          <a:pt x="93" y="169"/>
                        </a:cubicBezTo>
                        <a:cubicBezTo>
                          <a:pt x="97" y="169"/>
                          <a:pt x="102" y="169"/>
                          <a:pt x="106" y="168"/>
                        </a:cubicBezTo>
                        <a:cubicBezTo>
                          <a:pt x="154" y="163"/>
                          <a:pt x="187" y="120"/>
                          <a:pt x="182" y="72"/>
                        </a:cubicBezTo>
                        <a:cubicBezTo>
                          <a:pt x="173" y="31"/>
                          <a:pt x="137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1741400" y="30944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6" y="1"/>
                        </a:moveTo>
                        <a:cubicBezTo>
                          <a:pt x="156" y="1"/>
                          <a:pt x="136" y="5"/>
                          <a:pt x="117" y="13"/>
                        </a:cubicBezTo>
                        <a:cubicBezTo>
                          <a:pt x="38" y="38"/>
                          <a:pt x="1" y="127"/>
                          <a:pt x="33" y="202"/>
                        </a:cubicBezTo>
                        <a:cubicBezTo>
                          <a:pt x="60" y="257"/>
                          <a:pt x="116" y="289"/>
                          <a:pt x="175" y="289"/>
                        </a:cubicBezTo>
                        <a:cubicBezTo>
                          <a:pt x="195" y="289"/>
                          <a:pt x="215" y="286"/>
                          <a:pt x="235" y="278"/>
                        </a:cubicBezTo>
                        <a:cubicBezTo>
                          <a:pt x="311" y="250"/>
                          <a:pt x="349" y="164"/>
                          <a:pt x="316" y="89"/>
                        </a:cubicBezTo>
                        <a:cubicBezTo>
                          <a:pt x="290" y="34"/>
                          <a:pt x="234" y="1"/>
                          <a:pt x="17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1743475" y="3129500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5" y="1"/>
                        </a:moveTo>
                        <a:cubicBezTo>
                          <a:pt x="156" y="1"/>
                          <a:pt x="136" y="5"/>
                          <a:pt x="117" y="12"/>
                        </a:cubicBezTo>
                        <a:cubicBezTo>
                          <a:pt x="39" y="40"/>
                          <a:pt x="1" y="126"/>
                          <a:pt x="34" y="201"/>
                        </a:cubicBezTo>
                        <a:cubicBezTo>
                          <a:pt x="60" y="256"/>
                          <a:pt x="116" y="289"/>
                          <a:pt x="174" y="289"/>
                        </a:cubicBezTo>
                        <a:cubicBezTo>
                          <a:pt x="193" y="289"/>
                          <a:pt x="213" y="285"/>
                          <a:pt x="233" y="277"/>
                        </a:cubicBezTo>
                        <a:cubicBezTo>
                          <a:pt x="311" y="252"/>
                          <a:pt x="349" y="163"/>
                          <a:pt x="316" y="88"/>
                        </a:cubicBezTo>
                        <a:cubicBezTo>
                          <a:pt x="290" y="33"/>
                          <a:pt x="233" y="1"/>
                          <a:pt x="17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1801675" y="3127050"/>
                    <a:ext cx="872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1" extrusionOk="0">
                        <a:moveTo>
                          <a:pt x="171" y="1"/>
                        </a:moveTo>
                        <a:cubicBezTo>
                          <a:pt x="152" y="1"/>
                          <a:pt x="133" y="4"/>
                          <a:pt x="114" y="12"/>
                        </a:cubicBezTo>
                        <a:cubicBezTo>
                          <a:pt x="38" y="40"/>
                          <a:pt x="0" y="128"/>
                          <a:pt x="33" y="201"/>
                        </a:cubicBezTo>
                        <a:cubicBezTo>
                          <a:pt x="60" y="258"/>
                          <a:pt x="116" y="290"/>
                          <a:pt x="174" y="290"/>
                        </a:cubicBezTo>
                        <a:cubicBezTo>
                          <a:pt x="194" y="290"/>
                          <a:pt x="213" y="287"/>
                          <a:pt x="232" y="279"/>
                        </a:cubicBezTo>
                        <a:cubicBezTo>
                          <a:pt x="310" y="251"/>
                          <a:pt x="348" y="166"/>
                          <a:pt x="315" y="90"/>
                        </a:cubicBezTo>
                        <a:cubicBezTo>
                          <a:pt x="287" y="35"/>
                          <a:pt x="231" y="1"/>
                          <a:pt x="17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1716300" y="3091125"/>
                    <a:ext cx="50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7" extrusionOk="0">
                        <a:moveTo>
                          <a:pt x="101" y="0"/>
                        </a:moveTo>
                        <a:cubicBezTo>
                          <a:pt x="91" y="0"/>
                          <a:pt x="80" y="2"/>
                          <a:pt x="69" y="6"/>
                        </a:cubicBezTo>
                        <a:cubicBezTo>
                          <a:pt x="24" y="22"/>
                          <a:pt x="1" y="72"/>
                          <a:pt x="21" y="115"/>
                        </a:cubicBezTo>
                        <a:cubicBezTo>
                          <a:pt x="36" y="147"/>
                          <a:pt x="69" y="167"/>
                          <a:pt x="103" y="167"/>
                        </a:cubicBezTo>
                        <a:cubicBezTo>
                          <a:pt x="115" y="167"/>
                          <a:pt x="126" y="165"/>
                          <a:pt x="137" y="160"/>
                        </a:cubicBezTo>
                        <a:cubicBezTo>
                          <a:pt x="180" y="145"/>
                          <a:pt x="203" y="95"/>
                          <a:pt x="183" y="52"/>
                        </a:cubicBezTo>
                        <a:cubicBezTo>
                          <a:pt x="167" y="20"/>
                          <a:pt x="135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1195900" y="31404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4" y="0"/>
                        </a:moveTo>
                        <a:cubicBezTo>
                          <a:pt x="154" y="0"/>
                          <a:pt x="134" y="4"/>
                          <a:pt x="114" y="11"/>
                        </a:cubicBezTo>
                        <a:cubicBezTo>
                          <a:pt x="39" y="39"/>
                          <a:pt x="1" y="125"/>
                          <a:pt x="34" y="201"/>
                        </a:cubicBezTo>
                        <a:cubicBezTo>
                          <a:pt x="60" y="256"/>
                          <a:pt x="117" y="290"/>
                          <a:pt x="176" y="290"/>
                        </a:cubicBezTo>
                        <a:cubicBezTo>
                          <a:pt x="195" y="290"/>
                          <a:pt x="215" y="286"/>
                          <a:pt x="233" y="279"/>
                        </a:cubicBezTo>
                        <a:cubicBezTo>
                          <a:pt x="311" y="251"/>
                          <a:pt x="349" y="163"/>
                          <a:pt x="316" y="90"/>
                        </a:cubicBezTo>
                        <a:cubicBezTo>
                          <a:pt x="290" y="33"/>
                          <a:pt x="233" y="0"/>
                          <a:pt x="17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1239400" y="3176000"/>
                    <a:ext cx="8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" h="290" extrusionOk="0">
                        <a:moveTo>
                          <a:pt x="174" y="1"/>
                        </a:moveTo>
                        <a:cubicBezTo>
                          <a:pt x="154" y="1"/>
                          <a:pt x="134" y="5"/>
                          <a:pt x="114" y="13"/>
                        </a:cubicBezTo>
                        <a:cubicBezTo>
                          <a:pt x="39" y="38"/>
                          <a:pt x="1" y="127"/>
                          <a:pt x="31" y="202"/>
                        </a:cubicBezTo>
                        <a:cubicBezTo>
                          <a:pt x="59" y="257"/>
                          <a:pt x="115" y="289"/>
                          <a:pt x="173" y="289"/>
                        </a:cubicBezTo>
                        <a:cubicBezTo>
                          <a:pt x="193" y="289"/>
                          <a:pt x="213" y="286"/>
                          <a:pt x="233" y="278"/>
                        </a:cubicBezTo>
                        <a:cubicBezTo>
                          <a:pt x="309" y="250"/>
                          <a:pt x="346" y="164"/>
                          <a:pt x="316" y="89"/>
                        </a:cubicBezTo>
                        <a:cubicBezTo>
                          <a:pt x="288" y="34"/>
                          <a:pt x="232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1213250" y="3160650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1" y="0"/>
                        </a:moveTo>
                        <a:cubicBezTo>
                          <a:pt x="90" y="0"/>
                          <a:pt x="79" y="2"/>
                          <a:pt x="68" y="7"/>
                        </a:cubicBezTo>
                        <a:cubicBezTo>
                          <a:pt x="23" y="22"/>
                          <a:pt x="0" y="72"/>
                          <a:pt x="21" y="115"/>
                        </a:cubicBezTo>
                        <a:cubicBezTo>
                          <a:pt x="36" y="148"/>
                          <a:pt x="68" y="167"/>
                          <a:pt x="103" y="167"/>
                        </a:cubicBezTo>
                        <a:cubicBezTo>
                          <a:pt x="114" y="167"/>
                          <a:pt x="125" y="165"/>
                          <a:pt x="137" y="161"/>
                        </a:cubicBezTo>
                        <a:cubicBezTo>
                          <a:pt x="179" y="146"/>
                          <a:pt x="202" y="95"/>
                          <a:pt x="182" y="52"/>
                        </a:cubicBezTo>
                        <a:cubicBezTo>
                          <a:pt x="167" y="20"/>
                          <a:pt x="134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1215525" y="3132400"/>
                    <a:ext cx="50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" h="168" extrusionOk="0">
                        <a:moveTo>
                          <a:pt x="100" y="0"/>
                        </a:moveTo>
                        <a:cubicBezTo>
                          <a:pt x="89" y="0"/>
                          <a:pt x="77" y="3"/>
                          <a:pt x="66" y="7"/>
                        </a:cubicBezTo>
                        <a:cubicBezTo>
                          <a:pt x="20" y="22"/>
                          <a:pt x="0" y="73"/>
                          <a:pt x="18" y="116"/>
                        </a:cubicBezTo>
                        <a:cubicBezTo>
                          <a:pt x="33" y="148"/>
                          <a:pt x="66" y="167"/>
                          <a:pt x="100" y="167"/>
                        </a:cubicBezTo>
                        <a:cubicBezTo>
                          <a:pt x="111" y="167"/>
                          <a:pt x="123" y="165"/>
                          <a:pt x="134" y="161"/>
                        </a:cubicBezTo>
                        <a:cubicBezTo>
                          <a:pt x="177" y="143"/>
                          <a:pt x="199" y="95"/>
                          <a:pt x="182" y="50"/>
                        </a:cubicBezTo>
                        <a:cubicBezTo>
                          <a:pt x="165" y="18"/>
                          <a:pt x="133" y="0"/>
                          <a:pt x="100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1812950" y="3139475"/>
                    <a:ext cx="8675" cy="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" h="289" extrusionOk="0">
                        <a:moveTo>
                          <a:pt x="173" y="0"/>
                        </a:moveTo>
                        <a:cubicBezTo>
                          <a:pt x="153" y="0"/>
                          <a:pt x="133" y="4"/>
                          <a:pt x="114" y="12"/>
                        </a:cubicBezTo>
                        <a:cubicBezTo>
                          <a:pt x="36" y="39"/>
                          <a:pt x="1" y="125"/>
                          <a:pt x="31" y="201"/>
                        </a:cubicBezTo>
                        <a:cubicBezTo>
                          <a:pt x="59" y="255"/>
                          <a:pt x="114" y="289"/>
                          <a:pt x="172" y="289"/>
                        </a:cubicBezTo>
                        <a:cubicBezTo>
                          <a:pt x="192" y="289"/>
                          <a:pt x="213" y="285"/>
                          <a:pt x="233" y="276"/>
                        </a:cubicBezTo>
                        <a:cubicBezTo>
                          <a:pt x="308" y="251"/>
                          <a:pt x="346" y="163"/>
                          <a:pt x="313" y="87"/>
                        </a:cubicBezTo>
                        <a:cubicBezTo>
                          <a:pt x="287" y="33"/>
                          <a:pt x="231" y="0"/>
                          <a:pt x="17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1771925" y="3112300"/>
                    <a:ext cx="872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1" extrusionOk="0">
                        <a:moveTo>
                          <a:pt x="174" y="1"/>
                        </a:moveTo>
                        <a:cubicBezTo>
                          <a:pt x="155" y="1"/>
                          <a:pt x="135" y="4"/>
                          <a:pt x="116" y="12"/>
                        </a:cubicBezTo>
                        <a:cubicBezTo>
                          <a:pt x="38" y="40"/>
                          <a:pt x="0" y="125"/>
                          <a:pt x="33" y="201"/>
                        </a:cubicBezTo>
                        <a:cubicBezTo>
                          <a:pt x="61" y="258"/>
                          <a:pt x="117" y="290"/>
                          <a:pt x="175" y="290"/>
                        </a:cubicBezTo>
                        <a:cubicBezTo>
                          <a:pt x="195" y="290"/>
                          <a:pt x="215" y="287"/>
                          <a:pt x="235" y="279"/>
                        </a:cubicBezTo>
                        <a:cubicBezTo>
                          <a:pt x="310" y="251"/>
                          <a:pt x="348" y="163"/>
                          <a:pt x="315" y="90"/>
                        </a:cubicBezTo>
                        <a:cubicBezTo>
                          <a:pt x="289" y="33"/>
                          <a:pt x="233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1787800" y="3136125"/>
                    <a:ext cx="50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" h="168" extrusionOk="0">
                        <a:moveTo>
                          <a:pt x="100" y="1"/>
                        </a:moveTo>
                        <a:cubicBezTo>
                          <a:pt x="89" y="1"/>
                          <a:pt x="77" y="3"/>
                          <a:pt x="66" y="7"/>
                        </a:cubicBezTo>
                        <a:cubicBezTo>
                          <a:pt x="23" y="25"/>
                          <a:pt x="1" y="72"/>
                          <a:pt x="21" y="115"/>
                        </a:cubicBezTo>
                        <a:cubicBezTo>
                          <a:pt x="36" y="148"/>
                          <a:pt x="68" y="167"/>
                          <a:pt x="102" y="167"/>
                        </a:cubicBezTo>
                        <a:cubicBezTo>
                          <a:pt x="113" y="167"/>
                          <a:pt x="124" y="165"/>
                          <a:pt x="134" y="161"/>
                        </a:cubicBezTo>
                        <a:cubicBezTo>
                          <a:pt x="180" y="146"/>
                          <a:pt x="200" y="95"/>
                          <a:pt x="182" y="52"/>
                        </a:cubicBezTo>
                        <a:cubicBezTo>
                          <a:pt x="167" y="20"/>
                          <a:pt x="134" y="1"/>
                          <a:pt x="10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1755975" y="3119225"/>
                    <a:ext cx="46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8" extrusionOk="0">
                        <a:moveTo>
                          <a:pt x="95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3" y="7"/>
                          <a:pt x="0" y="50"/>
                          <a:pt x="8" y="98"/>
                        </a:cubicBezTo>
                        <a:cubicBezTo>
                          <a:pt x="14" y="139"/>
                          <a:pt x="52" y="167"/>
                          <a:pt x="92" y="167"/>
                        </a:cubicBezTo>
                        <a:cubicBezTo>
                          <a:pt x="97" y="167"/>
                          <a:pt x="101" y="167"/>
                          <a:pt x="106" y="166"/>
                        </a:cubicBezTo>
                        <a:cubicBezTo>
                          <a:pt x="154" y="163"/>
                          <a:pt x="187" y="121"/>
                          <a:pt x="182" y="73"/>
                        </a:cubicBezTo>
                        <a:cubicBezTo>
                          <a:pt x="173" y="30"/>
                          <a:pt x="137" y="1"/>
                          <a:pt x="9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1494275" y="3075025"/>
                    <a:ext cx="23050" cy="2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09" extrusionOk="0">
                        <a:moveTo>
                          <a:pt x="463" y="1"/>
                        </a:moveTo>
                        <a:cubicBezTo>
                          <a:pt x="442" y="1"/>
                          <a:pt x="421" y="2"/>
                          <a:pt x="399" y="5"/>
                        </a:cubicBezTo>
                        <a:cubicBezTo>
                          <a:pt x="162" y="35"/>
                          <a:pt x="1" y="242"/>
                          <a:pt x="36" y="464"/>
                        </a:cubicBezTo>
                        <a:cubicBezTo>
                          <a:pt x="66" y="663"/>
                          <a:pt x="250" y="809"/>
                          <a:pt x="460" y="809"/>
                        </a:cubicBezTo>
                        <a:cubicBezTo>
                          <a:pt x="480" y="809"/>
                          <a:pt x="502" y="807"/>
                          <a:pt x="523" y="804"/>
                        </a:cubicBezTo>
                        <a:cubicBezTo>
                          <a:pt x="760" y="774"/>
                          <a:pt x="921" y="567"/>
                          <a:pt x="888" y="345"/>
                        </a:cubicBezTo>
                        <a:cubicBezTo>
                          <a:pt x="856" y="146"/>
                          <a:pt x="674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1456200" y="3131725"/>
                    <a:ext cx="12525" cy="1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" h="449" extrusionOk="0">
                        <a:moveTo>
                          <a:pt x="253" y="1"/>
                        </a:moveTo>
                        <a:cubicBezTo>
                          <a:pt x="240" y="1"/>
                          <a:pt x="228" y="2"/>
                          <a:pt x="215" y="4"/>
                        </a:cubicBezTo>
                        <a:cubicBezTo>
                          <a:pt x="92" y="16"/>
                          <a:pt x="1" y="130"/>
                          <a:pt x="16" y="256"/>
                        </a:cubicBezTo>
                        <a:cubicBezTo>
                          <a:pt x="36" y="369"/>
                          <a:pt x="136" y="448"/>
                          <a:pt x="246" y="448"/>
                        </a:cubicBezTo>
                        <a:cubicBezTo>
                          <a:pt x="258" y="448"/>
                          <a:pt x="271" y="447"/>
                          <a:pt x="283" y="445"/>
                        </a:cubicBezTo>
                        <a:cubicBezTo>
                          <a:pt x="409" y="433"/>
                          <a:pt x="500" y="319"/>
                          <a:pt x="485" y="193"/>
                        </a:cubicBezTo>
                        <a:cubicBezTo>
                          <a:pt x="462" y="80"/>
                          <a:pt x="364" y="1"/>
                          <a:pt x="25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1502475" y="3111475"/>
                    <a:ext cx="8150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2" extrusionOk="0">
                        <a:moveTo>
                          <a:pt x="165" y="0"/>
                        </a:moveTo>
                        <a:cubicBezTo>
                          <a:pt x="157" y="0"/>
                          <a:pt x="150" y="1"/>
                          <a:pt x="142" y="2"/>
                        </a:cubicBezTo>
                        <a:cubicBezTo>
                          <a:pt x="61" y="12"/>
                          <a:pt x="1" y="85"/>
                          <a:pt x="13" y="166"/>
                        </a:cubicBezTo>
                        <a:cubicBezTo>
                          <a:pt x="27" y="239"/>
                          <a:pt x="90" y="291"/>
                          <a:pt x="164" y="291"/>
                        </a:cubicBezTo>
                        <a:cubicBezTo>
                          <a:pt x="171" y="291"/>
                          <a:pt x="179" y="291"/>
                          <a:pt x="187" y="289"/>
                        </a:cubicBezTo>
                        <a:cubicBezTo>
                          <a:pt x="268" y="279"/>
                          <a:pt x="326" y="206"/>
                          <a:pt x="316" y="125"/>
                        </a:cubicBezTo>
                        <a:cubicBezTo>
                          <a:pt x="302" y="52"/>
                          <a:pt x="237" y="0"/>
                          <a:pt x="16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1469950" y="3075650"/>
                    <a:ext cx="815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0" extrusionOk="0">
                        <a:moveTo>
                          <a:pt x="168" y="0"/>
                        </a:moveTo>
                        <a:cubicBezTo>
                          <a:pt x="160" y="0"/>
                          <a:pt x="151" y="1"/>
                          <a:pt x="142" y="3"/>
                        </a:cubicBezTo>
                        <a:cubicBezTo>
                          <a:pt x="58" y="10"/>
                          <a:pt x="0" y="83"/>
                          <a:pt x="11" y="167"/>
                        </a:cubicBezTo>
                        <a:cubicBezTo>
                          <a:pt x="24" y="239"/>
                          <a:pt x="89" y="289"/>
                          <a:pt x="161" y="289"/>
                        </a:cubicBezTo>
                        <a:cubicBezTo>
                          <a:pt x="169" y="289"/>
                          <a:pt x="177" y="289"/>
                          <a:pt x="185" y="288"/>
                        </a:cubicBezTo>
                        <a:cubicBezTo>
                          <a:pt x="268" y="277"/>
                          <a:pt x="326" y="204"/>
                          <a:pt x="316" y="124"/>
                        </a:cubicBezTo>
                        <a:cubicBezTo>
                          <a:pt x="302" y="52"/>
                          <a:pt x="239" y="0"/>
                          <a:pt x="16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1444675" y="3108700"/>
                    <a:ext cx="8150" cy="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89" extrusionOk="0">
                        <a:moveTo>
                          <a:pt x="163" y="0"/>
                        </a:moveTo>
                        <a:cubicBezTo>
                          <a:pt x="155" y="0"/>
                          <a:pt x="147" y="1"/>
                          <a:pt x="139" y="2"/>
                        </a:cubicBezTo>
                        <a:cubicBezTo>
                          <a:pt x="58" y="10"/>
                          <a:pt x="0" y="85"/>
                          <a:pt x="10" y="166"/>
                        </a:cubicBezTo>
                        <a:cubicBezTo>
                          <a:pt x="24" y="239"/>
                          <a:pt x="89" y="289"/>
                          <a:pt x="161" y="289"/>
                        </a:cubicBezTo>
                        <a:cubicBezTo>
                          <a:pt x="168" y="289"/>
                          <a:pt x="176" y="288"/>
                          <a:pt x="184" y="287"/>
                        </a:cubicBezTo>
                        <a:cubicBezTo>
                          <a:pt x="265" y="279"/>
                          <a:pt x="326" y="206"/>
                          <a:pt x="313" y="123"/>
                        </a:cubicBezTo>
                        <a:cubicBezTo>
                          <a:pt x="299" y="50"/>
                          <a:pt x="237" y="0"/>
                          <a:pt x="16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1535825" y="3126350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6" y="7"/>
                          <a:pt x="1" y="50"/>
                          <a:pt x="8" y="98"/>
                        </a:cubicBezTo>
                        <a:cubicBezTo>
                          <a:pt x="15" y="139"/>
                          <a:pt x="52" y="167"/>
                          <a:pt x="92" y="167"/>
                        </a:cubicBezTo>
                        <a:cubicBezTo>
                          <a:pt x="97" y="167"/>
                          <a:pt x="102" y="167"/>
                          <a:pt x="106" y="166"/>
                        </a:cubicBezTo>
                        <a:cubicBezTo>
                          <a:pt x="154" y="161"/>
                          <a:pt x="187" y="118"/>
                          <a:pt x="182" y="73"/>
                        </a:cubicBezTo>
                        <a:cubicBezTo>
                          <a:pt x="175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1479400" y="3102025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3" y="7"/>
                          <a:pt x="1" y="50"/>
                          <a:pt x="8" y="97"/>
                        </a:cubicBezTo>
                        <a:cubicBezTo>
                          <a:pt x="15" y="137"/>
                          <a:pt x="51" y="167"/>
                          <a:pt x="90" y="167"/>
                        </a:cubicBezTo>
                        <a:cubicBezTo>
                          <a:pt x="95" y="167"/>
                          <a:pt x="101" y="167"/>
                          <a:pt x="107" y="166"/>
                        </a:cubicBezTo>
                        <a:cubicBezTo>
                          <a:pt x="155" y="161"/>
                          <a:pt x="187" y="120"/>
                          <a:pt x="182" y="72"/>
                        </a:cubicBezTo>
                        <a:cubicBezTo>
                          <a:pt x="173" y="29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49;p2"/>
                  <p:cNvSpPr/>
                  <p:nvPr/>
                </p:nvSpPr>
                <p:spPr>
                  <a:xfrm>
                    <a:off x="1552650" y="3079900"/>
                    <a:ext cx="475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167" extrusionOk="0">
                        <a:moveTo>
                          <a:pt x="96" y="0"/>
                        </a:moveTo>
                        <a:cubicBezTo>
                          <a:pt x="91" y="0"/>
                          <a:pt x="86" y="1"/>
                          <a:pt x="82" y="2"/>
                        </a:cubicBezTo>
                        <a:cubicBezTo>
                          <a:pt x="36" y="7"/>
                          <a:pt x="1" y="49"/>
                          <a:pt x="8" y="97"/>
                        </a:cubicBezTo>
                        <a:cubicBezTo>
                          <a:pt x="15" y="138"/>
                          <a:pt x="52" y="167"/>
                          <a:pt x="95" y="167"/>
                        </a:cubicBezTo>
                        <a:cubicBezTo>
                          <a:pt x="99" y="167"/>
                          <a:pt x="104" y="166"/>
                          <a:pt x="109" y="165"/>
                        </a:cubicBezTo>
                        <a:cubicBezTo>
                          <a:pt x="155" y="160"/>
                          <a:pt x="190" y="118"/>
                          <a:pt x="182" y="72"/>
                        </a:cubicBezTo>
                        <a:cubicBezTo>
                          <a:pt x="176" y="29"/>
                          <a:pt x="138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50;p2"/>
                  <p:cNvSpPr/>
                  <p:nvPr/>
                </p:nvSpPr>
                <p:spPr>
                  <a:xfrm>
                    <a:off x="1282275" y="3148750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6" y="0"/>
                        </a:moveTo>
                        <a:cubicBezTo>
                          <a:pt x="242" y="0"/>
                          <a:pt x="229" y="1"/>
                          <a:pt x="215" y="4"/>
                        </a:cubicBezTo>
                        <a:cubicBezTo>
                          <a:pt x="91" y="16"/>
                          <a:pt x="1" y="130"/>
                          <a:pt x="16" y="256"/>
                        </a:cubicBezTo>
                        <a:cubicBezTo>
                          <a:pt x="36" y="367"/>
                          <a:pt x="135" y="448"/>
                          <a:pt x="246" y="448"/>
                        </a:cubicBezTo>
                        <a:cubicBezTo>
                          <a:pt x="258" y="448"/>
                          <a:pt x="271" y="447"/>
                          <a:pt x="283" y="445"/>
                        </a:cubicBezTo>
                        <a:cubicBezTo>
                          <a:pt x="409" y="430"/>
                          <a:pt x="500" y="316"/>
                          <a:pt x="485" y="193"/>
                        </a:cubicBezTo>
                        <a:cubicBezTo>
                          <a:pt x="464" y="80"/>
                          <a:pt x="366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" name="Google Shape;51;p2"/>
                  <p:cNvSpPr/>
                  <p:nvPr/>
                </p:nvSpPr>
                <p:spPr>
                  <a:xfrm>
                    <a:off x="1296900" y="3132950"/>
                    <a:ext cx="810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0" extrusionOk="0">
                        <a:moveTo>
                          <a:pt x="167" y="0"/>
                        </a:moveTo>
                        <a:cubicBezTo>
                          <a:pt x="158" y="0"/>
                          <a:pt x="149" y="1"/>
                          <a:pt x="139" y="3"/>
                        </a:cubicBezTo>
                        <a:cubicBezTo>
                          <a:pt x="59" y="10"/>
                          <a:pt x="1" y="83"/>
                          <a:pt x="11" y="164"/>
                        </a:cubicBezTo>
                        <a:cubicBezTo>
                          <a:pt x="24" y="237"/>
                          <a:pt x="90" y="290"/>
                          <a:pt x="162" y="290"/>
                        </a:cubicBezTo>
                        <a:cubicBezTo>
                          <a:pt x="169" y="290"/>
                          <a:pt x="177" y="289"/>
                          <a:pt x="185" y="288"/>
                        </a:cubicBezTo>
                        <a:cubicBezTo>
                          <a:pt x="265" y="278"/>
                          <a:pt x="323" y="205"/>
                          <a:pt x="313" y="124"/>
                        </a:cubicBezTo>
                        <a:cubicBezTo>
                          <a:pt x="300" y="52"/>
                          <a:pt x="239" y="0"/>
                          <a:pt x="167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52;p2"/>
                  <p:cNvSpPr/>
                  <p:nvPr/>
                </p:nvSpPr>
                <p:spPr>
                  <a:xfrm>
                    <a:off x="1256050" y="3179925"/>
                    <a:ext cx="810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0" extrusionOk="0">
                        <a:moveTo>
                          <a:pt x="164" y="1"/>
                        </a:moveTo>
                        <a:cubicBezTo>
                          <a:pt x="156" y="1"/>
                          <a:pt x="147" y="1"/>
                          <a:pt x="139" y="2"/>
                        </a:cubicBezTo>
                        <a:cubicBezTo>
                          <a:pt x="59" y="12"/>
                          <a:pt x="1" y="86"/>
                          <a:pt x="11" y="166"/>
                        </a:cubicBezTo>
                        <a:cubicBezTo>
                          <a:pt x="24" y="238"/>
                          <a:pt x="87" y="290"/>
                          <a:pt x="158" y="290"/>
                        </a:cubicBezTo>
                        <a:cubicBezTo>
                          <a:pt x="167" y="290"/>
                          <a:pt x="176" y="289"/>
                          <a:pt x="185" y="287"/>
                        </a:cubicBezTo>
                        <a:cubicBezTo>
                          <a:pt x="265" y="280"/>
                          <a:pt x="323" y="207"/>
                          <a:pt x="313" y="126"/>
                        </a:cubicBezTo>
                        <a:cubicBezTo>
                          <a:pt x="300" y="51"/>
                          <a:pt x="237" y="1"/>
                          <a:pt x="16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53;p2"/>
                  <p:cNvSpPr/>
                  <p:nvPr/>
                </p:nvSpPr>
                <p:spPr>
                  <a:xfrm>
                    <a:off x="1236375" y="3124000"/>
                    <a:ext cx="8175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292" extrusionOk="0">
                        <a:moveTo>
                          <a:pt x="165" y="1"/>
                        </a:moveTo>
                        <a:cubicBezTo>
                          <a:pt x="157" y="1"/>
                          <a:pt x="150" y="2"/>
                          <a:pt x="142" y="3"/>
                        </a:cubicBezTo>
                        <a:cubicBezTo>
                          <a:pt x="61" y="13"/>
                          <a:pt x="1" y="86"/>
                          <a:pt x="13" y="167"/>
                        </a:cubicBezTo>
                        <a:cubicBezTo>
                          <a:pt x="27" y="240"/>
                          <a:pt x="90" y="292"/>
                          <a:pt x="164" y="292"/>
                        </a:cubicBezTo>
                        <a:cubicBezTo>
                          <a:pt x="172" y="292"/>
                          <a:pt x="179" y="291"/>
                          <a:pt x="187" y="290"/>
                        </a:cubicBezTo>
                        <a:cubicBezTo>
                          <a:pt x="268" y="280"/>
                          <a:pt x="326" y="207"/>
                          <a:pt x="316" y="126"/>
                        </a:cubicBezTo>
                        <a:cubicBezTo>
                          <a:pt x="302" y="53"/>
                          <a:pt x="237" y="1"/>
                          <a:pt x="1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54;p2"/>
                  <p:cNvSpPr/>
                  <p:nvPr/>
                </p:nvSpPr>
                <p:spPr>
                  <a:xfrm>
                    <a:off x="1327550" y="3141675"/>
                    <a:ext cx="4750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170" extrusionOk="0">
                        <a:moveTo>
                          <a:pt x="96" y="1"/>
                        </a:moveTo>
                        <a:cubicBezTo>
                          <a:pt x="92" y="1"/>
                          <a:pt x="88" y="1"/>
                          <a:pt x="83" y="2"/>
                        </a:cubicBezTo>
                        <a:cubicBezTo>
                          <a:pt x="35" y="7"/>
                          <a:pt x="0" y="50"/>
                          <a:pt x="8" y="98"/>
                        </a:cubicBezTo>
                        <a:cubicBezTo>
                          <a:pt x="15" y="139"/>
                          <a:pt x="52" y="169"/>
                          <a:pt x="95" y="169"/>
                        </a:cubicBezTo>
                        <a:cubicBezTo>
                          <a:pt x="99" y="169"/>
                          <a:pt x="104" y="169"/>
                          <a:pt x="109" y="168"/>
                        </a:cubicBezTo>
                        <a:cubicBezTo>
                          <a:pt x="154" y="163"/>
                          <a:pt x="189" y="120"/>
                          <a:pt x="182" y="72"/>
                        </a:cubicBezTo>
                        <a:cubicBezTo>
                          <a:pt x="175" y="31"/>
                          <a:pt x="137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1262300" y="3153975"/>
                    <a:ext cx="4675" cy="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9" extrusionOk="0">
                        <a:moveTo>
                          <a:pt x="91" y="1"/>
                        </a:moveTo>
                        <a:cubicBezTo>
                          <a:pt x="88" y="1"/>
                          <a:pt x="84" y="1"/>
                          <a:pt x="81" y="1"/>
                        </a:cubicBezTo>
                        <a:cubicBezTo>
                          <a:pt x="33" y="7"/>
                          <a:pt x="0" y="49"/>
                          <a:pt x="8" y="97"/>
                        </a:cubicBezTo>
                        <a:cubicBezTo>
                          <a:pt x="15" y="138"/>
                          <a:pt x="52" y="169"/>
                          <a:pt x="93" y="169"/>
                        </a:cubicBezTo>
                        <a:cubicBezTo>
                          <a:pt x="97" y="169"/>
                          <a:pt x="102" y="169"/>
                          <a:pt x="106" y="168"/>
                        </a:cubicBezTo>
                        <a:cubicBezTo>
                          <a:pt x="154" y="163"/>
                          <a:pt x="187" y="120"/>
                          <a:pt x="182" y="72"/>
                        </a:cubicBezTo>
                        <a:cubicBezTo>
                          <a:pt x="172" y="30"/>
                          <a:pt x="135" y="1"/>
                          <a:pt x="9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1344425" y="3095225"/>
                    <a:ext cx="4700" cy="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9" extrusionOk="0">
                        <a:moveTo>
                          <a:pt x="95" y="0"/>
                        </a:moveTo>
                        <a:cubicBezTo>
                          <a:pt x="90" y="0"/>
                          <a:pt x="86" y="1"/>
                          <a:pt x="82" y="1"/>
                        </a:cubicBezTo>
                        <a:cubicBezTo>
                          <a:pt x="34" y="6"/>
                          <a:pt x="1" y="49"/>
                          <a:pt x="6" y="97"/>
                        </a:cubicBezTo>
                        <a:cubicBezTo>
                          <a:pt x="13" y="138"/>
                          <a:pt x="50" y="169"/>
                          <a:pt x="93" y="169"/>
                        </a:cubicBezTo>
                        <a:cubicBezTo>
                          <a:pt x="98" y="169"/>
                          <a:pt x="102" y="168"/>
                          <a:pt x="107" y="168"/>
                        </a:cubicBezTo>
                        <a:cubicBezTo>
                          <a:pt x="152" y="163"/>
                          <a:pt x="188" y="120"/>
                          <a:pt x="180" y="72"/>
                        </a:cubicBezTo>
                        <a:cubicBezTo>
                          <a:pt x="173" y="31"/>
                          <a:pt x="135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1397575" y="3079525"/>
                    <a:ext cx="23050" cy="20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13" extrusionOk="0">
                        <a:moveTo>
                          <a:pt x="458" y="0"/>
                        </a:moveTo>
                        <a:cubicBezTo>
                          <a:pt x="439" y="0"/>
                          <a:pt x="419" y="1"/>
                          <a:pt x="399" y="4"/>
                        </a:cubicBezTo>
                        <a:cubicBezTo>
                          <a:pt x="162" y="37"/>
                          <a:pt x="1" y="244"/>
                          <a:pt x="33" y="465"/>
                        </a:cubicBezTo>
                        <a:cubicBezTo>
                          <a:pt x="66" y="666"/>
                          <a:pt x="250" y="812"/>
                          <a:pt x="463" y="812"/>
                        </a:cubicBezTo>
                        <a:cubicBezTo>
                          <a:pt x="483" y="812"/>
                          <a:pt x="503" y="811"/>
                          <a:pt x="523" y="808"/>
                        </a:cubicBezTo>
                        <a:cubicBezTo>
                          <a:pt x="757" y="776"/>
                          <a:pt x="921" y="569"/>
                          <a:pt x="886" y="347"/>
                        </a:cubicBezTo>
                        <a:cubicBezTo>
                          <a:pt x="856" y="146"/>
                          <a:pt x="669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" name="Google Shape;58;p2"/>
                  <p:cNvSpPr/>
                  <p:nvPr/>
                </p:nvSpPr>
                <p:spPr>
                  <a:xfrm>
                    <a:off x="1223775" y="3150600"/>
                    <a:ext cx="23025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2" extrusionOk="0">
                        <a:moveTo>
                          <a:pt x="463" y="1"/>
                        </a:moveTo>
                        <a:cubicBezTo>
                          <a:pt x="442" y="1"/>
                          <a:pt x="420" y="2"/>
                          <a:pt x="399" y="5"/>
                        </a:cubicBezTo>
                        <a:cubicBezTo>
                          <a:pt x="162" y="38"/>
                          <a:pt x="1" y="242"/>
                          <a:pt x="36" y="464"/>
                        </a:cubicBezTo>
                        <a:cubicBezTo>
                          <a:pt x="66" y="666"/>
                          <a:pt x="250" y="812"/>
                          <a:pt x="459" y="812"/>
                        </a:cubicBezTo>
                        <a:cubicBezTo>
                          <a:pt x="480" y="812"/>
                          <a:pt x="501" y="810"/>
                          <a:pt x="522" y="807"/>
                        </a:cubicBezTo>
                        <a:cubicBezTo>
                          <a:pt x="760" y="774"/>
                          <a:pt x="921" y="570"/>
                          <a:pt x="888" y="348"/>
                        </a:cubicBezTo>
                        <a:cubicBezTo>
                          <a:pt x="856" y="146"/>
                          <a:pt x="674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1359450" y="3136200"/>
                    <a:ext cx="12550" cy="1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" h="449" extrusionOk="0">
                        <a:moveTo>
                          <a:pt x="254" y="1"/>
                        </a:moveTo>
                        <a:cubicBezTo>
                          <a:pt x="242" y="1"/>
                          <a:pt x="229" y="2"/>
                          <a:pt x="217" y="4"/>
                        </a:cubicBezTo>
                        <a:cubicBezTo>
                          <a:pt x="91" y="17"/>
                          <a:pt x="0" y="133"/>
                          <a:pt x="18" y="259"/>
                        </a:cubicBezTo>
                        <a:cubicBezTo>
                          <a:pt x="38" y="371"/>
                          <a:pt x="136" y="449"/>
                          <a:pt x="244" y="449"/>
                        </a:cubicBezTo>
                        <a:cubicBezTo>
                          <a:pt x="258" y="449"/>
                          <a:pt x="271" y="448"/>
                          <a:pt x="285" y="445"/>
                        </a:cubicBezTo>
                        <a:cubicBezTo>
                          <a:pt x="411" y="433"/>
                          <a:pt x="502" y="319"/>
                          <a:pt x="484" y="193"/>
                        </a:cubicBezTo>
                        <a:cubicBezTo>
                          <a:pt x="464" y="82"/>
                          <a:pt x="365" y="1"/>
                          <a:pt x="25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1310400" y="3109850"/>
                    <a:ext cx="12500" cy="1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9" extrusionOk="0">
                        <a:moveTo>
                          <a:pt x="251" y="1"/>
                        </a:moveTo>
                        <a:cubicBezTo>
                          <a:pt x="239" y="1"/>
                          <a:pt x="227" y="2"/>
                          <a:pt x="215" y="4"/>
                        </a:cubicBezTo>
                        <a:cubicBezTo>
                          <a:pt x="91" y="19"/>
                          <a:pt x="0" y="132"/>
                          <a:pt x="15" y="256"/>
                        </a:cubicBezTo>
                        <a:cubicBezTo>
                          <a:pt x="36" y="369"/>
                          <a:pt x="136" y="448"/>
                          <a:pt x="247" y="448"/>
                        </a:cubicBezTo>
                        <a:cubicBezTo>
                          <a:pt x="260" y="448"/>
                          <a:pt x="272" y="447"/>
                          <a:pt x="285" y="445"/>
                        </a:cubicBezTo>
                        <a:cubicBezTo>
                          <a:pt x="409" y="433"/>
                          <a:pt x="500" y="319"/>
                          <a:pt x="484" y="193"/>
                        </a:cubicBezTo>
                        <a:cubicBezTo>
                          <a:pt x="462" y="82"/>
                          <a:pt x="363" y="1"/>
                          <a:pt x="25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1262100" y="3130275"/>
                    <a:ext cx="12575" cy="1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449" extrusionOk="0">
                        <a:moveTo>
                          <a:pt x="254" y="1"/>
                        </a:moveTo>
                        <a:cubicBezTo>
                          <a:pt x="242" y="1"/>
                          <a:pt x="230" y="2"/>
                          <a:pt x="218" y="4"/>
                        </a:cubicBezTo>
                        <a:cubicBezTo>
                          <a:pt x="91" y="19"/>
                          <a:pt x="1" y="132"/>
                          <a:pt x="18" y="259"/>
                        </a:cubicBezTo>
                        <a:cubicBezTo>
                          <a:pt x="39" y="370"/>
                          <a:pt x="137" y="448"/>
                          <a:pt x="248" y="448"/>
                        </a:cubicBezTo>
                        <a:cubicBezTo>
                          <a:pt x="260" y="448"/>
                          <a:pt x="273" y="447"/>
                          <a:pt x="286" y="445"/>
                        </a:cubicBezTo>
                        <a:cubicBezTo>
                          <a:pt x="412" y="433"/>
                          <a:pt x="502" y="319"/>
                          <a:pt x="485" y="193"/>
                        </a:cubicBezTo>
                        <a:cubicBezTo>
                          <a:pt x="464" y="82"/>
                          <a:pt x="366" y="1"/>
                          <a:pt x="25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1405825" y="3116000"/>
                    <a:ext cx="8100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2" extrusionOk="0">
                        <a:moveTo>
                          <a:pt x="163" y="1"/>
                        </a:moveTo>
                        <a:cubicBezTo>
                          <a:pt x="155" y="1"/>
                          <a:pt x="148" y="1"/>
                          <a:pt x="140" y="2"/>
                        </a:cubicBezTo>
                        <a:cubicBezTo>
                          <a:pt x="59" y="13"/>
                          <a:pt x="1" y="86"/>
                          <a:pt x="11" y="166"/>
                        </a:cubicBezTo>
                        <a:cubicBezTo>
                          <a:pt x="25" y="239"/>
                          <a:pt x="90" y="292"/>
                          <a:pt x="162" y="292"/>
                        </a:cubicBezTo>
                        <a:cubicBezTo>
                          <a:pt x="170" y="292"/>
                          <a:pt x="177" y="291"/>
                          <a:pt x="185" y="290"/>
                        </a:cubicBezTo>
                        <a:cubicBezTo>
                          <a:pt x="266" y="280"/>
                          <a:pt x="324" y="207"/>
                          <a:pt x="314" y="126"/>
                        </a:cubicBezTo>
                        <a:cubicBezTo>
                          <a:pt x="300" y="53"/>
                          <a:pt x="237" y="1"/>
                          <a:pt x="1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1373250" y="3080175"/>
                    <a:ext cx="810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0" extrusionOk="0">
                        <a:moveTo>
                          <a:pt x="168" y="1"/>
                        </a:moveTo>
                        <a:cubicBezTo>
                          <a:pt x="159" y="1"/>
                          <a:pt x="150" y="2"/>
                          <a:pt x="141" y="3"/>
                        </a:cubicBezTo>
                        <a:cubicBezTo>
                          <a:pt x="58" y="11"/>
                          <a:pt x="0" y="84"/>
                          <a:pt x="10" y="167"/>
                        </a:cubicBezTo>
                        <a:cubicBezTo>
                          <a:pt x="24" y="240"/>
                          <a:pt x="89" y="290"/>
                          <a:pt x="161" y="290"/>
                        </a:cubicBezTo>
                        <a:cubicBezTo>
                          <a:pt x="168" y="290"/>
                          <a:pt x="176" y="289"/>
                          <a:pt x="184" y="288"/>
                        </a:cubicBezTo>
                        <a:cubicBezTo>
                          <a:pt x="265" y="278"/>
                          <a:pt x="323" y="205"/>
                          <a:pt x="313" y="124"/>
                        </a:cubicBezTo>
                        <a:cubicBezTo>
                          <a:pt x="300" y="52"/>
                          <a:pt x="238" y="1"/>
                          <a:pt x="168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347975" y="3113225"/>
                    <a:ext cx="80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290" extrusionOk="0">
                        <a:moveTo>
                          <a:pt x="163" y="1"/>
                        </a:moveTo>
                        <a:cubicBezTo>
                          <a:pt x="155" y="1"/>
                          <a:pt x="147" y="1"/>
                          <a:pt x="139" y="3"/>
                        </a:cubicBezTo>
                        <a:cubicBezTo>
                          <a:pt x="58" y="10"/>
                          <a:pt x="0" y="86"/>
                          <a:pt x="10" y="166"/>
                        </a:cubicBezTo>
                        <a:cubicBezTo>
                          <a:pt x="24" y="239"/>
                          <a:pt x="89" y="289"/>
                          <a:pt x="160" y="289"/>
                        </a:cubicBezTo>
                        <a:cubicBezTo>
                          <a:pt x="168" y="289"/>
                          <a:pt x="176" y="289"/>
                          <a:pt x="184" y="287"/>
                        </a:cubicBezTo>
                        <a:cubicBezTo>
                          <a:pt x="265" y="280"/>
                          <a:pt x="323" y="204"/>
                          <a:pt x="313" y="124"/>
                        </a:cubicBezTo>
                        <a:cubicBezTo>
                          <a:pt x="299" y="51"/>
                          <a:pt x="236" y="1"/>
                          <a:pt x="1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439125" y="3130900"/>
                    <a:ext cx="46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7" extrusionOk="0">
                        <a:moveTo>
                          <a:pt x="96" y="0"/>
                        </a:moveTo>
                        <a:cubicBezTo>
                          <a:pt x="91" y="0"/>
                          <a:pt x="86" y="1"/>
                          <a:pt x="81" y="2"/>
                        </a:cubicBezTo>
                        <a:cubicBezTo>
                          <a:pt x="33" y="7"/>
                          <a:pt x="0" y="47"/>
                          <a:pt x="5" y="95"/>
                        </a:cubicBezTo>
                        <a:cubicBezTo>
                          <a:pt x="14" y="138"/>
                          <a:pt x="50" y="167"/>
                          <a:pt x="92" y="167"/>
                        </a:cubicBezTo>
                        <a:cubicBezTo>
                          <a:pt x="96" y="167"/>
                          <a:pt x="101" y="166"/>
                          <a:pt x="106" y="165"/>
                        </a:cubicBezTo>
                        <a:cubicBezTo>
                          <a:pt x="154" y="160"/>
                          <a:pt x="187" y="118"/>
                          <a:pt x="182" y="72"/>
                        </a:cubicBezTo>
                        <a:cubicBezTo>
                          <a:pt x="173" y="29"/>
                          <a:pt x="137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382700" y="3106575"/>
                    <a:ext cx="4700" cy="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9" extrusionOk="0">
                        <a:moveTo>
                          <a:pt x="96" y="0"/>
                        </a:moveTo>
                        <a:cubicBezTo>
                          <a:pt x="91" y="0"/>
                          <a:pt x="86" y="0"/>
                          <a:pt x="81" y="1"/>
                        </a:cubicBezTo>
                        <a:cubicBezTo>
                          <a:pt x="33" y="6"/>
                          <a:pt x="1" y="49"/>
                          <a:pt x="6" y="97"/>
                        </a:cubicBezTo>
                        <a:cubicBezTo>
                          <a:pt x="15" y="138"/>
                          <a:pt x="51" y="169"/>
                          <a:pt x="93" y="169"/>
                        </a:cubicBezTo>
                        <a:cubicBezTo>
                          <a:pt x="97" y="169"/>
                          <a:pt x="102" y="168"/>
                          <a:pt x="106" y="168"/>
                        </a:cubicBezTo>
                        <a:cubicBezTo>
                          <a:pt x="154" y="163"/>
                          <a:pt x="187" y="120"/>
                          <a:pt x="182" y="72"/>
                        </a:cubicBezTo>
                        <a:cubicBezTo>
                          <a:pt x="173" y="29"/>
                          <a:pt x="138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455950" y="3084425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3" y="7"/>
                          <a:pt x="1" y="50"/>
                          <a:pt x="8" y="98"/>
                        </a:cubicBezTo>
                        <a:cubicBezTo>
                          <a:pt x="15" y="139"/>
                          <a:pt x="52" y="167"/>
                          <a:pt x="93" y="167"/>
                        </a:cubicBezTo>
                        <a:cubicBezTo>
                          <a:pt x="97" y="167"/>
                          <a:pt x="102" y="167"/>
                          <a:pt x="107" y="166"/>
                        </a:cubicBezTo>
                        <a:cubicBezTo>
                          <a:pt x="154" y="161"/>
                          <a:pt x="187" y="118"/>
                          <a:pt x="182" y="73"/>
                        </a:cubicBezTo>
                        <a:cubicBezTo>
                          <a:pt x="173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994375" y="3070175"/>
                    <a:ext cx="23100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4" h="812" extrusionOk="0">
                        <a:moveTo>
                          <a:pt x="462" y="0"/>
                        </a:moveTo>
                        <a:cubicBezTo>
                          <a:pt x="441" y="0"/>
                          <a:pt x="420" y="2"/>
                          <a:pt x="399" y="5"/>
                        </a:cubicBezTo>
                        <a:cubicBezTo>
                          <a:pt x="164" y="38"/>
                          <a:pt x="0" y="242"/>
                          <a:pt x="36" y="464"/>
                        </a:cubicBezTo>
                        <a:cubicBezTo>
                          <a:pt x="68" y="666"/>
                          <a:pt x="250" y="811"/>
                          <a:pt x="461" y="811"/>
                        </a:cubicBezTo>
                        <a:cubicBezTo>
                          <a:pt x="482" y="811"/>
                          <a:pt x="503" y="810"/>
                          <a:pt x="525" y="807"/>
                        </a:cubicBezTo>
                        <a:cubicBezTo>
                          <a:pt x="762" y="774"/>
                          <a:pt x="923" y="570"/>
                          <a:pt x="888" y="348"/>
                        </a:cubicBezTo>
                        <a:cubicBezTo>
                          <a:pt x="856" y="146"/>
                          <a:pt x="673" y="0"/>
                          <a:pt x="46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>
                    <a:off x="1050150" y="3076425"/>
                    <a:ext cx="23050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11" extrusionOk="0">
                        <a:moveTo>
                          <a:pt x="461" y="0"/>
                        </a:moveTo>
                        <a:cubicBezTo>
                          <a:pt x="440" y="0"/>
                          <a:pt x="418" y="1"/>
                          <a:pt x="397" y="4"/>
                        </a:cubicBezTo>
                        <a:cubicBezTo>
                          <a:pt x="162" y="35"/>
                          <a:pt x="1" y="241"/>
                          <a:pt x="34" y="463"/>
                        </a:cubicBezTo>
                        <a:cubicBezTo>
                          <a:pt x="66" y="663"/>
                          <a:pt x="249" y="811"/>
                          <a:pt x="460" y="811"/>
                        </a:cubicBezTo>
                        <a:cubicBezTo>
                          <a:pt x="481" y="811"/>
                          <a:pt x="502" y="809"/>
                          <a:pt x="523" y="806"/>
                        </a:cubicBezTo>
                        <a:cubicBezTo>
                          <a:pt x="757" y="774"/>
                          <a:pt x="921" y="567"/>
                          <a:pt x="886" y="345"/>
                        </a:cubicBezTo>
                        <a:cubicBezTo>
                          <a:pt x="854" y="145"/>
                          <a:pt x="672" y="0"/>
                          <a:pt x="46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>
                    <a:off x="1086725" y="3095250"/>
                    <a:ext cx="23025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2" extrusionOk="0">
                        <a:moveTo>
                          <a:pt x="462" y="1"/>
                        </a:moveTo>
                        <a:cubicBezTo>
                          <a:pt x="441" y="1"/>
                          <a:pt x="420" y="2"/>
                          <a:pt x="399" y="5"/>
                        </a:cubicBezTo>
                        <a:cubicBezTo>
                          <a:pt x="162" y="38"/>
                          <a:pt x="0" y="242"/>
                          <a:pt x="33" y="464"/>
                        </a:cubicBezTo>
                        <a:cubicBezTo>
                          <a:pt x="65" y="666"/>
                          <a:pt x="248" y="812"/>
                          <a:pt x="459" y="812"/>
                        </a:cubicBezTo>
                        <a:cubicBezTo>
                          <a:pt x="480" y="812"/>
                          <a:pt x="501" y="810"/>
                          <a:pt x="522" y="807"/>
                        </a:cubicBezTo>
                        <a:cubicBezTo>
                          <a:pt x="760" y="774"/>
                          <a:pt x="921" y="568"/>
                          <a:pt x="886" y="348"/>
                        </a:cubicBezTo>
                        <a:cubicBezTo>
                          <a:pt x="856" y="146"/>
                          <a:pt x="672" y="1"/>
                          <a:pt x="46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>
                    <a:off x="1129100" y="3076425"/>
                    <a:ext cx="23025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1" extrusionOk="0">
                        <a:moveTo>
                          <a:pt x="462" y="0"/>
                        </a:moveTo>
                        <a:cubicBezTo>
                          <a:pt x="441" y="0"/>
                          <a:pt x="420" y="1"/>
                          <a:pt x="398" y="4"/>
                        </a:cubicBezTo>
                        <a:cubicBezTo>
                          <a:pt x="161" y="35"/>
                          <a:pt x="0" y="241"/>
                          <a:pt x="33" y="463"/>
                        </a:cubicBezTo>
                        <a:cubicBezTo>
                          <a:pt x="65" y="663"/>
                          <a:pt x="248" y="811"/>
                          <a:pt x="459" y="811"/>
                        </a:cubicBezTo>
                        <a:cubicBezTo>
                          <a:pt x="480" y="811"/>
                          <a:pt x="501" y="809"/>
                          <a:pt x="522" y="806"/>
                        </a:cubicBezTo>
                        <a:cubicBezTo>
                          <a:pt x="759" y="774"/>
                          <a:pt x="920" y="567"/>
                          <a:pt x="885" y="345"/>
                        </a:cubicBezTo>
                        <a:cubicBezTo>
                          <a:pt x="855" y="145"/>
                          <a:pt x="671" y="0"/>
                          <a:pt x="46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>
                    <a:off x="1029550" y="3072925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2" y="0"/>
                        </a:moveTo>
                        <a:cubicBezTo>
                          <a:pt x="240" y="0"/>
                          <a:pt x="227" y="1"/>
                          <a:pt x="215" y="3"/>
                        </a:cubicBezTo>
                        <a:cubicBezTo>
                          <a:pt x="91" y="16"/>
                          <a:pt x="0" y="129"/>
                          <a:pt x="16" y="255"/>
                        </a:cubicBezTo>
                        <a:cubicBezTo>
                          <a:pt x="36" y="367"/>
                          <a:pt x="134" y="447"/>
                          <a:pt x="246" y="447"/>
                        </a:cubicBezTo>
                        <a:cubicBezTo>
                          <a:pt x="258" y="447"/>
                          <a:pt x="270" y="446"/>
                          <a:pt x="283" y="444"/>
                        </a:cubicBezTo>
                        <a:cubicBezTo>
                          <a:pt x="409" y="432"/>
                          <a:pt x="500" y="316"/>
                          <a:pt x="482" y="192"/>
                        </a:cubicBezTo>
                        <a:cubicBezTo>
                          <a:pt x="462" y="79"/>
                          <a:pt x="364" y="0"/>
                          <a:pt x="25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>
                    <a:off x="1157025" y="3110500"/>
                    <a:ext cx="1255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" h="448" extrusionOk="0">
                        <a:moveTo>
                          <a:pt x="255" y="0"/>
                        </a:moveTo>
                        <a:cubicBezTo>
                          <a:pt x="242" y="0"/>
                          <a:pt x="230" y="1"/>
                          <a:pt x="217" y="3"/>
                        </a:cubicBezTo>
                        <a:cubicBezTo>
                          <a:pt x="91" y="16"/>
                          <a:pt x="0" y="129"/>
                          <a:pt x="18" y="255"/>
                        </a:cubicBezTo>
                        <a:cubicBezTo>
                          <a:pt x="38" y="367"/>
                          <a:pt x="137" y="447"/>
                          <a:pt x="248" y="447"/>
                        </a:cubicBezTo>
                        <a:cubicBezTo>
                          <a:pt x="260" y="447"/>
                          <a:pt x="273" y="446"/>
                          <a:pt x="285" y="444"/>
                        </a:cubicBezTo>
                        <a:cubicBezTo>
                          <a:pt x="411" y="429"/>
                          <a:pt x="502" y="316"/>
                          <a:pt x="484" y="192"/>
                        </a:cubicBezTo>
                        <a:cubicBezTo>
                          <a:pt x="464" y="79"/>
                          <a:pt x="366" y="0"/>
                          <a:pt x="25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>
                    <a:off x="1075825" y="3052700"/>
                    <a:ext cx="815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0" extrusionOk="0">
                        <a:moveTo>
                          <a:pt x="168" y="0"/>
                        </a:moveTo>
                        <a:cubicBezTo>
                          <a:pt x="159" y="0"/>
                          <a:pt x="150" y="1"/>
                          <a:pt x="141" y="3"/>
                        </a:cubicBezTo>
                        <a:cubicBezTo>
                          <a:pt x="58" y="10"/>
                          <a:pt x="0" y="83"/>
                          <a:pt x="10" y="167"/>
                        </a:cubicBezTo>
                        <a:cubicBezTo>
                          <a:pt x="24" y="239"/>
                          <a:pt x="89" y="290"/>
                          <a:pt x="161" y="290"/>
                        </a:cubicBezTo>
                        <a:cubicBezTo>
                          <a:pt x="168" y="290"/>
                          <a:pt x="176" y="289"/>
                          <a:pt x="184" y="288"/>
                        </a:cubicBezTo>
                        <a:cubicBezTo>
                          <a:pt x="265" y="278"/>
                          <a:pt x="326" y="204"/>
                          <a:pt x="315" y="124"/>
                        </a:cubicBezTo>
                        <a:cubicBezTo>
                          <a:pt x="300" y="52"/>
                          <a:pt x="238" y="0"/>
                          <a:pt x="16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>
                    <a:off x="1043300" y="3016775"/>
                    <a:ext cx="8075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292" extrusionOk="0">
                        <a:moveTo>
                          <a:pt x="162" y="1"/>
                        </a:moveTo>
                        <a:cubicBezTo>
                          <a:pt x="155" y="1"/>
                          <a:pt x="147" y="1"/>
                          <a:pt x="139" y="2"/>
                        </a:cubicBezTo>
                        <a:cubicBezTo>
                          <a:pt x="58" y="13"/>
                          <a:pt x="0" y="86"/>
                          <a:pt x="10" y="166"/>
                        </a:cubicBezTo>
                        <a:cubicBezTo>
                          <a:pt x="24" y="239"/>
                          <a:pt x="89" y="292"/>
                          <a:pt x="161" y="292"/>
                        </a:cubicBezTo>
                        <a:cubicBezTo>
                          <a:pt x="169" y="292"/>
                          <a:pt x="176" y="291"/>
                          <a:pt x="184" y="290"/>
                        </a:cubicBezTo>
                        <a:cubicBezTo>
                          <a:pt x="265" y="280"/>
                          <a:pt x="323" y="207"/>
                          <a:pt x="313" y="126"/>
                        </a:cubicBezTo>
                        <a:cubicBezTo>
                          <a:pt x="299" y="53"/>
                          <a:pt x="236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>
                    <a:off x="1018000" y="3049850"/>
                    <a:ext cx="810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1" extrusionOk="0">
                        <a:moveTo>
                          <a:pt x="167" y="1"/>
                        </a:moveTo>
                        <a:cubicBezTo>
                          <a:pt x="158" y="1"/>
                          <a:pt x="149" y="2"/>
                          <a:pt x="140" y="3"/>
                        </a:cubicBezTo>
                        <a:cubicBezTo>
                          <a:pt x="59" y="11"/>
                          <a:pt x="1" y="84"/>
                          <a:pt x="11" y="167"/>
                        </a:cubicBezTo>
                        <a:cubicBezTo>
                          <a:pt x="25" y="240"/>
                          <a:pt x="87" y="290"/>
                          <a:pt x="161" y="290"/>
                        </a:cubicBezTo>
                        <a:cubicBezTo>
                          <a:pt x="169" y="290"/>
                          <a:pt x="177" y="289"/>
                          <a:pt x="185" y="288"/>
                        </a:cubicBezTo>
                        <a:cubicBezTo>
                          <a:pt x="266" y="278"/>
                          <a:pt x="324" y="205"/>
                          <a:pt x="314" y="124"/>
                        </a:cubicBezTo>
                        <a:cubicBezTo>
                          <a:pt x="300" y="53"/>
                          <a:pt x="239" y="1"/>
                          <a:pt x="167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>
                    <a:off x="1109175" y="3067550"/>
                    <a:ext cx="46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7" extrusionOk="0">
                        <a:moveTo>
                          <a:pt x="95" y="0"/>
                        </a:moveTo>
                        <a:cubicBezTo>
                          <a:pt x="90" y="0"/>
                          <a:pt x="86" y="1"/>
                          <a:pt x="81" y="1"/>
                        </a:cubicBezTo>
                        <a:cubicBezTo>
                          <a:pt x="33" y="6"/>
                          <a:pt x="0" y="49"/>
                          <a:pt x="5" y="95"/>
                        </a:cubicBezTo>
                        <a:cubicBezTo>
                          <a:pt x="14" y="138"/>
                          <a:pt x="50" y="166"/>
                          <a:pt x="92" y="166"/>
                        </a:cubicBezTo>
                        <a:cubicBezTo>
                          <a:pt x="96" y="166"/>
                          <a:pt x="101" y="166"/>
                          <a:pt x="106" y="165"/>
                        </a:cubicBezTo>
                        <a:cubicBezTo>
                          <a:pt x="154" y="160"/>
                          <a:pt x="187" y="117"/>
                          <a:pt x="182" y="72"/>
                        </a:cubicBezTo>
                        <a:cubicBezTo>
                          <a:pt x="173" y="29"/>
                          <a:pt x="135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>
                    <a:off x="1052750" y="3043200"/>
                    <a:ext cx="4750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170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6" y="7"/>
                          <a:pt x="0" y="50"/>
                          <a:pt x="5" y="95"/>
                        </a:cubicBezTo>
                        <a:cubicBezTo>
                          <a:pt x="12" y="139"/>
                          <a:pt x="52" y="170"/>
                          <a:pt x="95" y="170"/>
                        </a:cubicBezTo>
                        <a:cubicBezTo>
                          <a:pt x="100" y="170"/>
                          <a:pt x="104" y="169"/>
                          <a:pt x="109" y="168"/>
                        </a:cubicBezTo>
                        <a:cubicBezTo>
                          <a:pt x="154" y="163"/>
                          <a:pt x="189" y="121"/>
                          <a:pt x="182" y="73"/>
                        </a:cubicBezTo>
                        <a:cubicBezTo>
                          <a:pt x="175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207775" y="3118800"/>
                    <a:ext cx="870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" h="290" extrusionOk="0">
                        <a:moveTo>
                          <a:pt x="174" y="0"/>
                        </a:moveTo>
                        <a:cubicBezTo>
                          <a:pt x="155" y="0"/>
                          <a:pt x="135" y="4"/>
                          <a:pt x="116" y="12"/>
                        </a:cubicBezTo>
                        <a:cubicBezTo>
                          <a:pt x="38" y="39"/>
                          <a:pt x="0" y="125"/>
                          <a:pt x="33" y="201"/>
                        </a:cubicBezTo>
                        <a:cubicBezTo>
                          <a:pt x="59" y="257"/>
                          <a:pt x="116" y="290"/>
                          <a:pt x="175" y="290"/>
                        </a:cubicBezTo>
                        <a:cubicBezTo>
                          <a:pt x="195" y="290"/>
                          <a:pt x="215" y="286"/>
                          <a:pt x="235" y="279"/>
                        </a:cubicBezTo>
                        <a:cubicBezTo>
                          <a:pt x="310" y="251"/>
                          <a:pt x="348" y="165"/>
                          <a:pt x="315" y="90"/>
                        </a:cubicBezTo>
                        <a:cubicBezTo>
                          <a:pt x="289" y="33"/>
                          <a:pt x="232" y="0"/>
                          <a:pt x="17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166775" y="30916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5" y="0"/>
                        </a:moveTo>
                        <a:cubicBezTo>
                          <a:pt x="156" y="0"/>
                          <a:pt x="136" y="4"/>
                          <a:pt x="117" y="12"/>
                        </a:cubicBezTo>
                        <a:cubicBezTo>
                          <a:pt x="39" y="39"/>
                          <a:pt x="1" y="125"/>
                          <a:pt x="34" y="201"/>
                        </a:cubicBezTo>
                        <a:cubicBezTo>
                          <a:pt x="62" y="256"/>
                          <a:pt x="118" y="290"/>
                          <a:pt x="178" y="290"/>
                        </a:cubicBezTo>
                        <a:cubicBezTo>
                          <a:pt x="197" y="290"/>
                          <a:pt x="216" y="286"/>
                          <a:pt x="235" y="279"/>
                        </a:cubicBezTo>
                        <a:cubicBezTo>
                          <a:pt x="311" y="251"/>
                          <a:pt x="349" y="163"/>
                          <a:pt x="319" y="90"/>
                        </a:cubicBezTo>
                        <a:cubicBezTo>
                          <a:pt x="290" y="33"/>
                          <a:pt x="234" y="0"/>
                          <a:pt x="17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182675" y="3115450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1" y="0"/>
                        </a:moveTo>
                        <a:cubicBezTo>
                          <a:pt x="90" y="0"/>
                          <a:pt x="79" y="2"/>
                          <a:pt x="68" y="7"/>
                        </a:cubicBezTo>
                        <a:cubicBezTo>
                          <a:pt x="23" y="22"/>
                          <a:pt x="0" y="72"/>
                          <a:pt x="21" y="115"/>
                        </a:cubicBezTo>
                        <a:cubicBezTo>
                          <a:pt x="36" y="148"/>
                          <a:pt x="68" y="167"/>
                          <a:pt x="103" y="167"/>
                        </a:cubicBezTo>
                        <a:cubicBezTo>
                          <a:pt x="114" y="167"/>
                          <a:pt x="125" y="165"/>
                          <a:pt x="137" y="161"/>
                        </a:cubicBezTo>
                        <a:cubicBezTo>
                          <a:pt x="179" y="146"/>
                          <a:pt x="202" y="95"/>
                          <a:pt x="184" y="52"/>
                        </a:cubicBezTo>
                        <a:cubicBezTo>
                          <a:pt x="167" y="20"/>
                          <a:pt x="134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738550" y="2934900"/>
                    <a:ext cx="872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1" extrusionOk="0">
                        <a:moveTo>
                          <a:pt x="174" y="1"/>
                        </a:moveTo>
                        <a:cubicBezTo>
                          <a:pt x="154" y="1"/>
                          <a:pt x="134" y="4"/>
                          <a:pt x="114" y="12"/>
                        </a:cubicBezTo>
                        <a:cubicBezTo>
                          <a:pt x="38" y="40"/>
                          <a:pt x="1" y="125"/>
                          <a:pt x="33" y="201"/>
                        </a:cubicBezTo>
                        <a:cubicBezTo>
                          <a:pt x="60" y="258"/>
                          <a:pt x="116" y="290"/>
                          <a:pt x="174" y="290"/>
                        </a:cubicBezTo>
                        <a:cubicBezTo>
                          <a:pt x="194" y="290"/>
                          <a:pt x="214" y="287"/>
                          <a:pt x="233" y="279"/>
                        </a:cubicBezTo>
                        <a:cubicBezTo>
                          <a:pt x="311" y="251"/>
                          <a:pt x="349" y="166"/>
                          <a:pt x="316" y="90"/>
                        </a:cubicBezTo>
                        <a:cubicBezTo>
                          <a:pt x="289" y="33"/>
                          <a:pt x="233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781975" y="29705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5" y="0"/>
                        </a:moveTo>
                        <a:cubicBezTo>
                          <a:pt x="156" y="0"/>
                          <a:pt x="136" y="4"/>
                          <a:pt x="117" y="12"/>
                        </a:cubicBezTo>
                        <a:cubicBezTo>
                          <a:pt x="39" y="39"/>
                          <a:pt x="1" y="125"/>
                          <a:pt x="34" y="201"/>
                        </a:cubicBezTo>
                        <a:cubicBezTo>
                          <a:pt x="62" y="256"/>
                          <a:pt x="118" y="290"/>
                          <a:pt x="178" y="290"/>
                        </a:cubicBezTo>
                        <a:cubicBezTo>
                          <a:pt x="197" y="290"/>
                          <a:pt x="216" y="286"/>
                          <a:pt x="235" y="279"/>
                        </a:cubicBezTo>
                        <a:cubicBezTo>
                          <a:pt x="311" y="251"/>
                          <a:pt x="349" y="163"/>
                          <a:pt x="319" y="90"/>
                        </a:cubicBezTo>
                        <a:cubicBezTo>
                          <a:pt x="290" y="33"/>
                          <a:pt x="234" y="0"/>
                          <a:pt x="17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>
                    <a:off x="755875" y="2955125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1" y="1"/>
                        </a:moveTo>
                        <a:cubicBezTo>
                          <a:pt x="91" y="1"/>
                          <a:pt x="80" y="3"/>
                          <a:pt x="69" y="7"/>
                        </a:cubicBezTo>
                        <a:cubicBezTo>
                          <a:pt x="24" y="22"/>
                          <a:pt x="1" y="73"/>
                          <a:pt x="21" y="116"/>
                        </a:cubicBezTo>
                        <a:cubicBezTo>
                          <a:pt x="36" y="148"/>
                          <a:pt x="69" y="168"/>
                          <a:pt x="103" y="168"/>
                        </a:cubicBezTo>
                        <a:cubicBezTo>
                          <a:pt x="115" y="168"/>
                          <a:pt x="126" y="165"/>
                          <a:pt x="137" y="161"/>
                        </a:cubicBezTo>
                        <a:cubicBezTo>
                          <a:pt x="180" y="146"/>
                          <a:pt x="203" y="96"/>
                          <a:pt x="183" y="53"/>
                        </a:cubicBezTo>
                        <a:cubicBezTo>
                          <a:pt x="167" y="20"/>
                          <a:pt x="135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>
                    <a:off x="758150" y="2926900"/>
                    <a:ext cx="500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" h="167" extrusionOk="0">
                        <a:moveTo>
                          <a:pt x="99" y="0"/>
                        </a:moveTo>
                        <a:cubicBezTo>
                          <a:pt x="88" y="0"/>
                          <a:pt x="77" y="2"/>
                          <a:pt x="66" y="7"/>
                        </a:cubicBezTo>
                        <a:cubicBezTo>
                          <a:pt x="21" y="22"/>
                          <a:pt x="1" y="72"/>
                          <a:pt x="18" y="115"/>
                        </a:cubicBezTo>
                        <a:cubicBezTo>
                          <a:pt x="34" y="147"/>
                          <a:pt x="66" y="167"/>
                          <a:pt x="101" y="167"/>
                        </a:cubicBezTo>
                        <a:cubicBezTo>
                          <a:pt x="112" y="167"/>
                          <a:pt x="123" y="165"/>
                          <a:pt x="134" y="160"/>
                        </a:cubicBezTo>
                        <a:cubicBezTo>
                          <a:pt x="177" y="145"/>
                          <a:pt x="200" y="95"/>
                          <a:pt x="182" y="52"/>
                        </a:cubicBezTo>
                        <a:cubicBezTo>
                          <a:pt x="165" y="20"/>
                          <a:pt x="132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>
                    <a:off x="1150825" y="3098550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6" y="1"/>
                        </a:moveTo>
                        <a:cubicBezTo>
                          <a:pt x="91" y="1"/>
                          <a:pt x="87" y="1"/>
                          <a:pt x="82" y="2"/>
                        </a:cubicBezTo>
                        <a:cubicBezTo>
                          <a:pt x="34" y="7"/>
                          <a:pt x="1" y="50"/>
                          <a:pt x="6" y="98"/>
                        </a:cubicBezTo>
                        <a:cubicBezTo>
                          <a:pt x="15" y="139"/>
                          <a:pt x="53" y="167"/>
                          <a:pt x="93" y="167"/>
                        </a:cubicBezTo>
                        <a:cubicBezTo>
                          <a:pt x="98" y="167"/>
                          <a:pt x="102" y="167"/>
                          <a:pt x="107" y="166"/>
                        </a:cubicBezTo>
                        <a:cubicBezTo>
                          <a:pt x="155" y="161"/>
                          <a:pt x="188" y="118"/>
                          <a:pt x="183" y="73"/>
                        </a:cubicBezTo>
                        <a:cubicBezTo>
                          <a:pt x="173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>
                    <a:off x="927300" y="3042875"/>
                    <a:ext cx="23100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4" h="812" extrusionOk="0">
                        <a:moveTo>
                          <a:pt x="462" y="0"/>
                        </a:moveTo>
                        <a:cubicBezTo>
                          <a:pt x="441" y="0"/>
                          <a:pt x="420" y="2"/>
                          <a:pt x="399" y="5"/>
                        </a:cubicBezTo>
                        <a:cubicBezTo>
                          <a:pt x="164" y="38"/>
                          <a:pt x="0" y="244"/>
                          <a:pt x="36" y="464"/>
                        </a:cubicBezTo>
                        <a:cubicBezTo>
                          <a:pt x="68" y="666"/>
                          <a:pt x="250" y="811"/>
                          <a:pt x="461" y="811"/>
                        </a:cubicBezTo>
                        <a:cubicBezTo>
                          <a:pt x="482" y="811"/>
                          <a:pt x="503" y="810"/>
                          <a:pt x="525" y="807"/>
                        </a:cubicBezTo>
                        <a:cubicBezTo>
                          <a:pt x="762" y="774"/>
                          <a:pt x="923" y="567"/>
                          <a:pt x="888" y="348"/>
                        </a:cubicBezTo>
                        <a:cubicBezTo>
                          <a:pt x="856" y="146"/>
                          <a:pt x="673" y="0"/>
                          <a:pt x="46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889275" y="3099650"/>
                    <a:ext cx="12525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" h="448" extrusionOk="0">
                        <a:moveTo>
                          <a:pt x="253" y="0"/>
                        </a:moveTo>
                        <a:cubicBezTo>
                          <a:pt x="240" y="0"/>
                          <a:pt x="228" y="1"/>
                          <a:pt x="215" y="3"/>
                        </a:cubicBezTo>
                        <a:cubicBezTo>
                          <a:pt x="89" y="16"/>
                          <a:pt x="1" y="129"/>
                          <a:pt x="16" y="256"/>
                        </a:cubicBezTo>
                        <a:cubicBezTo>
                          <a:pt x="37" y="368"/>
                          <a:pt x="137" y="447"/>
                          <a:pt x="249" y="447"/>
                        </a:cubicBezTo>
                        <a:cubicBezTo>
                          <a:pt x="261" y="447"/>
                          <a:pt x="272" y="446"/>
                          <a:pt x="283" y="445"/>
                        </a:cubicBezTo>
                        <a:cubicBezTo>
                          <a:pt x="409" y="430"/>
                          <a:pt x="500" y="316"/>
                          <a:pt x="482" y="192"/>
                        </a:cubicBezTo>
                        <a:cubicBezTo>
                          <a:pt x="462" y="79"/>
                          <a:pt x="364" y="0"/>
                          <a:pt x="25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935550" y="3079375"/>
                    <a:ext cx="815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0" extrusionOk="0">
                        <a:moveTo>
                          <a:pt x="166" y="1"/>
                        </a:moveTo>
                        <a:cubicBezTo>
                          <a:pt x="158" y="1"/>
                          <a:pt x="150" y="1"/>
                          <a:pt x="142" y="2"/>
                        </a:cubicBezTo>
                        <a:cubicBezTo>
                          <a:pt x="59" y="10"/>
                          <a:pt x="1" y="86"/>
                          <a:pt x="11" y="166"/>
                        </a:cubicBezTo>
                        <a:cubicBezTo>
                          <a:pt x="24" y="239"/>
                          <a:pt x="89" y="289"/>
                          <a:pt x="161" y="289"/>
                        </a:cubicBezTo>
                        <a:cubicBezTo>
                          <a:pt x="169" y="289"/>
                          <a:pt x="177" y="289"/>
                          <a:pt x="185" y="287"/>
                        </a:cubicBezTo>
                        <a:cubicBezTo>
                          <a:pt x="265" y="280"/>
                          <a:pt x="326" y="204"/>
                          <a:pt x="316" y="123"/>
                        </a:cubicBezTo>
                        <a:cubicBezTo>
                          <a:pt x="300" y="51"/>
                          <a:pt x="237" y="1"/>
                          <a:pt x="16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903025" y="3043500"/>
                    <a:ext cx="810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1" extrusionOk="0">
                        <a:moveTo>
                          <a:pt x="164" y="1"/>
                        </a:moveTo>
                        <a:cubicBezTo>
                          <a:pt x="156" y="1"/>
                          <a:pt x="147" y="1"/>
                          <a:pt x="139" y="3"/>
                        </a:cubicBezTo>
                        <a:cubicBezTo>
                          <a:pt x="58" y="13"/>
                          <a:pt x="0" y="86"/>
                          <a:pt x="11" y="167"/>
                        </a:cubicBezTo>
                        <a:cubicBezTo>
                          <a:pt x="24" y="238"/>
                          <a:pt x="87" y="290"/>
                          <a:pt x="158" y="290"/>
                        </a:cubicBezTo>
                        <a:cubicBezTo>
                          <a:pt x="167" y="290"/>
                          <a:pt x="176" y="289"/>
                          <a:pt x="185" y="288"/>
                        </a:cubicBezTo>
                        <a:cubicBezTo>
                          <a:pt x="265" y="280"/>
                          <a:pt x="323" y="207"/>
                          <a:pt x="313" y="126"/>
                        </a:cubicBezTo>
                        <a:cubicBezTo>
                          <a:pt x="300" y="51"/>
                          <a:pt x="237" y="1"/>
                          <a:pt x="16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877750" y="3076575"/>
                    <a:ext cx="810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1" extrusionOk="0">
                        <a:moveTo>
                          <a:pt x="166" y="1"/>
                        </a:moveTo>
                        <a:cubicBezTo>
                          <a:pt x="157" y="1"/>
                          <a:pt x="148" y="2"/>
                          <a:pt x="139" y="3"/>
                        </a:cubicBezTo>
                        <a:cubicBezTo>
                          <a:pt x="58" y="11"/>
                          <a:pt x="0" y="84"/>
                          <a:pt x="10" y="165"/>
                        </a:cubicBezTo>
                        <a:cubicBezTo>
                          <a:pt x="24" y="240"/>
                          <a:pt x="87" y="290"/>
                          <a:pt x="160" y="290"/>
                        </a:cubicBezTo>
                        <a:cubicBezTo>
                          <a:pt x="168" y="290"/>
                          <a:pt x="176" y="290"/>
                          <a:pt x="184" y="288"/>
                        </a:cubicBezTo>
                        <a:cubicBezTo>
                          <a:pt x="265" y="278"/>
                          <a:pt x="323" y="205"/>
                          <a:pt x="313" y="124"/>
                        </a:cubicBezTo>
                        <a:cubicBezTo>
                          <a:pt x="300" y="53"/>
                          <a:pt x="238" y="1"/>
                          <a:pt x="16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968900" y="3094250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8" y="1"/>
                        </a:moveTo>
                        <a:cubicBezTo>
                          <a:pt x="92" y="1"/>
                          <a:pt x="87" y="1"/>
                          <a:pt x="81" y="3"/>
                        </a:cubicBezTo>
                        <a:cubicBezTo>
                          <a:pt x="33" y="5"/>
                          <a:pt x="1" y="48"/>
                          <a:pt x="6" y="96"/>
                        </a:cubicBezTo>
                        <a:cubicBezTo>
                          <a:pt x="15" y="139"/>
                          <a:pt x="50" y="168"/>
                          <a:pt x="92" y="168"/>
                        </a:cubicBezTo>
                        <a:cubicBezTo>
                          <a:pt x="97" y="168"/>
                          <a:pt x="102" y="167"/>
                          <a:pt x="106" y="166"/>
                        </a:cubicBezTo>
                        <a:cubicBezTo>
                          <a:pt x="154" y="161"/>
                          <a:pt x="187" y="119"/>
                          <a:pt x="182" y="71"/>
                        </a:cubicBezTo>
                        <a:cubicBezTo>
                          <a:pt x="173" y="31"/>
                          <a:pt x="137" y="1"/>
                          <a:pt x="98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912475" y="3069950"/>
                    <a:ext cx="470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7" extrusionOk="0">
                        <a:moveTo>
                          <a:pt x="95" y="0"/>
                        </a:moveTo>
                        <a:cubicBezTo>
                          <a:pt x="91" y="0"/>
                          <a:pt x="86" y="0"/>
                          <a:pt x="81" y="1"/>
                        </a:cubicBezTo>
                        <a:cubicBezTo>
                          <a:pt x="33" y="6"/>
                          <a:pt x="1" y="49"/>
                          <a:pt x="6" y="94"/>
                        </a:cubicBezTo>
                        <a:cubicBezTo>
                          <a:pt x="15" y="137"/>
                          <a:pt x="50" y="166"/>
                          <a:pt x="92" y="166"/>
                        </a:cubicBezTo>
                        <a:cubicBezTo>
                          <a:pt x="97" y="166"/>
                          <a:pt x="102" y="166"/>
                          <a:pt x="107" y="165"/>
                        </a:cubicBezTo>
                        <a:cubicBezTo>
                          <a:pt x="155" y="160"/>
                          <a:pt x="187" y="117"/>
                          <a:pt x="182" y="72"/>
                        </a:cubicBezTo>
                        <a:cubicBezTo>
                          <a:pt x="173" y="29"/>
                          <a:pt x="136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94;p2"/>
                  <p:cNvSpPr/>
                  <p:nvPr/>
                </p:nvSpPr>
                <p:spPr>
                  <a:xfrm>
                    <a:off x="985725" y="3047800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9" y="0"/>
                        </a:moveTo>
                        <a:cubicBezTo>
                          <a:pt x="93" y="0"/>
                          <a:pt x="87" y="1"/>
                          <a:pt x="82" y="2"/>
                        </a:cubicBezTo>
                        <a:cubicBezTo>
                          <a:pt x="34" y="5"/>
                          <a:pt x="1" y="47"/>
                          <a:pt x="6" y="95"/>
                        </a:cubicBezTo>
                        <a:cubicBezTo>
                          <a:pt x="15" y="138"/>
                          <a:pt x="52" y="167"/>
                          <a:pt x="93" y="167"/>
                        </a:cubicBezTo>
                        <a:cubicBezTo>
                          <a:pt x="97" y="167"/>
                          <a:pt x="102" y="167"/>
                          <a:pt x="107" y="166"/>
                        </a:cubicBezTo>
                        <a:cubicBezTo>
                          <a:pt x="155" y="161"/>
                          <a:pt x="187" y="118"/>
                          <a:pt x="182" y="70"/>
                        </a:cubicBezTo>
                        <a:cubicBezTo>
                          <a:pt x="174" y="30"/>
                          <a:pt x="139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95;p2"/>
                  <p:cNvSpPr/>
                  <p:nvPr/>
                </p:nvSpPr>
                <p:spPr>
                  <a:xfrm>
                    <a:off x="816350" y="2996950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3" y="1"/>
                        </a:moveTo>
                        <a:cubicBezTo>
                          <a:pt x="241" y="1"/>
                          <a:pt x="229" y="2"/>
                          <a:pt x="217" y="4"/>
                        </a:cubicBezTo>
                        <a:cubicBezTo>
                          <a:pt x="91" y="19"/>
                          <a:pt x="0" y="132"/>
                          <a:pt x="15" y="256"/>
                        </a:cubicBezTo>
                        <a:cubicBezTo>
                          <a:pt x="38" y="369"/>
                          <a:pt x="136" y="448"/>
                          <a:pt x="247" y="448"/>
                        </a:cubicBezTo>
                        <a:cubicBezTo>
                          <a:pt x="260" y="448"/>
                          <a:pt x="273" y="447"/>
                          <a:pt x="285" y="445"/>
                        </a:cubicBezTo>
                        <a:cubicBezTo>
                          <a:pt x="409" y="432"/>
                          <a:pt x="500" y="319"/>
                          <a:pt x="484" y="193"/>
                        </a:cubicBezTo>
                        <a:cubicBezTo>
                          <a:pt x="464" y="81"/>
                          <a:pt x="364" y="1"/>
                          <a:pt x="25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96;p2"/>
                  <p:cNvSpPr/>
                  <p:nvPr/>
                </p:nvSpPr>
                <p:spPr>
                  <a:xfrm>
                    <a:off x="831225" y="3010275"/>
                    <a:ext cx="815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1" extrusionOk="0">
                        <a:moveTo>
                          <a:pt x="164" y="1"/>
                        </a:moveTo>
                        <a:cubicBezTo>
                          <a:pt x="157" y="1"/>
                          <a:pt x="149" y="1"/>
                          <a:pt x="142" y="3"/>
                        </a:cubicBezTo>
                        <a:cubicBezTo>
                          <a:pt x="58" y="13"/>
                          <a:pt x="0" y="86"/>
                          <a:pt x="10" y="167"/>
                        </a:cubicBezTo>
                        <a:cubicBezTo>
                          <a:pt x="24" y="238"/>
                          <a:pt x="87" y="290"/>
                          <a:pt x="158" y="290"/>
                        </a:cubicBezTo>
                        <a:cubicBezTo>
                          <a:pt x="167" y="290"/>
                          <a:pt x="175" y="289"/>
                          <a:pt x="184" y="288"/>
                        </a:cubicBezTo>
                        <a:cubicBezTo>
                          <a:pt x="265" y="280"/>
                          <a:pt x="326" y="207"/>
                          <a:pt x="316" y="126"/>
                        </a:cubicBezTo>
                        <a:cubicBezTo>
                          <a:pt x="300" y="53"/>
                          <a:pt x="236" y="1"/>
                          <a:pt x="16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97;p2"/>
                  <p:cNvSpPr/>
                  <p:nvPr/>
                </p:nvSpPr>
                <p:spPr>
                  <a:xfrm>
                    <a:off x="798700" y="2974450"/>
                    <a:ext cx="807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291" extrusionOk="0">
                        <a:moveTo>
                          <a:pt x="166" y="1"/>
                        </a:moveTo>
                        <a:cubicBezTo>
                          <a:pt x="157" y="1"/>
                          <a:pt x="148" y="2"/>
                          <a:pt x="139" y="3"/>
                        </a:cubicBezTo>
                        <a:cubicBezTo>
                          <a:pt x="58" y="11"/>
                          <a:pt x="0" y="84"/>
                          <a:pt x="10" y="165"/>
                        </a:cubicBezTo>
                        <a:cubicBezTo>
                          <a:pt x="24" y="238"/>
                          <a:pt x="89" y="290"/>
                          <a:pt x="161" y="290"/>
                        </a:cubicBezTo>
                        <a:cubicBezTo>
                          <a:pt x="169" y="290"/>
                          <a:pt x="177" y="290"/>
                          <a:pt x="184" y="288"/>
                        </a:cubicBezTo>
                        <a:cubicBezTo>
                          <a:pt x="265" y="278"/>
                          <a:pt x="323" y="205"/>
                          <a:pt x="313" y="124"/>
                        </a:cubicBezTo>
                        <a:cubicBezTo>
                          <a:pt x="299" y="53"/>
                          <a:pt x="238" y="1"/>
                          <a:pt x="16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98;p2"/>
                  <p:cNvSpPr/>
                  <p:nvPr/>
                </p:nvSpPr>
                <p:spPr>
                  <a:xfrm>
                    <a:off x="773425" y="3007500"/>
                    <a:ext cx="80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290" extrusionOk="0">
                        <a:moveTo>
                          <a:pt x="163" y="1"/>
                        </a:moveTo>
                        <a:cubicBezTo>
                          <a:pt x="155" y="1"/>
                          <a:pt x="147" y="1"/>
                          <a:pt x="139" y="3"/>
                        </a:cubicBezTo>
                        <a:cubicBezTo>
                          <a:pt x="58" y="10"/>
                          <a:pt x="0" y="86"/>
                          <a:pt x="10" y="167"/>
                        </a:cubicBezTo>
                        <a:cubicBezTo>
                          <a:pt x="24" y="239"/>
                          <a:pt x="86" y="290"/>
                          <a:pt x="160" y="290"/>
                        </a:cubicBezTo>
                        <a:cubicBezTo>
                          <a:pt x="168" y="290"/>
                          <a:pt x="176" y="289"/>
                          <a:pt x="184" y="288"/>
                        </a:cubicBezTo>
                        <a:cubicBezTo>
                          <a:pt x="265" y="280"/>
                          <a:pt x="323" y="204"/>
                          <a:pt x="313" y="124"/>
                        </a:cubicBezTo>
                        <a:cubicBezTo>
                          <a:pt x="299" y="51"/>
                          <a:pt x="234" y="1"/>
                          <a:pt x="1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99;p2"/>
                  <p:cNvSpPr/>
                  <p:nvPr/>
                </p:nvSpPr>
                <p:spPr>
                  <a:xfrm>
                    <a:off x="864575" y="3025175"/>
                    <a:ext cx="46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7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3" y="7"/>
                          <a:pt x="0" y="50"/>
                          <a:pt x="8" y="95"/>
                        </a:cubicBezTo>
                        <a:cubicBezTo>
                          <a:pt x="15" y="138"/>
                          <a:pt x="52" y="167"/>
                          <a:pt x="92" y="167"/>
                        </a:cubicBezTo>
                        <a:cubicBezTo>
                          <a:pt x="97" y="167"/>
                          <a:pt x="102" y="166"/>
                          <a:pt x="106" y="166"/>
                        </a:cubicBezTo>
                        <a:cubicBezTo>
                          <a:pt x="154" y="161"/>
                          <a:pt x="187" y="118"/>
                          <a:pt x="182" y="72"/>
                        </a:cubicBezTo>
                        <a:cubicBezTo>
                          <a:pt x="173" y="29"/>
                          <a:pt x="137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100;p2"/>
                  <p:cNvSpPr/>
                  <p:nvPr/>
                </p:nvSpPr>
                <p:spPr>
                  <a:xfrm>
                    <a:off x="808150" y="3000850"/>
                    <a:ext cx="470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7" extrusionOk="0">
                        <a:moveTo>
                          <a:pt x="95" y="0"/>
                        </a:moveTo>
                        <a:cubicBezTo>
                          <a:pt x="90" y="0"/>
                          <a:pt x="86" y="1"/>
                          <a:pt x="81" y="1"/>
                        </a:cubicBezTo>
                        <a:cubicBezTo>
                          <a:pt x="33" y="6"/>
                          <a:pt x="0" y="49"/>
                          <a:pt x="5" y="97"/>
                        </a:cubicBezTo>
                        <a:cubicBezTo>
                          <a:pt x="15" y="138"/>
                          <a:pt x="50" y="167"/>
                          <a:pt x="92" y="167"/>
                        </a:cubicBezTo>
                        <a:cubicBezTo>
                          <a:pt x="96" y="167"/>
                          <a:pt x="101" y="166"/>
                          <a:pt x="106" y="165"/>
                        </a:cubicBezTo>
                        <a:cubicBezTo>
                          <a:pt x="152" y="160"/>
                          <a:pt x="187" y="117"/>
                          <a:pt x="182" y="72"/>
                        </a:cubicBezTo>
                        <a:cubicBezTo>
                          <a:pt x="173" y="29"/>
                          <a:pt x="135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101;p2"/>
                  <p:cNvSpPr/>
                  <p:nvPr/>
                </p:nvSpPr>
                <p:spPr>
                  <a:xfrm>
                    <a:off x="805625" y="3046225"/>
                    <a:ext cx="4700" cy="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9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6" y="7"/>
                          <a:pt x="1" y="50"/>
                          <a:pt x="8" y="98"/>
                        </a:cubicBezTo>
                        <a:cubicBezTo>
                          <a:pt x="15" y="140"/>
                          <a:pt x="55" y="169"/>
                          <a:pt x="97" y="169"/>
                        </a:cubicBezTo>
                        <a:cubicBezTo>
                          <a:pt x="100" y="169"/>
                          <a:pt x="103" y="169"/>
                          <a:pt x="106" y="168"/>
                        </a:cubicBezTo>
                        <a:cubicBezTo>
                          <a:pt x="154" y="163"/>
                          <a:pt x="187" y="121"/>
                          <a:pt x="182" y="73"/>
                        </a:cubicBezTo>
                        <a:cubicBezTo>
                          <a:pt x="175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102;p2"/>
                  <p:cNvSpPr/>
                  <p:nvPr/>
                </p:nvSpPr>
                <p:spPr>
                  <a:xfrm>
                    <a:off x="844400" y="3003250"/>
                    <a:ext cx="24600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11" extrusionOk="0">
                        <a:moveTo>
                          <a:pt x="495" y="0"/>
                        </a:moveTo>
                        <a:cubicBezTo>
                          <a:pt x="339" y="0"/>
                          <a:pt x="188" y="80"/>
                          <a:pt x="111" y="218"/>
                        </a:cubicBezTo>
                        <a:cubicBezTo>
                          <a:pt x="0" y="417"/>
                          <a:pt x="84" y="662"/>
                          <a:pt x="295" y="765"/>
                        </a:cubicBezTo>
                        <a:cubicBezTo>
                          <a:pt x="359" y="796"/>
                          <a:pt x="427" y="811"/>
                          <a:pt x="493" y="811"/>
                        </a:cubicBezTo>
                        <a:cubicBezTo>
                          <a:pt x="649" y="811"/>
                          <a:pt x="799" y="731"/>
                          <a:pt x="875" y="591"/>
                        </a:cubicBezTo>
                        <a:cubicBezTo>
                          <a:pt x="984" y="392"/>
                          <a:pt x="903" y="148"/>
                          <a:pt x="691" y="44"/>
                        </a:cubicBezTo>
                        <a:cubicBezTo>
                          <a:pt x="628" y="14"/>
                          <a:pt x="561" y="0"/>
                          <a:pt x="4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1002000" y="3010700"/>
                    <a:ext cx="24600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11" extrusionOk="0">
                        <a:moveTo>
                          <a:pt x="491" y="1"/>
                        </a:moveTo>
                        <a:cubicBezTo>
                          <a:pt x="335" y="1"/>
                          <a:pt x="185" y="81"/>
                          <a:pt x="109" y="220"/>
                        </a:cubicBezTo>
                        <a:cubicBezTo>
                          <a:pt x="0" y="417"/>
                          <a:pt x="81" y="661"/>
                          <a:pt x="293" y="765"/>
                        </a:cubicBezTo>
                        <a:cubicBezTo>
                          <a:pt x="356" y="796"/>
                          <a:pt x="424" y="811"/>
                          <a:pt x="491" y="811"/>
                        </a:cubicBezTo>
                        <a:cubicBezTo>
                          <a:pt x="647" y="811"/>
                          <a:pt x="797" y="730"/>
                          <a:pt x="873" y="591"/>
                        </a:cubicBezTo>
                        <a:cubicBezTo>
                          <a:pt x="984" y="392"/>
                          <a:pt x="901" y="150"/>
                          <a:pt x="689" y="46"/>
                        </a:cubicBezTo>
                        <a:cubicBezTo>
                          <a:pt x="625" y="15"/>
                          <a:pt x="558" y="1"/>
                          <a:pt x="49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1164275" y="3144150"/>
                    <a:ext cx="24550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2" h="812" extrusionOk="0">
                        <a:moveTo>
                          <a:pt x="491" y="1"/>
                        </a:moveTo>
                        <a:cubicBezTo>
                          <a:pt x="335" y="1"/>
                          <a:pt x="184" y="81"/>
                          <a:pt x="109" y="220"/>
                        </a:cubicBezTo>
                        <a:cubicBezTo>
                          <a:pt x="0" y="420"/>
                          <a:pt x="81" y="664"/>
                          <a:pt x="293" y="768"/>
                        </a:cubicBezTo>
                        <a:cubicBezTo>
                          <a:pt x="355" y="798"/>
                          <a:pt x="422" y="812"/>
                          <a:pt x="488" y="812"/>
                        </a:cubicBezTo>
                        <a:cubicBezTo>
                          <a:pt x="645" y="812"/>
                          <a:pt x="796" y="732"/>
                          <a:pt x="873" y="594"/>
                        </a:cubicBezTo>
                        <a:cubicBezTo>
                          <a:pt x="981" y="394"/>
                          <a:pt x="900" y="150"/>
                          <a:pt x="688" y="47"/>
                        </a:cubicBezTo>
                        <a:cubicBezTo>
                          <a:pt x="625" y="16"/>
                          <a:pt x="557" y="1"/>
                          <a:pt x="49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725125" y="2905550"/>
                    <a:ext cx="24675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" h="812" extrusionOk="0">
                        <a:moveTo>
                          <a:pt x="493" y="0"/>
                        </a:moveTo>
                        <a:cubicBezTo>
                          <a:pt x="337" y="0"/>
                          <a:pt x="187" y="81"/>
                          <a:pt x="111" y="220"/>
                        </a:cubicBezTo>
                        <a:cubicBezTo>
                          <a:pt x="0" y="419"/>
                          <a:pt x="84" y="664"/>
                          <a:pt x="295" y="767"/>
                        </a:cubicBezTo>
                        <a:cubicBezTo>
                          <a:pt x="359" y="797"/>
                          <a:pt x="426" y="812"/>
                          <a:pt x="493" y="812"/>
                        </a:cubicBezTo>
                        <a:cubicBezTo>
                          <a:pt x="649" y="812"/>
                          <a:pt x="799" y="733"/>
                          <a:pt x="875" y="593"/>
                        </a:cubicBezTo>
                        <a:cubicBezTo>
                          <a:pt x="986" y="394"/>
                          <a:pt x="903" y="150"/>
                          <a:pt x="691" y="46"/>
                        </a:cubicBezTo>
                        <a:cubicBezTo>
                          <a:pt x="628" y="15"/>
                          <a:pt x="560" y="0"/>
                          <a:pt x="49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106;p2"/>
                  <p:cNvSpPr/>
                  <p:nvPr/>
                </p:nvSpPr>
                <p:spPr>
                  <a:xfrm>
                    <a:off x="801725" y="3023675"/>
                    <a:ext cx="13450" cy="1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" h="446" extrusionOk="0">
                        <a:moveTo>
                          <a:pt x="269" y="1"/>
                        </a:moveTo>
                        <a:cubicBezTo>
                          <a:pt x="185" y="1"/>
                          <a:pt x="104" y="45"/>
                          <a:pt x="58" y="122"/>
                        </a:cubicBezTo>
                        <a:cubicBezTo>
                          <a:pt x="0" y="231"/>
                          <a:pt x="46" y="369"/>
                          <a:pt x="159" y="420"/>
                        </a:cubicBezTo>
                        <a:cubicBezTo>
                          <a:pt x="194" y="437"/>
                          <a:pt x="232" y="446"/>
                          <a:pt x="268" y="446"/>
                        </a:cubicBezTo>
                        <a:cubicBezTo>
                          <a:pt x="353" y="446"/>
                          <a:pt x="434" y="402"/>
                          <a:pt x="479" y="327"/>
                        </a:cubicBezTo>
                        <a:cubicBezTo>
                          <a:pt x="537" y="216"/>
                          <a:pt x="492" y="77"/>
                          <a:pt x="376" y="26"/>
                        </a:cubicBezTo>
                        <a:cubicBezTo>
                          <a:pt x="342" y="9"/>
                          <a:pt x="305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107;p2"/>
                  <p:cNvSpPr/>
                  <p:nvPr/>
                </p:nvSpPr>
                <p:spPr>
                  <a:xfrm>
                    <a:off x="761825" y="2968200"/>
                    <a:ext cx="13450" cy="1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" h="445" extrusionOk="0">
                        <a:moveTo>
                          <a:pt x="267" y="0"/>
                        </a:moveTo>
                        <a:cubicBezTo>
                          <a:pt x="184" y="0"/>
                          <a:pt x="103" y="43"/>
                          <a:pt x="58" y="120"/>
                        </a:cubicBezTo>
                        <a:cubicBezTo>
                          <a:pt x="0" y="231"/>
                          <a:pt x="45" y="367"/>
                          <a:pt x="161" y="420"/>
                        </a:cubicBezTo>
                        <a:cubicBezTo>
                          <a:pt x="196" y="437"/>
                          <a:pt x="232" y="445"/>
                          <a:pt x="268" y="445"/>
                        </a:cubicBezTo>
                        <a:cubicBezTo>
                          <a:pt x="352" y="445"/>
                          <a:pt x="433" y="402"/>
                          <a:pt x="479" y="324"/>
                        </a:cubicBezTo>
                        <a:cubicBezTo>
                          <a:pt x="537" y="216"/>
                          <a:pt x="492" y="77"/>
                          <a:pt x="378" y="26"/>
                        </a:cubicBezTo>
                        <a:cubicBezTo>
                          <a:pt x="343" y="9"/>
                          <a:pt x="305" y="0"/>
                          <a:pt x="267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108;p2"/>
                  <p:cNvSpPr/>
                  <p:nvPr/>
                </p:nvSpPr>
                <p:spPr>
                  <a:xfrm>
                    <a:off x="834375" y="3034500"/>
                    <a:ext cx="8775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" h="292" extrusionOk="0">
                        <a:moveTo>
                          <a:pt x="177" y="0"/>
                        </a:moveTo>
                        <a:cubicBezTo>
                          <a:pt x="122" y="0"/>
                          <a:pt x="69" y="29"/>
                          <a:pt x="41" y="80"/>
                        </a:cubicBezTo>
                        <a:cubicBezTo>
                          <a:pt x="0" y="151"/>
                          <a:pt x="31" y="242"/>
                          <a:pt x="106" y="274"/>
                        </a:cubicBezTo>
                        <a:cubicBezTo>
                          <a:pt x="128" y="286"/>
                          <a:pt x="152" y="291"/>
                          <a:pt x="176" y="291"/>
                        </a:cubicBezTo>
                        <a:cubicBezTo>
                          <a:pt x="230" y="291"/>
                          <a:pt x="283" y="262"/>
                          <a:pt x="313" y="211"/>
                        </a:cubicBezTo>
                        <a:cubicBezTo>
                          <a:pt x="351" y="141"/>
                          <a:pt x="321" y="50"/>
                          <a:pt x="248" y="17"/>
                        </a:cubicBezTo>
                        <a:cubicBezTo>
                          <a:pt x="225" y="6"/>
                          <a:pt x="200" y="0"/>
                          <a:pt x="177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109;p2"/>
                  <p:cNvSpPr/>
                  <p:nvPr/>
                </p:nvSpPr>
                <p:spPr>
                  <a:xfrm>
                    <a:off x="830150" y="2987525"/>
                    <a:ext cx="877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" h="291" extrusionOk="0">
                        <a:moveTo>
                          <a:pt x="177" y="1"/>
                        </a:moveTo>
                        <a:cubicBezTo>
                          <a:pt x="122" y="1"/>
                          <a:pt x="69" y="30"/>
                          <a:pt x="41" y="81"/>
                        </a:cubicBezTo>
                        <a:cubicBezTo>
                          <a:pt x="0" y="151"/>
                          <a:pt x="31" y="242"/>
                          <a:pt x="106" y="275"/>
                        </a:cubicBezTo>
                        <a:cubicBezTo>
                          <a:pt x="128" y="285"/>
                          <a:pt x="151" y="290"/>
                          <a:pt x="174" y="290"/>
                        </a:cubicBezTo>
                        <a:cubicBezTo>
                          <a:pt x="229" y="290"/>
                          <a:pt x="283" y="262"/>
                          <a:pt x="313" y="212"/>
                        </a:cubicBezTo>
                        <a:cubicBezTo>
                          <a:pt x="351" y="139"/>
                          <a:pt x="321" y="50"/>
                          <a:pt x="248" y="18"/>
                        </a:cubicBezTo>
                        <a:cubicBezTo>
                          <a:pt x="225" y="6"/>
                          <a:pt x="200" y="1"/>
                          <a:pt x="177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110;p2"/>
                  <p:cNvSpPr/>
                  <p:nvPr/>
                </p:nvSpPr>
                <p:spPr>
                  <a:xfrm>
                    <a:off x="789175" y="30005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4" y="0"/>
                        </a:moveTo>
                        <a:cubicBezTo>
                          <a:pt x="119" y="0"/>
                          <a:pt x="66" y="29"/>
                          <a:pt x="38" y="80"/>
                        </a:cubicBezTo>
                        <a:cubicBezTo>
                          <a:pt x="0" y="151"/>
                          <a:pt x="28" y="239"/>
                          <a:pt x="104" y="274"/>
                        </a:cubicBezTo>
                        <a:cubicBezTo>
                          <a:pt x="125" y="285"/>
                          <a:pt x="148" y="289"/>
                          <a:pt x="171" y="289"/>
                        </a:cubicBezTo>
                        <a:cubicBezTo>
                          <a:pt x="226" y="289"/>
                          <a:pt x="280" y="261"/>
                          <a:pt x="311" y="211"/>
                        </a:cubicBezTo>
                        <a:cubicBezTo>
                          <a:pt x="348" y="138"/>
                          <a:pt x="318" y="50"/>
                          <a:pt x="245" y="17"/>
                        </a:cubicBezTo>
                        <a:cubicBezTo>
                          <a:pt x="222" y="6"/>
                          <a:pt x="198" y="0"/>
                          <a:pt x="17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2"/>
                  <p:cNvSpPr/>
                  <p:nvPr/>
                </p:nvSpPr>
                <p:spPr>
                  <a:xfrm>
                    <a:off x="853675" y="3064250"/>
                    <a:ext cx="505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168" extrusionOk="0">
                        <a:moveTo>
                          <a:pt x="101" y="1"/>
                        </a:moveTo>
                        <a:cubicBezTo>
                          <a:pt x="69" y="1"/>
                          <a:pt x="39" y="17"/>
                          <a:pt x="23" y="45"/>
                        </a:cubicBezTo>
                        <a:cubicBezTo>
                          <a:pt x="0" y="88"/>
                          <a:pt x="18" y="138"/>
                          <a:pt x="61" y="159"/>
                        </a:cubicBezTo>
                        <a:cubicBezTo>
                          <a:pt x="73" y="165"/>
                          <a:pt x="87" y="167"/>
                          <a:pt x="101" y="167"/>
                        </a:cubicBezTo>
                        <a:cubicBezTo>
                          <a:pt x="132" y="167"/>
                          <a:pt x="163" y="152"/>
                          <a:pt x="179" y="123"/>
                        </a:cubicBezTo>
                        <a:cubicBezTo>
                          <a:pt x="202" y="80"/>
                          <a:pt x="184" y="30"/>
                          <a:pt x="141" y="10"/>
                        </a:cubicBezTo>
                        <a:cubicBezTo>
                          <a:pt x="128" y="4"/>
                          <a:pt x="115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2"/>
                  <p:cNvSpPr/>
                  <p:nvPr/>
                </p:nvSpPr>
                <p:spPr>
                  <a:xfrm>
                    <a:off x="822900" y="3013525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0" y="1"/>
                        </a:moveTo>
                        <a:cubicBezTo>
                          <a:pt x="69" y="1"/>
                          <a:pt x="39" y="17"/>
                          <a:pt x="23" y="47"/>
                        </a:cubicBezTo>
                        <a:cubicBezTo>
                          <a:pt x="0" y="87"/>
                          <a:pt x="18" y="140"/>
                          <a:pt x="61" y="158"/>
                        </a:cubicBezTo>
                        <a:cubicBezTo>
                          <a:pt x="74" y="164"/>
                          <a:pt x="88" y="168"/>
                          <a:pt x="101" y="168"/>
                        </a:cubicBezTo>
                        <a:cubicBezTo>
                          <a:pt x="132" y="168"/>
                          <a:pt x="162" y="151"/>
                          <a:pt x="180" y="122"/>
                        </a:cubicBezTo>
                        <a:cubicBezTo>
                          <a:pt x="202" y="82"/>
                          <a:pt x="185" y="29"/>
                          <a:pt x="142" y="11"/>
                        </a:cubicBezTo>
                        <a:cubicBezTo>
                          <a:pt x="128" y="4"/>
                          <a:pt x="114" y="1"/>
                          <a:pt x="10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2"/>
                  <p:cNvSpPr/>
                  <p:nvPr/>
                </p:nvSpPr>
                <p:spPr>
                  <a:xfrm>
                    <a:off x="896150" y="3035725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0" y="0"/>
                        </a:moveTo>
                        <a:cubicBezTo>
                          <a:pt x="69" y="0"/>
                          <a:pt x="39" y="17"/>
                          <a:pt x="23" y="46"/>
                        </a:cubicBezTo>
                        <a:cubicBezTo>
                          <a:pt x="1" y="87"/>
                          <a:pt x="18" y="140"/>
                          <a:pt x="61" y="157"/>
                        </a:cubicBezTo>
                        <a:cubicBezTo>
                          <a:pt x="75" y="164"/>
                          <a:pt x="89" y="168"/>
                          <a:pt x="103" y="168"/>
                        </a:cubicBezTo>
                        <a:cubicBezTo>
                          <a:pt x="133" y="168"/>
                          <a:pt x="162" y="151"/>
                          <a:pt x="180" y="122"/>
                        </a:cubicBezTo>
                        <a:cubicBezTo>
                          <a:pt x="202" y="82"/>
                          <a:pt x="185" y="29"/>
                          <a:pt x="142" y="11"/>
                        </a:cubicBezTo>
                        <a:cubicBezTo>
                          <a:pt x="128" y="4"/>
                          <a:pt x="114" y="0"/>
                          <a:pt x="100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-224431" y="1701388"/>
                  <a:ext cx="8145162" cy="1802018"/>
                  <a:chOff x="-224431" y="1701388"/>
                  <a:chExt cx="8145162" cy="1802018"/>
                </a:xfrm>
              </p:grpSpPr>
              <p:grpSp>
                <p:nvGrpSpPr>
                  <p:cNvPr id="115" name="Google Shape;115;p2"/>
                  <p:cNvGrpSpPr/>
                  <p:nvPr/>
                </p:nvGrpSpPr>
                <p:grpSpPr>
                  <a:xfrm>
                    <a:off x="-224431" y="1701388"/>
                    <a:ext cx="2826148" cy="1223742"/>
                    <a:chOff x="845281" y="1246472"/>
                    <a:chExt cx="429251" cy="185866"/>
                  </a:xfrm>
                </p:grpSpPr>
                <p:sp>
                  <p:nvSpPr>
                    <p:cNvPr id="116" name="Google Shape;116;p2"/>
                    <p:cNvSpPr/>
                    <p:nvPr/>
                  </p:nvSpPr>
                  <p:spPr>
                    <a:xfrm>
                      <a:off x="1161308" y="1306088"/>
                      <a:ext cx="113225" cy="126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" h="5050" extrusionOk="0">
                          <a:moveTo>
                            <a:pt x="1597" y="1"/>
                          </a:moveTo>
                          <a:cubicBezTo>
                            <a:pt x="234" y="1"/>
                            <a:pt x="1" y="1743"/>
                            <a:pt x="376" y="2710"/>
                          </a:cubicBezTo>
                          <a:cubicBezTo>
                            <a:pt x="837" y="3903"/>
                            <a:pt x="1571" y="4660"/>
                            <a:pt x="2907" y="4990"/>
                          </a:cubicBezTo>
                          <a:cubicBezTo>
                            <a:pt x="3072" y="5031"/>
                            <a:pt x="3221" y="5050"/>
                            <a:pt x="3356" y="5050"/>
                          </a:cubicBezTo>
                          <a:cubicBezTo>
                            <a:pt x="4270" y="5050"/>
                            <a:pt x="4528" y="4175"/>
                            <a:pt x="4405" y="3301"/>
                          </a:cubicBezTo>
                          <a:cubicBezTo>
                            <a:pt x="4241" y="2120"/>
                            <a:pt x="3127" y="60"/>
                            <a:pt x="1664" y="2"/>
                          </a:cubicBezTo>
                          <a:cubicBezTo>
                            <a:pt x="1642" y="1"/>
                            <a:pt x="1619" y="1"/>
                            <a:pt x="1597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7" name="Google Shape;117;p2"/>
                    <p:cNvSpPr/>
                    <p:nvPr/>
                  </p:nvSpPr>
                  <p:spPr>
                    <a:xfrm>
                      <a:off x="1102922" y="1288776"/>
                      <a:ext cx="66975" cy="43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79" h="1759" extrusionOk="0">
                          <a:moveTo>
                            <a:pt x="1185" y="1"/>
                          </a:moveTo>
                          <a:cubicBezTo>
                            <a:pt x="563" y="1"/>
                            <a:pt x="0" y="515"/>
                            <a:pt x="401" y="1187"/>
                          </a:cubicBezTo>
                          <a:cubicBezTo>
                            <a:pt x="583" y="1495"/>
                            <a:pt x="1141" y="1759"/>
                            <a:pt x="1578" y="1759"/>
                          </a:cubicBezTo>
                          <a:cubicBezTo>
                            <a:pt x="1657" y="1759"/>
                            <a:pt x="1732" y="1750"/>
                            <a:pt x="1800" y="1732"/>
                          </a:cubicBezTo>
                          <a:cubicBezTo>
                            <a:pt x="2678" y="1492"/>
                            <a:pt x="2373" y="590"/>
                            <a:pt x="1806" y="194"/>
                          </a:cubicBezTo>
                          <a:cubicBezTo>
                            <a:pt x="1615" y="61"/>
                            <a:pt x="1397" y="1"/>
                            <a:pt x="1185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" name="Google Shape;118;p2"/>
                    <p:cNvSpPr/>
                    <p:nvPr/>
                  </p:nvSpPr>
                  <p:spPr>
                    <a:xfrm>
                      <a:off x="845281" y="1246472"/>
                      <a:ext cx="91925" cy="1025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77" h="4102" extrusionOk="0">
                          <a:moveTo>
                            <a:pt x="1033" y="1"/>
                          </a:moveTo>
                          <a:cubicBezTo>
                            <a:pt x="0" y="1"/>
                            <a:pt x="141" y="1471"/>
                            <a:pt x="227" y="2238"/>
                          </a:cubicBezTo>
                          <a:cubicBezTo>
                            <a:pt x="350" y="3305"/>
                            <a:pt x="759" y="3925"/>
                            <a:pt x="1899" y="4081"/>
                          </a:cubicBezTo>
                          <a:cubicBezTo>
                            <a:pt x="1996" y="4095"/>
                            <a:pt x="2090" y="4101"/>
                            <a:pt x="2180" y="4101"/>
                          </a:cubicBezTo>
                          <a:cubicBezTo>
                            <a:pt x="3115" y="4101"/>
                            <a:pt x="3677" y="3401"/>
                            <a:pt x="3626" y="2493"/>
                          </a:cubicBezTo>
                          <a:cubicBezTo>
                            <a:pt x="3565" y="1416"/>
                            <a:pt x="2522" y="362"/>
                            <a:pt x="1435" y="62"/>
                          </a:cubicBezTo>
                          <a:cubicBezTo>
                            <a:pt x="1284" y="20"/>
                            <a:pt x="1151" y="1"/>
                            <a:pt x="1033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9" name="Google Shape;119;p2"/>
                    <p:cNvSpPr/>
                    <p:nvPr/>
                  </p:nvSpPr>
                  <p:spPr>
                    <a:xfrm rot="-1748151">
                      <a:off x="964413" y="1275936"/>
                      <a:ext cx="65877" cy="726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35" h="2907" extrusionOk="0">
                          <a:moveTo>
                            <a:pt x="1128" y="1"/>
                          </a:moveTo>
                          <a:cubicBezTo>
                            <a:pt x="638" y="1"/>
                            <a:pt x="185" y="332"/>
                            <a:pt x="95" y="1022"/>
                          </a:cubicBezTo>
                          <a:cubicBezTo>
                            <a:pt x="1" y="1756"/>
                            <a:pt x="441" y="2907"/>
                            <a:pt x="1276" y="2907"/>
                          </a:cubicBezTo>
                          <a:cubicBezTo>
                            <a:pt x="1422" y="2907"/>
                            <a:pt x="1580" y="2871"/>
                            <a:pt x="1749" y="2792"/>
                          </a:cubicBezTo>
                          <a:cubicBezTo>
                            <a:pt x="2511" y="2437"/>
                            <a:pt x="2634" y="1582"/>
                            <a:pt x="2347" y="894"/>
                          </a:cubicBezTo>
                          <a:cubicBezTo>
                            <a:pt x="2100" y="306"/>
                            <a:pt x="1597" y="1"/>
                            <a:pt x="1128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20" name="Google Shape;120;p2"/>
                  <p:cNvGrpSpPr/>
                  <p:nvPr/>
                </p:nvGrpSpPr>
                <p:grpSpPr>
                  <a:xfrm>
                    <a:off x="5548957" y="2533786"/>
                    <a:ext cx="2371774" cy="969620"/>
                    <a:chOff x="835775" y="1269998"/>
                    <a:chExt cx="360239" cy="147269"/>
                  </a:xfrm>
                </p:grpSpPr>
                <p:sp>
                  <p:nvSpPr>
                    <p:cNvPr id="121" name="Google Shape;121;p2"/>
                    <p:cNvSpPr/>
                    <p:nvPr/>
                  </p:nvSpPr>
                  <p:spPr>
                    <a:xfrm>
                      <a:off x="1129039" y="1308504"/>
                      <a:ext cx="66975" cy="43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79" h="1759" extrusionOk="0">
                          <a:moveTo>
                            <a:pt x="1185" y="1"/>
                          </a:moveTo>
                          <a:cubicBezTo>
                            <a:pt x="563" y="1"/>
                            <a:pt x="0" y="515"/>
                            <a:pt x="401" y="1187"/>
                          </a:cubicBezTo>
                          <a:cubicBezTo>
                            <a:pt x="583" y="1495"/>
                            <a:pt x="1141" y="1759"/>
                            <a:pt x="1578" y="1759"/>
                          </a:cubicBezTo>
                          <a:cubicBezTo>
                            <a:pt x="1657" y="1759"/>
                            <a:pt x="1732" y="1750"/>
                            <a:pt x="1800" y="1732"/>
                          </a:cubicBezTo>
                          <a:cubicBezTo>
                            <a:pt x="2678" y="1492"/>
                            <a:pt x="2373" y="590"/>
                            <a:pt x="1806" y="194"/>
                          </a:cubicBezTo>
                          <a:cubicBezTo>
                            <a:pt x="1615" y="61"/>
                            <a:pt x="1397" y="1"/>
                            <a:pt x="1185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" name="Google Shape;122;p2"/>
                    <p:cNvSpPr/>
                    <p:nvPr/>
                  </p:nvSpPr>
                  <p:spPr>
                    <a:xfrm>
                      <a:off x="835775" y="1269998"/>
                      <a:ext cx="91925" cy="1025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77" h="4102" extrusionOk="0">
                          <a:moveTo>
                            <a:pt x="1033" y="1"/>
                          </a:moveTo>
                          <a:cubicBezTo>
                            <a:pt x="0" y="1"/>
                            <a:pt x="141" y="1471"/>
                            <a:pt x="227" y="2238"/>
                          </a:cubicBezTo>
                          <a:cubicBezTo>
                            <a:pt x="350" y="3305"/>
                            <a:pt x="759" y="3925"/>
                            <a:pt x="1899" y="4081"/>
                          </a:cubicBezTo>
                          <a:cubicBezTo>
                            <a:pt x="1996" y="4095"/>
                            <a:pt x="2090" y="4101"/>
                            <a:pt x="2180" y="4101"/>
                          </a:cubicBezTo>
                          <a:cubicBezTo>
                            <a:pt x="3115" y="4101"/>
                            <a:pt x="3677" y="3401"/>
                            <a:pt x="3626" y="2493"/>
                          </a:cubicBezTo>
                          <a:cubicBezTo>
                            <a:pt x="3565" y="1416"/>
                            <a:pt x="2522" y="362"/>
                            <a:pt x="1435" y="62"/>
                          </a:cubicBezTo>
                          <a:cubicBezTo>
                            <a:pt x="1284" y="20"/>
                            <a:pt x="1151" y="1"/>
                            <a:pt x="1033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" name="Google Shape;123;p2"/>
                    <p:cNvSpPr/>
                    <p:nvPr/>
                  </p:nvSpPr>
                  <p:spPr>
                    <a:xfrm rot="-1748151">
                      <a:off x="1000971" y="1333150"/>
                      <a:ext cx="65877" cy="726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35" h="2907" extrusionOk="0">
                          <a:moveTo>
                            <a:pt x="1128" y="1"/>
                          </a:moveTo>
                          <a:cubicBezTo>
                            <a:pt x="638" y="1"/>
                            <a:pt x="185" y="332"/>
                            <a:pt x="95" y="1022"/>
                          </a:cubicBezTo>
                          <a:cubicBezTo>
                            <a:pt x="1" y="1756"/>
                            <a:pt x="441" y="2907"/>
                            <a:pt x="1276" y="2907"/>
                          </a:cubicBezTo>
                          <a:cubicBezTo>
                            <a:pt x="1422" y="2907"/>
                            <a:pt x="1580" y="2871"/>
                            <a:pt x="1749" y="2792"/>
                          </a:cubicBezTo>
                          <a:cubicBezTo>
                            <a:pt x="2511" y="2437"/>
                            <a:pt x="2634" y="1582"/>
                            <a:pt x="2347" y="894"/>
                          </a:cubicBezTo>
                          <a:cubicBezTo>
                            <a:pt x="2100" y="306"/>
                            <a:pt x="1597" y="1"/>
                            <a:pt x="1128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24" name="Google Shape;124;p2"/>
            <p:cNvGrpSpPr/>
            <p:nvPr/>
          </p:nvGrpSpPr>
          <p:grpSpPr>
            <a:xfrm>
              <a:off x="-321446" y="749510"/>
              <a:ext cx="9938940" cy="2560218"/>
              <a:chOff x="600363" y="1058059"/>
              <a:chExt cx="1534118" cy="395120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600363" y="1181856"/>
                <a:ext cx="3072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149" extrusionOk="0">
                    <a:moveTo>
                      <a:pt x="679" y="0"/>
                    </a:moveTo>
                    <a:cubicBezTo>
                      <a:pt x="232" y="0"/>
                      <a:pt x="0" y="1024"/>
                      <a:pt x="595" y="1142"/>
                    </a:cubicBezTo>
                    <a:cubicBezTo>
                      <a:pt x="620" y="1147"/>
                      <a:pt x="644" y="1149"/>
                      <a:pt x="667" y="1149"/>
                    </a:cubicBezTo>
                    <a:cubicBezTo>
                      <a:pt x="1088" y="1149"/>
                      <a:pt x="1228" y="382"/>
                      <a:pt x="963" y="133"/>
                    </a:cubicBezTo>
                    <a:cubicBezTo>
                      <a:pt x="863" y="40"/>
                      <a:pt x="767" y="0"/>
                      <a:pt x="679" y="0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955898" y="1184183"/>
                <a:ext cx="54975" cy="30750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230" extrusionOk="0">
                    <a:moveTo>
                      <a:pt x="823" y="1"/>
                    </a:moveTo>
                    <a:cubicBezTo>
                      <a:pt x="1" y="1"/>
                      <a:pt x="271" y="1230"/>
                      <a:pt x="1109" y="1230"/>
                    </a:cubicBezTo>
                    <a:cubicBezTo>
                      <a:pt x="1150" y="1230"/>
                      <a:pt x="1192" y="1227"/>
                      <a:pt x="1235" y="1221"/>
                    </a:cubicBezTo>
                    <a:cubicBezTo>
                      <a:pt x="2198" y="1090"/>
                      <a:pt x="1528" y="43"/>
                      <a:pt x="880" y="3"/>
                    </a:cubicBezTo>
                    <a:cubicBezTo>
                      <a:pt x="860" y="2"/>
                      <a:pt x="841" y="1"/>
                      <a:pt x="823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210322" y="1395554"/>
                <a:ext cx="71725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2305" extrusionOk="0">
                    <a:moveTo>
                      <a:pt x="1491" y="0"/>
                    </a:moveTo>
                    <a:cubicBezTo>
                      <a:pt x="1071" y="0"/>
                      <a:pt x="659" y="159"/>
                      <a:pt x="438" y="506"/>
                    </a:cubicBezTo>
                    <a:cubicBezTo>
                      <a:pt x="1" y="1195"/>
                      <a:pt x="792" y="2305"/>
                      <a:pt x="1615" y="2305"/>
                    </a:cubicBezTo>
                    <a:cubicBezTo>
                      <a:pt x="1665" y="2305"/>
                      <a:pt x="1716" y="2300"/>
                      <a:pt x="1767" y="2292"/>
                    </a:cubicBezTo>
                    <a:cubicBezTo>
                      <a:pt x="2405" y="2178"/>
                      <a:pt x="2869" y="1621"/>
                      <a:pt x="2838" y="1011"/>
                    </a:cubicBezTo>
                    <a:cubicBezTo>
                      <a:pt x="2806" y="375"/>
                      <a:pt x="2138" y="0"/>
                      <a:pt x="1491" y="0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017452" y="1287999"/>
                <a:ext cx="684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2216" extrusionOk="0">
                    <a:moveTo>
                      <a:pt x="1139" y="1"/>
                    </a:moveTo>
                    <a:cubicBezTo>
                      <a:pt x="519" y="1"/>
                      <a:pt x="1" y="469"/>
                      <a:pt x="296" y="1304"/>
                    </a:cubicBezTo>
                    <a:cubicBezTo>
                      <a:pt x="482" y="1828"/>
                      <a:pt x="1004" y="2136"/>
                      <a:pt x="1579" y="2204"/>
                    </a:cubicBezTo>
                    <a:cubicBezTo>
                      <a:pt x="1643" y="2212"/>
                      <a:pt x="1703" y="2215"/>
                      <a:pt x="1760" y="2215"/>
                    </a:cubicBezTo>
                    <a:cubicBezTo>
                      <a:pt x="2738" y="2215"/>
                      <a:pt x="2712" y="1151"/>
                      <a:pt x="2205" y="525"/>
                    </a:cubicBezTo>
                    <a:cubicBezTo>
                      <a:pt x="1915" y="168"/>
                      <a:pt x="1509" y="1"/>
                      <a:pt x="1139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848017" y="1087877"/>
                <a:ext cx="144775" cy="166800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6672" extrusionOk="0">
                    <a:moveTo>
                      <a:pt x="3104" y="1"/>
                    </a:moveTo>
                    <a:cubicBezTo>
                      <a:pt x="2424" y="1"/>
                      <a:pt x="1729" y="184"/>
                      <a:pt x="1218" y="469"/>
                    </a:cubicBezTo>
                    <a:cubicBezTo>
                      <a:pt x="621" y="804"/>
                      <a:pt x="326" y="1361"/>
                      <a:pt x="238" y="1992"/>
                    </a:cubicBezTo>
                    <a:cubicBezTo>
                      <a:pt x="0" y="3628"/>
                      <a:pt x="1082" y="5903"/>
                      <a:pt x="2762" y="6569"/>
                    </a:cubicBezTo>
                    <a:cubicBezTo>
                      <a:pt x="2941" y="6639"/>
                      <a:pt x="3120" y="6671"/>
                      <a:pt x="3296" y="6671"/>
                    </a:cubicBezTo>
                    <a:cubicBezTo>
                      <a:pt x="4319" y="6671"/>
                      <a:pt x="5243" y="5589"/>
                      <a:pt x="5477" y="4705"/>
                    </a:cubicBezTo>
                    <a:cubicBezTo>
                      <a:pt x="5772" y="3591"/>
                      <a:pt x="5790" y="2047"/>
                      <a:pt x="5193" y="1011"/>
                    </a:cubicBezTo>
                    <a:cubicBezTo>
                      <a:pt x="4773" y="284"/>
                      <a:pt x="3950" y="1"/>
                      <a:pt x="3104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739575" y="1082125"/>
                <a:ext cx="8985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4094" extrusionOk="0">
                    <a:moveTo>
                      <a:pt x="2142" y="0"/>
                    </a:moveTo>
                    <a:cubicBezTo>
                      <a:pt x="1168" y="0"/>
                      <a:pt x="68" y="1107"/>
                      <a:pt x="38" y="1951"/>
                    </a:cubicBezTo>
                    <a:cubicBezTo>
                      <a:pt x="0" y="3047"/>
                      <a:pt x="857" y="4094"/>
                      <a:pt x="1997" y="4094"/>
                    </a:cubicBezTo>
                    <a:cubicBezTo>
                      <a:pt x="2169" y="4094"/>
                      <a:pt x="2347" y="4070"/>
                      <a:pt x="2529" y="4019"/>
                    </a:cubicBezTo>
                    <a:cubicBezTo>
                      <a:pt x="3485" y="3749"/>
                      <a:pt x="3593" y="2461"/>
                      <a:pt x="3497" y="1694"/>
                    </a:cubicBezTo>
                    <a:cubicBezTo>
                      <a:pt x="3442" y="1265"/>
                      <a:pt x="3323" y="774"/>
                      <a:pt x="3033" y="426"/>
                    </a:cubicBezTo>
                    <a:cubicBezTo>
                      <a:pt x="2781" y="125"/>
                      <a:pt x="2468" y="0"/>
                      <a:pt x="2142" y="0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61275" y="1073300"/>
                <a:ext cx="72325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694" extrusionOk="0">
                    <a:moveTo>
                      <a:pt x="1616" y="1"/>
                    </a:moveTo>
                    <a:cubicBezTo>
                      <a:pt x="586" y="1"/>
                      <a:pt x="1" y="2502"/>
                      <a:pt x="1561" y="2685"/>
                    </a:cubicBezTo>
                    <a:cubicBezTo>
                      <a:pt x="1611" y="2691"/>
                      <a:pt x="1658" y="2694"/>
                      <a:pt x="1704" y="2694"/>
                    </a:cubicBezTo>
                    <a:cubicBezTo>
                      <a:pt x="2837" y="2694"/>
                      <a:pt x="2893" y="992"/>
                      <a:pt x="2277" y="343"/>
                    </a:cubicBezTo>
                    <a:cubicBezTo>
                      <a:pt x="2048" y="102"/>
                      <a:pt x="1823" y="1"/>
                      <a:pt x="1616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649975" y="1150425"/>
                <a:ext cx="427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912" extrusionOk="0">
                    <a:moveTo>
                      <a:pt x="855" y="0"/>
                    </a:moveTo>
                    <a:cubicBezTo>
                      <a:pt x="807" y="0"/>
                      <a:pt x="757" y="6"/>
                      <a:pt x="707" y="19"/>
                    </a:cubicBezTo>
                    <a:cubicBezTo>
                      <a:pt x="1" y="190"/>
                      <a:pt x="154" y="911"/>
                      <a:pt x="822" y="911"/>
                    </a:cubicBezTo>
                    <a:cubicBezTo>
                      <a:pt x="853" y="911"/>
                      <a:pt x="885" y="910"/>
                      <a:pt x="919" y="906"/>
                    </a:cubicBezTo>
                    <a:cubicBezTo>
                      <a:pt x="992" y="899"/>
                      <a:pt x="1065" y="884"/>
                      <a:pt x="1133" y="858"/>
                    </a:cubicBezTo>
                    <a:cubicBezTo>
                      <a:pt x="1708" y="637"/>
                      <a:pt x="1361" y="0"/>
                      <a:pt x="855" y="0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681150" y="1170450"/>
                <a:ext cx="7432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2510" extrusionOk="0">
                    <a:moveTo>
                      <a:pt x="1589" y="0"/>
                    </a:moveTo>
                    <a:cubicBezTo>
                      <a:pt x="467" y="0"/>
                      <a:pt x="0" y="2509"/>
                      <a:pt x="1405" y="2509"/>
                    </a:cubicBezTo>
                    <a:cubicBezTo>
                      <a:pt x="1464" y="2509"/>
                      <a:pt x="1525" y="2505"/>
                      <a:pt x="1590" y="2496"/>
                    </a:cubicBezTo>
                    <a:cubicBezTo>
                      <a:pt x="2730" y="2337"/>
                      <a:pt x="2972" y="461"/>
                      <a:pt x="1880" y="55"/>
                    </a:cubicBezTo>
                    <a:cubicBezTo>
                      <a:pt x="1779" y="17"/>
                      <a:pt x="1682" y="0"/>
                      <a:pt x="1589" y="0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779875" y="1200050"/>
                <a:ext cx="101700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3421" extrusionOk="0">
                    <a:moveTo>
                      <a:pt x="1583" y="1"/>
                    </a:moveTo>
                    <a:cubicBezTo>
                      <a:pt x="765" y="1"/>
                      <a:pt x="33" y="369"/>
                      <a:pt x="20" y="1239"/>
                    </a:cubicBezTo>
                    <a:cubicBezTo>
                      <a:pt x="1" y="2357"/>
                      <a:pt x="926" y="3420"/>
                      <a:pt x="2014" y="3420"/>
                    </a:cubicBezTo>
                    <a:cubicBezTo>
                      <a:pt x="2332" y="3420"/>
                      <a:pt x="2663" y="3330"/>
                      <a:pt x="2988" y="3125"/>
                    </a:cubicBezTo>
                    <a:cubicBezTo>
                      <a:pt x="3750" y="2643"/>
                      <a:pt x="4067" y="1957"/>
                      <a:pt x="3750" y="1145"/>
                    </a:cubicBezTo>
                    <a:cubicBezTo>
                      <a:pt x="3474" y="441"/>
                      <a:pt x="2477" y="1"/>
                      <a:pt x="1583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011386" y="1087877"/>
                <a:ext cx="128175" cy="147900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916" extrusionOk="0">
                    <a:moveTo>
                      <a:pt x="2761" y="1"/>
                    </a:moveTo>
                    <a:cubicBezTo>
                      <a:pt x="762" y="1"/>
                      <a:pt x="0" y="2433"/>
                      <a:pt x="809" y="4323"/>
                    </a:cubicBezTo>
                    <a:cubicBezTo>
                      <a:pt x="1111" y="5027"/>
                      <a:pt x="1531" y="5916"/>
                      <a:pt x="2422" y="5916"/>
                    </a:cubicBezTo>
                    <a:cubicBezTo>
                      <a:pt x="2514" y="5916"/>
                      <a:pt x="2611" y="5907"/>
                      <a:pt x="2713" y="5887"/>
                    </a:cubicBezTo>
                    <a:cubicBezTo>
                      <a:pt x="4289" y="5574"/>
                      <a:pt x="5126" y="3456"/>
                      <a:pt x="5114" y="2122"/>
                    </a:cubicBezTo>
                    <a:cubicBezTo>
                      <a:pt x="5109" y="1451"/>
                      <a:pt x="4894" y="682"/>
                      <a:pt x="4201" y="359"/>
                    </a:cubicBezTo>
                    <a:cubicBezTo>
                      <a:pt x="3667" y="111"/>
                      <a:pt x="3186" y="1"/>
                      <a:pt x="2761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187025" y="1079925"/>
                <a:ext cx="121950" cy="87500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3500" extrusionOk="0">
                    <a:moveTo>
                      <a:pt x="1290" y="1"/>
                    </a:moveTo>
                    <a:cubicBezTo>
                      <a:pt x="1183" y="1"/>
                      <a:pt x="1076" y="9"/>
                      <a:pt x="969" y="27"/>
                    </a:cubicBezTo>
                    <a:cubicBezTo>
                      <a:pt x="157" y="166"/>
                      <a:pt x="0" y="801"/>
                      <a:pt x="290" y="1462"/>
                    </a:cubicBezTo>
                    <a:cubicBezTo>
                      <a:pt x="687" y="2358"/>
                      <a:pt x="2061" y="3500"/>
                      <a:pt x="3248" y="3500"/>
                    </a:cubicBezTo>
                    <a:cubicBezTo>
                      <a:pt x="3433" y="3500"/>
                      <a:pt x="3614" y="3472"/>
                      <a:pt x="3785" y="3411"/>
                    </a:cubicBezTo>
                    <a:cubicBezTo>
                      <a:pt x="4877" y="3023"/>
                      <a:pt x="4322" y="1959"/>
                      <a:pt x="3780" y="1358"/>
                    </a:cubicBezTo>
                    <a:cubicBezTo>
                      <a:pt x="3194" y="704"/>
                      <a:pt x="2262" y="1"/>
                      <a:pt x="1290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552939" y="1058059"/>
                <a:ext cx="93475" cy="66650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2666" extrusionOk="0">
                    <a:moveTo>
                      <a:pt x="1571" y="1"/>
                    </a:moveTo>
                    <a:cubicBezTo>
                      <a:pt x="725" y="1"/>
                      <a:pt x="0" y="433"/>
                      <a:pt x="281" y="1375"/>
                    </a:cubicBezTo>
                    <a:cubicBezTo>
                      <a:pt x="468" y="2005"/>
                      <a:pt x="1126" y="2454"/>
                      <a:pt x="1782" y="2610"/>
                    </a:cubicBezTo>
                    <a:cubicBezTo>
                      <a:pt x="1939" y="2648"/>
                      <a:pt x="2099" y="2666"/>
                      <a:pt x="2255" y="2666"/>
                    </a:cubicBezTo>
                    <a:cubicBezTo>
                      <a:pt x="3036" y="2666"/>
                      <a:pt x="3739" y="2211"/>
                      <a:pt x="3615" y="1352"/>
                    </a:cubicBezTo>
                    <a:cubicBezTo>
                      <a:pt x="3489" y="481"/>
                      <a:pt x="2463" y="1"/>
                      <a:pt x="1571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323250" y="1060750"/>
                <a:ext cx="15217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4180" extrusionOk="0">
                    <a:moveTo>
                      <a:pt x="1613" y="0"/>
                    </a:moveTo>
                    <a:cubicBezTo>
                      <a:pt x="735" y="0"/>
                      <a:pt x="24" y="472"/>
                      <a:pt x="11" y="1720"/>
                    </a:cubicBezTo>
                    <a:cubicBezTo>
                      <a:pt x="1" y="2718"/>
                      <a:pt x="349" y="3669"/>
                      <a:pt x="1453" y="4060"/>
                    </a:cubicBezTo>
                    <a:cubicBezTo>
                      <a:pt x="1686" y="4142"/>
                      <a:pt x="1950" y="4179"/>
                      <a:pt x="2225" y="4179"/>
                    </a:cubicBezTo>
                    <a:cubicBezTo>
                      <a:pt x="3003" y="4179"/>
                      <a:pt x="3869" y="3883"/>
                      <a:pt x="4383" y="3475"/>
                    </a:cubicBezTo>
                    <a:cubicBezTo>
                      <a:pt x="6086" y="2121"/>
                      <a:pt x="3475" y="0"/>
                      <a:pt x="1613" y="0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607367" y="1110468"/>
                <a:ext cx="118350" cy="95200"/>
              </a:xfrm>
              <a:custGeom>
                <a:avLst/>
                <a:gdLst/>
                <a:ahLst/>
                <a:cxnLst/>
                <a:rect l="l" t="t" r="r" b="b"/>
                <a:pathLst>
                  <a:path w="4734" h="3808" extrusionOk="0">
                    <a:moveTo>
                      <a:pt x="2810" y="1"/>
                    </a:moveTo>
                    <a:cubicBezTo>
                      <a:pt x="1969" y="1"/>
                      <a:pt x="1068" y="431"/>
                      <a:pt x="679" y="1044"/>
                    </a:cubicBezTo>
                    <a:cubicBezTo>
                      <a:pt x="111" y="1936"/>
                      <a:pt x="0" y="3474"/>
                      <a:pt x="1360" y="3747"/>
                    </a:cubicBezTo>
                    <a:cubicBezTo>
                      <a:pt x="1561" y="3787"/>
                      <a:pt x="1766" y="3807"/>
                      <a:pt x="1970" y="3807"/>
                    </a:cubicBezTo>
                    <a:cubicBezTo>
                      <a:pt x="2708" y="3807"/>
                      <a:pt x="3435" y="3545"/>
                      <a:pt x="3916" y="3036"/>
                    </a:cubicBezTo>
                    <a:cubicBezTo>
                      <a:pt x="4438" y="2483"/>
                      <a:pt x="4733" y="1386"/>
                      <a:pt x="4285" y="711"/>
                    </a:cubicBezTo>
                    <a:cubicBezTo>
                      <a:pt x="3951" y="210"/>
                      <a:pt x="3395" y="1"/>
                      <a:pt x="2810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024106" y="1164014"/>
                <a:ext cx="110375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4415" h="4224" extrusionOk="0">
                    <a:moveTo>
                      <a:pt x="2032" y="1"/>
                    </a:moveTo>
                    <a:cubicBezTo>
                      <a:pt x="798" y="1"/>
                      <a:pt x="0" y="1186"/>
                      <a:pt x="40" y="2304"/>
                    </a:cubicBezTo>
                    <a:cubicBezTo>
                      <a:pt x="56" y="2761"/>
                      <a:pt x="209" y="3212"/>
                      <a:pt x="542" y="3550"/>
                    </a:cubicBezTo>
                    <a:cubicBezTo>
                      <a:pt x="1004" y="4020"/>
                      <a:pt x="1550" y="4224"/>
                      <a:pt x="2083" y="4224"/>
                    </a:cubicBezTo>
                    <a:cubicBezTo>
                      <a:pt x="3284" y="4224"/>
                      <a:pt x="4414" y="3186"/>
                      <a:pt x="4332" y="1828"/>
                    </a:cubicBezTo>
                    <a:cubicBezTo>
                      <a:pt x="4269" y="789"/>
                      <a:pt x="3309" y="138"/>
                      <a:pt x="2267" y="15"/>
                    </a:cubicBezTo>
                    <a:cubicBezTo>
                      <a:pt x="2187" y="5"/>
                      <a:pt x="2109" y="1"/>
                      <a:pt x="2032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728437" y="1167171"/>
                <a:ext cx="120600" cy="89575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3583" extrusionOk="0">
                    <a:moveTo>
                      <a:pt x="1926" y="1"/>
                    </a:moveTo>
                    <a:cubicBezTo>
                      <a:pt x="0" y="1"/>
                      <a:pt x="378" y="3583"/>
                      <a:pt x="2485" y="3583"/>
                    </a:cubicBezTo>
                    <a:cubicBezTo>
                      <a:pt x="2670" y="3583"/>
                      <a:pt x="2868" y="3555"/>
                      <a:pt x="3078" y="3496"/>
                    </a:cubicBezTo>
                    <a:cubicBezTo>
                      <a:pt x="4823" y="2999"/>
                      <a:pt x="3595" y="263"/>
                      <a:pt x="2231" y="28"/>
                    </a:cubicBezTo>
                    <a:cubicBezTo>
                      <a:pt x="2124" y="10"/>
                      <a:pt x="2022" y="1"/>
                      <a:pt x="1926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472457" y="1082394"/>
                <a:ext cx="89550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3582" h="2957" extrusionOk="0">
                    <a:moveTo>
                      <a:pt x="1726" y="0"/>
                    </a:moveTo>
                    <a:cubicBezTo>
                      <a:pt x="282" y="0"/>
                      <a:pt x="1" y="2892"/>
                      <a:pt x="1532" y="2956"/>
                    </a:cubicBezTo>
                    <a:cubicBezTo>
                      <a:pt x="1551" y="2956"/>
                      <a:pt x="1571" y="2957"/>
                      <a:pt x="1589" y="2957"/>
                    </a:cubicBezTo>
                    <a:cubicBezTo>
                      <a:pt x="3171" y="2957"/>
                      <a:pt x="3582" y="172"/>
                      <a:pt x="1832" y="5"/>
                    </a:cubicBezTo>
                    <a:cubicBezTo>
                      <a:pt x="1796" y="2"/>
                      <a:pt x="1761" y="0"/>
                      <a:pt x="1726" y="0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885810" y="1193852"/>
                <a:ext cx="90150" cy="70975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2839" extrusionOk="0">
                    <a:moveTo>
                      <a:pt x="1383" y="1"/>
                    </a:moveTo>
                    <a:cubicBezTo>
                      <a:pt x="628" y="1"/>
                      <a:pt x="1" y="615"/>
                      <a:pt x="171" y="1536"/>
                    </a:cubicBezTo>
                    <a:cubicBezTo>
                      <a:pt x="320" y="2339"/>
                      <a:pt x="918" y="2839"/>
                      <a:pt x="1642" y="2839"/>
                    </a:cubicBezTo>
                    <a:cubicBezTo>
                      <a:pt x="1910" y="2839"/>
                      <a:pt x="2195" y="2770"/>
                      <a:pt x="2481" y="2623"/>
                    </a:cubicBezTo>
                    <a:cubicBezTo>
                      <a:pt x="3606" y="2048"/>
                      <a:pt x="3071" y="823"/>
                      <a:pt x="2254" y="278"/>
                    </a:cubicBezTo>
                    <a:cubicBezTo>
                      <a:pt x="1969" y="88"/>
                      <a:pt x="1667" y="1"/>
                      <a:pt x="1383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" name="Google Shape;144;p2"/>
          <p:cNvSpPr txBox="1">
            <a:spLocks noGrp="1"/>
          </p:cNvSpPr>
          <p:nvPr>
            <p:ph type="subTitle" idx="1"/>
          </p:nvPr>
        </p:nvSpPr>
        <p:spPr>
          <a:xfrm>
            <a:off x="1996350" y="4192298"/>
            <a:ext cx="51513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1996350" y="1433022"/>
            <a:ext cx="5151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0">
                <a:solidFill>
                  <a:schemeClr val="dk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2"/>
          <p:cNvGrpSpPr/>
          <p:nvPr/>
        </p:nvGrpSpPr>
        <p:grpSpPr>
          <a:xfrm>
            <a:off x="7989211" y="2319335"/>
            <a:ext cx="497365" cy="375742"/>
            <a:chOff x="171686" y="1595997"/>
            <a:chExt cx="497365" cy="375742"/>
          </a:xfrm>
        </p:grpSpPr>
        <p:sp>
          <p:nvSpPr>
            <p:cNvPr id="147" name="Google Shape;147;p2"/>
            <p:cNvSpPr/>
            <p:nvPr/>
          </p:nvSpPr>
          <p:spPr>
            <a:xfrm>
              <a:off x="488016" y="1638349"/>
              <a:ext cx="119824" cy="162969"/>
            </a:xfrm>
            <a:custGeom>
              <a:avLst/>
              <a:gdLst/>
              <a:ahLst/>
              <a:cxnLst/>
              <a:rect l="l" t="t" r="r" b="b"/>
              <a:pathLst>
                <a:path w="1061" h="1443" extrusionOk="0">
                  <a:moveTo>
                    <a:pt x="127" y="0"/>
                  </a:moveTo>
                  <a:cubicBezTo>
                    <a:pt x="84" y="10"/>
                    <a:pt x="44" y="17"/>
                    <a:pt x="1" y="27"/>
                  </a:cubicBezTo>
                  <a:cubicBezTo>
                    <a:pt x="41" y="147"/>
                    <a:pt x="74" y="270"/>
                    <a:pt x="97" y="393"/>
                  </a:cubicBezTo>
                  <a:cubicBezTo>
                    <a:pt x="120" y="499"/>
                    <a:pt x="184" y="575"/>
                    <a:pt x="240" y="658"/>
                  </a:cubicBezTo>
                  <a:cubicBezTo>
                    <a:pt x="263" y="692"/>
                    <a:pt x="287" y="731"/>
                    <a:pt x="303" y="771"/>
                  </a:cubicBezTo>
                  <a:cubicBezTo>
                    <a:pt x="356" y="914"/>
                    <a:pt x="493" y="974"/>
                    <a:pt x="599" y="1077"/>
                  </a:cubicBezTo>
                  <a:cubicBezTo>
                    <a:pt x="655" y="1120"/>
                    <a:pt x="715" y="1164"/>
                    <a:pt x="775" y="1200"/>
                  </a:cubicBezTo>
                  <a:cubicBezTo>
                    <a:pt x="842" y="1247"/>
                    <a:pt x="868" y="1313"/>
                    <a:pt x="915" y="1380"/>
                  </a:cubicBezTo>
                  <a:cubicBezTo>
                    <a:pt x="931" y="1403"/>
                    <a:pt x="945" y="1423"/>
                    <a:pt x="961" y="1443"/>
                  </a:cubicBezTo>
                  <a:cubicBezTo>
                    <a:pt x="991" y="1409"/>
                    <a:pt x="1014" y="1373"/>
                    <a:pt x="1044" y="1340"/>
                  </a:cubicBezTo>
                  <a:cubicBezTo>
                    <a:pt x="1051" y="1336"/>
                    <a:pt x="1054" y="1330"/>
                    <a:pt x="1061" y="1326"/>
                  </a:cubicBezTo>
                  <a:cubicBezTo>
                    <a:pt x="998" y="1260"/>
                    <a:pt x="938" y="1190"/>
                    <a:pt x="881" y="1117"/>
                  </a:cubicBezTo>
                  <a:cubicBezTo>
                    <a:pt x="861" y="1084"/>
                    <a:pt x="838" y="1057"/>
                    <a:pt x="808" y="1034"/>
                  </a:cubicBezTo>
                  <a:cubicBezTo>
                    <a:pt x="775" y="1017"/>
                    <a:pt x="735" y="1024"/>
                    <a:pt x="709" y="1004"/>
                  </a:cubicBezTo>
                  <a:cubicBezTo>
                    <a:pt x="652" y="967"/>
                    <a:pt x="616" y="898"/>
                    <a:pt x="562" y="854"/>
                  </a:cubicBezTo>
                  <a:cubicBezTo>
                    <a:pt x="489" y="805"/>
                    <a:pt x="446" y="781"/>
                    <a:pt x="416" y="698"/>
                  </a:cubicBezTo>
                  <a:cubicBezTo>
                    <a:pt x="410" y="682"/>
                    <a:pt x="403" y="668"/>
                    <a:pt x="396" y="652"/>
                  </a:cubicBezTo>
                  <a:cubicBezTo>
                    <a:pt x="336" y="539"/>
                    <a:pt x="227" y="459"/>
                    <a:pt x="220" y="323"/>
                  </a:cubicBezTo>
                  <a:cubicBezTo>
                    <a:pt x="213" y="210"/>
                    <a:pt x="164" y="107"/>
                    <a:pt x="127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9221" y="1640946"/>
              <a:ext cx="357439" cy="310917"/>
            </a:xfrm>
            <a:custGeom>
              <a:avLst/>
              <a:gdLst/>
              <a:ahLst/>
              <a:cxnLst/>
              <a:rect l="l" t="t" r="r" b="b"/>
              <a:pathLst>
                <a:path w="3165" h="2753" extrusionOk="0">
                  <a:moveTo>
                    <a:pt x="2200" y="1"/>
                  </a:moveTo>
                  <a:cubicBezTo>
                    <a:pt x="2144" y="17"/>
                    <a:pt x="2087" y="34"/>
                    <a:pt x="2034" y="60"/>
                  </a:cubicBezTo>
                  <a:cubicBezTo>
                    <a:pt x="1918" y="117"/>
                    <a:pt x="1792" y="160"/>
                    <a:pt x="1665" y="190"/>
                  </a:cubicBezTo>
                  <a:cubicBezTo>
                    <a:pt x="1436" y="237"/>
                    <a:pt x="1240" y="373"/>
                    <a:pt x="1024" y="456"/>
                  </a:cubicBezTo>
                  <a:cubicBezTo>
                    <a:pt x="914" y="499"/>
                    <a:pt x="838" y="562"/>
                    <a:pt x="735" y="635"/>
                  </a:cubicBezTo>
                  <a:cubicBezTo>
                    <a:pt x="642" y="702"/>
                    <a:pt x="536" y="748"/>
                    <a:pt x="446" y="818"/>
                  </a:cubicBezTo>
                  <a:cubicBezTo>
                    <a:pt x="280" y="944"/>
                    <a:pt x="226" y="1141"/>
                    <a:pt x="113" y="1307"/>
                  </a:cubicBezTo>
                  <a:cubicBezTo>
                    <a:pt x="80" y="1353"/>
                    <a:pt x="40" y="1393"/>
                    <a:pt x="0" y="1430"/>
                  </a:cubicBezTo>
                  <a:cubicBezTo>
                    <a:pt x="84" y="1523"/>
                    <a:pt x="177" y="1609"/>
                    <a:pt x="276" y="1686"/>
                  </a:cubicBezTo>
                  <a:cubicBezTo>
                    <a:pt x="346" y="1735"/>
                    <a:pt x="416" y="1782"/>
                    <a:pt x="492" y="1825"/>
                  </a:cubicBezTo>
                  <a:cubicBezTo>
                    <a:pt x="536" y="1852"/>
                    <a:pt x="579" y="1885"/>
                    <a:pt x="615" y="1925"/>
                  </a:cubicBezTo>
                  <a:cubicBezTo>
                    <a:pt x="712" y="2031"/>
                    <a:pt x="725" y="2197"/>
                    <a:pt x="795" y="2320"/>
                  </a:cubicBezTo>
                  <a:cubicBezTo>
                    <a:pt x="828" y="2383"/>
                    <a:pt x="845" y="2453"/>
                    <a:pt x="845" y="2523"/>
                  </a:cubicBezTo>
                  <a:cubicBezTo>
                    <a:pt x="851" y="2603"/>
                    <a:pt x="871" y="2679"/>
                    <a:pt x="898" y="2752"/>
                  </a:cubicBezTo>
                  <a:cubicBezTo>
                    <a:pt x="918" y="2742"/>
                    <a:pt x="931" y="2736"/>
                    <a:pt x="948" y="2732"/>
                  </a:cubicBezTo>
                  <a:cubicBezTo>
                    <a:pt x="1057" y="2692"/>
                    <a:pt x="1164" y="2666"/>
                    <a:pt x="1270" y="2633"/>
                  </a:cubicBezTo>
                  <a:cubicBezTo>
                    <a:pt x="1463" y="2573"/>
                    <a:pt x="1592" y="2420"/>
                    <a:pt x="1768" y="2330"/>
                  </a:cubicBezTo>
                  <a:cubicBezTo>
                    <a:pt x="1998" y="2217"/>
                    <a:pt x="2270" y="2221"/>
                    <a:pt x="2470" y="2038"/>
                  </a:cubicBezTo>
                  <a:cubicBezTo>
                    <a:pt x="2616" y="1898"/>
                    <a:pt x="2772" y="1765"/>
                    <a:pt x="2935" y="1639"/>
                  </a:cubicBezTo>
                  <a:cubicBezTo>
                    <a:pt x="3008" y="1576"/>
                    <a:pt x="3074" y="1513"/>
                    <a:pt x="3141" y="1446"/>
                  </a:cubicBezTo>
                  <a:cubicBezTo>
                    <a:pt x="3148" y="1436"/>
                    <a:pt x="3158" y="1430"/>
                    <a:pt x="3164" y="1420"/>
                  </a:cubicBezTo>
                  <a:cubicBezTo>
                    <a:pt x="3148" y="1400"/>
                    <a:pt x="3131" y="1376"/>
                    <a:pt x="3114" y="1353"/>
                  </a:cubicBezTo>
                  <a:cubicBezTo>
                    <a:pt x="3071" y="1290"/>
                    <a:pt x="3041" y="1224"/>
                    <a:pt x="2978" y="1177"/>
                  </a:cubicBezTo>
                  <a:cubicBezTo>
                    <a:pt x="2915" y="1141"/>
                    <a:pt x="2855" y="1097"/>
                    <a:pt x="2799" y="1051"/>
                  </a:cubicBezTo>
                  <a:cubicBezTo>
                    <a:pt x="2692" y="951"/>
                    <a:pt x="2556" y="888"/>
                    <a:pt x="2500" y="745"/>
                  </a:cubicBezTo>
                  <a:cubicBezTo>
                    <a:pt x="2486" y="705"/>
                    <a:pt x="2463" y="669"/>
                    <a:pt x="2440" y="632"/>
                  </a:cubicBezTo>
                  <a:cubicBezTo>
                    <a:pt x="2383" y="549"/>
                    <a:pt x="2320" y="473"/>
                    <a:pt x="2297" y="370"/>
                  </a:cubicBezTo>
                  <a:cubicBezTo>
                    <a:pt x="2274" y="243"/>
                    <a:pt x="2240" y="120"/>
                    <a:pt x="2200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27927" y="1802333"/>
              <a:ext cx="112709" cy="154386"/>
            </a:xfrm>
            <a:custGeom>
              <a:avLst/>
              <a:gdLst/>
              <a:ahLst/>
              <a:cxnLst/>
              <a:rect l="l" t="t" r="r" b="b"/>
              <a:pathLst>
                <a:path w="998" h="1367" extrusionOk="0">
                  <a:moveTo>
                    <a:pt x="97" y="1"/>
                  </a:moveTo>
                  <a:cubicBezTo>
                    <a:pt x="67" y="27"/>
                    <a:pt x="34" y="54"/>
                    <a:pt x="1" y="77"/>
                  </a:cubicBezTo>
                  <a:cubicBezTo>
                    <a:pt x="61" y="134"/>
                    <a:pt x="127" y="190"/>
                    <a:pt x="180" y="243"/>
                  </a:cubicBezTo>
                  <a:cubicBezTo>
                    <a:pt x="257" y="313"/>
                    <a:pt x="340" y="379"/>
                    <a:pt x="423" y="439"/>
                  </a:cubicBezTo>
                  <a:cubicBezTo>
                    <a:pt x="453" y="459"/>
                    <a:pt x="483" y="479"/>
                    <a:pt x="513" y="499"/>
                  </a:cubicBezTo>
                  <a:cubicBezTo>
                    <a:pt x="675" y="612"/>
                    <a:pt x="639" y="725"/>
                    <a:pt x="715" y="888"/>
                  </a:cubicBezTo>
                  <a:cubicBezTo>
                    <a:pt x="775" y="1018"/>
                    <a:pt x="828" y="1154"/>
                    <a:pt x="871" y="1293"/>
                  </a:cubicBezTo>
                  <a:cubicBezTo>
                    <a:pt x="878" y="1320"/>
                    <a:pt x="888" y="1343"/>
                    <a:pt x="895" y="1366"/>
                  </a:cubicBezTo>
                  <a:lnTo>
                    <a:pt x="998" y="1323"/>
                  </a:lnTo>
                  <a:cubicBezTo>
                    <a:pt x="971" y="1250"/>
                    <a:pt x="951" y="1174"/>
                    <a:pt x="945" y="1094"/>
                  </a:cubicBezTo>
                  <a:cubicBezTo>
                    <a:pt x="945" y="1024"/>
                    <a:pt x="928" y="954"/>
                    <a:pt x="895" y="891"/>
                  </a:cubicBezTo>
                  <a:cubicBezTo>
                    <a:pt x="825" y="768"/>
                    <a:pt x="815" y="602"/>
                    <a:pt x="715" y="496"/>
                  </a:cubicBezTo>
                  <a:cubicBezTo>
                    <a:pt x="679" y="456"/>
                    <a:pt x="636" y="423"/>
                    <a:pt x="589" y="396"/>
                  </a:cubicBezTo>
                  <a:cubicBezTo>
                    <a:pt x="516" y="353"/>
                    <a:pt x="443" y="306"/>
                    <a:pt x="376" y="257"/>
                  </a:cubicBezTo>
                  <a:cubicBezTo>
                    <a:pt x="277" y="180"/>
                    <a:pt x="184" y="94"/>
                    <a:pt x="9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71686" y="1812271"/>
              <a:ext cx="165111" cy="159468"/>
            </a:xfrm>
            <a:custGeom>
              <a:avLst/>
              <a:gdLst/>
              <a:ahLst/>
              <a:cxnLst/>
              <a:rect l="l" t="t" r="r" b="b"/>
              <a:pathLst>
                <a:path w="1462" h="1412" extrusionOk="0">
                  <a:moveTo>
                    <a:pt x="644" y="1"/>
                  </a:moveTo>
                  <a:cubicBezTo>
                    <a:pt x="639" y="1"/>
                    <a:pt x="634" y="2"/>
                    <a:pt x="628" y="6"/>
                  </a:cubicBezTo>
                  <a:cubicBezTo>
                    <a:pt x="545" y="66"/>
                    <a:pt x="482" y="152"/>
                    <a:pt x="452" y="252"/>
                  </a:cubicBezTo>
                  <a:cubicBezTo>
                    <a:pt x="439" y="278"/>
                    <a:pt x="426" y="308"/>
                    <a:pt x="409" y="341"/>
                  </a:cubicBezTo>
                  <a:cubicBezTo>
                    <a:pt x="389" y="375"/>
                    <a:pt x="363" y="408"/>
                    <a:pt x="329" y="434"/>
                  </a:cubicBezTo>
                  <a:cubicBezTo>
                    <a:pt x="309" y="451"/>
                    <a:pt x="289" y="471"/>
                    <a:pt x="273" y="494"/>
                  </a:cubicBezTo>
                  <a:cubicBezTo>
                    <a:pt x="206" y="571"/>
                    <a:pt x="150" y="660"/>
                    <a:pt x="107" y="753"/>
                  </a:cubicBezTo>
                  <a:cubicBezTo>
                    <a:pt x="24" y="926"/>
                    <a:pt x="0" y="1149"/>
                    <a:pt x="186" y="1259"/>
                  </a:cubicBezTo>
                  <a:cubicBezTo>
                    <a:pt x="227" y="1283"/>
                    <a:pt x="267" y="1292"/>
                    <a:pt x="305" y="1292"/>
                  </a:cubicBezTo>
                  <a:cubicBezTo>
                    <a:pt x="356" y="1292"/>
                    <a:pt x="405" y="1277"/>
                    <a:pt x="452" y="1262"/>
                  </a:cubicBezTo>
                  <a:cubicBezTo>
                    <a:pt x="496" y="1247"/>
                    <a:pt x="533" y="1237"/>
                    <a:pt x="565" y="1237"/>
                  </a:cubicBezTo>
                  <a:cubicBezTo>
                    <a:pt x="592" y="1237"/>
                    <a:pt x="616" y="1244"/>
                    <a:pt x="638" y="1262"/>
                  </a:cubicBezTo>
                  <a:cubicBezTo>
                    <a:pt x="658" y="1278"/>
                    <a:pt x="675" y="1295"/>
                    <a:pt x="692" y="1315"/>
                  </a:cubicBezTo>
                  <a:cubicBezTo>
                    <a:pt x="731" y="1362"/>
                    <a:pt x="781" y="1411"/>
                    <a:pt x="858" y="1411"/>
                  </a:cubicBezTo>
                  <a:cubicBezTo>
                    <a:pt x="871" y="1411"/>
                    <a:pt x="884" y="1411"/>
                    <a:pt x="898" y="1408"/>
                  </a:cubicBezTo>
                  <a:cubicBezTo>
                    <a:pt x="964" y="1385"/>
                    <a:pt x="1011" y="1325"/>
                    <a:pt x="1047" y="1278"/>
                  </a:cubicBezTo>
                  <a:cubicBezTo>
                    <a:pt x="1050" y="1269"/>
                    <a:pt x="1057" y="1262"/>
                    <a:pt x="1064" y="1255"/>
                  </a:cubicBezTo>
                  <a:cubicBezTo>
                    <a:pt x="1129" y="1170"/>
                    <a:pt x="1190" y="1151"/>
                    <a:pt x="1272" y="1151"/>
                  </a:cubicBezTo>
                  <a:cubicBezTo>
                    <a:pt x="1299" y="1151"/>
                    <a:pt x="1327" y="1153"/>
                    <a:pt x="1359" y="1156"/>
                  </a:cubicBezTo>
                  <a:lnTo>
                    <a:pt x="1416" y="1159"/>
                  </a:lnTo>
                  <a:cubicBezTo>
                    <a:pt x="1417" y="1159"/>
                    <a:pt x="1418" y="1159"/>
                    <a:pt x="1419" y="1159"/>
                  </a:cubicBezTo>
                  <a:cubicBezTo>
                    <a:pt x="1456" y="1159"/>
                    <a:pt x="1461" y="1099"/>
                    <a:pt x="1419" y="1096"/>
                  </a:cubicBezTo>
                  <a:lnTo>
                    <a:pt x="1366" y="1092"/>
                  </a:lnTo>
                  <a:cubicBezTo>
                    <a:pt x="1335" y="1091"/>
                    <a:pt x="1306" y="1089"/>
                    <a:pt x="1277" y="1089"/>
                  </a:cubicBezTo>
                  <a:cubicBezTo>
                    <a:pt x="1181" y="1089"/>
                    <a:pt x="1096" y="1108"/>
                    <a:pt x="1014" y="1215"/>
                  </a:cubicBezTo>
                  <a:cubicBezTo>
                    <a:pt x="1007" y="1222"/>
                    <a:pt x="1001" y="1232"/>
                    <a:pt x="994" y="1242"/>
                  </a:cubicBezTo>
                  <a:cubicBezTo>
                    <a:pt x="957" y="1292"/>
                    <a:pt x="918" y="1352"/>
                    <a:pt x="858" y="1352"/>
                  </a:cubicBezTo>
                  <a:cubicBezTo>
                    <a:pt x="808" y="1352"/>
                    <a:pt x="775" y="1315"/>
                    <a:pt x="738" y="1272"/>
                  </a:cubicBezTo>
                  <a:cubicBezTo>
                    <a:pt x="718" y="1252"/>
                    <a:pt x="698" y="1232"/>
                    <a:pt x="678" y="1215"/>
                  </a:cubicBezTo>
                  <a:cubicBezTo>
                    <a:pt x="641" y="1186"/>
                    <a:pt x="602" y="1176"/>
                    <a:pt x="562" y="1176"/>
                  </a:cubicBezTo>
                  <a:cubicBezTo>
                    <a:pt x="517" y="1176"/>
                    <a:pt x="472" y="1190"/>
                    <a:pt x="432" y="1202"/>
                  </a:cubicBezTo>
                  <a:cubicBezTo>
                    <a:pt x="389" y="1216"/>
                    <a:pt x="347" y="1230"/>
                    <a:pt x="305" y="1230"/>
                  </a:cubicBezTo>
                  <a:cubicBezTo>
                    <a:pt x="277" y="1230"/>
                    <a:pt x="248" y="1223"/>
                    <a:pt x="220" y="1205"/>
                  </a:cubicBezTo>
                  <a:cubicBezTo>
                    <a:pt x="34" y="1096"/>
                    <a:pt x="130" y="853"/>
                    <a:pt x="163" y="780"/>
                  </a:cubicBezTo>
                  <a:cubicBezTo>
                    <a:pt x="206" y="690"/>
                    <a:pt x="260" y="607"/>
                    <a:pt x="323" y="534"/>
                  </a:cubicBezTo>
                  <a:cubicBezTo>
                    <a:pt x="339" y="514"/>
                    <a:pt x="356" y="498"/>
                    <a:pt x="376" y="481"/>
                  </a:cubicBezTo>
                  <a:cubicBezTo>
                    <a:pt x="412" y="448"/>
                    <a:pt x="442" y="411"/>
                    <a:pt x="466" y="368"/>
                  </a:cubicBezTo>
                  <a:cubicBezTo>
                    <a:pt x="482" y="335"/>
                    <a:pt x="495" y="305"/>
                    <a:pt x="509" y="275"/>
                  </a:cubicBezTo>
                  <a:cubicBezTo>
                    <a:pt x="539" y="188"/>
                    <a:pt x="592" y="109"/>
                    <a:pt x="665" y="56"/>
                  </a:cubicBezTo>
                  <a:cubicBezTo>
                    <a:pt x="687" y="34"/>
                    <a:pt x="668" y="1"/>
                    <a:pt x="644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90726" y="1595997"/>
              <a:ext cx="178324" cy="192784"/>
            </a:xfrm>
            <a:custGeom>
              <a:avLst/>
              <a:gdLst/>
              <a:ahLst/>
              <a:cxnLst/>
              <a:rect l="l" t="t" r="r" b="b"/>
              <a:pathLst>
                <a:path w="1579" h="1707" extrusionOk="0">
                  <a:moveTo>
                    <a:pt x="781" y="0"/>
                  </a:moveTo>
                  <a:cubicBezTo>
                    <a:pt x="668" y="0"/>
                    <a:pt x="558" y="131"/>
                    <a:pt x="479" y="226"/>
                  </a:cubicBezTo>
                  <a:cubicBezTo>
                    <a:pt x="459" y="252"/>
                    <a:pt x="439" y="276"/>
                    <a:pt x="422" y="292"/>
                  </a:cubicBezTo>
                  <a:cubicBezTo>
                    <a:pt x="332" y="385"/>
                    <a:pt x="229" y="434"/>
                    <a:pt x="129" y="434"/>
                  </a:cubicBezTo>
                  <a:cubicBezTo>
                    <a:pt x="100" y="434"/>
                    <a:pt x="71" y="430"/>
                    <a:pt x="43" y="422"/>
                  </a:cubicBezTo>
                  <a:cubicBezTo>
                    <a:pt x="41" y="421"/>
                    <a:pt x="39" y="421"/>
                    <a:pt x="37" y="421"/>
                  </a:cubicBezTo>
                  <a:cubicBezTo>
                    <a:pt x="23" y="421"/>
                    <a:pt x="10" y="431"/>
                    <a:pt x="7" y="445"/>
                  </a:cubicBezTo>
                  <a:cubicBezTo>
                    <a:pt x="0" y="462"/>
                    <a:pt x="10" y="478"/>
                    <a:pt x="27" y="482"/>
                  </a:cubicBezTo>
                  <a:cubicBezTo>
                    <a:pt x="61" y="492"/>
                    <a:pt x="95" y="496"/>
                    <a:pt x="130" y="496"/>
                  </a:cubicBezTo>
                  <a:cubicBezTo>
                    <a:pt x="246" y="496"/>
                    <a:pt x="363" y="441"/>
                    <a:pt x="465" y="339"/>
                  </a:cubicBezTo>
                  <a:cubicBezTo>
                    <a:pt x="485" y="319"/>
                    <a:pt x="505" y="296"/>
                    <a:pt x="528" y="266"/>
                  </a:cubicBezTo>
                  <a:cubicBezTo>
                    <a:pt x="597" y="185"/>
                    <a:pt x="694" y="64"/>
                    <a:pt x="782" y="64"/>
                  </a:cubicBezTo>
                  <a:cubicBezTo>
                    <a:pt x="788" y="64"/>
                    <a:pt x="795" y="65"/>
                    <a:pt x="801" y="66"/>
                  </a:cubicBezTo>
                  <a:cubicBezTo>
                    <a:pt x="874" y="83"/>
                    <a:pt x="894" y="153"/>
                    <a:pt x="911" y="262"/>
                  </a:cubicBezTo>
                  <a:cubicBezTo>
                    <a:pt x="927" y="369"/>
                    <a:pt x="950" y="492"/>
                    <a:pt x="1077" y="528"/>
                  </a:cubicBezTo>
                  <a:cubicBezTo>
                    <a:pt x="1120" y="538"/>
                    <a:pt x="1166" y="545"/>
                    <a:pt x="1213" y="545"/>
                  </a:cubicBezTo>
                  <a:cubicBezTo>
                    <a:pt x="1273" y="545"/>
                    <a:pt x="1333" y="558"/>
                    <a:pt x="1386" y="585"/>
                  </a:cubicBezTo>
                  <a:cubicBezTo>
                    <a:pt x="1502" y="648"/>
                    <a:pt x="1509" y="728"/>
                    <a:pt x="1512" y="874"/>
                  </a:cubicBezTo>
                  <a:cubicBezTo>
                    <a:pt x="1515" y="1047"/>
                    <a:pt x="1409" y="1113"/>
                    <a:pt x="1276" y="1196"/>
                  </a:cubicBezTo>
                  <a:cubicBezTo>
                    <a:pt x="1243" y="1216"/>
                    <a:pt x="1213" y="1236"/>
                    <a:pt x="1180" y="1259"/>
                  </a:cubicBezTo>
                  <a:cubicBezTo>
                    <a:pt x="1107" y="1316"/>
                    <a:pt x="1044" y="1389"/>
                    <a:pt x="1000" y="1472"/>
                  </a:cubicBezTo>
                  <a:cubicBezTo>
                    <a:pt x="964" y="1539"/>
                    <a:pt x="917" y="1598"/>
                    <a:pt x="857" y="1648"/>
                  </a:cubicBezTo>
                  <a:cubicBezTo>
                    <a:pt x="834" y="1669"/>
                    <a:pt x="850" y="1706"/>
                    <a:pt x="878" y="1706"/>
                  </a:cubicBezTo>
                  <a:cubicBezTo>
                    <a:pt x="881" y="1706"/>
                    <a:pt x="884" y="1706"/>
                    <a:pt x="887" y="1705"/>
                  </a:cubicBezTo>
                  <a:cubicBezTo>
                    <a:pt x="891" y="1705"/>
                    <a:pt x="894" y="1701"/>
                    <a:pt x="897" y="1698"/>
                  </a:cubicBezTo>
                  <a:cubicBezTo>
                    <a:pt x="960" y="1645"/>
                    <a:pt x="1014" y="1578"/>
                    <a:pt x="1053" y="1505"/>
                  </a:cubicBezTo>
                  <a:cubicBezTo>
                    <a:pt x="1093" y="1429"/>
                    <a:pt x="1150" y="1362"/>
                    <a:pt x="1220" y="1309"/>
                  </a:cubicBezTo>
                  <a:cubicBezTo>
                    <a:pt x="1250" y="1286"/>
                    <a:pt x="1279" y="1266"/>
                    <a:pt x="1309" y="1249"/>
                  </a:cubicBezTo>
                  <a:cubicBezTo>
                    <a:pt x="1442" y="1166"/>
                    <a:pt x="1579" y="1083"/>
                    <a:pt x="1575" y="874"/>
                  </a:cubicBezTo>
                  <a:cubicBezTo>
                    <a:pt x="1575" y="711"/>
                    <a:pt x="1562" y="608"/>
                    <a:pt x="1416" y="528"/>
                  </a:cubicBezTo>
                  <a:cubicBezTo>
                    <a:pt x="1356" y="498"/>
                    <a:pt x="1286" y="482"/>
                    <a:pt x="1216" y="482"/>
                  </a:cubicBezTo>
                  <a:cubicBezTo>
                    <a:pt x="1176" y="482"/>
                    <a:pt x="1133" y="475"/>
                    <a:pt x="1093" y="465"/>
                  </a:cubicBezTo>
                  <a:cubicBezTo>
                    <a:pt x="1007" y="442"/>
                    <a:pt x="990" y="352"/>
                    <a:pt x="970" y="249"/>
                  </a:cubicBezTo>
                  <a:cubicBezTo>
                    <a:pt x="954" y="146"/>
                    <a:pt x="934" y="30"/>
                    <a:pt x="811" y="3"/>
                  </a:cubicBezTo>
                  <a:cubicBezTo>
                    <a:pt x="801" y="1"/>
                    <a:pt x="791" y="0"/>
                    <a:pt x="781" y="0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62824" y="1704755"/>
              <a:ext cx="126261" cy="101079"/>
            </a:xfrm>
            <a:custGeom>
              <a:avLst/>
              <a:gdLst/>
              <a:ahLst/>
              <a:cxnLst/>
              <a:rect l="l" t="t" r="r" b="b"/>
              <a:pathLst>
                <a:path w="1118" h="895" extrusionOk="0">
                  <a:moveTo>
                    <a:pt x="1114" y="1"/>
                  </a:moveTo>
                  <a:cubicBezTo>
                    <a:pt x="1097" y="1"/>
                    <a:pt x="1078" y="4"/>
                    <a:pt x="1061" y="11"/>
                  </a:cubicBezTo>
                  <a:cubicBezTo>
                    <a:pt x="1038" y="17"/>
                    <a:pt x="1018" y="27"/>
                    <a:pt x="998" y="37"/>
                  </a:cubicBezTo>
                  <a:lnTo>
                    <a:pt x="961" y="57"/>
                  </a:lnTo>
                  <a:lnTo>
                    <a:pt x="918" y="80"/>
                  </a:lnTo>
                  <a:cubicBezTo>
                    <a:pt x="808" y="150"/>
                    <a:pt x="672" y="273"/>
                    <a:pt x="526" y="406"/>
                  </a:cubicBezTo>
                  <a:cubicBezTo>
                    <a:pt x="376" y="536"/>
                    <a:pt x="253" y="669"/>
                    <a:pt x="160" y="755"/>
                  </a:cubicBezTo>
                  <a:cubicBezTo>
                    <a:pt x="67" y="845"/>
                    <a:pt x="1" y="891"/>
                    <a:pt x="4" y="895"/>
                  </a:cubicBezTo>
                  <a:cubicBezTo>
                    <a:pt x="4" y="895"/>
                    <a:pt x="5" y="895"/>
                    <a:pt x="5" y="895"/>
                  </a:cubicBezTo>
                  <a:cubicBezTo>
                    <a:pt x="13" y="895"/>
                    <a:pt x="82" y="858"/>
                    <a:pt x="180" y="778"/>
                  </a:cubicBezTo>
                  <a:cubicBezTo>
                    <a:pt x="283" y="695"/>
                    <a:pt x="406" y="566"/>
                    <a:pt x="552" y="436"/>
                  </a:cubicBezTo>
                  <a:lnTo>
                    <a:pt x="762" y="250"/>
                  </a:lnTo>
                  <a:cubicBezTo>
                    <a:pt x="818" y="200"/>
                    <a:pt x="875" y="150"/>
                    <a:pt x="938" y="107"/>
                  </a:cubicBezTo>
                  <a:cubicBezTo>
                    <a:pt x="1041" y="31"/>
                    <a:pt x="1117" y="7"/>
                    <a:pt x="111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26918" y="1668503"/>
              <a:ext cx="75554" cy="23491"/>
            </a:xfrm>
            <a:custGeom>
              <a:avLst/>
              <a:gdLst/>
              <a:ahLst/>
              <a:cxnLst/>
              <a:rect l="l" t="t" r="r" b="b"/>
              <a:pathLst>
                <a:path w="669" h="208" extrusionOk="0">
                  <a:moveTo>
                    <a:pt x="617" y="1"/>
                  </a:moveTo>
                  <a:cubicBezTo>
                    <a:pt x="599" y="1"/>
                    <a:pt x="582" y="3"/>
                    <a:pt x="565" y="6"/>
                  </a:cubicBezTo>
                  <a:cubicBezTo>
                    <a:pt x="482" y="19"/>
                    <a:pt x="402" y="42"/>
                    <a:pt x="326" y="69"/>
                  </a:cubicBezTo>
                  <a:cubicBezTo>
                    <a:pt x="233" y="102"/>
                    <a:pt x="153" y="139"/>
                    <a:pt x="96" y="162"/>
                  </a:cubicBezTo>
                  <a:cubicBezTo>
                    <a:pt x="37" y="185"/>
                    <a:pt x="0" y="202"/>
                    <a:pt x="3" y="205"/>
                  </a:cubicBezTo>
                  <a:cubicBezTo>
                    <a:pt x="3" y="207"/>
                    <a:pt x="6" y="208"/>
                    <a:pt x="11" y="208"/>
                  </a:cubicBezTo>
                  <a:cubicBezTo>
                    <a:pt x="26" y="208"/>
                    <a:pt x="60" y="201"/>
                    <a:pt x="106" y="189"/>
                  </a:cubicBezTo>
                  <a:cubicBezTo>
                    <a:pt x="166" y="172"/>
                    <a:pt x="249" y="142"/>
                    <a:pt x="339" y="112"/>
                  </a:cubicBezTo>
                  <a:cubicBezTo>
                    <a:pt x="429" y="79"/>
                    <a:pt x="512" y="52"/>
                    <a:pt x="572" y="36"/>
                  </a:cubicBezTo>
                  <a:cubicBezTo>
                    <a:pt x="631" y="23"/>
                    <a:pt x="668" y="13"/>
                    <a:pt x="668" y="6"/>
                  </a:cubicBezTo>
                  <a:cubicBezTo>
                    <a:pt x="651" y="3"/>
                    <a:pt x="634" y="1"/>
                    <a:pt x="6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50860" y="1707240"/>
              <a:ext cx="42576" cy="13778"/>
            </a:xfrm>
            <a:custGeom>
              <a:avLst/>
              <a:gdLst/>
              <a:ahLst/>
              <a:cxnLst/>
              <a:rect l="l" t="t" r="r" b="b"/>
              <a:pathLst>
                <a:path w="377" h="122" extrusionOk="0">
                  <a:moveTo>
                    <a:pt x="345" y="0"/>
                  </a:moveTo>
                  <a:cubicBezTo>
                    <a:pt x="337" y="0"/>
                    <a:pt x="327" y="1"/>
                    <a:pt x="316" y="2"/>
                  </a:cubicBezTo>
                  <a:cubicBezTo>
                    <a:pt x="270" y="12"/>
                    <a:pt x="227" y="22"/>
                    <a:pt x="184" y="42"/>
                  </a:cubicBezTo>
                  <a:lnTo>
                    <a:pt x="54" y="88"/>
                  </a:lnTo>
                  <a:cubicBezTo>
                    <a:pt x="21" y="102"/>
                    <a:pt x="1" y="112"/>
                    <a:pt x="1" y="115"/>
                  </a:cubicBezTo>
                  <a:cubicBezTo>
                    <a:pt x="1" y="119"/>
                    <a:pt x="10" y="122"/>
                    <a:pt x="25" y="122"/>
                  </a:cubicBezTo>
                  <a:cubicBezTo>
                    <a:pt x="35" y="122"/>
                    <a:pt x="47" y="121"/>
                    <a:pt x="61" y="118"/>
                  </a:cubicBezTo>
                  <a:cubicBezTo>
                    <a:pt x="107" y="112"/>
                    <a:pt x="150" y="98"/>
                    <a:pt x="197" y="82"/>
                  </a:cubicBezTo>
                  <a:lnTo>
                    <a:pt x="323" y="32"/>
                  </a:lnTo>
                  <a:cubicBezTo>
                    <a:pt x="356" y="18"/>
                    <a:pt x="376" y="9"/>
                    <a:pt x="376" y="5"/>
                  </a:cubicBezTo>
                  <a:cubicBezTo>
                    <a:pt x="376" y="3"/>
                    <a:pt x="365" y="0"/>
                    <a:pt x="34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95914" y="1723277"/>
              <a:ext cx="118695" cy="105484"/>
            </a:xfrm>
            <a:custGeom>
              <a:avLst/>
              <a:gdLst/>
              <a:ahLst/>
              <a:cxnLst/>
              <a:rect l="l" t="t" r="r" b="b"/>
              <a:pathLst>
                <a:path w="1051" h="934" extrusionOk="0">
                  <a:moveTo>
                    <a:pt x="1016" y="1"/>
                  </a:moveTo>
                  <a:cubicBezTo>
                    <a:pt x="1008" y="1"/>
                    <a:pt x="1001" y="1"/>
                    <a:pt x="994" y="3"/>
                  </a:cubicBezTo>
                  <a:cubicBezTo>
                    <a:pt x="941" y="6"/>
                    <a:pt x="891" y="23"/>
                    <a:pt x="844" y="46"/>
                  </a:cubicBezTo>
                  <a:cubicBezTo>
                    <a:pt x="775" y="83"/>
                    <a:pt x="711" y="126"/>
                    <a:pt x="652" y="179"/>
                  </a:cubicBezTo>
                  <a:cubicBezTo>
                    <a:pt x="585" y="235"/>
                    <a:pt x="522" y="305"/>
                    <a:pt x="449" y="372"/>
                  </a:cubicBezTo>
                  <a:cubicBezTo>
                    <a:pt x="323" y="485"/>
                    <a:pt x="206" y="608"/>
                    <a:pt x="103" y="744"/>
                  </a:cubicBezTo>
                  <a:cubicBezTo>
                    <a:pt x="87" y="767"/>
                    <a:pt x="70" y="794"/>
                    <a:pt x="57" y="817"/>
                  </a:cubicBezTo>
                  <a:lnTo>
                    <a:pt x="37" y="850"/>
                  </a:lnTo>
                  <a:lnTo>
                    <a:pt x="24" y="877"/>
                  </a:lnTo>
                  <a:cubicBezTo>
                    <a:pt x="10" y="913"/>
                    <a:pt x="0" y="930"/>
                    <a:pt x="7" y="933"/>
                  </a:cubicBezTo>
                  <a:cubicBezTo>
                    <a:pt x="14" y="933"/>
                    <a:pt x="47" y="860"/>
                    <a:pt x="127" y="760"/>
                  </a:cubicBezTo>
                  <a:cubicBezTo>
                    <a:pt x="236" y="634"/>
                    <a:pt x="353" y="515"/>
                    <a:pt x="479" y="402"/>
                  </a:cubicBezTo>
                  <a:cubicBezTo>
                    <a:pt x="552" y="332"/>
                    <a:pt x="615" y="265"/>
                    <a:pt x="678" y="209"/>
                  </a:cubicBezTo>
                  <a:cubicBezTo>
                    <a:pt x="731" y="156"/>
                    <a:pt x="791" y="112"/>
                    <a:pt x="858" y="73"/>
                  </a:cubicBezTo>
                  <a:cubicBezTo>
                    <a:pt x="967" y="9"/>
                    <a:pt x="1050" y="13"/>
                    <a:pt x="1050" y="6"/>
                  </a:cubicBezTo>
                  <a:cubicBezTo>
                    <a:pt x="1039" y="2"/>
                    <a:pt x="1027" y="1"/>
                    <a:pt x="1016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2115" y="1744396"/>
              <a:ext cx="138684" cy="101644"/>
            </a:xfrm>
            <a:custGeom>
              <a:avLst/>
              <a:gdLst/>
              <a:ahLst/>
              <a:cxnLst/>
              <a:rect l="l" t="t" r="r" b="b"/>
              <a:pathLst>
                <a:path w="1228" h="900" extrusionOk="0">
                  <a:moveTo>
                    <a:pt x="1224" y="1"/>
                  </a:moveTo>
                  <a:cubicBezTo>
                    <a:pt x="1216" y="1"/>
                    <a:pt x="1197" y="7"/>
                    <a:pt x="1167" y="15"/>
                  </a:cubicBezTo>
                  <a:cubicBezTo>
                    <a:pt x="1114" y="28"/>
                    <a:pt x="1061" y="48"/>
                    <a:pt x="1011" y="72"/>
                  </a:cubicBezTo>
                  <a:cubicBezTo>
                    <a:pt x="938" y="105"/>
                    <a:pt x="865" y="145"/>
                    <a:pt x="798" y="191"/>
                  </a:cubicBezTo>
                  <a:cubicBezTo>
                    <a:pt x="715" y="248"/>
                    <a:pt x="636" y="308"/>
                    <a:pt x="559" y="374"/>
                  </a:cubicBezTo>
                  <a:cubicBezTo>
                    <a:pt x="400" y="514"/>
                    <a:pt x="267" y="650"/>
                    <a:pt x="167" y="746"/>
                  </a:cubicBezTo>
                  <a:cubicBezTo>
                    <a:pt x="67" y="839"/>
                    <a:pt x="1" y="896"/>
                    <a:pt x="4" y="899"/>
                  </a:cubicBezTo>
                  <a:cubicBezTo>
                    <a:pt x="4" y="900"/>
                    <a:pt x="5" y="900"/>
                    <a:pt x="6" y="900"/>
                  </a:cubicBezTo>
                  <a:cubicBezTo>
                    <a:pt x="16" y="900"/>
                    <a:pt x="87" y="851"/>
                    <a:pt x="187" y="766"/>
                  </a:cubicBezTo>
                  <a:cubicBezTo>
                    <a:pt x="293" y="680"/>
                    <a:pt x="430" y="544"/>
                    <a:pt x="586" y="407"/>
                  </a:cubicBezTo>
                  <a:cubicBezTo>
                    <a:pt x="719" y="288"/>
                    <a:pt x="868" y="185"/>
                    <a:pt x="1024" y="98"/>
                  </a:cubicBezTo>
                  <a:cubicBezTo>
                    <a:pt x="1147" y="38"/>
                    <a:pt x="1227" y="5"/>
                    <a:pt x="1227" y="2"/>
                  </a:cubicBezTo>
                  <a:cubicBezTo>
                    <a:pt x="1227" y="1"/>
                    <a:pt x="1225" y="1"/>
                    <a:pt x="122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52155" y="1760320"/>
              <a:ext cx="144670" cy="87527"/>
            </a:xfrm>
            <a:custGeom>
              <a:avLst/>
              <a:gdLst/>
              <a:ahLst/>
              <a:cxnLst/>
              <a:rect l="l" t="t" r="r" b="b"/>
              <a:pathLst>
                <a:path w="1281" h="775" extrusionOk="0">
                  <a:moveTo>
                    <a:pt x="1280" y="0"/>
                  </a:moveTo>
                  <a:cubicBezTo>
                    <a:pt x="1269" y="0"/>
                    <a:pt x="1238" y="82"/>
                    <a:pt x="1141" y="170"/>
                  </a:cubicBezTo>
                  <a:cubicBezTo>
                    <a:pt x="1081" y="220"/>
                    <a:pt x="1014" y="266"/>
                    <a:pt x="945" y="300"/>
                  </a:cubicBezTo>
                  <a:cubicBezTo>
                    <a:pt x="865" y="343"/>
                    <a:pt x="772" y="383"/>
                    <a:pt x="679" y="432"/>
                  </a:cubicBezTo>
                  <a:cubicBezTo>
                    <a:pt x="493" y="526"/>
                    <a:pt x="320" y="605"/>
                    <a:pt x="197" y="665"/>
                  </a:cubicBezTo>
                  <a:cubicBezTo>
                    <a:pt x="74" y="728"/>
                    <a:pt x="1" y="768"/>
                    <a:pt x="4" y="775"/>
                  </a:cubicBezTo>
                  <a:cubicBezTo>
                    <a:pt x="4" y="775"/>
                    <a:pt x="4" y="775"/>
                    <a:pt x="5" y="775"/>
                  </a:cubicBezTo>
                  <a:cubicBezTo>
                    <a:pt x="13" y="775"/>
                    <a:pt x="93" y="745"/>
                    <a:pt x="210" y="695"/>
                  </a:cubicBezTo>
                  <a:cubicBezTo>
                    <a:pt x="336" y="638"/>
                    <a:pt x="509" y="559"/>
                    <a:pt x="699" y="469"/>
                  </a:cubicBezTo>
                  <a:cubicBezTo>
                    <a:pt x="792" y="422"/>
                    <a:pt x="881" y="379"/>
                    <a:pt x="961" y="336"/>
                  </a:cubicBezTo>
                  <a:cubicBezTo>
                    <a:pt x="1034" y="296"/>
                    <a:pt x="1101" y="246"/>
                    <a:pt x="1161" y="190"/>
                  </a:cubicBezTo>
                  <a:cubicBezTo>
                    <a:pt x="1200" y="153"/>
                    <a:pt x="1234" y="107"/>
                    <a:pt x="1260" y="57"/>
                  </a:cubicBezTo>
                  <a:cubicBezTo>
                    <a:pt x="1270" y="40"/>
                    <a:pt x="1277" y="2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9433" y="1731296"/>
              <a:ext cx="37607" cy="10390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317" y="1"/>
                  </a:moveTo>
                  <a:cubicBezTo>
                    <a:pt x="293" y="1"/>
                    <a:pt x="233" y="17"/>
                    <a:pt x="163" y="35"/>
                  </a:cubicBezTo>
                  <a:cubicBezTo>
                    <a:pt x="73" y="55"/>
                    <a:pt x="0" y="71"/>
                    <a:pt x="0" y="81"/>
                  </a:cubicBezTo>
                  <a:cubicBezTo>
                    <a:pt x="0" y="88"/>
                    <a:pt x="18" y="92"/>
                    <a:pt x="48" y="92"/>
                  </a:cubicBezTo>
                  <a:cubicBezTo>
                    <a:pt x="79" y="92"/>
                    <a:pt x="124" y="87"/>
                    <a:pt x="173" y="75"/>
                  </a:cubicBezTo>
                  <a:cubicBezTo>
                    <a:pt x="266" y="55"/>
                    <a:pt x="333" y="18"/>
                    <a:pt x="329" y="5"/>
                  </a:cubicBezTo>
                  <a:cubicBezTo>
                    <a:pt x="329" y="2"/>
                    <a:pt x="324" y="1"/>
                    <a:pt x="3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43234" y="1818483"/>
              <a:ext cx="155850" cy="72280"/>
            </a:xfrm>
            <a:custGeom>
              <a:avLst/>
              <a:gdLst/>
              <a:ahLst/>
              <a:cxnLst/>
              <a:rect l="l" t="t" r="r" b="b"/>
              <a:pathLst>
                <a:path w="1380" h="640" extrusionOk="0">
                  <a:moveTo>
                    <a:pt x="1375" y="0"/>
                  </a:moveTo>
                  <a:cubicBezTo>
                    <a:pt x="1365" y="0"/>
                    <a:pt x="1296" y="50"/>
                    <a:pt x="1186" y="127"/>
                  </a:cubicBezTo>
                  <a:lnTo>
                    <a:pt x="1093" y="187"/>
                  </a:lnTo>
                  <a:cubicBezTo>
                    <a:pt x="1057" y="210"/>
                    <a:pt x="1024" y="236"/>
                    <a:pt x="984" y="256"/>
                  </a:cubicBezTo>
                  <a:lnTo>
                    <a:pt x="857" y="330"/>
                  </a:lnTo>
                  <a:cubicBezTo>
                    <a:pt x="814" y="353"/>
                    <a:pt x="768" y="369"/>
                    <a:pt x="721" y="393"/>
                  </a:cubicBezTo>
                  <a:cubicBezTo>
                    <a:pt x="698" y="403"/>
                    <a:pt x="675" y="413"/>
                    <a:pt x="651" y="423"/>
                  </a:cubicBezTo>
                  <a:lnTo>
                    <a:pt x="582" y="443"/>
                  </a:lnTo>
                  <a:cubicBezTo>
                    <a:pt x="535" y="456"/>
                    <a:pt x="489" y="466"/>
                    <a:pt x="442" y="476"/>
                  </a:cubicBezTo>
                  <a:cubicBezTo>
                    <a:pt x="352" y="496"/>
                    <a:pt x="273" y="516"/>
                    <a:pt x="206" y="536"/>
                  </a:cubicBezTo>
                  <a:cubicBezTo>
                    <a:pt x="176" y="546"/>
                    <a:pt x="146" y="556"/>
                    <a:pt x="120" y="572"/>
                  </a:cubicBezTo>
                  <a:cubicBezTo>
                    <a:pt x="96" y="579"/>
                    <a:pt x="73" y="589"/>
                    <a:pt x="53" y="602"/>
                  </a:cubicBezTo>
                  <a:cubicBezTo>
                    <a:pt x="20" y="625"/>
                    <a:pt x="0" y="632"/>
                    <a:pt x="7" y="639"/>
                  </a:cubicBezTo>
                  <a:cubicBezTo>
                    <a:pt x="7" y="639"/>
                    <a:pt x="7" y="639"/>
                    <a:pt x="8" y="639"/>
                  </a:cubicBezTo>
                  <a:cubicBezTo>
                    <a:pt x="20" y="639"/>
                    <a:pt x="92" y="597"/>
                    <a:pt x="216" y="565"/>
                  </a:cubicBezTo>
                  <a:cubicBezTo>
                    <a:pt x="279" y="549"/>
                    <a:pt x="362" y="532"/>
                    <a:pt x="452" y="512"/>
                  </a:cubicBezTo>
                  <a:cubicBezTo>
                    <a:pt x="495" y="506"/>
                    <a:pt x="542" y="496"/>
                    <a:pt x="592" y="482"/>
                  </a:cubicBezTo>
                  <a:lnTo>
                    <a:pt x="665" y="462"/>
                  </a:lnTo>
                  <a:cubicBezTo>
                    <a:pt x="691" y="452"/>
                    <a:pt x="714" y="443"/>
                    <a:pt x="738" y="433"/>
                  </a:cubicBezTo>
                  <a:cubicBezTo>
                    <a:pt x="788" y="409"/>
                    <a:pt x="834" y="386"/>
                    <a:pt x="881" y="363"/>
                  </a:cubicBezTo>
                  <a:lnTo>
                    <a:pt x="1004" y="290"/>
                  </a:lnTo>
                  <a:cubicBezTo>
                    <a:pt x="1040" y="266"/>
                    <a:pt x="1077" y="243"/>
                    <a:pt x="1113" y="217"/>
                  </a:cubicBezTo>
                  <a:cubicBezTo>
                    <a:pt x="1147" y="190"/>
                    <a:pt x="1176" y="170"/>
                    <a:pt x="1203" y="150"/>
                  </a:cubicBezTo>
                  <a:cubicBezTo>
                    <a:pt x="1313" y="64"/>
                    <a:pt x="1379" y="4"/>
                    <a:pt x="1376" y="1"/>
                  </a:cubicBezTo>
                  <a:cubicBezTo>
                    <a:pt x="1376" y="0"/>
                    <a:pt x="1375" y="0"/>
                    <a:pt x="137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08683" y="1762127"/>
              <a:ext cx="32412" cy="37044"/>
            </a:xfrm>
            <a:custGeom>
              <a:avLst/>
              <a:gdLst/>
              <a:ahLst/>
              <a:cxnLst/>
              <a:rect l="l" t="t" r="r" b="b"/>
              <a:pathLst>
                <a:path w="287" h="328" extrusionOk="0">
                  <a:moveTo>
                    <a:pt x="282" y="1"/>
                  </a:moveTo>
                  <a:cubicBezTo>
                    <a:pt x="275" y="1"/>
                    <a:pt x="262" y="23"/>
                    <a:pt x="243" y="51"/>
                  </a:cubicBezTo>
                  <a:cubicBezTo>
                    <a:pt x="213" y="91"/>
                    <a:pt x="183" y="131"/>
                    <a:pt x="150" y="164"/>
                  </a:cubicBezTo>
                  <a:cubicBezTo>
                    <a:pt x="67" y="247"/>
                    <a:pt x="1" y="320"/>
                    <a:pt x="7" y="327"/>
                  </a:cubicBezTo>
                  <a:cubicBezTo>
                    <a:pt x="8" y="327"/>
                    <a:pt x="8" y="327"/>
                    <a:pt x="9" y="327"/>
                  </a:cubicBezTo>
                  <a:cubicBezTo>
                    <a:pt x="23" y="327"/>
                    <a:pt x="98" y="275"/>
                    <a:pt x="180" y="194"/>
                  </a:cubicBezTo>
                  <a:cubicBezTo>
                    <a:pt x="217" y="157"/>
                    <a:pt x="246" y="114"/>
                    <a:pt x="270" y="64"/>
                  </a:cubicBezTo>
                  <a:cubicBezTo>
                    <a:pt x="283" y="28"/>
                    <a:pt x="286" y="4"/>
                    <a:pt x="283" y="1"/>
                  </a:cubicBezTo>
                  <a:cubicBezTo>
                    <a:pt x="283" y="1"/>
                    <a:pt x="282" y="1"/>
                    <a:pt x="28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53285" y="1830115"/>
              <a:ext cx="157770" cy="84929"/>
            </a:xfrm>
            <a:custGeom>
              <a:avLst/>
              <a:gdLst/>
              <a:ahLst/>
              <a:cxnLst/>
              <a:rect l="l" t="t" r="r" b="b"/>
              <a:pathLst>
                <a:path w="1397" h="752" extrusionOk="0">
                  <a:moveTo>
                    <a:pt x="1389" y="0"/>
                  </a:moveTo>
                  <a:cubicBezTo>
                    <a:pt x="1379" y="0"/>
                    <a:pt x="1329" y="75"/>
                    <a:pt x="1234" y="180"/>
                  </a:cubicBezTo>
                  <a:cubicBezTo>
                    <a:pt x="1177" y="243"/>
                    <a:pt x="1114" y="296"/>
                    <a:pt x="1041" y="346"/>
                  </a:cubicBezTo>
                  <a:cubicBezTo>
                    <a:pt x="954" y="403"/>
                    <a:pt x="865" y="453"/>
                    <a:pt x="768" y="496"/>
                  </a:cubicBezTo>
                  <a:cubicBezTo>
                    <a:pt x="669" y="529"/>
                    <a:pt x="569" y="559"/>
                    <a:pt x="466" y="582"/>
                  </a:cubicBezTo>
                  <a:cubicBezTo>
                    <a:pt x="373" y="602"/>
                    <a:pt x="287" y="625"/>
                    <a:pt x="217" y="645"/>
                  </a:cubicBezTo>
                  <a:cubicBezTo>
                    <a:pt x="160" y="665"/>
                    <a:pt x="104" y="688"/>
                    <a:pt x="54" y="715"/>
                  </a:cubicBezTo>
                  <a:cubicBezTo>
                    <a:pt x="17" y="735"/>
                    <a:pt x="1" y="748"/>
                    <a:pt x="1" y="752"/>
                  </a:cubicBezTo>
                  <a:cubicBezTo>
                    <a:pt x="21" y="748"/>
                    <a:pt x="41" y="742"/>
                    <a:pt x="61" y="732"/>
                  </a:cubicBezTo>
                  <a:cubicBezTo>
                    <a:pt x="114" y="708"/>
                    <a:pt x="167" y="688"/>
                    <a:pt x="223" y="675"/>
                  </a:cubicBezTo>
                  <a:cubicBezTo>
                    <a:pt x="296" y="659"/>
                    <a:pt x="380" y="639"/>
                    <a:pt x="476" y="619"/>
                  </a:cubicBezTo>
                  <a:cubicBezTo>
                    <a:pt x="579" y="599"/>
                    <a:pt x="682" y="569"/>
                    <a:pt x="785" y="532"/>
                  </a:cubicBezTo>
                  <a:cubicBezTo>
                    <a:pt x="964" y="459"/>
                    <a:pt x="1127" y="346"/>
                    <a:pt x="1257" y="200"/>
                  </a:cubicBezTo>
                  <a:cubicBezTo>
                    <a:pt x="1280" y="173"/>
                    <a:pt x="1300" y="147"/>
                    <a:pt x="1320" y="120"/>
                  </a:cubicBezTo>
                  <a:cubicBezTo>
                    <a:pt x="1337" y="97"/>
                    <a:pt x="1350" y="74"/>
                    <a:pt x="1360" y="57"/>
                  </a:cubicBezTo>
                  <a:cubicBezTo>
                    <a:pt x="1383" y="20"/>
                    <a:pt x="1396" y="4"/>
                    <a:pt x="1390" y="1"/>
                  </a:cubicBezTo>
                  <a:cubicBezTo>
                    <a:pt x="1390" y="0"/>
                    <a:pt x="1389" y="0"/>
                    <a:pt x="138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35335" y="1770033"/>
              <a:ext cx="34671" cy="44836"/>
            </a:xfrm>
            <a:custGeom>
              <a:avLst/>
              <a:gdLst/>
              <a:ahLst/>
              <a:cxnLst/>
              <a:rect l="l" t="t" r="r" b="b"/>
              <a:pathLst>
                <a:path w="307" h="397" extrusionOk="0">
                  <a:moveTo>
                    <a:pt x="292" y="1"/>
                  </a:moveTo>
                  <a:cubicBezTo>
                    <a:pt x="281" y="1"/>
                    <a:pt x="225" y="93"/>
                    <a:pt x="153" y="204"/>
                  </a:cubicBezTo>
                  <a:cubicBezTo>
                    <a:pt x="123" y="250"/>
                    <a:pt x="87" y="297"/>
                    <a:pt x="50" y="340"/>
                  </a:cubicBezTo>
                  <a:cubicBezTo>
                    <a:pt x="20" y="370"/>
                    <a:pt x="0" y="390"/>
                    <a:pt x="4" y="396"/>
                  </a:cubicBezTo>
                  <a:cubicBezTo>
                    <a:pt x="4" y="397"/>
                    <a:pt x="5" y="397"/>
                    <a:pt x="6" y="397"/>
                  </a:cubicBezTo>
                  <a:cubicBezTo>
                    <a:pt x="14" y="397"/>
                    <a:pt x="38" y="386"/>
                    <a:pt x="70" y="360"/>
                  </a:cubicBezTo>
                  <a:cubicBezTo>
                    <a:pt x="117" y="323"/>
                    <a:pt x="157" y="277"/>
                    <a:pt x="190" y="227"/>
                  </a:cubicBezTo>
                  <a:cubicBezTo>
                    <a:pt x="263" y="111"/>
                    <a:pt x="306" y="4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2"/>
          <p:cNvGrpSpPr/>
          <p:nvPr/>
        </p:nvGrpSpPr>
        <p:grpSpPr>
          <a:xfrm>
            <a:off x="7568273" y="1208067"/>
            <a:ext cx="337223" cy="378904"/>
            <a:chOff x="2734285" y="1423430"/>
            <a:chExt cx="337223" cy="378904"/>
          </a:xfrm>
        </p:grpSpPr>
        <p:sp>
          <p:nvSpPr>
            <p:cNvPr id="164" name="Google Shape;164;p2"/>
            <p:cNvSpPr/>
            <p:nvPr/>
          </p:nvSpPr>
          <p:spPr>
            <a:xfrm>
              <a:off x="2734285" y="1423430"/>
              <a:ext cx="322881" cy="367047"/>
            </a:xfrm>
            <a:custGeom>
              <a:avLst/>
              <a:gdLst/>
              <a:ahLst/>
              <a:cxnLst/>
              <a:rect l="l" t="t" r="r" b="b"/>
              <a:pathLst>
                <a:path w="2859" h="3250" extrusionOk="0">
                  <a:moveTo>
                    <a:pt x="1646" y="1"/>
                  </a:moveTo>
                  <a:cubicBezTo>
                    <a:pt x="1577" y="1"/>
                    <a:pt x="1512" y="51"/>
                    <a:pt x="1492" y="139"/>
                  </a:cubicBezTo>
                  <a:cubicBezTo>
                    <a:pt x="1479" y="209"/>
                    <a:pt x="1512" y="255"/>
                    <a:pt x="1519" y="322"/>
                  </a:cubicBezTo>
                  <a:cubicBezTo>
                    <a:pt x="1526" y="378"/>
                    <a:pt x="1492" y="441"/>
                    <a:pt x="1486" y="498"/>
                  </a:cubicBezTo>
                  <a:cubicBezTo>
                    <a:pt x="1466" y="631"/>
                    <a:pt x="1512" y="694"/>
                    <a:pt x="1579" y="800"/>
                  </a:cubicBezTo>
                  <a:cubicBezTo>
                    <a:pt x="1622" y="873"/>
                    <a:pt x="1619" y="943"/>
                    <a:pt x="1635" y="1019"/>
                  </a:cubicBezTo>
                  <a:cubicBezTo>
                    <a:pt x="1645" y="1076"/>
                    <a:pt x="1715" y="1176"/>
                    <a:pt x="1688" y="1222"/>
                  </a:cubicBezTo>
                  <a:cubicBezTo>
                    <a:pt x="1619" y="1189"/>
                    <a:pt x="1565" y="1049"/>
                    <a:pt x="1536" y="973"/>
                  </a:cubicBezTo>
                  <a:cubicBezTo>
                    <a:pt x="1516" y="913"/>
                    <a:pt x="1502" y="853"/>
                    <a:pt x="1476" y="793"/>
                  </a:cubicBezTo>
                  <a:cubicBezTo>
                    <a:pt x="1446" y="737"/>
                    <a:pt x="1409" y="684"/>
                    <a:pt x="1373" y="631"/>
                  </a:cubicBezTo>
                  <a:cubicBezTo>
                    <a:pt x="1339" y="574"/>
                    <a:pt x="1333" y="521"/>
                    <a:pt x="1273" y="481"/>
                  </a:cubicBezTo>
                  <a:cubicBezTo>
                    <a:pt x="1223" y="454"/>
                    <a:pt x="1180" y="421"/>
                    <a:pt x="1143" y="381"/>
                  </a:cubicBezTo>
                  <a:cubicBezTo>
                    <a:pt x="1080" y="305"/>
                    <a:pt x="997" y="155"/>
                    <a:pt x="884" y="152"/>
                  </a:cubicBezTo>
                  <a:cubicBezTo>
                    <a:pt x="883" y="152"/>
                    <a:pt x="881" y="152"/>
                    <a:pt x="880" y="152"/>
                  </a:cubicBezTo>
                  <a:cubicBezTo>
                    <a:pt x="722" y="152"/>
                    <a:pt x="765" y="326"/>
                    <a:pt x="791" y="418"/>
                  </a:cubicBezTo>
                  <a:cubicBezTo>
                    <a:pt x="811" y="478"/>
                    <a:pt x="804" y="534"/>
                    <a:pt x="834" y="594"/>
                  </a:cubicBezTo>
                  <a:cubicBezTo>
                    <a:pt x="864" y="651"/>
                    <a:pt x="901" y="700"/>
                    <a:pt x="944" y="747"/>
                  </a:cubicBezTo>
                  <a:cubicBezTo>
                    <a:pt x="984" y="793"/>
                    <a:pt x="1047" y="853"/>
                    <a:pt x="1064" y="910"/>
                  </a:cubicBezTo>
                  <a:cubicBezTo>
                    <a:pt x="1084" y="966"/>
                    <a:pt x="1070" y="1003"/>
                    <a:pt x="1107" y="1056"/>
                  </a:cubicBezTo>
                  <a:cubicBezTo>
                    <a:pt x="1160" y="1142"/>
                    <a:pt x="1236" y="1235"/>
                    <a:pt x="1276" y="1325"/>
                  </a:cubicBezTo>
                  <a:cubicBezTo>
                    <a:pt x="1290" y="1342"/>
                    <a:pt x="1296" y="1362"/>
                    <a:pt x="1300" y="1382"/>
                  </a:cubicBezTo>
                  <a:cubicBezTo>
                    <a:pt x="1285" y="1389"/>
                    <a:pt x="1270" y="1393"/>
                    <a:pt x="1257" y="1393"/>
                  </a:cubicBezTo>
                  <a:cubicBezTo>
                    <a:pt x="1163" y="1393"/>
                    <a:pt x="1098" y="1234"/>
                    <a:pt x="1060" y="1176"/>
                  </a:cubicBezTo>
                  <a:cubicBezTo>
                    <a:pt x="1030" y="1119"/>
                    <a:pt x="994" y="1063"/>
                    <a:pt x="951" y="1016"/>
                  </a:cubicBezTo>
                  <a:cubicBezTo>
                    <a:pt x="901" y="960"/>
                    <a:pt x="831" y="960"/>
                    <a:pt x="775" y="926"/>
                  </a:cubicBezTo>
                  <a:cubicBezTo>
                    <a:pt x="718" y="896"/>
                    <a:pt x="685" y="833"/>
                    <a:pt x="635" y="790"/>
                  </a:cubicBezTo>
                  <a:cubicBezTo>
                    <a:pt x="588" y="754"/>
                    <a:pt x="535" y="730"/>
                    <a:pt x="479" y="717"/>
                  </a:cubicBezTo>
                  <a:cubicBezTo>
                    <a:pt x="397" y="694"/>
                    <a:pt x="255" y="630"/>
                    <a:pt x="158" y="630"/>
                  </a:cubicBezTo>
                  <a:cubicBezTo>
                    <a:pt x="144" y="630"/>
                    <a:pt x="131" y="631"/>
                    <a:pt x="120" y="634"/>
                  </a:cubicBezTo>
                  <a:cubicBezTo>
                    <a:pt x="0" y="664"/>
                    <a:pt x="7" y="823"/>
                    <a:pt x="87" y="903"/>
                  </a:cubicBezTo>
                  <a:cubicBezTo>
                    <a:pt x="166" y="983"/>
                    <a:pt x="306" y="1036"/>
                    <a:pt x="399" y="1096"/>
                  </a:cubicBezTo>
                  <a:cubicBezTo>
                    <a:pt x="449" y="1129"/>
                    <a:pt x="509" y="1152"/>
                    <a:pt x="555" y="1186"/>
                  </a:cubicBezTo>
                  <a:cubicBezTo>
                    <a:pt x="602" y="1222"/>
                    <a:pt x="648" y="1262"/>
                    <a:pt x="688" y="1302"/>
                  </a:cubicBezTo>
                  <a:cubicBezTo>
                    <a:pt x="735" y="1342"/>
                    <a:pt x="791" y="1358"/>
                    <a:pt x="844" y="1398"/>
                  </a:cubicBezTo>
                  <a:cubicBezTo>
                    <a:pt x="897" y="1441"/>
                    <a:pt x="911" y="1498"/>
                    <a:pt x="937" y="1548"/>
                  </a:cubicBezTo>
                  <a:cubicBezTo>
                    <a:pt x="964" y="1598"/>
                    <a:pt x="1077" y="1731"/>
                    <a:pt x="1050" y="1784"/>
                  </a:cubicBezTo>
                  <a:cubicBezTo>
                    <a:pt x="954" y="1760"/>
                    <a:pt x="868" y="1654"/>
                    <a:pt x="818" y="1574"/>
                  </a:cubicBezTo>
                  <a:cubicBezTo>
                    <a:pt x="794" y="1538"/>
                    <a:pt x="784" y="1491"/>
                    <a:pt x="758" y="1455"/>
                  </a:cubicBezTo>
                  <a:cubicBezTo>
                    <a:pt x="721" y="1405"/>
                    <a:pt x="665" y="1395"/>
                    <a:pt x="615" y="1362"/>
                  </a:cubicBezTo>
                  <a:cubicBezTo>
                    <a:pt x="535" y="1311"/>
                    <a:pt x="446" y="1213"/>
                    <a:pt x="343" y="1213"/>
                  </a:cubicBezTo>
                  <a:cubicBezTo>
                    <a:pt x="325" y="1213"/>
                    <a:pt x="308" y="1216"/>
                    <a:pt x="289" y="1222"/>
                  </a:cubicBezTo>
                  <a:cubicBezTo>
                    <a:pt x="136" y="1272"/>
                    <a:pt x="206" y="1408"/>
                    <a:pt x="303" y="1475"/>
                  </a:cubicBezTo>
                  <a:cubicBezTo>
                    <a:pt x="525" y="1628"/>
                    <a:pt x="652" y="1880"/>
                    <a:pt x="854" y="2063"/>
                  </a:cubicBezTo>
                  <a:cubicBezTo>
                    <a:pt x="957" y="2156"/>
                    <a:pt x="974" y="2289"/>
                    <a:pt x="1080" y="2369"/>
                  </a:cubicBezTo>
                  <a:cubicBezTo>
                    <a:pt x="1187" y="2442"/>
                    <a:pt x="1283" y="2522"/>
                    <a:pt x="1373" y="2615"/>
                  </a:cubicBezTo>
                  <a:cubicBezTo>
                    <a:pt x="1462" y="2714"/>
                    <a:pt x="1555" y="2814"/>
                    <a:pt x="1592" y="2947"/>
                  </a:cubicBezTo>
                  <a:cubicBezTo>
                    <a:pt x="1612" y="3003"/>
                    <a:pt x="1639" y="3060"/>
                    <a:pt x="1672" y="3113"/>
                  </a:cubicBezTo>
                  <a:cubicBezTo>
                    <a:pt x="1692" y="3153"/>
                    <a:pt x="1695" y="3203"/>
                    <a:pt x="1682" y="3249"/>
                  </a:cubicBezTo>
                  <a:cubicBezTo>
                    <a:pt x="1708" y="3233"/>
                    <a:pt x="1735" y="3223"/>
                    <a:pt x="1755" y="3203"/>
                  </a:cubicBezTo>
                  <a:cubicBezTo>
                    <a:pt x="1778" y="3186"/>
                    <a:pt x="1785" y="3153"/>
                    <a:pt x="1805" y="3140"/>
                  </a:cubicBezTo>
                  <a:cubicBezTo>
                    <a:pt x="1828" y="3123"/>
                    <a:pt x="1865" y="3126"/>
                    <a:pt x="1888" y="3120"/>
                  </a:cubicBezTo>
                  <a:cubicBezTo>
                    <a:pt x="1921" y="3110"/>
                    <a:pt x="1934" y="3086"/>
                    <a:pt x="1964" y="3067"/>
                  </a:cubicBezTo>
                  <a:cubicBezTo>
                    <a:pt x="1987" y="3053"/>
                    <a:pt x="2017" y="3047"/>
                    <a:pt x="2044" y="3043"/>
                  </a:cubicBezTo>
                  <a:cubicBezTo>
                    <a:pt x="2134" y="3023"/>
                    <a:pt x="2164" y="2940"/>
                    <a:pt x="2240" y="2914"/>
                  </a:cubicBezTo>
                  <a:cubicBezTo>
                    <a:pt x="2320" y="2887"/>
                    <a:pt x="2413" y="2897"/>
                    <a:pt x="2479" y="2854"/>
                  </a:cubicBezTo>
                  <a:cubicBezTo>
                    <a:pt x="2542" y="2807"/>
                    <a:pt x="2579" y="2738"/>
                    <a:pt x="2652" y="2708"/>
                  </a:cubicBezTo>
                  <a:cubicBezTo>
                    <a:pt x="2675" y="2700"/>
                    <a:pt x="2699" y="2697"/>
                    <a:pt x="2722" y="2697"/>
                  </a:cubicBezTo>
                  <a:cubicBezTo>
                    <a:pt x="2739" y="2697"/>
                    <a:pt x="2755" y="2698"/>
                    <a:pt x="2772" y="2701"/>
                  </a:cubicBezTo>
                  <a:cubicBezTo>
                    <a:pt x="2802" y="2701"/>
                    <a:pt x="2828" y="2701"/>
                    <a:pt x="2858" y="2694"/>
                  </a:cubicBezTo>
                  <a:cubicBezTo>
                    <a:pt x="2805" y="2638"/>
                    <a:pt x="2768" y="2571"/>
                    <a:pt x="2749" y="2498"/>
                  </a:cubicBezTo>
                  <a:cubicBezTo>
                    <a:pt x="2722" y="2402"/>
                    <a:pt x="2739" y="2289"/>
                    <a:pt x="2739" y="2183"/>
                  </a:cubicBezTo>
                  <a:cubicBezTo>
                    <a:pt x="2742" y="2060"/>
                    <a:pt x="2775" y="1943"/>
                    <a:pt x="2782" y="1824"/>
                  </a:cubicBezTo>
                  <a:cubicBezTo>
                    <a:pt x="2788" y="1687"/>
                    <a:pt x="2752" y="1564"/>
                    <a:pt x="2758" y="1428"/>
                  </a:cubicBezTo>
                  <a:cubicBezTo>
                    <a:pt x="2762" y="1319"/>
                    <a:pt x="2768" y="1196"/>
                    <a:pt x="2735" y="1083"/>
                  </a:cubicBezTo>
                  <a:cubicBezTo>
                    <a:pt x="2702" y="973"/>
                    <a:pt x="2732" y="880"/>
                    <a:pt x="2712" y="773"/>
                  </a:cubicBezTo>
                  <a:cubicBezTo>
                    <a:pt x="2693" y="681"/>
                    <a:pt x="2613" y="583"/>
                    <a:pt x="2514" y="583"/>
                  </a:cubicBezTo>
                  <a:cubicBezTo>
                    <a:pt x="2509" y="583"/>
                    <a:pt x="2504" y="584"/>
                    <a:pt x="2499" y="584"/>
                  </a:cubicBezTo>
                  <a:cubicBezTo>
                    <a:pt x="2380" y="594"/>
                    <a:pt x="2310" y="754"/>
                    <a:pt x="2297" y="853"/>
                  </a:cubicBezTo>
                  <a:cubicBezTo>
                    <a:pt x="2287" y="973"/>
                    <a:pt x="2230" y="1116"/>
                    <a:pt x="2240" y="1235"/>
                  </a:cubicBezTo>
                  <a:cubicBezTo>
                    <a:pt x="2243" y="1299"/>
                    <a:pt x="2250" y="1362"/>
                    <a:pt x="2257" y="1425"/>
                  </a:cubicBezTo>
                  <a:cubicBezTo>
                    <a:pt x="2263" y="1485"/>
                    <a:pt x="2297" y="1538"/>
                    <a:pt x="2283" y="1601"/>
                  </a:cubicBezTo>
                  <a:cubicBezTo>
                    <a:pt x="2279" y="1602"/>
                    <a:pt x="2274" y="1603"/>
                    <a:pt x="2270" y="1603"/>
                  </a:cubicBezTo>
                  <a:cubicBezTo>
                    <a:pt x="2179" y="1603"/>
                    <a:pt x="2170" y="1382"/>
                    <a:pt x="2167" y="1322"/>
                  </a:cubicBezTo>
                  <a:cubicBezTo>
                    <a:pt x="2157" y="1206"/>
                    <a:pt x="2124" y="1089"/>
                    <a:pt x="2071" y="986"/>
                  </a:cubicBezTo>
                  <a:cubicBezTo>
                    <a:pt x="2047" y="936"/>
                    <a:pt x="2027" y="883"/>
                    <a:pt x="2014" y="827"/>
                  </a:cubicBezTo>
                  <a:cubicBezTo>
                    <a:pt x="2007" y="767"/>
                    <a:pt x="2034" y="707"/>
                    <a:pt x="2031" y="647"/>
                  </a:cubicBezTo>
                  <a:cubicBezTo>
                    <a:pt x="2021" y="528"/>
                    <a:pt x="1884" y="454"/>
                    <a:pt x="1851" y="345"/>
                  </a:cubicBezTo>
                  <a:cubicBezTo>
                    <a:pt x="1818" y="235"/>
                    <a:pt x="1851" y="129"/>
                    <a:pt x="1752" y="42"/>
                  </a:cubicBezTo>
                  <a:cubicBezTo>
                    <a:pt x="1719" y="14"/>
                    <a:pt x="1682" y="1"/>
                    <a:pt x="1646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16223" y="1727569"/>
              <a:ext cx="155286" cy="74765"/>
            </a:xfrm>
            <a:custGeom>
              <a:avLst/>
              <a:gdLst/>
              <a:ahLst/>
              <a:cxnLst/>
              <a:rect l="l" t="t" r="r" b="b"/>
              <a:pathLst>
                <a:path w="1375" h="662" extrusionOk="0">
                  <a:moveTo>
                    <a:pt x="1274" y="1"/>
                  </a:moveTo>
                  <a:cubicBezTo>
                    <a:pt x="1270" y="1"/>
                    <a:pt x="1265" y="1"/>
                    <a:pt x="1260" y="1"/>
                  </a:cubicBezTo>
                  <a:lnTo>
                    <a:pt x="1250" y="1"/>
                  </a:lnTo>
                  <a:cubicBezTo>
                    <a:pt x="1224" y="5"/>
                    <a:pt x="1194" y="8"/>
                    <a:pt x="1164" y="8"/>
                  </a:cubicBezTo>
                  <a:cubicBezTo>
                    <a:pt x="1149" y="4"/>
                    <a:pt x="1132" y="2"/>
                    <a:pt x="1116" y="2"/>
                  </a:cubicBezTo>
                  <a:cubicBezTo>
                    <a:pt x="1093" y="2"/>
                    <a:pt x="1069" y="5"/>
                    <a:pt x="1048" y="11"/>
                  </a:cubicBezTo>
                  <a:cubicBezTo>
                    <a:pt x="975" y="45"/>
                    <a:pt x="941" y="111"/>
                    <a:pt x="872" y="158"/>
                  </a:cubicBezTo>
                  <a:cubicBezTo>
                    <a:pt x="802" y="207"/>
                    <a:pt x="719" y="191"/>
                    <a:pt x="636" y="217"/>
                  </a:cubicBezTo>
                  <a:cubicBezTo>
                    <a:pt x="553" y="247"/>
                    <a:pt x="526" y="330"/>
                    <a:pt x="440" y="350"/>
                  </a:cubicBezTo>
                  <a:cubicBezTo>
                    <a:pt x="410" y="350"/>
                    <a:pt x="383" y="360"/>
                    <a:pt x="357" y="374"/>
                  </a:cubicBezTo>
                  <a:cubicBezTo>
                    <a:pt x="330" y="393"/>
                    <a:pt x="317" y="413"/>
                    <a:pt x="283" y="423"/>
                  </a:cubicBezTo>
                  <a:cubicBezTo>
                    <a:pt x="257" y="430"/>
                    <a:pt x="220" y="430"/>
                    <a:pt x="200" y="443"/>
                  </a:cubicBezTo>
                  <a:cubicBezTo>
                    <a:pt x="177" y="460"/>
                    <a:pt x="170" y="493"/>
                    <a:pt x="151" y="510"/>
                  </a:cubicBezTo>
                  <a:cubicBezTo>
                    <a:pt x="131" y="526"/>
                    <a:pt x="97" y="536"/>
                    <a:pt x="71" y="556"/>
                  </a:cubicBezTo>
                  <a:cubicBezTo>
                    <a:pt x="51" y="563"/>
                    <a:pt x="34" y="580"/>
                    <a:pt x="24" y="599"/>
                  </a:cubicBezTo>
                  <a:cubicBezTo>
                    <a:pt x="0" y="650"/>
                    <a:pt x="43" y="661"/>
                    <a:pt x="93" y="661"/>
                  </a:cubicBezTo>
                  <a:cubicBezTo>
                    <a:pt x="133" y="661"/>
                    <a:pt x="176" y="654"/>
                    <a:pt x="194" y="653"/>
                  </a:cubicBezTo>
                  <a:cubicBezTo>
                    <a:pt x="230" y="649"/>
                    <a:pt x="267" y="649"/>
                    <a:pt x="307" y="643"/>
                  </a:cubicBezTo>
                  <a:cubicBezTo>
                    <a:pt x="343" y="633"/>
                    <a:pt x="380" y="626"/>
                    <a:pt x="420" y="626"/>
                  </a:cubicBezTo>
                  <a:cubicBezTo>
                    <a:pt x="447" y="632"/>
                    <a:pt x="475" y="635"/>
                    <a:pt x="503" y="635"/>
                  </a:cubicBezTo>
                  <a:cubicBezTo>
                    <a:pt x="523" y="635"/>
                    <a:pt x="543" y="634"/>
                    <a:pt x="563" y="629"/>
                  </a:cubicBezTo>
                  <a:cubicBezTo>
                    <a:pt x="622" y="609"/>
                    <a:pt x="682" y="583"/>
                    <a:pt x="735" y="543"/>
                  </a:cubicBezTo>
                  <a:cubicBezTo>
                    <a:pt x="828" y="480"/>
                    <a:pt x="941" y="467"/>
                    <a:pt x="1015" y="377"/>
                  </a:cubicBezTo>
                  <a:cubicBezTo>
                    <a:pt x="1068" y="307"/>
                    <a:pt x="1131" y="247"/>
                    <a:pt x="1201" y="194"/>
                  </a:cubicBezTo>
                  <a:cubicBezTo>
                    <a:pt x="1247" y="164"/>
                    <a:pt x="1334" y="158"/>
                    <a:pt x="1354" y="98"/>
                  </a:cubicBezTo>
                  <a:cubicBezTo>
                    <a:pt x="1375" y="36"/>
                    <a:pt x="1329" y="1"/>
                    <a:pt x="127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"/>
          <p:cNvSpPr/>
          <p:nvPr/>
        </p:nvSpPr>
        <p:spPr>
          <a:xfrm rot="-243966">
            <a:off x="-518419" y="-1235799"/>
            <a:ext cx="10055166" cy="2057633"/>
          </a:xfrm>
          <a:custGeom>
            <a:avLst/>
            <a:gdLst/>
            <a:ahLst/>
            <a:cxnLst/>
            <a:rect l="l" t="t" r="r" b="b"/>
            <a:pathLst>
              <a:path w="72550" h="22578" extrusionOk="0">
                <a:moveTo>
                  <a:pt x="0" y="1"/>
                </a:moveTo>
                <a:lnTo>
                  <a:pt x="0" y="3266"/>
                </a:lnTo>
                <a:lnTo>
                  <a:pt x="588" y="14614"/>
                </a:lnTo>
                <a:lnTo>
                  <a:pt x="618" y="15257"/>
                </a:lnTo>
                <a:cubicBezTo>
                  <a:pt x="1866" y="17095"/>
                  <a:pt x="4713" y="19236"/>
                  <a:pt x="7050" y="19430"/>
                </a:cubicBezTo>
                <a:cubicBezTo>
                  <a:pt x="7223" y="19444"/>
                  <a:pt x="7400" y="19450"/>
                  <a:pt x="7581" y="19450"/>
                </a:cubicBezTo>
                <a:cubicBezTo>
                  <a:pt x="8455" y="19450"/>
                  <a:pt x="9401" y="19311"/>
                  <a:pt x="10287" y="19311"/>
                </a:cubicBezTo>
                <a:cubicBezTo>
                  <a:pt x="10604" y="19311"/>
                  <a:pt x="10913" y="19329"/>
                  <a:pt x="11209" y="19377"/>
                </a:cubicBezTo>
                <a:cubicBezTo>
                  <a:pt x="12833" y="19647"/>
                  <a:pt x="14199" y="20764"/>
                  <a:pt x="15697" y="21362"/>
                </a:cubicBezTo>
                <a:cubicBezTo>
                  <a:pt x="17528" y="22090"/>
                  <a:pt x="19318" y="22562"/>
                  <a:pt x="21320" y="22570"/>
                </a:cubicBezTo>
                <a:cubicBezTo>
                  <a:pt x="21688" y="22570"/>
                  <a:pt x="22063" y="22577"/>
                  <a:pt x="22439" y="22577"/>
                </a:cubicBezTo>
                <a:cubicBezTo>
                  <a:pt x="23148" y="22577"/>
                  <a:pt x="23862" y="22553"/>
                  <a:pt x="24546" y="22423"/>
                </a:cubicBezTo>
                <a:cubicBezTo>
                  <a:pt x="25506" y="22239"/>
                  <a:pt x="26396" y="21818"/>
                  <a:pt x="27352" y="21601"/>
                </a:cubicBezTo>
                <a:cubicBezTo>
                  <a:pt x="29101" y="21207"/>
                  <a:pt x="31019" y="20891"/>
                  <a:pt x="32879" y="20891"/>
                </a:cubicBezTo>
                <a:cubicBezTo>
                  <a:pt x="33445" y="20891"/>
                  <a:pt x="34007" y="20921"/>
                  <a:pt x="34556" y="20986"/>
                </a:cubicBezTo>
                <a:cubicBezTo>
                  <a:pt x="37083" y="21286"/>
                  <a:pt x="39562" y="21939"/>
                  <a:pt x="42078" y="22239"/>
                </a:cubicBezTo>
                <a:cubicBezTo>
                  <a:pt x="42745" y="22318"/>
                  <a:pt x="43431" y="22359"/>
                  <a:pt x="44123" y="22359"/>
                </a:cubicBezTo>
                <a:cubicBezTo>
                  <a:pt x="46102" y="22359"/>
                  <a:pt x="48131" y="22029"/>
                  <a:pt x="49916" y="21334"/>
                </a:cubicBezTo>
                <a:cubicBezTo>
                  <a:pt x="52851" y="20189"/>
                  <a:pt x="55723" y="18701"/>
                  <a:pt x="58731" y="17695"/>
                </a:cubicBezTo>
                <a:cubicBezTo>
                  <a:pt x="61540" y="16757"/>
                  <a:pt x="64349" y="16281"/>
                  <a:pt x="67317" y="16139"/>
                </a:cubicBezTo>
                <a:cubicBezTo>
                  <a:pt x="67449" y="16133"/>
                  <a:pt x="67580" y="16130"/>
                  <a:pt x="67711" y="16130"/>
                </a:cubicBezTo>
                <a:cubicBezTo>
                  <a:pt x="69331" y="16130"/>
                  <a:pt x="70890" y="16589"/>
                  <a:pt x="72447" y="16589"/>
                </a:cubicBezTo>
                <a:cubicBezTo>
                  <a:pt x="72481" y="16589"/>
                  <a:pt x="72516" y="16589"/>
                  <a:pt x="72550" y="16588"/>
                </a:cubicBezTo>
                <a:lnTo>
                  <a:pt x="72467" y="14967"/>
                </a:lnTo>
                <a:lnTo>
                  <a:pt x="71695" y="1"/>
                </a:lnTo>
                <a:close/>
              </a:path>
            </a:pathLst>
          </a:custGeom>
          <a:gradFill>
            <a:gsLst>
              <a:gs pos="0">
                <a:srgbClr val="97D1DF"/>
              </a:gs>
              <a:gs pos="51000">
                <a:srgbClr val="97D1DF"/>
              </a:gs>
              <a:gs pos="100000">
                <a:srgbClr val="3BAECD"/>
              </a:gs>
            </a:gsLst>
            <a:lin ang="5400700" scaled="0"/>
          </a:gradFill>
          <a:ln>
            <a:noFill/>
          </a:ln>
          <a:effectLst>
            <a:outerShdw blurRad="57150" dist="200025" dir="5220000" algn="bl" rotWithShape="0">
              <a:schemeClr val="lt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2"/>
          <p:cNvGrpSpPr/>
          <p:nvPr/>
        </p:nvGrpSpPr>
        <p:grpSpPr>
          <a:xfrm rot="-243977">
            <a:off x="-478746" y="-375260"/>
            <a:ext cx="9958820" cy="1384500"/>
            <a:chOff x="725125" y="2905550"/>
            <a:chExt cx="1814450" cy="289000"/>
          </a:xfrm>
        </p:grpSpPr>
        <p:sp>
          <p:nvSpPr>
            <p:cNvPr id="168" name="Google Shape;168;p2"/>
            <p:cNvSpPr/>
            <p:nvPr/>
          </p:nvSpPr>
          <p:spPr>
            <a:xfrm>
              <a:off x="740450" y="2934375"/>
              <a:ext cx="1799125" cy="260175"/>
            </a:xfrm>
            <a:custGeom>
              <a:avLst/>
              <a:gdLst/>
              <a:ahLst/>
              <a:cxnLst/>
              <a:rect l="l" t="t" r="r" b="b"/>
              <a:pathLst>
                <a:path w="71965" h="10407" extrusionOk="0">
                  <a:moveTo>
                    <a:pt x="60446" y="0"/>
                  </a:moveTo>
                  <a:cubicBezTo>
                    <a:pt x="58888" y="0"/>
                    <a:pt x="58057" y="2643"/>
                    <a:pt x="57183" y="3462"/>
                  </a:cubicBezTo>
                  <a:cubicBezTo>
                    <a:pt x="56258" y="4332"/>
                    <a:pt x="54785" y="4209"/>
                    <a:pt x="53658" y="4821"/>
                  </a:cubicBezTo>
                  <a:cubicBezTo>
                    <a:pt x="52798" y="5291"/>
                    <a:pt x="52175" y="6044"/>
                    <a:pt x="51323" y="6453"/>
                  </a:cubicBezTo>
                  <a:cubicBezTo>
                    <a:pt x="50912" y="6649"/>
                    <a:pt x="50489" y="6713"/>
                    <a:pt x="50061" y="6713"/>
                  </a:cubicBezTo>
                  <a:cubicBezTo>
                    <a:pt x="49288" y="6713"/>
                    <a:pt x="48500" y="6506"/>
                    <a:pt x="47742" y="6506"/>
                  </a:cubicBezTo>
                  <a:cubicBezTo>
                    <a:pt x="47212" y="6506"/>
                    <a:pt x="46697" y="6607"/>
                    <a:pt x="46212" y="6950"/>
                  </a:cubicBezTo>
                  <a:cubicBezTo>
                    <a:pt x="45518" y="7439"/>
                    <a:pt x="45284" y="8281"/>
                    <a:pt x="44658" y="8717"/>
                  </a:cubicBezTo>
                  <a:cubicBezTo>
                    <a:pt x="44433" y="8874"/>
                    <a:pt x="44230" y="8935"/>
                    <a:pt x="44036" y="8935"/>
                  </a:cubicBezTo>
                  <a:cubicBezTo>
                    <a:pt x="43670" y="8935"/>
                    <a:pt x="43331" y="8721"/>
                    <a:pt x="42923" y="8528"/>
                  </a:cubicBezTo>
                  <a:cubicBezTo>
                    <a:pt x="42585" y="8369"/>
                    <a:pt x="42273" y="8323"/>
                    <a:pt x="41975" y="8323"/>
                  </a:cubicBezTo>
                  <a:cubicBezTo>
                    <a:pt x="41574" y="8323"/>
                    <a:pt x="41196" y="8406"/>
                    <a:pt x="40804" y="8406"/>
                  </a:cubicBezTo>
                  <a:cubicBezTo>
                    <a:pt x="40436" y="8406"/>
                    <a:pt x="40057" y="8333"/>
                    <a:pt x="39635" y="8049"/>
                  </a:cubicBezTo>
                  <a:cubicBezTo>
                    <a:pt x="38926" y="7573"/>
                    <a:pt x="38753" y="7292"/>
                    <a:pt x="37857" y="7292"/>
                  </a:cubicBezTo>
                  <a:cubicBezTo>
                    <a:pt x="37842" y="7292"/>
                    <a:pt x="37826" y="7293"/>
                    <a:pt x="37809" y="7293"/>
                  </a:cubicBezTo>
                  <a:cubicBezTo>
                    <a:pt x="37786" y="7293"/>
                    <a:pt x="37763" y="7293"/>
                    <a:pt x="37740" y="7293"/>
                  </a:cubicBezTo>
                  <a:cubicBezTo>
                    <a:pt x="37076" y="7293"/>
                    <a:pt x="36673" y="7151"/>
                    <a:pt x="36044" y="6829"/>
                  </a:cubicBezTo>
                  <a:cubicBezTo>
                    <a:pt x="35095" y="6346"/>
                    <a:pt x="34209" y="5971"/>
                    <a:pt x="33257" y="5971"/>
                  </a:cubicBezTo>
                  <a:cubicBezTo>
                    <a:pt x="32716" y="5971"/>
                    <a:pt x="32155" y="6092"/>
                    <a:pt x="31548" y="6382"/>
                  </a:cubicBezTo>
                  <a:cubicBezTo>
                    <a:pt x="30983" y="6653"/>
                    <a:pt x="30662" y="6814"/>
                    <a:pt x="30215" y="6814"/>
                  </a:cubicBezTo>
                  <a:cubicBezTo>
                    <a:pt x="30028" y="6814"/>
                    <a:pt x="29819" y="6786"/>
                    <a:pt x="29561" y="6725"/>
                  </a:cubicBezTo>
                  <a:cubicBezTo>
                    <a:pt x="29199" y="6642"/>
                    <a:pt x="28911" y="6584"/>
                    <a:pt x="28629" y="6584"/>
                  </a:cubicBezTo>
                  <a:cubicBezTo>
                    <a:pt x="28307" y="6584"/>
                    <a:pt x="27993" y="6660"/>
                    <a:pt x="27584" y="6864"/>
                  </a:cubicBezTo>
                  <a:cubicBezTo>
                    <a:pt x="26906" y="7204"/>
                    <a:pt x="26354" y="7641"/>
                    <a:pt x="25781" y="8052"/>
                  </a:cubicBezTo>
                  <a:cubicBezTo>
                    <a:pt x="25474" y="8273"/>
                    <a:pt x="25285" y="8336"/>
                    <a:pt x="25064" y="8336"/>
                  </a:cubicBezTo>
                  <a:cubicBezTo>
                    <a:pt x="24869" y="8336"/>
                    <a:pt x="24650" y="8288"/>
                    <a:pt x="24304" y="8256"/>
                  </a:cubicBezTo>
                  <a:cubicBezTo>
                    <a:pt x="24212" y="8247"/>
                    <a:pt x="24121" y="8243"/>
                    <a:pt x="24031" y="8243"/>
                  </a:cubicBezTo>
                  <a:cubicBezTo>
                    <a:pt x="23439" y="8243"/>
                    <a:pt x="22874" y="8422"/>
                    <a:pt x="22349" y="8685"/>
                  </a:cubicBezTo>
                  <a:cubicBezTo>
                    <a:pt x="21815" y="8953"/>
                    <a:pt x="21194" y="9567"/>
                    <a:pt x="20539" y="9567"/>
                  </a:cubicBezTo>
                  <a:cubicBezTo>
                    <a:pt x="20504" y="9567"/>
                    <a:pt x="20470" y="9566"/>
                    <a:pt x="20435" y="9562"/>
                  </a:cubicBezTo>
                  <a:cubicBezTo>
                    <a:pt x="20067" y="9524"/>
                    <a:pt x="19901" y="9199"/>
                    <a:pt x="19558" y="9146"/>
                  </a:cubicBezTo>
                  <a:cubicBezTo>
                    <a:pt x="19526" y="9141"/>
                    <a:pt x="19494" y="9139"/>
                    <a:pt x="19464" y="9139"/>
                  </a:cubicBezTo>
                  <a:cubicBezTo>
                    <a:pt x="19229" y="9139"/>
                    <a:pt x="19046" y="9276"/>
                    <a:pt x="18834" y="9290"/>
                  </a:cubicBezTo>
                  <a:cubicBezTo>
                    <a:pt x="18781" y="9293"/>
                    <a:pt x="18727" y="9294"/>
                    <a:pt x="18674" y="9294"/>
                  </a:cubicBezTo>
                  <a:cubicBezTo>
                    <a:pt x="18126" y="9294"/>
                    <a:pt x="17583" y="9137"/>
                    <a:pt x="17218" y="8740"/>
                  </a:cubicBezTo>
                  <a:cubicBezTo>
                    <a:pt x="16643" y="8112"/>
                    <a:pt x="16487" y="7419"/>
                    <a:pt x="15528" y="7151"/>
                  </a:cubicBezTo>
                  <a:cubicBezTo>
                    <a:pt x="14782" y="6945"/>
                    <a:pt x="14260" y="6867"/>
                    <a:pt x="13554" y="6471"/>
                  </a:cubicBezTo>
                  <a:cubicBezTo>
                    <a:pt x="12775" y="6032"/>
                    <a:pt x="11993" y="5676"/>
                    <a:pt x="11090" y="5644"/>
                  </a:cubicBezTo>
                  <a:cubicBezTo>
                    <a:pt x="11058" y="5642"/>
                    <a:pt x="11027" y="5642"/>
                    <a:pt x="10995" y="5642"/>
                  </a:cubicBezTo>
                  <a:cubicBezTo>
                    <a:pt x="10343" y="5642"/>
                    <a:pt x="9731" y="5853"/>
                    <a:pt x="9129" y="5853"/>
                  </a:cubicBezTo>
                  <a:cubicBezTo>
                    <a:pt x="9125" y="5853"/>
                    <a:pt x="9122" y="5853"/>
                    <a:pt x="9118" y="5853"/>
                  </a:cubicBezTo>
                  <a:cubicBezTo>
                    <a:pt x="8551" y="5850"/>
                    <a:pt x="8001" y="5540"/>
                    <a:pt x="7494" y="5389"/>
                  </a:cubicBezTo>
                  <a:cubicBezTo>
                    <a:pt x="6932" y="5222"/>
                    <a:pt x="6352" y="5270"/>
                    <a:pt x="5760" y="5169"/>
                  </a:cubicBezTo>
                  <a:cubicBezTo>
                    <a:pt x="4375" y="4930"/>
                    <a:pt x="3619" y="3619"/>
                    <a:pt x="2325" y="3314"/>
                  </a:cubicBezTo>
                  <a:cubicBezTo>
                    <a:pt x="1432" y="3104"/>
                    <a:pt x="719" y="2895"/>
                    <a:pt x="0" y="2444"/>
                  </a:cubicBezTo>
                  <a:lnTo>
                    <a:pt x="0" y="2444"/>
                  </a:lnTo>
                  <a:lnTo>
                    <a:pt x="33" y="3087"/>
                  </a:lnTo>
                  <a:cubicBezTo>
                    <a:pt x="1281" y="4925"/>
                    <a:pt x="4128" y="7068"/>
                    <a:pt x="6466" y="7260"/>
                  </a:cubicBezTo>
                  <a:cubicBezTo>
                    <a:pt x="6639" y="7274"/>
                    <a:pt x="6816" y="7280"/>
                    <a:pt x="6996" y="7280"/>
                  </a:cubicBezTo>
                  <a:cubicBezTo>
                    <a:pt x="7867" y="7280"/>
                    <a:pt x="8809" y="7142"/>
                    <a:pt x="9693" y="7142"/>
                  </a:cubicBezTo>
                  <a:cubicBezTo>
                    <a:pt x="10014" y="7142"/>
                    <a:pt x="10327" y="7160"/>
                    <a:pt x="10626" y="7209"/>
                  </a:cubicBezTo>
                  <a:cubicBezTo>
                    <a:pt x="12248" y="7477"/>
                    <a:pt x="13614" y="8591"/>
                    <a:pt x="15115" y="9191"/>
                  </a:cubicBezTo>
                  <a:cubicBezTo>
                    <a:pt x="16943" y="9920"/>
                    <a:pt x="18733" y="10392"/>
                    <a:pt x="20738" y="10399"/>
                  </a:cubicBezTo>
                  <a:cubicBezTo>
                    <a:pt x="21105" y="10400"/>
                    <a:pt x="21479" y="10407"/>
                    <a:pt x="21854" y="10407"/>
                  </a:cubicBezTo>
                  <a:cubicBezTo>
                    <a:pt x="22563" y="10407"/>
                    <a:pt x="23277" y="10383"/>
                    <a:pt x="23961" y="10253"/>
                  </a:cubicBezTo>
                  <a:cubicBezTo>
                    <a:pt x="24921" y="10069"/>
                    <a:pt x="25812" y="9648"/>
                    <a:pt x="26767" y="9431"/>
                  </a:cubicBezTo>
                  <a:cubicBezTo>
                    <a:pt x="28516" y="9037"/>
                    <a:pt x="30434" y="8721"/>
                    <a:pt x="32294" y="8721"/>
                  </a:cubicBezTo>
                  <a:cubicBezTo>
                    <a:pt x="32861" y="8721"/>
                    <a:pt x="33422" y="8750"/>
                    <a:pt x="33972" y="8816"/>
                  </a:cubicBezTo>
                  <a:cubicBezTo>
                    <a:pt x="36498" y="9116"/>
                    <a:pt x="38977" y="9769"/>
                    <a:pt x="41494" y="10069"/>
                  </a:cubicBezTo>
                  <a:cubicBezTo>
                    <a:pt x="42161" y="10148"/>
                    <a:pt x="42846" y="10188"/>
                    <a:pt x="43538" y="10188"/>
                  </a:cubicBezTo>
                  <a:cubicBezTo>
                    <a:pt x="45517" y="10188"/>
                    <a:pt x="47546" y="9859"/>
                    <a:pt x="49331" y="9164"/>
                  </a:cubicBezTo>
                  <a:cubicBezTo>
                    <a:pt x="52266" y="8019"/>
                    <a:pt x="55138" y="6531"/>
                    <a:pt x="58146" y="5525"/>
                  </a:cubicBezTo>
                  <a:cubicBezTo>
                    <a:pt x="60955" y="4587"/>
                    <a:pt x="63765" y="4110"/>
                    <a:pt x="66735" y="3969"/>
                  </a:cubicBezTo>
                  <a:cubicBezTo>
                    <a:pt x="66866" y="3963"/>
                    <a:pt x="66997" y="3960"/>
                    <a:pt x="67128" y="3960"/>
                  </a:cubicBezTo>
                  <a:cubicBezTo>
                    <a:pt x="68746" y="3960"/>
                    <a:pt x="70305" y="4419"/>
                    <a:pt x="71862" y="4419"/>
                  </a:cubicBezTo>
                  <a:cubicBezTo>
                    <a:pt x="71897" y="4419"/>
                    <a:pt x="71931" y="4418"/>
                    <a:pt x="71965" y="4418"/>
                  </a:cubicBezTo>
                  <a:lnTo>
                    <a:pt x="71882" y="2797"/>
                  </a:lnTo>
                  <a:cubicBezTo>
                    <a:pt x="71865" y="2797"/>
                    <a:pt x="71849" y="2797"/>
                    <a:pt x="71833" y="2797"/>
                  </a:cubicBezTo>
                  <a:cubicBezTo>
                    <a:pt x="71688" y="2797"/>
                    <a:pt x="71546" y="2777"/>
                    <a:pt x="71405" y="2741"/>
                  </a:cubicBezTo>
                  <a:cubicBezTo>
                    <a:pt x="71087" y="2650"/>
                    <a:pt x="70934" y="2416"/>
                    <a:pt x="70601" y="2348"/>
                  </a:cubicBezTo>
                  <a:cubicBezTo>
                    <a:pt x="70519" y="2330"/>
                    <a:pt x="70429" y="2324"/>
                    <a:pt x="70336" y="2324"/>
                  </a:cubicBezTo>
                  <a:cubicBezTo>
                    <a:pt x="70133" y="2324"/>
                    <a:pt x="69918" y="2354"/>
                    <a:pt x="69741" y="2363"/>
                  </a:cubicBezTo>
                  <a:cubicBezTo>
                    <a:pt x="69671" y="2366"/>
                    <a:pt x="69605" y="2368"/>
                    <a:pt x="69544" y="2368"/>
                  </a:cubicBezTo>
                  <a:cubicBezTo>
                    <a:pt x="69055" y="2368"/>
                    <a:pt x="68812" y="2268"/>
                    <a:pt x="68266" y="2058"/>
                  </a:cubicBezTo>
                  <a:cubicBezTo>
                    <a:pt x="68008" y="1956"/>
                    <a:pt x="67813" y="1919"/>
                    <a:pt x="67641" y="1919"/>
                  </a:cubicBezTo>
                  <a:cubicBezTo>
                    <a:pt x="67301" y="1919"/>
                    <a:pt x="67052" y="2065"/>
                    <a:pt x="66586" y="2144"/>
                  </a:cubicBezTo>
                  <a:cubicBezTo>
                    <a:pt x="66487" y="2160"/>
                    <a:pt x="66396" y="2168"/>
                    <a:pt x="66310" y="2168"/>
                  </a:cubicBezTo>
                  <a:cubicBezTo>
                    <a:pt x="65737" y="2168"/>
                    <a:pt x="65452" y="1813"/>
                    <a:pt x="64980" y="1508"/>
                  </a:cubicBezTo>
                  <a:cubicBezTo>
                    <a:pt x="64668" y="1306"/>
                    <a:pt x="64447" y="1241"/>
                    <a:pt x="64250" y="1241"/>
                  </a:cubicBezTo>
                  <a:cubicBezTo>
                    <a:pt x="63919" y="1241"/>
                    <a:pt x="63658" y="1426"/>
                    <a:pt x="63152" y="1453"/>
                  </a:cubicBezTo>
                  <a:cubicBezTo>
                    <a:pt x="63128" y="1454"/>
                    <a:pt x="63105" y="1455"/>
                    <a:pt x="63083" y="1455"/>
                  </a:cubicBezTo>
                  <a:cubicBezTo>
                    <a:pt x="62308" y="1455"/>
                    <a:pt x="62024" y="713"/>
                    <a:pt x="61475" y="353"/>
                  </a:cubicBezTo>
                  <a:cubicBezTo>
                    <a:pt x="61099" y="106"/>
                    <a:pt x="60758" y="0"/>
                    <a:pt x="6044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61350" y="3102275"/>
              <a:ext cx="23050" cy="20275"/>
            </a:xfrm>
            <a:custGeom>
              <a:avLst/>
              <a:gdLst/>
              <a:ahLst/>
              <a:cxnLst/>
              <a:rect l="l" t="t" r="r" b="b"/>
              <a:pathLst>
                <a:path w="922" h="811" extrusionOk="0">
                  <a:moveTo>
                    <a:pt x="459" y="0"/>
                  </a:moveTo>
                  <a:cubicBezTo>
                    <a:pt x="439" y="0"/>
                    <a:pt x="419" y="2"/>
                    <a:pt x="399" y="4"/>
                  </a:cubicBezTo>
                  <a:cubicBezTo>
                    <a:pt x="162" y="37"/>
                    <a:pt x="1" y="244"/>
                    <a:pt x="34" y="466"/>
                  </a:cubicBezTo>
                  <a:cubicBezTo>
                    <a:pt x="66" y="665"/>
                    <a:pt x="248" y="811"/>
                    <a:pt x="459" y="811"/>
                  </a:cubicBezTo>
                  <a:cubicBezTo>
                    <a:pt x="480" y="811"/>
                    <a:pt x="501" y="809"/>
                    <a:pt x="523" y="806"/>
                  </a:cubicBezTo>
                  <a:cubicBezTo>
                    <a:pt x="760" y="776"/>
                    <a:pt x="921" y="569"/>
                    <a:pt x="886" y="347"/>
                  </a:cubicBezTo>
                  <a:cubicBezTo>
                    <a:pt x="856" y="144"/>
                    <a:pt x="670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634550" y="3048300"/>
              <a:ext cx="23025" cy="20275"/>
            </a:xfrm>
            <a:custGeom>
              <a:avLst/>
              <a:gdLst/>
              <a:ahLst/>
              <a:cxnLst/>
              <a:rect l="l" t="t" r="r" b="b"/>
              <a:pathLst>
                <a:path w="921" h="811" extrusionOk="0">
                  <a:moveTo>
                    <a:pt x="463" y="0"/>
                  </a:moveTo>
                  <a:cubicBezTo>
                    <a:pt x="442" y="0"/>
                    <a:pt x="420" y="2"/>
                    <a:pt x="399" y="5"/>
                  </a:cubicBezTo>
                  <a:cubicBezTo>
                    <a:pt x="162" y="38"/>
                    <a:pt x="0" y="242"/>
                    <a:pt x="36" y="464"/>
                  </a:cubicBezTo>
                  <a:cubicBezTo>
                    <a:pt x="66" y="665"/>
                    <a:pt x="252" y="810"/>
                    <a:pt x="463" y="810"/>
                  </a:cubicBezTo>
                  <a:cubicBezTo>
                    <a:pt x="483" y="810"/>
                    <a:pt x="503" y="809"/>
                    <a:pt x="522" y="807"/>
                  </a:cubicBezTo>
                  <a:cubicBezTo>
                    <a:pt x="759" y="774"/>
                    <a:pt x="921" y="567"/>
                    <a:pt x="888" y="345"/>
                  </a:cubicBezTo>
                  <a:cubicBezTo>
                    <a:pt x="856" y="146"/>
                    <a:pt x="674" y="0"/>
                    <a:pt x="463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688950" y="3080000"/>
              <a:ext cx="23025" cy="20275"/>
            </a:xfrm>
            <a:custGeom>
              <a:avLst/>
              <a:gdLst/>
              <a:ahLst/>
              <a:cxnLst/>
              <a:rect l="l" t="t" r="r" b="b"/>
              <a:pathLst>
                <a:path w="921" h="811" extrusionOk="0">
                  <a:moveTo>
                    <a:pt x="460" y="1"/>
                  </a:moveTo>
                  <a:cubicBezTo>
                    <a:pt x="439" y="1"/>
                    <a:pt x="418" y="2"/>
                    <a:pt x="396" y="5"/>
                  </a:cubicBezTo>
                  <a:cubicBezTo>
                    <a:pt x="162" y="35"/>
                    <a:pt x="1" y="242"/>
                    <a:pt x="33" y="464"/>
                  </a:cubicBezTo>
                  <a:cubicBezTo>
                    <a:pt x="66" y="665"/>
                    <a:pt x="250" y="811"/>
                    <a:pt x="463" y="811"/>
                  </a:cubicBezTo>
                  <a:cubicBezTo>
                    <a:pt x="483" y="811"/>
                    <a:pt x="503" y="810"/>
                    <a:pt x="523" y="807"/>
                  </a:cubicBezTo>
                  <a:cubicBezTo>
                    <a:pt x="757" y="774"/>
                    <a:pt x="921" y="567"/>
                    <a:pt x="886" y="346"/>
                  </a:cubicBezTo>
                  <a:cubicBezTo>
                    <a:pt x="854" y="146"/>
                    <a:pt x="671" y="1"/>
                    <a:pt x="460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705600" y="3115200"/>
              <a:ext cx="23025" cy="20275"/>
            </a:xfrm>
            <a:custGeom>
              <a:avLst/>
              <a:gdLst/>
              <a:ahLst/>
              <a:cxnLst/>
              <a:rect l="l" t="t" r="r" b="b"/>
              <a:pathLst>
                <a:path w="921" h="811" extrusionOk="0">
                  <a:moveTo>
                    <a:pt x="459" y="0"/>
                  </a:moveTo>
                  <a:cubicBezTo>
                    <a:pt x="439" y="0"/>
                    <a:pt x="419" y="2"/>
                    <a:pt x="399" y="4"/>
                  </a:cubicBezTo>
                  <a:cubicBezTo>
                    <a:pt x="162" y="37"/>
                    <a:pt x="0" y="244"/>
                    <a:pt x="36" y="466"/>
                  </a:cubicBezTo>
                  <a:cubicBezTo>
                    <a:pt x="65" y="665"/>
                    <a:pt x="250" y="810"/>
                    <a:pt x="459" y="810"/>
                  </a:cubicBezTo>
                  <a:cubicBezTo>
                    <a:pt x="480" y="810"/>
                    <a:pt x="501" y="809"/>
                    <a:pt x="522" y="806"/>
                  </a:cubicBezTo>
                  <a:cubicBezTo>
                    <a:pt x="759" y="776"/>
                    <a:pt x="921" y="569"/>
                    <a:pt x="888" y="347"/>
                  </a:cubicBezTo>
                  <a:cubicBezTo>
                    <a:pt x="856" y="144"/>
                    <a:pt x="672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850200" y="3135475"/>
              <a:ext cx="23050" cy="20300"/>
            </a:xfrm>
            <a:custGeom>
              <a:avLst/>
              <a:gdLst/>
              <a:ahLst/>
              <a:cxnLst/>
              <a:rect l="l" t="t" r="r" b="b"/>
              <a:pathLst>
                <a:path w="922" h="812" extrusionOk="0">
                  <a:moveTo>
                    <a:pt x="463" y="1"/>
                  </a:moveTo>
                  <a:cubicBezTo>
                    <a:pt x="442" y="1"/>
                    <a:pt x="421" y="2"/>
                    <a:pt x="399" y="5"/>
                  </a:cubicBezTo>
                  <a:cubicBezTo>
                    <a:pt x="162" y="38"/>
                    <a:pt x="1" y="242"/>
                    <a:pt x="36" y="464"/>
                  </a:cubicBezTo>
                  <a:cubicBezTo>
                    <a:pt x="66" y="664"/>
                    <a:pt x="251" y="811"/>
                    <a:pt x="461" y="811"/>
                  </a:cubicBezTo>
                  <a:cubicBezTo>
                    <a:pt x="481" y="811"/>
                    <a:pt x="502" y="810"/>
                    <a:pt x="523" y="807"/>
                  </a:cubicBezTo>
                  <a:cubicBezTo>
                    <a:pt x="760" y="774"/>
                    <a:pt x="921" y="567"/>
                    <a:pt x="889" y="348"/>
                  </a:cubicBezTo>
                  <a:cubicBezTo>
                    <a:pt x="856" y="146"/>
                    <a:pt x="674" y="1"/>
                    <a:pt x="46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96475" y="3105000"/>
              <a:ext cx="12500" cy="11200"/>
            </a:xfrm>
            <a:custGeom>
              <a:avLst/>
              <a:gdLst/>
              <a:ahLst/>
              <a:cxnLst/>
              <a:rect l="l" t="t" r="r" b="b"/>
              <a:pathLst>
                <a:path w="500" h="448" extrusionOk="0">
                  <a:moveTo>
                    <a:pt x="252" y="1"/>
                  </a:moveTo>
                  <a:cubicBezTo>
                    <a:pt x="240" y="1"/>
                    <a:pt x="227" y="2"/>
                    <a:pt x="215" y="4"/>
                  </a:cubicBezTo>
                  <a:cubicBezTo>
                    <a:pt x="91" y="16"/>
                    <a:pt x="0" y="130"/>
                    <a:pt x="15" y="256"/>
                  </a:cubicBezTo>
                  <a:cubicBezTo>
                    <a:pt x="36" y="369"/>
                    <a:pt x="136" y="448"/>
                    <a:pt x="246" y="448"/>
                  </a:cubicBezTo>
                  <a:cubicBezTo>
                    <a:pt x="258" y="448"/>
                    <a:pt x="270" y="447"/>
                    <a:pt x="283" y="445"/>
                  </a:cubicBezTo>
                  <a:cubicBezTo>
                    <a:pt x="409" y="432"/>
                    <a:pt x="500" y="319"/>
                    <a:pt x="485" y="193"/>
                  </a:cubicBezTo>
                  <a:cubicBezTo>
                    <a:pt x="462" y="79"/>
                    <a:pt x="364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731825" y="3109425"/>
              <a:ext cx="12500" cy="11200"/>
            </a:xfrm>
            <a:custGeom>
              <a:avLst/>
              <a:gdLst/>
              <a:ahLst/>
              <a:cxnLst/>
              <a:rect l="l" t="t" r="r" b="b"/>
              <a:pathLst>
                <a:path w="500" h="448" extrusionOk="0">
                  <a:moveTo>
                    <a:pt x="254" y="0"/>
                  </a:moveTo>
                  <a:cubicBezTo>
                    <a:pt x="242" y="0"/>
                    <a:pt x="230" y="1"/>
                    <a:pt x="217" y="3"/>
                  </a:cubicBezTo>
                  <a:cubicBezTo>
                    <a:pt x="91" y="18"/>
                    <a:pt x="0" y="132"/>
                    <a:pt x="18" y="255"/>
                  </a:cubicBezTo>
                  <a:cubicBezTo>
                    <a:pt x="38" y="369"/>
                    <a:pt x="136" y="448"/>
                    <a:pt x="248" y="448"/>
                  </a:cubicBezTo>
                  <a:cubicBezTo>
                    <a:pt x="260" y="448"/>
                    <a:pt x="273" y="447"/>
                    <a:pt x="285" y="445"/>
                  </a:cubicBezTo>
                  <a:cubicBezTo>
                    <a:pt x="411" y="432"/>
                    <a:pt x="500" y="318"/>
                    <a:pt x="484" y="192"/>
                  </a:cubicBezTo>
                  <a:cubicBezTo>
                    <a:pt x="464" y="81"/>
                    <a:pt x="36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833075" y="3151900"/>
              <a:ext cx="12500" cy="11175"/>
            </a:xfrm>
            <a:custGeom>
              <a:avLst/>
              <a:gdLst/>
              <a:ahLst/>
              <a:cxnLst/>
              <a:rect l="l" t="t" r="r" b="b"/>
              <a:pathLst>
                <a:path w="500" h="447" extrusionOk="0">
                  <a:moveTo>
                    <a:pt x="254" y="1"/>
                  </a:moveTo>
                  <a:cubicBezTo>
                    <a:pt x="242" y="1"/>
                    <a:pt x="229" y="2"/>
                    <a:pt x="217" y="4"/>
                  </a:cubicBezTo>
                  <a:cubicBezTo>
                    <a:pt x="91" y="16"/>
                    <a:pt x="0" y="130"/>
                    <a:pt x="18" y="256"/>
                  </a:cubicBezTo>
                  <a:cubicBezTo>
                    <a:pt x="38" y="368"/>
                    <a:pt x="134" y="446"/>
                    <a:pt x="243" y="446"/>
                  </a:cubicBezTo>
                  <a:cubicBezTo>
                    <a:pt x="257" y="446"/>
                    <a:pt x="271" y="445"/>
                    <a:pt x="285" y="443"/>
                  </a:cubicBezTo>
                  <a:cubicBezTo>
                    <a:pt x="411" y="430"/>
                    <a:pt x="499" y="316"/>
                    <a:pt x="484" y="190"/>
                  </a:cubicBezTo>
                  <a:cubicBezTo>
                    <a:pt x="464" y="79"/>
                    <a:pt x="364" y="1"/>
                    <a:pt x="25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764675" y="3137475"/>
              <a:ext cx="12500" cy="11200"/>
            </a:xfrm>
            <a:custGeom>
              <a:avLst/>
              <a:gdLst/>
              <a:ahLst/>
              <a:cxnLst/>
              <a:rect l="l" t="t" r="r" b="b"/>
              <a:pathLst>
                <a:path w="500" h="448" extrusionOk="0">
                  <a:moveTo>
                    <a:pt x="251" y="0"/>
                  </a:moveTo>
                  <a:cubicBezTo>
                    <a:pt x="239" y="0"/>
                    <a:pt x="227" y="1"/>
                    <a:pt x="214" y="3"/>
                  </a:cubicBezTo>
                  <a:cubicBezTo>
                    <a:pt x="91" y="18"/>
                    <a:pt x="0" y="132"/>
                    <a:pt x="15" y="256"/>
                  </a:cubicBezTo>
                  <a:cubicBezTo>
                    <a:pt x="36" y="369"/>
                    <a:pt x="134" y="448"/>
                    <a:pt x="245" y="448"/>
                  </a:cubicBezTo>
                  <a:cubicBezTo>
                    <a:pt x="257" y="448"/>
                    <a:pt x="270" y="447"/>
                    <a:pt x="282" y="445"/>
                  </a:cubicBezTo>
                  <a:cubicBezTo>
                    <a:pt x="409" y="432"/>
                    <a:pt x="499" y="319"/>
                    <a:pt x="484" y="192"/>
                  </a:cubicBezTo>
                  <a:cubicBezTo>
                    <a:pt x="461" y="81"/>
                    <a:pt x="363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642800" y="3084725"/>
              <a:ext cx="8100" cy="7300"/>
            </a:xfrm>
            <a:custGeom>
              <a:avLst/>
              <a:gdLst/>
              <a:ahLst/>
              <a:cxnLst/>
              <a:rect l="l" t="t" r="r" b="b"/>
              <a:pathLst>
                <a:path w="324" h="292" extrusionOk="0">
                  <a:moveTo>
                    <a:pt x="162" y="1"/>
                  </a:moveTo>
                  <a:cubicBezTo>
                    <a:pt x="155" y="1"/>
                    <a:pt x="147" y="2"/>
                    <a:pt x="139" y="3"/>
                  </a:cubicBezTo>
                  <a:cubicBezTo>
                    <a:pt x="59" y="13"/>
                    <a:pt x="1" y="86"/>
                    <a:pt x="11" y="167"/>
                  </a:cubicBezTo>
                  <a:cubicBezTo>
                    <a:pt x="25" y="240"/>
                    <a:pt x="88" y="292"/>
                    <a:pt x="161" y="292"/>
                  </a:cubicBezTo>
                  <a:cubicBezTo>
                    <a:pt x="169" y="292"/>
                    <a:pt x="177" y="291"/>
                    <a:pt x="185" y="290"/>
                  </a:cubicBezTo>
                  <a:cubicBezTo>
                    <a:pt x="266" y="280"/>
                    <a:pt x="324" y="207"/>
                    <a:pt x="313" y="126"/>
                  </a:cubicBezTo>
                  <a:cubicBezTo>
                    <a:pt x="300" y="53"/>
                    <a:pt x="234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10225" y="3048900"/>
              <a:ext cx="8150" cy="7275"/>
            </a:xfrm>
            <a:custGeom>
              <a:avLst/>
              <a:gdLst/>
              <a:ahLst/>
              <a:cxnLst/>
              <a:rect l="l" t="t" r="r" b="b"/>
              <a:pathLst>
                <a:path w="326" h="291" extrusionOk="0">
                  <a:moveTo>
                    <a:pt x="168" y="1"/>
                  </a:moveTo>
                  <a:cubicBezTo>
                    <a:pt x="159" y="1"/>
                    <a:pt x="150" y="2"/>
                    <a:pt x="141" y="3"/>
                  </a:cubicBezTo>
                  <a:cubicBezTo>
                    <a:pt x="58" y="11"/>
                    <a:pt x="0" y="84"/>
                    <a:pt x="10" y="167"/>
                  </a:cubicBezTo>
                  <a:cubicBezTo>
                    <a:pt x="24" y="240"/>
                    <a:pt x="89" y="290"/>
                    <a:pt x="160" y="290"/>
                  </a:cubicBezTo>
                  <a:cubicBezTo>
                    <a:pt x="168" y="290"/>
                    <a:pt x="176" y="290"/>
                    <a:pt x="184" y="288"/>
                  </a:cubicBezTo>
                  <a:cubicBezTo>
                    <a:pt x="267" y="281"/>
                    <a:pt x="325" y="205"/>
                    <a:pt x="315" y="124"/>
                  </a:cubicBezTo>
                  <a:cubicBezTo>
                    <a:pt x="302" y="53"/>
                    <a:pt x="239" y="1"/>
                    <a:pt x="168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4925" y="3081950"/>
              <a:ext cx="8175" cy="7250"/>
            </a:xfrm>
            <a:custGeom>
              <a:avLst/>
              <a:gdLst/>
              <a:ahLst/>
              <a:cxnLst/>
              <a:rect l="l" t="t" r="r" b="b"/>
              <a:pathLst>
                <a:path w="327" h="290" extrusionOk="0">
                  <a:moveTo>
                    <a:pt x="164" y="1"/>
                  </a:moveTo>
                  <a:cubicBezTo>
                    <a:pt x="156" y="1"/>
                    <a:pt x="148" y="2"/>
                    <a:pt x="140" y="3"/>
                  </a:cubicBezTo>
                  <a:cubicBezTo>
                    <a:pt x="59" y="10"/>
                    <a:pt x="1" y="86"/>
                    <a:pt x="11" y="167"/>
                  </a:cubicBezTo>
                  <a:cubicBezTo>
                    <a:pt x="25" y="239"/>
                    <a:pt x="89" y="290"/>
                    <a:pt x="161" y="290"/>
                  </a:cubicBezTo>
                  <a:cubicBezTo>
                    <a:pt x="169" y="290"/>
                    <a:pt x="177" y="289"/>
                    <a:pt x="185" y="288"/>
                  </a:cubicBezTo>
                  <a:cubicBezTo>
                    <a:pt x="266" y="280"/>
                    <a:pt x="326" y="207"/>
                    <a:pt x="314" y="124"/>
                  </a:cubicBezTo>
                  <a:cubicBezTo>
                    <a:pt x="300" y="51"/>
                    <a:pt x="237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676100" y="3099625"/>
              <a:ext cx="4675" cy="4175"/>
            </a:xfrm>
            <a:custGeom>
              <a:avLst/>
              <a:gdLst/>
              <a:ahLst/>
              <a:cxnLst/>
              <a:rect l="l" t="t" r="r" b="b"/>
              <a:pathLst>
                <a:path w="187" h="167" extrusionOk="0">
                  <a:moveTo>
                    <a:pt x="95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5" y="7"/>
                    <a:pt x="0" y="50"/>
                    <a:pt x="8" y="98"/>
                  </a:cubicBezTo>
                  <a:cubicBezTo>
                    <a:pt x="15" y="138"/>
                    <a:pt x="52" y="167"/>
                    <a:pt x="92" y="167"/>
                  </a:cubicBezTo>
                  <a:cubicBezTo>
                    <a:pt x="97" y="167"/>
                    <a:pt x="101" y="167"/>
                    <a:pt x="106" y="166"/>
                  </a:cubicBezTo>
                  <a:cubicBezTo>
                    <a:pt x="154" y="161"/>
                    <a:pt x="187" y="120"/>
                    <a:pt x="182" y="72"/>
                  </a:cubicBezTo>
                  <a:cubicBezTo>
                    <a:pt x="173" y="29"/>
                    <a:pt x="137" y="1"/>
                    <a:pt x="95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619675" y="3075300"/>
              <a:ext cx="4675" cy="4250"/>
            </a:xfrm>
            <a:custGeom>
              <a:avLst/>
              <a:gdLst/>
              <a:ahLst/>
              <a:cxnLst/>
              <a:rect l="l" t="t" r="r" b="b"/>
              <a:pathLst>
                <a:path w="187" h="170" extrusionOk="0">
                  <a:moveTo>
                    <a:pt x="95" y="0"/>
                  </a:moveTo>
                  <a:cubicBezTo>
                    <a:pt x="90" y="0"/>
                    <a:pt x="86" y="1"/>
                    <a:pt x="81" y="1"/>
                  </a:cubicBezTo>
                  <a:cubicBezTo>
                    <a:pt x="33" y="7"/>
                    <a:pt x="0" y="49"/>
                    <a:pt x="8" y="97"/>
                  </a:cubicBezTo>
                  <a:cubicBezTo>
                    <a:pt x="15" y="138"/>
                    <a:pt x="52" y="169"/>
                    <a:pt x="93" y="169"/>
                  </a:cubicBezTo>
                  <a:cubicBezTo>
                    <a:pt x="97" y="169"/>
                    <a:pt x="102" y="169"/>
                    <a:pt x="106" y="168"/>
                  </a:cubicBezTo>
                  <a:cubicBezTo>
                    <a:pt x="154" y="163"/>
                    <a:pt x="187" y="120"/>
                    <a:pt x="182" y="72"/>
                  </a:cubicBezTo>
                  <a:cubicBezTo>
                    <a:pt x="173" y="31"/>
                    <a:pt x="137" y="0"/>
                    <a:pt x="9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741400" y="3094425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6" y="1"/>
                  </a:moveTo>
                  <a:cubicBezTo>
                    <a:pt x="156" y="1"/>
                    <a:pt x="136" y="5"/>
                    <a:pt x="117" y="13"/>
                  </a:cubicBezTo>
                  <a:cubicBezTo>
                    <a:pt x="38" y="38"/>
                    <a:pt x="1" y="127"/>
                    <a:pt x="33" y="202"/>
                  </a:cubicBezTo>
                  <a:cubicBezTo>
                    <a:pt x="60" y="257"/>
                    <a:pt x="116" y="289"/>
                    <a:pt x="175" y="289"/>
                  </a:cubicBezTo>
                  <a:cubicBezTo>
                    <a:pt x="195" y="289"/>
                    <a:pt x="215" y="286"/>
                    <a:pt x="235" y="278"/>
                  </a:cubicBezTo>
                  <a:cubicBezTo>
                    <a:pt x="311" y="250"/>
                    <a:pt x="349" y="164"/>
                    <a:pt x="316" y="89"/>
                  </a:cubicBezTo>
                  <a:cubicBezTo>
                    <a:pt x="290" y="34"/>
                    <a:pt x="234" y="1"/>
                    <a:pt x="17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743475" y="3129500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5" y="1"/>
                  </a:moveTo>
                  <a:cubicBezTo>
                    <a:pt x="156" y="1"/>
                    <a:pt x="136" y="5"/>
                    <a:pt x="117" y="12"/>
                  </a:cubicBezTo>
                  <a:cubicBezTo>
                    <a:pt x="39" y="40"/>
                    <a:pt x="1" y="126"/>
                    <a:pt x="34" y="201"/>
                  </a:cubicBezTo>
                  <a:cubicBezTo>
                    <a:pt x="60" y="256"/>
                    <a:pt x="116" y="289"/>
                    <a:pt x="174" y="289"/>
                  </a:cubicBezTo>
                  <a:cubicBezTo>
                    <a:pt x="193" y="289"/>
                    <a:pt x="213" y="285"/>
                    <a:pt x="233" y="277"/>
                  </a:cubicBezTo>
                  <a:cubicBezTo>
                    <a:pt x="311" y="252"/>
                    <a:pt x="349" y="163"/>
                    <a:pt x="316" y="88"/>
                  </a:cubicBezTo>
                  <a:cubicBezTo>
                    <a:pt x="290" y="33"/>
                    <a:pt x="233" y="1"/>
                    <a:pt x="175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801675" y="3127050"/>
              <a:ext cx="8725" cy="727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71" y="1"/>
                  </a:moveTo>
                  <a:cubicBezTo>
                    <a:pt x="152" y="1"/>
                    <a:pt x="133" y="4"/>
                    <a:pt x="114" y="12"/>
                  </a:cubicBezTo>
                  <a:cubicBezTo>
                    <a:pt x="38" y="40"/>
                    <a:pt x="0" y="128"/>
                    <a:pt x="33" y="201"/>
                  </a:cubicBezTo>
                  <a:cubicBezTo>
                    <a:pt x="60" y="258"/>
                    <a:pt x="116" y="290"/>
                    <a:pt x="174" y="290"/>
                  </a:cubicBezTo>
                  <a:cubicBezTo>
                    <a:pt x="194" y="290"/>
                    <a:pt x="213" y="287"/>
                    <a:pt x="232" y="279"/>
                  </a:cubicBezTo>
                  <a:cubicBezTo>
                    <a:pt x="310" y="251"/>
                    <a:pt x="348" y="166"/>
                    <a:pt x="315" y="90"/>
                  </a:cubicBezTo>
                  <a:cubicBezTo>
                    <a:pt x="287" y="35"/>
                    <a:pt x="231" y="1"/>
                    <a:pt x="17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700425" y="3067300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5" y="0"/>
                  </a:moveTo>
                  <a:cubicBezTo>
                    <a:pt x="155" y="0"/>
                    <a:pt x="135" y="4"/>
                    <a:pt x="117" y="11"/>
                  </a:cubicBezTo>
                  <a:cubicBezTo>
                    <a:pt x="38" y="39"/>
                    <a:pt x="1" y="125"/>
                    <a:pt x="33" y="200"/>
                  </a:cubicBezTo>
                  <a:cubicBezTo>
                    <a:pt x="62" y="256"/>
                    <a:pt x="118" y="289"/>
                    <a:pt x="177" y="289"/>
                  </a:cubicBezTo>
                  <a:cubicBezTo>
                    <a:pt x="197" y="289"/>
                    <a:pt x="216" y="286"/>
                    <a:pt x="235" y="279"/>
                  </a:cubicBezTo>
                  <a:cubicBezTo>
                    <a:pt x="311" y="251"/>
                    <a:pt x="349" y="163"/>
                    <a:pt x="316" y="90"/>
                  </a:cubicBezTo>
                  <a:cubicBezTo>
                    <a:pt x="289" y="33"/>
                    <a:pt x="233" y="0"/>
                    <a:pt x="17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716300" y="3091125"/>
              <a:ext cx="5075" cy="4175"/>
            </a:xfrm>
            <a:custGeom>
              <a:avLst/>
              <a:gdLst/>
              <a:ahLst/>
              <a:cxnLst/>
              <a:rect l="l" t="t" r="r" b="b"/>
              <a:pathLst>
                <a:path w="203" h="167" extrusionOk="0">
                  <a:moveTo>
                    <a:pt x="101" y="0"/>
                  </a:moveTo>
                  <a:cubicBezTo>
                    <a:pt x="91" y="0"/>
                    <a:pt x="80" y="2"/>
                    <a:pt x="69" y="6"/>
                  </a:cubicBezTo>
                  <a:cubicBezTo>
                    <a:pt x="24" y="22"/>
                    <a:pt x="1" y="72"/>
                    <a:pt x="21" y="115"/>
                  </a:cubicBezTo>
                  <a:cubicBezTo>
                    <a:pt x="36" y="147"/>
                    <a:pt x="69" y="167"/>
                    <a:pt x="103" y="167"/>
                  </a:cubicBezTo>
                  <a:cubicBezTo>
                    <a:pt x="115" y="167"/>
                    <a:pt x="126" y="165"/>
                    <a:pt x="137" y="160"/>
                  </a:cubicBezTo>
                  <a:cubicBezTo>
                    <a:pt x="180" y="145"/>
                    <a:pt x="203" y="95"/>
                    <a:pt x="183" y="52"/>
                  </a:cubicBezTo>
                  <a:cubicBezTo>
                    <a:pt x="167" y="20"/>
                    <a:pt x="135" y="0"/>
                    <a:pt x="10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195900" y="3140425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4" y="0"/>
                  </a:moveTo>
                  <a:cubicBezTo>
                    <a:pt x="154" y="0"/>
                    <a:pt x="134" y="4"/>
                    <a:pt x="114" y="11"/>
                  </a:cubicBezTo>
                  <a:cubicBezTo>
                    <a:pt x="39" y="39"/>
                    <a:pt x="1" y="125"/>
                    <a:pt x="34" y="201"/>
                  </a:cubicBezTo>
                  <a:cubicBezTo>
                    <a:pt x="60" y="256"/>
                    <a:pt x="117" y="290"/>
                    <a:pt x="176" y="290"/>
                  </a:cubicBezTo>
                  <a:cubicBezTo>
                    <a:pt x="195" y="290"/>
                    <a:pt x="215" y="286"/>
                    <a:pt x="233" y="279"/>
                  </a:cubicBezTo>
                  <a:cubicBezTo>
                    <a:pt x="311" y="251"/>
                    <a:pt x="349" y="163"/>
                    <a:pt x="316" y="90"/>
                  </a:cubicBezTo>
                  <a:cubicBezTo>
                    <a:pt x="290" y="33"/>
                    <a:pt x="233" y="0"/>
                    <a:pt x="174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239400" y="3176000"/>
              <a:ext cx="8675" cy="7250"/>
            </a:xfrm>
            <a:custGeom>
              <a:avLst/>
              <a:gdLst/>
              <a:ahLst/>
              <a:cxnLst/>
              <a:rect l="l" t="t" r="r" b="b"/>
              <a:pathLst>
                <a:path w="347" h="290" extrusionOk="0">
                  <a:moveTo>
                    <a:pt x="174" y="1"/>
                  </a:moveTo>
                  <a:cubicBezTo>
                    <a:pt x="154" y="1"/>
                    <a:pt x="134" y="5"/>
                    <a:pt x="114" y="13"/>
                  </a:cubicBezTo>
                  <a:cubicBezTo>
                    <a:pt x="39" y="38"/>
                    <a:pt x="1" y="127"/>
                    <a:pt x="31" y="202"/>
                  </a:cubicBezTo>
                  <a:cubicBezTo>
                    <a:pt x="59" y="257"/>
                    <a:pt x="115" y="289"/>
                    <a:pt x="173" y="289"/>
                  </a:cubicBezTo>
                  <a:cubicBezTo>
                    <a:pt x="193" y="289"/>
                    <a:pt x="213" y="286"/>
                    <a:pt x="233" y="278"/>
                  </a:cubicBezTo>
                  <a:cubicBezTo>
                    <a:pt x="309" y="250"/>
                    <a:pt x="346" y="164"/>
                    <a:pt x="316" y="89"/>
                  </a:cubicBezTo>
                  <a:cubicBezTo>
                    <a:pt x="288" y="34"/>
                    <a:pt x="232" y="1"/>
                    <a:pt x="17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213250" y="3160650"/>
              <a:ext cx="5075" cy="4200"/>
            </a:xfrm>
            <a:custGeom>
              <a:avLst/>
              <a:gdLst/>
              <a:ahLst/>
              <a:cxnLst/>
              <a:rect l="l" t="t" r="r" b="b"/>
              <a:pathLst>
                <a:path w="203" h="168" extrusionOk="0">
                  <a:moveTo>
                    <a:pt x="101" y="0"/>
                  </a:moveTo>
                  <a:cubicBezTo>
                    <a:pt x="90" y="0"/>
                    <a:pt x="79" y="2"/>
                    <a:pt x="68" y="7"/>
                  </a:cubicBezTo>
                  <a:cubicBezTo>
                    <a:pt x="23" y="22"/>
                    <a:pt x="0" y="72"/>
                    <a:pt x="21" y="115"/>
                  </a:cubicBezTo>
                  <a:cubicBezTo>
                    <a:pt x="36" y="148"/>
                    <a:pt x="68" y="167"/>
                    <a:pt x="103" y="167"/>
                  </a:cubicBezTo>
                  <a:cubicBezTo>
                    <a:pt x="114" y="167"/>
                    <a:pt x="125" y="165"/>
                    <a:pt x="137" y="161"/>
                  </a:cubicBezTo>
                  <a:cubicBezTo>
                    <a:pt x="179" y="146"/>
                    <a:pt x="202" y="95"/>
                    <a:pt x="182" y="52"/>
                  </a:cubicBezTo>
                  <a:cubicBezTo>
                    <a:pt x="167" y="20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215525" y="3132400"/>
              <a:ext cx="5000" cy="4200"/>
            </a:xfrm>
            <a:custGeom>
              <a:avLst/>
              <a:gdLst/>
              <a:ahLst/>
              <a:cxnLst/>
              <a:rect l="l" t="t" r="r" b="b"/>
              <a:pathLst>
                <a:path w="200" h="168" extrusionOk="0">
                  <a:moveTo>
                    <a:pt x="100" y="0"/>
                  </a:moveTo>
                  <a:cubicBezTo>
                    <a:pt x="89" y="0"/>
                    <a:pt x="77" y="3"/>
                    <a:pt x="66" y="7"/>
                  </a:cubicBezTo>
                  <a:cubicBezTo>
                    <a:pt x="20" y="22"/>
                    <a:pt x="0" y="73"/>
                    <a:pt x="18" y="116"/>
                  </a:cubicBezTo>
                  <a:cubicBezTo>
                    <a:pt x="33" y="148"/>
                    <a:pt x="66" y="167"/>
                    <a:pt x="100" y="167"/>
                  </a:cubicBezTo>
                  <a:cubicBezTo>
                    <a:pt x="111" y="167"/>
                    <a:pt x="123" y="165"/>
                    <a:pt x="134" y="161"/>
                  </a:cubicBezTo>
                  <a:cubicBezTo>
                    <a:pt x="177" y="143"/>
                    <a:pt x="199" y="95"/>
                    <a:pt x="182" y="50"/>
                  </a:cubicBezTo>
                  <a:cubicBezTo>
                    <a:pt x="165" y="18"/>
                    <a:pt x="133" y="0"/>
                    <a:pt x="100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684475" y="3074225"/>
              <a:ext cx="4700" cy="4175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6" y="0"/>
                  </a:moveTo>
                  <a:cubicBezTo>
                    <a:pt x="91" y="0"/>
                    <a:pt x="86" y="1"/>
                    <a:pt x="81" y="2"/>
                  </a:cubicBezTo>
                  <a:cubicBezTo>
                    <a:pt x="33" y="7"/>
                    <a:pt x="1" y="50"/>
                    <a:pt x="6" y="97"/>
                  </a:cubicBezTo>
                  <a:cubicBezTo>
                    <a:pt x="15" y="138"/>
                    <a:pt x="52" y="167"/>
                    <a:pt x="92" y="167"/>
                  </a:cubicBezTo>
                  <a:cubicBezTo>
                    <a:pt x="97" y="167"/>
                    <a:pt x="102" y="166"/>
                    <a:pt x="106" y="166"/>
                  </a:cubicBezTo>
                  <a:cubicBezTo>
                    <a:pt x="154" y="160"/>
                    <a:pt x="187" y="118"/>
                    <a:pt x="182" y="72"/>
                  </a:cubicBezTo>
                  <a:cubicBezTo>
                    <a:pt x="173" y="29"/>
                    <a:pt x="138" y="0"/>
                    <a:pt x="9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812950" y="3139475"/>
              <a:ext cx="8675" cy="7225"/>
            </a:xfrm>
            <a:custGeom>
              <a:avLst/>
              <a:gdLst/>
              <a:ahLst/>
              <a:cxnLst/>
              <a:rect l="l" t="t" r="r" b="b"/>
              <a:pathLst>
                <a:path w="347" h="289" extrusionOk="0">
                  <a:moveTo>
                    <a:pt x="173" y="0"/>
                  </a:moveTo>
                  <a:cubicBezTo>
                    <a:pt x="153" y="0"/>
                    <a:pt x="133" y="4"/>
                    <a:pt x="114" y="12"/>
                  </a:cubicBezTo>
                  <a:cubicBezTo>
                    <a:pt x="36" y="39"/>
                    <a:pt x="1" y="125"/>
                    <a:pt x="31" y="201"/>
                  </a:cubicBezTo>
                  <a:cubicBezTo>
                    <a:pt x="59" y="255"/>
                    <a:pt x="114" y="289"/>
                    <a:pt x="172" y="289"/>
                  </a:cubicBezTo>
                  <a:cubicBezTo>
                    <a:pt x="192" y="289"/>
                    <a:pt x="213" y="285"/>
                    <a:pt x="233" y="276"/>
                  </a:cubicBezTo>
                  <a:cubicBezTo>
                    <a:pt x="308" y="251"/>
                    <a:pt x="346" y="163"/>
                    <a:pt x="313" y="87"/>
                  </a:cubicBezTo>
                  <a:cubicBezTo>
                    <a:pt x="287" y="33"/>
                    <a:pt x="231" y="0"/>
                    <a:pt x="173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71925" y="3112300"/>
              <a:ext cx="8725" cy="727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74" y="1"/>
                  </a:moveTo>
                  <a:cubicBezTo>
                    <a:pt x="155" y="1"/>
                    <a:pt x="135" y="4"/>
                    <a:pt x="116" y="12"/>
                  </a:cubicBezTo>
                  <a:cubicBezTo>
                    <a:pt x="38" y="40"/>
                    <a:pt x="0" y="125"/>
                    <a:pt x="33" y="201"/>
                  </a:cubicBezTo>
                  <a:cubicBezTo>
                    <a:pt x="61" y="258"/>
                    <a:pt x="117" y="290"/>
                    <a:pt x="175" y="290"/>
                  </a:cubicBezTo>
                  <a:cubicBezTo>
                    <a:pt x="195" y="290"/>
                    <a:pt x="215" y="287"/>
                    <a:pt x="235" y="279"/>
                  </a:cubicBezTo>
                  <a:cubicBezTo>
                    <a:pt x="310" y="251"/>
                    <a:pt x="348" y="163"/>
                    <a:pt x="315" y="90"/>
                  </a:cubicBezTo>
                  <a:cubicBezTo>
                    <a:pt x="289" y="33"/>
                    <a:pt x="233" y="1"/>
                    <a:pt x="17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87800" y="3136125"/>
              <a:ext cx="5000" cy="4200"/>
            </a:xfrm>
            <a:custGeom>
              <a:avLst/>
              <a:gdLst/>
              <a:ahLst/>
              <a:cxnLst/>
              <a:rect l="l" t="t" r="r" b="b"/>
              <a:pathLst>
                <a:path w="200" h="168" extrusionOk="0">
                  <a:moveTo>
                    <a:pt x="100" y="1"/>
                  </a:moveTo>
                  <a:cubicBezTo>
                    <a:pt x="89" y="1"/>
                    <a:pt x="77" y="3"/>
                    <a:pt x="66" y="7"/>
                  </a:cubicBezTo>
                  <a:cubicBezTo>
                    <a:pt x="23" y="25"/>
                    <a:pt x="1" y="72"/>
                    <a:pt x="21" y="115"/>
                  </a:cubicBezTo>
                  <a:cubicBezTo>
                    <a:pt x="36" y="148"/>
                    <a:pt x="68" y="167"/>
                    <a:pt x="102" y="167"/>
                  </a:cubicBezTo>
                  <a:cubicBezTo>
                    <a:pt x="113" y="167"/>
                    <a:pt x="124" y="165"/>
                    <a:pt x="134" y="161"/>
                  </a:cubicBezTo>
                  <a:cubicBezTo>
                    <a:pt x="180" y="146"/>
                    <a:pt x="200" y="95"/>
                    <a:pt x="182" y="52"/>
                  </a:cubicBezTo>
                  <a:cubicBezTo>
                    <a:pt x="167" y="20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55975" y="3119225"/>
              <a:ext cx="4675" cy="4200"/>
            </a:xfrm>
            <a:custGeom>
              <a:avLst/>
              <a:gdLst/>
              <a:ahLst/>
              <a:cxnLst/>
              <a:rect l="l" t="t" r="r" b="b"/>
              <a:pathLst>
                <a:path w="187" h="168" extrusionOk="0">
                  <a:moveTo>
                    <a:pt x="95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3" y="7"/>
                    <a:pt x="0" y="50"/>
                    <a:pt x="8" y="98"/>
                  </a:cubicBezTo>
                  <a:cubicBezTo>
                    <a:pt x="14" y="139"/>
                    <a:pt x="52" y="167"/>
                    <a:pt x="92" y="167"/>
                  </a:cubicBezTo>
                  <a:cubicBezTo>
                    <a:pt x="97" y="167"/>
                    <a:pt x="101" y="167"/>
                    <a:pt x="106" y="166"/>
                  </a:cubicBezTo>
                  <a:cubicBezTo>
                    <a:pt x="154" y="163"/>
                    <a:pt x="187" y="121"/>
                    <a:pt x="182" y="73"/>
                  </a:cubicBezTo>
                  <a:cubicBezTo>
                    <a:pt x="173" y="30"/>
                    <a:pt x="137" y="1"/>
                    <a:pt x="95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494275" y="3075025"/>
              <a:ext cx="23050" cy="20225"/>
            </a:xfrm>
            <a:custGeom>
              <a:avLst/>
              <a:gdLst/>
              <a:ahLst/>
              <a:cxnLst/>
              <a:rect l="l" t="t" r="r" b="b"/>
              <a:pathLst>
                <a:path w="922" h="809" extrusionOk="0">
                  <a:moveTo>
                    <a:pt x="463" y="1"/>
                  </a:moveTo>
                  <a:cubicBezTo>
                    <a:pt x="442" y="1"/>
                    <a:pt x="421" y="2"/>
                    <a:pt x="399" y="5"/>
                  </a:cubicBezTo>
                  <a:cubicBezTo>
                    <a:pt x="162" y="35"/>
                    <a:pt x="1" y="242"/>
                    <a:pt x="36" y="464"/>
                  </a:cubicBezTo>
                  <a:cubicBezTo>
                    <a:pt x="66" y="663"/>
                    <a:pt x="250" y="809"/>
                    <a:pt x="460" y="809"/>
                  </a:cubicBezTo>
                  <a:cubicBezTo>
                    <a:pt x="480" y="809"/>
                    <a:pt x="502" y="807"/>
                    <a:pt x="523" y="804"/>
                  </a:cubicBezTo>
                  <a:cubicBezTo>
                    <a:pt x="760" y="774"/>
                    <a:pt x="921" y="567"/>
                    <a:pt x="888" y="345"/>
                  </a:cubicBezTo>
                  <a:cubicBezTo>
                    <a:pt x="856" y="146"/>
                    <a:pt x="674" y="1"/>
                    <a:pt x="46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456200" y="3131725"/>
              <a:ext cx="12525" cy="11225"/>
            </a:xfrm>
            <a:custGeom>
              <a:avLst/>
              <a:gdLst/>
              <a:ahLst/>
              <a:cxnLst/>
              <a:rect l="l" t="t" r="r" b="b"/>
              <a:pathLst>
                <a:path w="501" h="449" extrusionOk="0">
                  <a:moveTo>
                    <a:pt x="253" y="1"/>
                  </a:moveTo>
                  <a:cubicBezTo>
                    <a:pt x="240" y="1"/>
                    <a:pt x="228" y="2"/>
                    <a:pt x="215" y="4"/>
                  </a:cubicBezTo>
                  <a:cubicBezTo>
                    <a:pt x="92" y="16"/>
                    <a:pt x="1" y="130"/>
                    <a:pt x="16" y="256"/>
                  </a:cubicBezTo>
                  <a:cubicBezTo>
                    <a:pt x="36" y="369"/>
                    <a:pt x="136" y="448"/>
                    <a:pt x="246" y="448"/>
                  </a:cubicBezTo>
                  <a:cubicBezTo>
                    <a:pt x="258" y="448"/>
                    <a:pt x="271" y="447"/>
                    <a:pt x="283" y="445"/>
                  </a:cubicBezTo>
                  <a:cubicBezTo>
                    <a:pt x="409" y="433"/>
                    <a:pt x="500" y="319"/>
                    <a:pt x="485" y="193"/>
                  </a:cubicBezTo>
                  <a:cubicBezTo>
                    <a:pt x="462" y="80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502475" y="3111475"/>
              <a:ext cx="8150" cy="7300"/>
            </a:xfrm>
            <a:custGeom>
              <a:avLst/>
              <a:gdLst/>
              <a:ahLst/>
              <a:cxnLst/>
              <a:rect l="l" t="t" r="r" b="b"/>
              <a:pathLst>
                <a:path w="326" h="292" extrusionOk="0">
                  <a:moveTo>
                    <a:pt x="165" y="0"/>
                  </a:moveTo>
                  <a:cubicBezTo>
                    <a:pt x="157" y="0"/>
                    <a:pt x="150" y="1"/>
                    <a:pt x="142" y="2"/>
                  </a:cubicBezTo>
                  <a:cubicBezTo>
                    <a:pt x="61" y="12"/>
                    <a:pt x="1" y="85"/>
                    <a:pt x="13" y="166"/>
                  </a:cubicBezTo>
                  <a:cubicBezTo>
                    <a:pt x="27" y="239"/>
                    <a:pt x="90" y="291"/>
                    <a:pt x="164" y="291"/>
                  </a:cubicBezTo>
                  <a:cubicBezTo>
                    <a:pt x="171" y="291"/>
                    <a:pt x="179" y="291"/>
                    <a:pt x="187" y="289"/>
                  </a:cubicBezTo>
                  <a:cubicBezTo>
                    <a:pt x="268" y="279"/>
                    <a:pt x="326" y="206"/>
                    <a:pt x="316" y="125"/>
                  </a:cubicBezTo>
                  <a:cubicBezTo>
                    <a:pt x="302" y="52"/>
                    <a:pt x="23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469950" y="3075650"/>
              <a:ext cx="8150" cy="7250"/>
            </a:xfrm>
            <a:custGeom>
              <a:avLst/>
              <a:gdLst/>
              <a:ahLst/>
              <a:cxnLst/>
              <a:rect l="l" t="t" r="r" b="b"/>
              <a:pathLst>
                <a:path w="326" h="290" extrusionOk="0">
                  <a:moveTo>
                    <a:pt x="168" y="0"/>
                  </a:moveTo>
                  <a:cubicBezTo>
                    <a:pt x="160" y="0"/>
                    <a:pt x="151" y="1"/>
                    <a:pt x="142" y="3"/>
                  </a:cubicBezTo>
                  <a:cubicBezTo>
                    <a:pt x="58" y="10"/>
                    <a:pt x="0" y="83"/>
                    <a:pt x="11" y="167"/>
                  </a:cubicBezTo>
                  <a:cubicBezTo>
                    <a:pt x="24" y="239"/>
                    <a:pt x="89" y="289"/>
                    <a:pt x="161" y="289"/>
                  </a:cubicBezTo>
                  <a:cubicBezTo>
                    <a:pt x="169" y="289"/>
                    <a:pt x="177" y="289"/>
                    <a:pt x="185" y="288"/>
                  </a:cubicBezTo>
                  <a:cubicBezTo>
                    <a:pt x="268" y="277"/>
                    <a:pt x="326" y="204"/>
                    <a:pt x="316" y="124"/>
                  </a:cubicBezTo>
                  <a:cubicBezTo>
                    <a:pt x="302" y="52"/>
                    <a:pt x="239" y="0"/>
                    <a:pt x="16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444675" y="3108700"/>
              <a:ext cx="8150" cy="7225"/>
            </a:xfrm>
            <a:custGeom>
              <a:avLst/>
              <a:gdLst/>
              <a:ahLst/>
              <a:cxnLst/>
              <a:rect l="l" t="t" r="r" b="b"/>
              <a:pathLst>
                <a:path w="326" h="289" extrusionOk="0">
                  <a:moveTo>
                    <a:pt x="163" y="0"/>
                  </a:moveTo>
                  <a:cubicBezTo>
                    <a:pt x="155" y="0"/>
                    <a:pt x="147" y="1"/>
                    <a:pt x="139" y="2"/>
                  </a:cubicBezTo>
                  <a:cubicBezTo>
                    <a:pt x="58" y="10"/>
                    <a:pt x="0" y="85"/>
                    <a:pt x="10" y="166"/>
                  </a:cubicBezTo>
                  <a:cubicBezTo>
                    <a:pt x="24" y="239"/>
                    <a:pt x="89" y="289"/>
                    <a:pt x="161" y="289"/>
                  </a:cubicBezTo>
                  <a:cubicBezTo>
                    <a:pt x="168" y="289"/>
                    <a:pt x="176" y="288"/>
                    <a:pt x="184" y="287"/>
                  </a:cubicBezTo>
                  <a:cubicBezTo>
                    <a:pt x="265" y="279"/>
                    <a:pt x="326" y="206"/>
                    <a:pt x="313" y="123"/>
                  </a:cubicBezTo>
                  <a:cubicBezTo>
                    <a:pt x="299" y="50"/>
                    <a:pt x="237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535825" y="3126350"/>
              <a:ext cx="4700" cy="4200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6" y="7"/>
                    <a:pt x="1" y="50"/>
                    <a:pt x="8" y="98"/>
                  </a:cubicBezTo>
                  <a:cubicBezTo>
                    <a:pt x="15" y="139"/>
                    <a:pt x="52" y="167"/>
                    <a:pt x="92" y="167"/>
                  </a:cubicBezTo>
                  <a:cubicBezTo>
                    <a:pt x="97" y="167"/>
                    <a:pt x="102" y="167"/>
                    <a:pt x="106" y="166"/>
                  </a:cubicBezTo>
                  <a:cubicBezTo>
                    <a:pt x="154" y="161"/>
                    <a:pt x="187" y="118"/>
                    <a:pt x="182" y="73"/>
                  </a:cubicBezTo>
                  <a:cubicBezTo>
                    <a:pt x="175" y="30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479400" y="3102025"/>
              <a:ext cx="4700" cy="4200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3" y="7"/>
                    <a:pt x="1" y="50"/>
                    <a:pt x="8" y="97"/>
                  </a:cubicBezTo>
                  <a:cubicBezTo>
                    <a:pt x="15" y="137"/>
                    <a:pt x="51" y="167"/>
                    <a:pt x="90" y="167"/>
                  </a:cubicBezTo>
                  <a:cubicBezTo>
                    <a:pt x="95" y="167"/>
                    <a:pt x="101" y="167"/>
                    <a:pt x="107" y="166"/>
                  </a:cubicBezTo>
                  <a:cubicBezTo>
                    <a:pt x="155" y="161"/>
                    <a:pt x="187" y="120"/>
                    <a:pt x="182" y="72"/>
                  </a:cubicBezTo>
                  <a:cubicBezTo>
                    <a:pt x="173" y="29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552650" y="3079900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6" y="0"/>
                  </a:moveTo>
                  <a:cubicBezTo>
                    <a:pt x="91" y="0"/>
                    <a:pt x="86" y="1"/>
                    <a:pt x="82" y="2"/>
                  </a:cubicBezTo>
                  <a:cubicBezTo>
                    <a:pt x="36" y="7"/>
                    <a:pt x="1" y="49"/>
                    <a:pt x="8" y="97"/>
                  </a:cubicBezTo>
                  <a:cubicBezTo>
                    <a:pt x="15" y="138"/>
                    <a:pt x="52" y="167"/>
                    <a:pt x="95" y="167"/>
                  </a:cubicBezTo>
                  <a:cubicBezTo>
                    <a:pt x="99" y="167"/>
                    <a:pt x="104" y="166"/>
                    <a:pt x="109" y="165"/>
                  </a:cubicBezTo>
                  <a:cubicBezTo>
                    <a:pt x="155" y="160"/>
                    <a:pt x="190" y="118"/>
                    <a:pt x="182" y="72"/>
                  </a:cubicBezTo>
                  <a:cubicBezTo>
                    <a:pt x="176" y="29"/>
                    <a:pt x="138" y="0"/>
                    <a:pt x="9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282275" y="3148750"/>
              <a:ext cx="12500" cy="11200"/>
            </a:xfrm>
            <a:custGeom>
              <a:avLst/>
              <a:gdLst/>
              <a:ahLst/>
              <a:cxnLst/>
              <a:rect l="l" t="t" r="r" b="b"/>
              <a:pathLst>
                <a:path w="500" h="448" extrusionOk="0">
                  <a:moveTo>
                    <a:pt x="256" y="0"/>
                  </a:moveTo>
                  <a:cubicBezTo>
                    <a:pt x="242" y="0"/>
                    <a:pt x="229" y="1"/>
                    <a:pt x="215" y="4"/>
                  </a:cubicBezTo>
                  <a:cubicBezTo>
                    <a:pt x="91" y="16"/>
                    <a:pt x="1" y="130"/>
                    <a:pt x="16" y="256"/>
                  </a:cubicBezTo>
                  <a:cubicBezTo>
                    <a:pt x="36" y="367"/>
                    <a:pt x="135" y="448"/>
                    <a:pt x="246" y="448"/>
                  </a:cubicBezTo>
                  <a:cubicBezTo>
                    <a:pt x="258" y="448"/>
                    <a:pt x="271" y="447"/>
                    <a:pt x="283" y="445"/>
                  </a:cubicBezTo>
                  <a:cubicBezTo>
                    <a:pt x="409" y="430"/>
                    <a:pt x="500" y="316"/>
                    <a:pt x="485" y="193"/>
                  </a:cubicBezTo>
                  <a:cubicBezTo>
                    <a:pt x="464" y="80"/>
                    <a:pt x="366" y="0"/>
                    <a:pt x="25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296900" y="3132950"/>
              <a:ext cx="8100" cy="7250"/>
            </a:xfrm>
            <a:custGeom>
              <a:avLst/>
              <a:gdLst/>
              <a:ahLst/>
              <a:cxnLst/>
              <a:rect l="l" t="t" r="r" b="b"/>
              <a:pathLst>
                <a:path w="324" h="290" extrusionOk="0">
                  <a:moveTo>
                    <a:pt x="167" y="0"/>
                  </a:moveTo>
                  <a:cubicBezTo>
                    <a:pt x="158" y="0"/>
                    <a:pt x="149" y="1"/>
                    <a:pt x="139" y="3"/>
                  </a:cubicBezTo>
                  <a:cubicBezTo>
                    <a:pt x="59" y="10"/>
                    <a:pt x="1" y="83"/>
                    <a:pt x="11" y="164"/>
                  </a:cubicBezTo>
                  <a:cubicBezTo>
                    <a:pt x="24" y="237"/>
                    <a:pt x="90" y="290"/>
                    <a:pt x="162" y="290"/>
                  </a:cubicBezTo>
                  <a:cubicBezTo>
                    <a:pt x="169" y="290"/>
                    <a:pt x="177" y="289"/>
                    <a:pt x="185" y="288"/>
                  </a:cubicBezTo>
                  <a:cubicBezTo>
                    <a:pt x="265" y="278"/>
                    <a:pt x="323" y="205"/>
                    <a:pt x="313" y="124"/>
                  </a:cubicBezTo>
                  <a:cubicBezTo>
                    <a:pt x="300" y="52"/>
                    <a:pt x="23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256050" y="3179925"/>
              <a:ext cx="8100" cy="7250"/>
            </a:xfrm>
            <a:custGeom>
              <a:avLst/>
              <a:gdLst/>
              <a:ahLst/>
              <a:cxnLst/>
              <a:rect l="l" t="t" r="r" b="b"/>
              <a:pathLst>
                <a:path w="324" h="290" extrusionOk="0">
                  <a:moveTo>
                    <a:pt x="164" y="1"/>
                  </a:moveTo>
                  <a:cubicBezTo>
                    <a:pt x="156" y="1"/>
                    <a:pt x="147" y="1"/>
                    <a:pt x="139" y="2"/>
                  </a:cubicBezTo>
                  <a:cubicBezTo>
                    <a:pt x="59" y="12"/>
                    <a:pt x="1" y="86"/>
                    <a:pt x="11" y="166"/>
                  </a:cubicBezTo>
                  <a:cubicBezTo>
                    <a:pt x="24" y="238"/>
                    <a:pt x="87" y="290"/>
                    <a:pt x="158" y="290"/>
                  </a:cubicBezTo>
                  <a:cubicBezTo>
                    <a:pt x="167" y="290"/>
                    <a:pt x="176" y="289"/>
                    <a:pt x="185" y="287"/>
                  </a:cubicBezTo>
                  <a:cubicBezTo>
                    <a:pt x="265" y="280"/>
                    <a:pt x="323" y="207"/>
                    <a:pt x="313" y="126"/>
                  </a:cubicBezTo>
                  <a:cubicBezTo>
                    <a:pt x="300" y="51"/>
                    <a:pt x="237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236375" y="3124000"/>
              <a:ext cx="8175" cy="7300"/>
            </a:xfrm>
            <a:custGeom>
              <a:avLst/>
              <a:gdLst/>
              <a:ahLst/>
              <a:cxnLst/>
              <a:rect l="l" t="t" r="r" b="b"/>
              <a:pathLst>
                <a:path w="327" h="292" extrusionOk="0">
                  <a:moveTo>
                    <a:pt x="165" y="1"/>
                  </a:moveTo>
                  <a:cubicBezTo>
                    <a:pt x="157" y="1"/>
                    <a:pt x="150" y="2"/>
                    <a:pt x="142" y="3"/>
                  </a:cubicBezTo>
                  <a:cubicBezTo>
                    <a:pt x="61" y="13"/>
                    <a:pt x="1" y="86"/>
                    <a:pt x="13" y="167"/>
                  </a:cubicBezTo>
                  <a:cubicBezTo>
                    <a:pt x="27" y="240"/>
                    <a:pt x="90" y="292"/>
                    <a:pt x="164" y="292"/>
                  </a:cubicBezTo>
                  <a:cubicBezTo>
                    <a:pt x="172" y="292"/>
                    <a:pt x="179" y="291"/>
                    <a:pt x="187" y="290"/>
                  </a:cubicBezTo>
                  <a:cubicBezTo>
                    <a:pt x="268" y="280"/>
                    <a:pt x="326" y="207"/>
                    <a:pt x="316" y="126"/>
                  </a:cubicBezTo>
                  <a:cubicBezTo>
                    <a:pt x="302" y="53"/>
                    <a:pt x="237" y="1"/>
                    <a:pt x="165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327550" y="3141675"/>
              <a:ext cx="4750" cy="4250"/>
            </a:xfrm>
            <a:custGeom>
              <a:avLst/>
              <a:gdLst/>
              <a:ahLst/>
              <a:cxnLst/>
              <a:rect l="l" t="t" r="r" b="b"/>
              <a:pathLst>
                <a:path w="190" h="170" extrusionOk="0">
                  <a:moveTo>
                    <a:pt x="96" y="1"/>
                  </a:moveTo>
                  <a:cubicBezTo>
                    <a:pt x="92" y="1"/>
                    <a:pt x="88" y="1"/>
                    <a:pt x="83" y="2"/>
                  </a:cubicBezTo>
                  <a:cubicBezTo>
                    <a:pt x="35" y="7"/>
                    <a:pt x="0" y="50"/>
                    <a:pt x="8" y="98"/>
                  </a:cubicBezTo>
                  <a:cubicBezTo>
                    <a:pt x="15" y="139"/>
                    <a:pt x="52" y="169"/>
                    <a:pt x="95" y="169"/>
                  </a:cubicBezTo>
                  <a:cubicBezTo>
                    <a:pt x="99" y="169"/>
                    <a:pt x="104" y="169"/>
                    <a:pt x="109" y="168"/>
                  </a:cubicBezTo>
                  <a:cubicBezTo>
                    <a:pt x="154" y="163"/>
                    <a:pt x="189" y="120"/>
                    <a:pt x="182" y="72"/>
                  </a:cubicBezTo>
                  <a:cubicBezTo>
                    <a:pt x="175" y="31"/>
                    <a:pt x="137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262300" y="3153975"/>
              <a:ext cx="4675" cy="4225"/>
            </a:xfrm>
            <a:custGeom>
              <a:avLst/>
              <a:gdLst/>
              <a:ahLst/>
              <a:cxnLst/>
              <a:rect l="l" t="t" r="r" b="b"/>
              <a:pathLst>
                <a:path w="187" h="169" extrusionOk="0">
                  <a:moveTo>
                    <a:pt x="91" y="1"/>
                  </a:moveTo>
                  <a:cubicBezTo>
                    <a:pt x="88" y="1"/>
                    <a:pt x="84" y="1"/>
                    <a:pt x="81" y="1"/>
                  </a:cubicBezTo>
                  <a:cubicBezTo>
                    <a:pt x="33" y="7"/>
                    <a:pt x="0" y="49"/>
                    <a:pt x="8" y="97"/>
                  </a:cubicBezTo>
                  <a:cubicBezTo>
                    <a:pt x="15" y="138"/>
                    <a:pt x="52" y="169"/>
                    <a:pt x="93" y="169"/>
                  </a:cubicBezTo>
                  <a:cubicBezTo>
                    <a:pt x="97" y="169"/>
                    <a:pt x="102" y="169"/>
                    <a:pt x="106" y="168"/>
                  </a:cubicBezTo>
                  <a:cubicBezTo>
                    <a:pt x="154" y="163"/>
                    <a:pt x="187" y="120"/>
                    <a:pt x="182" y="72"/>
                  </a:cubicBezTo>
                  <a:cubicBezTo>
                    <a:pt x="172" y="30"/>
                    <a:pt x="135" y="1"/>
                    <a:pt x="9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344425" y="3095225"/>
              <a:ext cx="4700" cy="4225"/>
            </a:xfrm>
            <a:custGeom>
              <a:avLst/>
              <a:gdLst/>
              <a:ahLst/>
              <a:cxnLst/>
              <a:rect l="l" t="t" r="r" b="b"/>
              <a:pathLst>
                <a:path w="188" h="169" extrusionOk="0">
                  <a:moveTo>
                    <a:pt x="95" y="0"/>
                  </a:moveTo>
                  <a:cubicBezTo>
                    <a:pt x="90" y="0"/>
                    <a:pt x="86" y="1"/>
                    <a:pt x="82" y="1"/>
                  </a:cubicBezTo>
                  <a:cubicBezTo>
                    <a:pt x="34" y="6"/>
                    <a:pt x="1" y="49"/>
                    <a:pt x="6" y="97"/>
                  </a:cubicBezTo>
                  <a:cubicBezTo>
                    <a:pt x="13" y="138"/>
                    <a:pt x="50" y="169"/>
                    <a:pt x="93" y="169"/>
                  </a:cubicBezTo>
                  <a:cubicBezTo>
                    <a:pt x="98" y="169"/>
                    <a:pt x="102" y="168"/>
                    <a:pt x="107" y="168"/>
                  </a:cubicBezTo>
                  <a:cubicBezTo>
                    <a:pt x="152" y="163"/>
                    <a:pt x="188" y="120"/>
                    <a:pt x="180" y="72"/>
                  </a:cubicBezTo>
                  <a:cubicBezTo>
                    <a:pt x="173" y="31"/>
                    <a:pt x="135" y="0"/>
                    <a:pt x="9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397575" y="3079525"/>
              <a:ext cx="23050" cy="20325"/>
            </a:xfrm>
            <a:custGeom>
              <a:avLst/>
              <a:gdLst/>
              <a:ahLst/>
              <a:cxnLst/>
              <a:rect l="l" t="t" r="r" b="b"/>
              <a:pathLst>
                <a:path w="922" h="813" extrusionOk="0">
                  <a:moveTo>
                    <a:pt x="458" y="0"/>
                  </a:moveTo>
                  <a:cubicBezTo>
                    <a:pt x="439" y="0"/>
                    <a:pt x="419" y="1"/>
                    <a:pt x="399" y="4"/>
                  </a:cubicBezTo>
                  <a:cubicBezTo>
                    <a:pt x="162" y="37"/>
                    <a:pt x="1" y="244"/>
                    <a:pt x="33" y="465"/>
                  </a:cubicBezTo>
                  <a:cubicBezTo>
                    <a:pt x="66" y="666"/>
                    <a:pt x="250" y="812"/>
                    <a:pt x="463" y="812"/>
                  </a:cubicBezTo>
                  <a:cubicBezTo>
                    <a:pt x="483" y="812"/>
                    <a:pt x="503" y="811"/>
                    <a:pt x="523" y="808"/>
                  </a:cubicBezTo>
                  <a:cubicBezTo>
                    <a:pt x="757" y="776"/>
                    <a:pt x="921" y="569"/>
                    <a:pt x="886" y="347"/>
                  </a:cubicBezTo>
                  <a:cubicBezTo>
                    <a:pt x="856" y="146"/>
                    <a:pt x="669" y="0"/>
                    <a:pt x="45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223775" y="3150600"/>
              <a:ext cx="23025" cy="20300"/>
            </a:xfrm>
            <a:custGeom>
              <a:avLst/>
              <a:gdLst/>
              <a:ahLst/>
              <a:cxnLst/>
              <a:rect l="l" t="t" r="r" b="b"/>
              <a:pathLst>
                <a:path w="921" h="812" extrusionOk="0">
                  <a:moveTo>
                    <a:pt x="463" y="1"/>
                  </a:moveTo>
                  <a:cubicBezTo>
                    <a:pt x="442" y="1"/>
                    <a:pt x="420" y="2"/>
                    <a:pt x="399" y="5"/>
                  </a:cubicBezTo>
                  <a:cubicBezTo>
                    <a:pt x="162" y="38"/>
                    <a:pt x="1" y="242"/>
                    <a:pt x="36" y="464"/>
                  </a:cubicBezTo>
                  <a:cubicBezTo>
                    <a:pt x="66" y="666"/>
                    <a:pt x="250" y="812"/>
                    <a:pt x="459" y="812"/>
                  </a:cubicBezTo>
                  <a:cubicBezTo>
                    <a:pt x="480" y="812"/>
                    <a:pt x="501" y="810"/>
                    <a:pt x="522" y="807"/>
                  </a:cubicBezTo>
                  <a:cubicBezTo>
                    <a:pt x="760" y="774"/>
                    <a:pt x="921" y="570"/>
                    <a:pt x="888" y="348"/>
                  </a:cubicBezTo>
                  <a:cubicBezTo>
                    <a:pt x="856" y="146"/>
                    <a:pt x="674" y="1"/>
                    <a:pt x="46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359450" y="3136200"/>
              <a:ext cx="12550" cy="11225"/>
            </a:xfrm>
            <a:custGeom>
              <a:avLst/>
              <a:gdLst/>
              <a:ahLst/>
              <a:cxnLst/>
              <a:rect l="l" t="t" r="r" b="b"/>
              <a:pathLst>
                <a:path w="502" h="449" extrusionOk="0">
                  <a:moveTo>
                    <a:pt x="254" y="1"/>
                  </a:moveTo>
                  <a:cubicBezTo>
                    <a:pt x="242" y="1"/>
                    <a:pt x="229" y="2"/>
                    <a:pt x="217" y="4"/>
                  </a:cubicBezTo>
                  <a:cubicBezTo>
                    <a:pt x="91" y="17"/>
                    <a:pt x="0" y="133"/>
                    <a:pt x="18" y="259"/>
                  </a:cubicBezTo>
                  <a:cubicBezTo>
                    <a:pt x="38" y="371"/>
                    <a:pt x="136" y="449"/>
                    <a:pt x="244" y="449"/>
                  </a:cubicBezTo>
                  <a:cubicBezTo>
                    <a:pt x="258" y="449"/>
                    <a:pt x="271" y="448"/>
                    <a:pt x="285" y="445"/>
                  </a:cubicBezTo>
                  <a:cubicBezTo>
                    <a:pt x="411" y="433"/>
                    <a:pt x="502" y="319"/>
                    <a:pt x="484" y="193"/>
                  </a:cubicBezTo>
                  <a:cubicBezTo>
                    <a:pt x="464" y="82"/>
                    <a:pt x="365" y="1"/>
                    <a:pt x="25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310400" y="3109850"/>
              <a:ext cx="12500" cy="11225"/>
            </a:xfrm>
            <a:custGeom>
              <a:avLst/>
              <a:gdLst/>
              <a:ahLst/>
              <a:cxnLst/>
              <a:rect l="l" t="t" r="r" b="b"/>
              <a:pathLst>
                <a:path w="500" h="449" extrusionOk="0">
                  <a:moveTo>
                    <a:pt x="251" y="1"/>
                  </a:moveTo>
                  <a:cubicBezTo>
                    <a:pt x="239" y="1"/>
                    <a:pt x="227" y="2"/>
                    <a:pt x="215" y="4"/>
                  </a:cubicBezTo>
                  <a:cubicBezTo>
                    <a:pt x="91" y="19"/>
                    <a:pt x="0" y="132"/>
                    <a:pt x="15" y="256"/>
                  </a:cubicBezTo>
                  <a:cubicBezTo>
                    <a:pt x="36" y="369"/>
                    <a:pt x="136" y="448"/>
                    <a:pt x="247" y="448"/>
                  </a:cubicBezTo>
                  <a:cubicBezTo>
                    <a:pt x="260" y="448"/>
                    <a:pt x="272" y="447"/>
                    <a:pt x="285" y="445"/>
                  </a:cubicBezTo>
                  <a:cubicBezTo>
                    <a:pt x="409" y="433"/>
                    <a:pt x="500" y="319"/>
                    <a:pt x="484" y="193"/>
                  </a:cubicBezTo>
                  <a:cubicBezTo>
                    <a:pt x="462" y="82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262100" y="3130275"/>
              <a:ext cx="12575" cy="11225"/>
            </a:xfrm>
            <a:custGeom>
              <a:avLst/>
              <a:gdLst/>
              <a:ahLst/>
              <a:cxnLst/>
              <a:rect l="l" t="t" r="r" b="b"/>
              <a:pathLst>
                <a:path w="503" h="449" extrusionOk="0">
                  <a:moveTo>
                    <a:pt x="254" y="1"/>
                  </a:moveTo>
                  <a:cubicBezTo>
                    <a:pt x="242" y="1"/>
                    <a:pt x="230" y="2"/>
                    <a:pt x="218" y="4"/>
                  </a:cubicBezTo>
                  <a:cubicBezTo>
                    <a:pt x="91" y="19"/>
                    <a:pt x="1" y="132"/>
                    <a:pt x="18" y="259"/>
                  </a:cubicBezTo>
                  <a:cubicBezTo>
                    <a:pt x="39" y="370"/>
                    <a:pt x="137" y="448"/>
                    <a:pt x="248" y="448"/>
                  </a:cubicBezTo>
                  <a:cubicBezTo>
                    <a:pt x="260" y="448"/>
                    <a:pt x="273" y="447"/>
                    <a:pt x="286" y="445"/>
                  </a:cubicBezTo>
                  <a:cubicBezTo>
                    <a:pt x="412" y="433"/>
                    <a:pt x="502" y="319"/>
                    <a:pt x="485" y="193"/>
                  </a:cubicBezTo>
                  <a:cubicBezTo>
                    <a:pt x="464" y="82"/>
                    <a:pt x="366" y="1"/>
                    <a:pt x="25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405825" y="3116000"/>
              <a:ext cx="8100" cy="7300"/>
            </a:xfrm>
            <a:custGeom>
              <a:avLst/>
              <a:gdLst/>
              <a:ahLst/>
              <a:cxnLst/>
              <a:rect l="l" t="t" r="r" b="b"/>
              <a:pathLst>
                <a:path w="324" h="292" extrusionOk="0">
                  <a:moveTo>
                    <a:pt x="163" y="1"/>
                  </a:moveTo>
                  <a:cubicBezTo>
                    <a:pt x="155" y="1"/>
                    <a:pt x="148" y="1"/>
                    <a:pt x="140" y="2"/>
                  </a:cubicBezTo>
                  <a:cubicBezTo>
                    <a:pt x="59" y="13"/>
                    <a:pt x="1" y="86"/>
                    <a:pt x="11" y="166"/>
                  </a:cubicBezTo>
                  <a:cubicBezTo>
                    <a:pt x="25" y="239"/>
                    <a:pt x="90" y="292"/>
                    <a:pt x="162" y="292"/>
                  </a:cubicBezTo>
                  <a:cubicBezTo>
                    <a:pt x="170" y="292"/>
                    <a:pt x="177" y="291"/>
                    <a:pt x="185" y="290"/>
                  </a:cubicBezTo>
                  <a:cubicBezTo>
                    <a:pt x="266" y="280"/>
                    <a:pt x="324" y="207"/>
                    <a:pt x="314" y="126"/>
                  </a:cubicBezTo>
                  <a:cubicBezTo>
                    <a:pt x="300" y="53"/>
                    <a:pt x="23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373250" y="3080175"/>
              <a:ext cx="8100" cy="7250"/>
            </a:xfrm>
            <a:custGeom>
              <a:avLst/>
              <a:gdLst/>
              <a:ahLst/>
              <a:cxnLst/>
              <a:rect l="l" t="t" r="r" b="b"/>
              <a:pathLst>
                <a:path w="324" h="290" extrusionOk="0">
                  <a:moveTo>
                    <a:pt x="168" y="1"/>
                  </a:moveTo>
                  <a:cubicBezTo>
                    <a:pt x="159" y="1"/>
                    <a:pt x="150" y="2"/>
                    <a:pt x="141" y="3"/>
                  </a:cubicBezTo>
                  <a:cubicBezTo>
                    <a:pt x="58" y="11"/>
                    <a:pt x="0" y="84"/>
                    <a:pt x="10" y="167"/>
                  </a:cubicBezTo>
                  <a:cubicBezTo>
                    <a:pt x="24" y="240"/>
                    <a:pt x="89" y="290"/>
                    <a:pt x="161" y="290"/>
                  </a:cubicBezTo>
                  <a:cubicBezTo>
                    <a:pt x="168" y="290"/>
                    <a:pt x="176" y="289"/>
                    <a:pt x="184" y="288"/>
                  </a:cubicBezTo>
                  <a:cubicBezTo>
                    <a:pt x="265" y="278"/>
                    <a:pt x="323" y="205"/>
                    <a:pt x="313" y="124"/>
                  </a:cubicBezTo>
                  <a:cubicBezTo>
                    <a:pt x="300" y="52"/>
                    <a:pt x="238" y="1"/>
                    <a:pt x="168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347975" y="3113225"/>
              <a:ext cx="8075" cy="7250"/>
            </a:xfrm>
            <a:custGeom>
              <a:avLst/>
              <a:gdLst/>
              <a:ahLst/>
              <a:cxnLst/>
              <a:rect l="l" t="t" r="r" b="b"/>
              <a:pathLst>
                <a:path w="323" h="290" extrusionOk="0">
                  <a:moveTo>
                    <a:pt x="163" y="1"/>
                  </a:moveTo>
                  <a:cubicBezTo>
                    <a:pt x="155" y="1"/>
                    <a:pt x="147" y="1"/>
                    <a:pt x="139" y="3"/>
                  </a:cubicBezTo>
                  <a:cubicBezTo>
                    <a:pt x="58" y="10"/>
                    <a:pt x="0" y="86"/>
                    <a:pt x="10" y="166"/>
                  </a:cubicBezTo>
                  <a:cubicBezTo>
                    <a:pt x="24" y="239"/>
                    <a:pt x="89" y="289"/>
                    <a:pt x="160" y="289"/>
                  </a:cubicBezTo>
                  <a:cubicBezTo>
                    <a:pt x="168" y="289"/>
                    <a:pt x="176" y="289"/>
                    <a:pt x="184" y="287"/>
                  </a:cubicBezTo>
                  <a:cubicBezTo>
                    <a:pt x="265" y="280"/>
                    <a:pt x="323" y="204"/>
                    <a:pt x="313" y="124"/>
                  </a:cubicBezTo>
                  <a:cubicBezTo>
                    <a:pt x="299" y="51"/>
                    <a:pt x="236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439125" y="3130900"/>
              <a:ext cx="4675" cy="4175"/>
            </a:xfrm>
            <a:custGeom>
              <a:avLst/>
              <a:gdLst/>
              <a:ahLst/>
              <a:cxnLst/>
              <a:rect l="l" t="t" r="r" b="b"/>
              <a:pathLst>
                <a:path w="187" h="167" extrusionOk="0">
                  <a:moveTo>
                    <a:pt x="96" y="0"/>
                  </a:moveTo>
                  <a:cubicBezTo>
                    <a:pt x="91" y="0"/>
                    <a:pt x="86" y="1"/>
                    <a:pt x="81" y="2"/>
                  </a:cubicBezTo>
                  <a:cubicBezTo>
                    <a:pt x="33" y="7"/>
                    <a:pt x="0" y="47"/>
                    <a:pt x="5" y="95"/>
                  </a:cubicBezTo>
                  <a:cubicBezTo>
                    <a:pt x="14" y="138"/>
                    <a:pt x="50" y="167"/>
                    <a:pt x="92" y="167"/>
                  </a:cubicBezTo>
                  <a:cubicBezTo>
                    <a:pt x="96" y="167"/>
                    <a:pt x="101" y="166"/>
                    <a:pt x="106" y="165"/>
                  </a:cubicBezTo>
                  <a:cubicBezTo>
                    <a:pt x="154" y="160"/>
                    <a:pt x="187" y="118"/>
                    <a:pt x="182" y="72"/>
                  </a:cubicBezTo>
                  <a:cubicBezTo>
                    <a:pt x="173" y="29"/>
                    <a:pt x="137" y="0"/>
                    <a:pt x="9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382700" y="3106575"/>
              <a:ext cx="4700" cy="4225"/>
            </a:xfrm>
            <a:custGeom>
              <a:avLst/>
              <a:gdLst/>
              <a:ahLst/>
              <a:cxnLst/>
              <a:rect l="l" t="t" r="r" b="b"/>
              <a:pathLst>
                <a:path w="188" h="169" extrusionOk="0">
                  <a:moveTo>
                    <a:pt x="96" y="0"/>
                  </a:moveTo>
                  <a:cubicBezTo>
                    <a:pt x="91" y="0"/>
                    <a:pt x="86" y="0"/>
                    <a:pt x="81" y="1"/>
                  </a:cubicBezTo>
                  <a:cubicBezTo>
                    <a:pt x="33" y="6"/>
                    <a:pt x="1" y="49"/>
                    <a:pt x="6" y="97"/>
                  </a:cubicBezTo>
                  <a:cubicBezTo>
                    <a:pt x="15" y="138"/>
                    <a:pt x="51" y="169"/>
                    <a:pt x="93" y="169"/>
                  </a:cubicBezTo>
                  <a:cubicBezTo>
                    <a:pt x="97" y="169"/>
                    <a:pt x="102" y="168"/>
                    <a:pt x="106" y="168"/>
                  </a:cubicBezTo>
                  <a:cubicBezTo>
                    <a:pt x="154" y="163"/>
                    <a:pt x="187" y="120"/>
                    <a:pt x="182" y="72"/>
                  </a:cubicBezTo>
                  <a:cubicBezTo>
                    <a:pt x="173" y="29"/>
                    <a:pt x="138" y="0"/>
                    <a:pt x="9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455950" y="3084425"/>
              <a:ext cx="4700" cy="4200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3" y="7"/>
                    <a:pt x="1" y="50"/>
                    <a:pt x="8" y="98"/>
                  </a:cubicBezTo>
                  <a:cubicBezTo>
                    <a:pt x="15" y="139"/>
                    <a:pt x="52" y="167"/>
                    <a:pt x="93" y="167"/>
                  </a:cubicBezTo>
                  <a:cubicBezTo>
                    <a:pt x="97" y="167"/>
                    <a:pt x="102" y="167"/>
                    <a:pt x="107" y="166"/>
                  </a:cubicBezTo>
                  <a:cubicBezTo>
                    <a:pt x="154" y="161"/>
                    <a:pt x="187" y="118"/>
                    <a:pt x="182" y="73"/>
                  </a:cubicBezTo>
                  <a:cubicBezTo>
                    <a:pt x="173" y="30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994375" y="3070175"/>
              <a:ext cx="23100" cy="20300"/>
            </a:xfrm>
            <a:custGeom>
              <a:avLst/>
              <a:gdLst/>
              <a:ahLst/>
              <a:cxnLst/>
              <a:rect l="l" t="t" r="r" b="b"/>
              <a:pathLst>
                <a:path w="924" h="812" extrusionOk="0">
                  <a:moveTo>
                    <a:pt x="462" y="0"/>
                  </a:moveTo>
                  <a:cubicBezTo>
                    <a:pt x="441" y="0"/>
                    <a:pt x="420" y="2"/>
                    <a:pt x="399" y="5"/>
                  </a:cubicBezTo>
                  <a:cubicBezTo>
                    <a:pt x="164" y="38"/>
                    <a:pt x="0" y="242"/>
                    <a:pt x="36" y="464"/>
                  </a:cubicBezTo>
                  <a:cubicBezTo>
                    <a:pt x="68" y="666"/>
                    <a:pt x="250" y="811"/>
                    <a:pt x="461" y="811"/>
                  </a:cubicBezTo>
                  <a:cubicBezTo>
                    <a:pt x="482" y="811"/>
                    <a:pt x="503" y="810"/>
                    <a:pt x="525" y="807"/>
                  </a:cubicBezTo>
                  <a:cubicBezTo>
                    <a:pt x="762" y="774"/>
                    <a:pt x="923" y="570"/>
                    <a:pt x="888" y="348"/>
                  </a:cubicBezTo>
                  <a:cubicBezTo>
                    <a:pt x="856" y="146"/>
                    <a:pt x="673" y="0"/>
                    <a:pt x="46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050150" y="3076425"/>
              <a:ext cx="23050" cy="20275"/>
            </a:xfrm>
            <a:custGeom>
              <a:avLst/>
              <a:gdLst/>
              <a:ahLst/>
              <a:cxnLst/>
              <a:rect l="l" t="t" r="r" b="b"/>
              <a:pathLst>
                <a:path w="922" h="811" extrusionOk="0">
                  <a:moveTo>
                    <a:pt x="461" y="0"/>
                  </a:moveTo>
                  <a:cubicBezTo>
                    <a:pt x="440" y="0"/>
                    <a:pt x="418" y="1"/>
                    <a:pt x="397" y="4"/>
                  </a:cubicBezTo>
                  <a:cubicBezTo>
                    <a:pt x="162" y="35"/>
                    <a:pt x="1" y="241"/>
                    <a:pt x="34" y="463"/>
                  </a:cubicBezTo>
                  <a:cubicBezTo>
                    <a:pt x="66" y="663"/>
                    <a:pt x="249" y="811"/>
                    <a:pt x="460" y="811"/>
                  </a:cubicBezTo>
                  <a:cubicBezTo>
                    <a:pt x="481" y="811"/>
                    <a:pt x="502" y="809"/>
                    <a:pt x="523" y="806"/>
                  </a:cubicBezTo>
                  <a:cubicBezTo>
                    <a:pt x="757" y="774"/>
                    <a:pt x="921" y="567"/>
                    <a:pt x="886" y="345"/>
                  </a:cubicBezTo>
                  <a:cubicBezTo>
                    <a:pt x="854" y="145"/>
                    <a:pt x="672" y="0"/>
                    <a:pt x="46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086725" y="3095250"/>
              <a:ext cx="23025" cy="20300"/>
            </a:xfrm>
            <a:custGeom>
              <a:avLst/>
              <a:gdLst/>
              <a:ahLst/>
              <a:cxnLst/>
              <a:rect l="l" t="t" r="r" b="b"/>
              <a:pathLst>
                <a:path w="921" h="812" extrusionOk="0">
                  <a:moveTo>
                    <a:pt x="462" y="1"/>
                  </a:moveTo>
                  <a:cubicBezTo>
                    <a:pt x="441" y="1"/>
                    <a:pt x="420" y="2"/>
                    <a:pt x="399" y="5"/>
                  </a:cubicBezTo>
                  <a:cubicBezTo>
                    <a:pt x="162" y="38"/>
                    <a:pt x="0" y="242"/>
                    <a:pt x="33" y="464"/>
                  </a:cubicBezTo>
                  <a:cubicBezTo>
                    <a:pt x="65" y="666"/>
                    <a:pt x="248" y="812"/>
                    <a:pt x="459" y="812"/>
                  </a:cubicBezTo>
                  <a:cubicBezTo>
                    <a:pt x="480" y="812"/>
                    <a:pt x="501" y="810"/>
                    <a:pt x="522" y="807"/>
                  </a:cubicBezTo>
                  <a:cubicBezTo>
                    <a:pt x="760" y="774"/>
                    <a:pt x="921" y="568"/>
                    <a:pt x="886" y="348"/>
                  </a:cubicBezTo>
                  <a:cubicBezTo>
                    <a:pt x="856" y="146"/>
                    <a:pt x="672" y="1"/>
                    <a:pt x="462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129100" y="3076425"/>
              <a:ext cx="23025" cy="20275"/>
            </a:xfrm>
            <a:custGeom>
              <a:avLst/>
              <a:gdLst/>
              <a:ahLst/>
              <a:cxnLst/>
              <a:rect l="l" t="t" r="r" b="b"/>
              <a:pathLst>
                <a:path w="921" h="811" extrusionOk="0">
                  <a:moveTo>
                    <a:pt x="462" y="0"/>
                  </a:moveTo>
                  <a:cubicBezTo>
                    <a:pt x="441" y="0"/>
                    <a:pt x="420" y="1"/>
                    <a:pt x="398" y="4"/>
                  </a:cubicBezTo>
                  <a:cubicBezTo>
                    <a:pt x="161" y="35"/>
                    <a:pt x="0" y="241"/>
                    <a:pt x="33" y="463"/>
                  </a:cubicBezTo>
                  <a:cubicBezTo>
                    <a:pt x="65" y="663"/>
                    <a:pt x="248" y="811"/>
                    <a:pt x="459" y="811"/>
                  </a:cubicBezTo>
                  <a:cubicBezTo>
                    <a:pt x="480" y="811"/>
                    <a:pt x="501" y="809"/>
                    <a:pt x="522" y="806"/>
                  </a:cubicBezTo>
                  <a:cubicBezTo>
                    <a:pt x="759" y="774"/>
                    <a:pt x="920" y="567"/>
                    <a:pt x="885" y="345"/>
                  </a:cubicBezTo>
                  <a:cubicBezTo>
                    <a:pt x="855" y="145"/>
                    <a:pt x="671" y="0"/>
                    <a:pt x="46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029550" y="3072925"/>
              <a:ext cx="12500" cy="11200"/>
            </a:xfrm>
            <a:custGeom>
              <a:avLst/>
              <a:gdLst/>
              <a:ahLst/>
              <a:cxnLst/>
              <a:rect l="l" t="t" r="r" b="b"/>
              <a:pathLst>
                <a:path w="500" h="448" extrusionOk="0">
                  <a:moveTo>
                    <a:pt x="252" y="0"/>
                  </a:moveTo>
                  <a:cubicBezTo>
                    <a:pt x="240" y="0"/>
                    <a:pt x="227" y="1"/>
                    <a:pt x="215" y="3"/>
                  </a:cubicBezTo>
                  <a:cubicBezTo>
                    <a:pt x="91" y="16"/>
                    <a:pt x="0" y="129"/>
                    <a:pt x="16" y="255"/>
                  </a:cubicBezTo>
                  <a:cubicBezTo>
                    <a:pt x="36" y="367"/>
                    <a:pt x="134" y="447"/>
                    <a:pt x="246" y="447"/>
                  </a:cubicBezTo>
                  <a:cubicBezTo>
                    <a:pt x="258" y="447"/>
                    <a:pt x="270" y="446"/>
                    <a:pt x="283" y="444"/>
                  </a:cubicBezTo>
                  <a:cubicBezTo>
                    <a:pt x="409" y="432"/>
                    <a:pt x="500" y="316"/>
                    <a:pt x="482" y="192"/>
                  </a:cubicBezTo>
                  <a:cubicBezTo>
                    <a:pt x="462" y="79"/>
                    <a:pt x="364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157025" y="3110500"/>
              <a:ext cx="12550" cy="11200"/>
            </a:xfrm>
            <a:custGeom>
              <a:avLst/>
              <a:gdLst/>
              <a:ahLst/>
              <a:cxnLst/>
              <a:rect l="l" t="t" r="r" b="b"/>
              <a:pathLst>
                <a:path w="502" h="448" extrusionOk="0">
                  <a:moveTo>
                    <a:pt x="255" y="0"/>
                  </a:moveTo>
                  <a:cubicBezTo>
                    <a:pt x="242" y="0"/>
                    <a:pt x="230" y="1"/>
                    <a:pt x="217" y="3"/>
                  </a:cubicBezTo>
                  <a:cubicBezTo>
                    <a:pt x="91" y="16"/>
                    <a:pt x="0" y="129"/>
                    <a:pt x="18" y="255"/>
                  </a:cubicBezTo>
                  <a:cubicBezTo>
                    <a:pt x="38" y="367"/>
                    <a:pt x="137" y="447"/>
                    <a:pt x="248" y="447"/>
                  </a:cubicBezTo>
                  <a:cubicBezTo>
                    <a:pt x="260" y="447"/>
                    <a:pt x="273" y="446"/>
                    <a:pt x="285" y="444"/>
                  </a:cubicBezTo>
                  <a:cubicBezTo>
                    <a:pt x="411" y="429"/>
                    <a:pt x="502" y="316"/>
                    <a:pt x="484" y="192"/>
                  </a:cubicBezTo>
                  <a:cubicBezTo>
                    <a:pt x="464" y="79"/>
                    <a:pt x="36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075825" y="3052700"/>
              <a:ext cx="8150" cy="7250"/>
            </a:xfrm>
            <a:custGeom>
              <a:avLst/>
              <a:gdLst/>
              <a:ahLst/>
              <a:cxnLst/>
              <a:rect l="l" t="t" r="r" b="b"/>
              <a:pathLst>
                <a:path w="326" h="290" extrusionOk="0">
                  <a:moveTo>
                    <a:pt x="168" y="0"/>
                  </a:moveTo>
                  <a:cubicBezTo>
                    <a:pt x="159" y="0"/>
                    <a:pt x="150" y="1"/>
                    <a:pt x="141" y="3"/>
                  </a:cubicBezTo>
                  <a:cubicBezTo>
                    <a:pt x="58" y="10"/>
                    <a:pt x="0" y="83"/>
                    <a:pt x="10" y="167"/>
                  </a:cubicBezTo>
                  <a:cubicBezTo>
                    <a:pt x="24" y="239"/>
                    <a:pt x="89" y="290"/>
                    <a:pt x="161" y="290"/>
                  </a:cubicBezTo>
                  <a:cubicBezTo>
                    <a:pt x="168" y="290"/>
                    <a:pt x="176" y="289"/>
                    <a:pt x="184" y="288"/>
                  </a:cubicBezTo>
                  <a:cubicBezTo>
                    <a:pt x="265" y="278"/>
                    <a:pt x="326" y="204"/>
                    <a:pt x="315" y="124"/>
                  </a:cubicBezTo>
                  <a:cubicBezTo>
                    <a:pt x="300" y="52"/>
                    <a:pt x="238" y="0"/>
                    <a:pt x="16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043300" y="3016775"/>
              <a:ext cx="8075" cy="7300"/>
            </a:xfrm>
            <a:custGeom>
              <a:avLst/>
              <a:gdLst/>
              <a:ahLst/>
              <a:cxnLst/>
              <a:rect l="l" t="t" r="r" b="b"/>
              <a:pathLst>
                <a:path w="323" h="292" extrusionOk="0">
                  <a:moveTo>
                    <a:pt x="162" y="1"/>
                  </a:moveTo>
                  <a:cubicBezTo>
                    <a:pt x="155" y="1"/>
                    <a:pt x="147" y="1"/>
                    <a:pt x="139" y="2"/>
                  </a:cubicBezTo>
                  <a:cubicBezTo>
                    <a:pt x="58" y="13"/>
                    <a:pt x="0" y="86"/>
                    <a:pt x="10" y="166"/>
                  </a:cubicBezTo>
                  <a:cubicBezTo>
                    <a:pt x="24" y="239"/>
                    <a:pt x="89" y="292"/>
                    <a:pt x="161" y="292"/>
                  </a:cubicBezTo>
                  <a:cubicBezTo>
                    <a:pt x="169" y="292"/>
                    <a:pt x="176" y="291"/>
                    <a:pt x="184" y="290"/>
                  </a:cubicBezTo>
                  <a:cubicBezTo>
                    <a:pt x="265" y="280"/>
                    <a:pt x="323" y="207"/>
                    <a:pt x="313" y="126"/>
                  </a:cubicBezTo>
                  <a:cubicBezTo>
                    <a:pt x="299" y="53"/>
                    <a:pt x="236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018000" y="3049850"/>
              <a:ext cx="8100" cy="7275"/>
            </a:xfrm>
            <a:custGeom>
              <a:avLst/>
              <a:gdLst/>
              <a:ahLst/>
              <a:cxnLst/>
              <a:rect l="l" t="t" r="r" b="b"/>
              <a:pathLst>
                <a:path w="324" h="291" extrusionOk="0">
                  <a:moveTo>
                    <a:pt x="167" y="1"/>
                  </a:moveTo>
                  <a:cubicBezTo>
                    <a:pt x="158" y="1"/>
                    <a:pt x="149" y="2"/>
                    <a:pt x="140" y="3"/>
                  </a:cubicBezTo>
                  <a:cubicBezTo>
                    <a:pt x="59" y="11"/>
                    <a:pt x="1" y="84"/>
                    <a:pt x="11" y="167"/>
                  </a:cubicBezTo>
                  <a:cubicBezTo>
                    <a:pt x="25" y="240"/>
                    <a:pt x="87" y="290"/>
                    <a:pt x="161" y="290"/>
                  </a:cubicBezTo>
                  <a:cubicBezTo>
                    <a:pt x="169" y="290"/>
                    <a:pt x="177" y="289"/>
                    <a:pt x="185" y="288"/>
                  </a:cubicBezTo>
                  <a:cubicBezTo>
                    <a:pt x="266" y="278"/>
                    <a:pt x="324" y="205"/>
                    <a:pt x="314" y="124"/>
                  </a:cubicBezTo>
                  <a:cubicBezTo>
                    <a:pt x="300" y="53"/>
                    <a:pt x="239" y="1"/>
                    <a:pt x="167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109175" y="3067550"/>
              <a:ext cx="4675" cy="4175"/>
            </a:xfrm>
            <a:custGeom>
              <a:avLst/>
              <a:gdLst/>
              <a:ahLst/>
              <a:cxnLst/>
              <a:rect l="l" t="t" r="r" b="b"/>
              <a:pathLst>
                <a:path w="187" h="167" extrusionOk="0">
                  <a:moveTo>
                    <a:pt x="95" y="0"/>
                  </a:moveTo>
                  <a:cubicBezTo>
                    <a:pt x="90" y="0"/>
                    <a:pt x="86" y="1"/>
                    <a:pt x="81" y="1"/>
                  </a:cubicBezTo>
                  <a:cubicBezTo>
                    <a:pt x="33" y="6"/>
                    <a:pt x="0" y="49"/>
                    <a:pt x="5" y="95"/>
                  </a:cubicBezTo>
                  <a:cubicBezTo>
                    <a:pt x="14" y="138"/>
                    <a:pt x="50" y="166"/>
                    <a:pt x="92" y="166"/>
                  </a:cubicBezTo>
                  <a:cubicBezTo>
                    <a:pt x="96" y="166"/>
                    <a:pt x="101" y="166"/>
                    <a:pt x="106" y="165"/>
                  </a:cubicBezTo>
                  <a:cubicBezTo>
                    <a:pt x="154" y="160"/>
                    <a:pt x="187" y="117"/>
                    <a:pt x="182" y="72"/>
                  </a:cubicBezTo>
                  <a:cubicBezTo>
                    <a:pt x="173" y="29"/>
                    <a:pt x="135" y="0"/>
                    <a:pt x="9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052750" y="3043200"/>
              <a:ext cx="4750" cy="4250"/>
            </a:xfrm>
            <a:custGeom>
              <a:avLst/>
              <a:gdLst/>
              <a:ahLst/>
              <a:cxnLst/>
              <a:rect l="l" t="t" r="r" b="b"/>
              <a:pathLst>
                <a:path w="190" h="170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6" y="7"/>
                    <a:pt x="0" y="50"/>
                    <a:pt x="5" y="95"/>
                  </a:cubicBezTo>
                  <a:cubicBezTo>
                    <a:pt x="12" y="139"/>
                    <a:pt x="52" y="170"/>
                    <a:pt x="95" y="170"/>
                  </a:cubicBezTo>
                  <a:cubicBezTo>
                    <a:pt x="100" y="170"/>
                    <a:pt x="104" y="169"/>
                    <a:pt x="109" y="168"/>
                  </a:cubicBezTo>
                  <a:cubicBezTo>
                    <a:pt x="154" y="163"/>
                    <a:pt x="189" y="121"/>
                    <a:pt x="182" y="73"/>
                  </a:cubicBezTo>
                  <a:cubicBezTo>
                    <a:pt x="175" y="30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207775" y="3118800"/>
              <a:ext cx="8700" cy="7250"/>
            </a:xfrm>
            <a:custGeom>
              <a:avLst/>
              <a:gdLst/>
              <a:ahLst/>
              <a:cxnLst/>
              <a:rect l="l" t="t" r="r" b="b"/>
              <a:pathLst>
                <a:path w="348" h="290" extrusionOk="0">
                  <a:moveTo>
                    <a:pt x="174" y="0"/>
                  </a:moveTo>
                  <a:cubicBezTo>
                    <a:pt x="155" y="0"/>
                    <a:pt x="135" y="4"/>
                    <a:pt x="116" y="12"/>
                  </a:cubicBezTo>
                  <a:cubicBezTo>
                    <a:pt x="38" y="39"/>
                    <a:pt x="0" y="125"/>
                    <a:pt x="33" y="201"/>
                  </a:cubicBezTo>
                  <a:cubicBezTo>
                    <a:pt x="59" y="257"/>
                    <a:pt x="116" y="290"/>
                    <a:pt x="175" y="290"/>
                  </a:cubicBezTo>
                  <a:cubicBezTo>
                    <a:pt x="195" y="290"/>
                    <a:pt x="215" y="286"/>
                    <a:pt x="235" y="279"/>
                  </a:cubicBezTo>
                  <a:cubicBezTo>
                    <a:pt x="310" y="251"/>
                    <a:pt x="348" y="165"/>
                    <a:pt x="315" y="90"/>
                  </a:cubicBezTo>
                  <a:cubicBezTo>
                    <a:pt x="289" y="33"/>
                    <a:pt x="232" y="0"/>
                    <a:pt x="174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166775" y="3091625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5" y="0"/>
                  </a:moveTo>
                  <a:cubicBezTo>
                    <a:pt x="156" y="0"/>
                    <a:pt x="136" y="4"/>
                    <a:pt x="117" y="12"/>
                  </a:cubicBezTo>
                  <a:cubicBezTo>
                    <a:pt x="39" y="39"/>
                    <a:pt x="1" y="125"/>
                    <a:pt x="34" y="201"/>
                  </a:cubicBezTo>
                  <a:cubicBezTo>
                    <a:pt x="62" y="256"/>
                    <a:pt x="118" y="290"/>
                    <a:pt x="178" y="290"/>
                  </a:cubicBezTo>
                  <a:cubicBezTo>
                    <a:pt x="197" y="290"/>
                    <a:pt x="216" y="286"/>
                    <a:pt x="235" y="279"/>
                  </a:cubicBezTo>
                  <a:cubicBezTo>
                    <a:pt x="311" y="251"/>
                    <a:pt x="349" y="163"/>
                    <a:pt x="319" y="90"/>
                  </a:cubicBezTo>
                  <a:cubicBezTo>
                    <a:pt x="290" y="33"/>
                    <a:pt x="234" y="0"/>
                    <a:pt x="17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182675" y="3115450"/>
              <a:ext cx="5075" cy="4200"/>
            </a:xfrm>
            <a:custGeom>
              <a:avLst/>
              <a:gdLst/>
              <a:ahLst/>
              <a:cxnLst/>
              <a:rect l="l" t="t" r="r" b="b"/>
              <a:pathLst>
                <a:path w="203" h="168" extrusionOk="0">
                  <a:moveTo>
                    <a:pt x="101" y="0"/>
                  </a:moveTo>
                  <a:cubicBezTo>
                    <a:pt x="90" y="0"/>
                    <a:pt x="79" y="2"/>
                    <a:pt x="68" y="7"/>
                  </a:cubicBezTo>
                  <a:cubicBezTo>
                    <a:pt x="23" y="22"/>
                    <a:pt x="0" y="72"/>
                    <a:pt x="21" y="115"/>
                  </a:cubicBezTo>
                  <a:cubicBezTo>
                    <a:pt x="36" y="148"/>
                    <a:pt x="68" y="167"/>
                    <a:pt x="103" y="167"/>
                  </a:cubicBezTo>
                  <a:cubicBezTo>
                    <a:pt x="114" y="167"/>
                    <a:pt x="125" y="165"/>
                    <a:pt x="137" y="161"/>
                  </a:cubicBezTo>
                  <a:cubicBezTo>
                    <a:pt x="179" y="146"/>
                    <a:pt x="202" y="95"/>
                    <a:pt x="184" y="52"/>
                  </a:cubicBezTo>
                  <a:cubicBezTo>
                    <a:pt x="167" y="20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738550" y="2934900"/>
              <a:ext cx="8725" cy="727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74" y="1"/>
                  </a:moveTo>
                  <a:cubicBezTo>
                    <a:pt x="154" y="1"/>
                    <a:pt x="134" y="4"/>
                    <a:pt x="114" y="12"/>
                  </a:cubicBezTo>
                  <a:cubicBezTo>
                    <a:pt x="38" y="40"/>
                    <a:pt x="1" y="125"/>
                    <a:pt x="33" y="201"/>
                  </a:cubicBezTo>
                  <a:cubicBezTo>
                    <a:pt x="60" y="258"/>
                    <a:pt x="116" y="290"/>
                    <a:pt x="174" y="290"/>
                  </a:cubicBezTo>
                  <a:cubicBezTo>
                    <a:pt x="194" y="290"/>
                    <a:pt x="214" y="287"/>
                    <a:pt x="233" y="279"/>
                  </a:cubicBezTo>
                  <a:cubicBezTo>
                    <a:pt x="311" y="251"/>
                    <a:pt x="349" y="166"/>
                    <a:pt x="316" y="90"/>
                  </a:cubicBezTo>
                  <a:cubicBezTo>
                    <a:pt x="289" y="33"/>
                    <a:pt x="233" y="1"/>
                    <a:pt x="17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81975" y="2970525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5" y="0"/>
                  </a:moveTo>
                  <a:cubicBezTo>
                    <a:pt x="156" y="0"/>
                    <a:pt x="136" y="4"/>
                    <a:pt x="117" y="12"/>
                  </a:cubicBezTo>
                  <a:cubicBezTo>
                    <a:pt x="39" y="39"/>
                    <a:pt x="1" y="125"/>
                    <a:pt x="34" y="201"/>
                  </a:cubicBezTo>
                  <a:cubicBezTo>
                    <a:pt x="62" y="256"/>
                    <a:pt x="118" y="290"/>
                    <a:pt x="178" y="290"/>
                  </a:cubicBezTo>
                  <a:cubicBezTo>
                    <a:pt x="197" y="290"/>
                    <a:pt x="216" y="286"/>
                    <a:pt x="235" y="279"/>
                  </a:cubicBezTo>
                  <a:cubicBezTo>
                    <a:pt x="311" y="251"/>
                    <a:pt x="349" y="163"/>
                    <a:pt x="319" y="90"/>
                  </a:cubicBezTo>
                  <a:cubicBezTo>
                    <a:pt x="290" y="33"/>
                    <a:pt x="234" y="0"/>
                    <a:pt x="17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55875" y="2955125"/>
              <a:ext cx="5075" cy="4200"/>
            </a:xfrm>
            <a:custGeom>
              <a:avLst/>
              <a:gdLst/>
              <a:ahLst/>
              <a:cxnLst/>
              <a:rect l="l" t="t" r="r" b="b"/>
              <a:pathLst>
                <a:path w="203" h="168" extrusionOk="0">
                  <a:moveTo>
                    <a:pt x="101" y="1"/>
                  </a:moveTo>
                  <a:cubicBezTo>
                    <a:pt x="91" y="1"/>
                    <a:pt x="80" y="3"/>
                    <a:pt x="69" y="7"/>
                  </a:cubicBezTo>
                  <a:cubicBezTo>
                    <a:pt x="24" y="22"/>
                    <a:pt x="1" y="73"/>
                    <a:pt x="21" y="116"/>
                  </a:cubicBezTo>
                  <a:cubicBezTo>
                    <a:pt x="36" y="148"/>
                    <a:pt x="69" y="168"/>
                    <a:pt x="103" y="168"/>
                  </a:cubicBezTo>
                  <a:cubicBezTo>
                    <a:pt x="115" y="168"/>
                    <a:pt x="126" y="165"/>
                    <a:pt x="137" y="161"/>
                  </a:cubicBezTo>
                  <a:cubicBezTo>
                    <a:pt x="180" y="146"/>
                    <a:pt x="203" y="96"/>
                    <a:pt x="183" y="53"/>
                  </a:cubicBezTo>
                  <a:cubicBezTo>
                    <a:pt x="167" y="20"/>
                    <a:pt x="135" y="1"/>
                    <a:pt x="10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758150" y="2926900"/>
              <a:ext cx="5000" cy="4175"/>
            </a:xfrm>
            <a:custGeom>
              <a:avLst/>
              <a:gdLst/>
              <a:ahLst/>
              <a:cxnLst/>
              <a:rect l="l" t="t" r="r" b="b"/>
              <a:pathLst>
                <a:path w="200" h="167" extrusionOk="0">
                  <a:moveTo>
                    <a:pt x="99" y="0"/>
                  </a:moveTo>
                  <a:cubicBezTo>
                    <a:pt x="88" y="0"/>
                    <a:pt x="77" y="2"/>
                    <a:pt x="66" y="7"/>
                  </a:cubicBezTo>
                  <a:cubicBezTo>
                    <a:pt x="21" y="22"/>
                    <a:pt x="1" y="72"/>
                    <a:pt x="18" y="115"/>
                  </a:cubicBezTo>
                  <a:cubicBezTo>
                    <a:pt x="34" y="147"/>
                    <a:pt x="66" y="167"/>
                    <a:pt x="101" y="167"/>
                  </a:cubicBezTo>
                  <a:cubicBezTo>
                    <a:pt x="112" y="167"/>
                    <a:pt x="123" y="165"/>
                    <a:pt x="134" y="160"/>
                  </a:cubicBezTo>
                  <a:cubicBezTo>
                    <a:pt x="177" y="145"/>
                    <a:pt x="200" y="95"/>
                    <a:pt x="182" y="52"/>
                  </a:cubicBezTo>
                  <a:cubicBezTo>
                    <a:pt x="165" y="20"/>
                    <a:pt x="132" y="0"/>
                    <a:pt x="99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150825" y="3098550"/>
              <a:ext cx="4700" cy="4200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6" y="1"/>
                  </a:moveTo>
                  <a:cubicBezTo>
                    <a:pt x="91" y="1"/>
                    <a:pt x="87" y="1"/>
                    <a:pt x="82" y="2"/>
                  </a:cubicBezTo>
                  <a:cubicBezTo>
                    <a:pt x="34" y="7"/>
                    <a:pt x="1" y="50"/>
                    <a:pt x="6" y="98"/>
                  </a:cubicBezTo>
                  <a:cubicBezTo>
                    <a:pt x="15" y="139"/>
                    <a:pt x="53" y="167"/>
                    <a:pt x="93" y="167"/>
                  </a:cubicBezTo>
                  <a:cubicBezTo>
                    <a:pt x="98" y="167"/>
                    <a:pt x="102" y="167"/>
                    <a:pt x="107" y="166"/>
                  </a:cubicBezTo>
                  <a:cubicBezTo>
                    <a:pt x="155" y="161"/>
                    <a:pt x="188" y="118"/>
                    <a:pt x="183" y="73"/>
                  </a:cubicBezTo>
                  <a:cubicBezTo>
                    <a:pt x="173" y="30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927300" y="3042875"/>
              <a:ext cx="23100" cy="20300"/>
            </a:xfrm>
            <a:custGeom>
              <a:avLst/>
              <a:gdLst/>
              <a:ahLst/>
              <a:cxnLst/>
              <a:rect l="l" t="t" r="r" b="b"/>
              <a:pathLst>
                <a:path w="924" h="812" extrusionOk="0">
                  <a:moveTo>
                    <a:pt x="462" y="0"/>
                  </a:moveTo>
                  <a:cubicBezTo>
                    <a:pt x="441" y="0"/>
                    <a:pt x="420" y="2"/>
                    <a:pt x="399" y="5"/>
                  </a:cubicBezTo>
                  <a:cubicBezTo>
                    <a:pt x="164" y="38"/>
                    <a:pt x="0" y="244"/>
                    <a:pt x="36" y="464"/>
                  </a:cubicBezTo>
                  <a:cubicBezTo>
                    <a:pt x="68" y="666"/>
                    <a:pt x="250" y="811"/>
                    <a:pt x="461" y="811"/>
                  </a:cubicBezTo>
                  <a:cubicBezTo>
                    <a:pt x="482" y="811"/>
                    <a:pt x="503" y="810"/>
                    <a:pt x="525" y="807"/>
                  </a:cubicBezTo>
                  <a:cubicBezTo>
                    <a:pt x="762" y="774"/>
                    <a:pt x="923" y="567"/>
                    <a:pt x="888" y="348"/>
                  </a:cubicBezTo>
                  <a:cubicBezTo>
                    <a:pt x="856" y="146"/>
                    <a:pt x="673" y="0"/>
                    <a:pt x="46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89275" y="3099650"/>
              <a:ext cx="12525" cy="11200"/>
            </a:xfrm>
            <a:custGeom>
              <a:avLst/>
              <a:gdLst/>
              <a:ahLst/>
              <a:cxnLst/>
              <a:rect l="l" t="t" r="r" b="b"/>
              <a:pathLst>
                <a:path w="501" h="448" extrusionOk="0">
                  <a:moveTo>
                    <a:pt x="253" y="0"/>
                  </a:moveTo>
                  <a:cubicBezTo>
                    <a:pt x="240" y="0"/>
                    <a:pt x="228" y="1"/>
                    <a:pt x="215" y="3"/>
                  </a:cubicBezTo>
                  <a:cubicBezTo>
                    <a:pt x="89" y="16"/>
                    <a:pt x="1" y="129"/>
                    <a:pt x="16" y="256"/>
                  </a:cubicBezTo>
                  <a:cubicBezTo>
                    <a:pt x="37" y="368"/>
                    <a:pt x="137" y="447"/>
                    <a:pt x="249" y="447"/>
                  </a:cubicBezTo>
                  <a:cubicBezTo>
                    <a:pt x="261" y="447"/>
                    <a:pt x="272" y="446"/>
                    <a:pt x="283" y="445"/>
                  </a:cubicBezTo>
                  <a:cubicBezTo>
                    <a:pt x="409" y="430"/>
                    <a:pt x="500" y="316"/>
                    <a:pt x="482" y="192"/>
                  </a:cubicBezTo>
                  <a:cubicBezTo>
                    <a:pt x="462" y="79"/>
                    <a:pt x="36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935550" y="3079375"/>
              <a:ext cx="8150" cy="7250"/>
            </a:xfrm>
            <a:custGeom>
              <a:avLst/>
              <a:gdLst/>
              <a:ahLst/>
              <a:cxnLst/>
              <a:rect l="l" t="t" r="r" b="b"/>
              <a:pathLst>
                <a:path w="326" h="290" extrusionOk="0">
                  <a:moveTo>
                    <a:pt x="166" y="1"/>
                  </a:moveTo>
                  <a:cubicBezTo>
                    <a:pt x="158" y="1"/>
                    <a:pt x="150" y="1"/>
                    <a:pt x="142" y="2"/>
                  </a:cubicBezTo>
                  <a:cubicBezTo>
                    <a:pt x="59" y="10"/>
                    <a:pt x="1" y="86"/>
                    <a:pt x="11" y="166"/>
                  </a:cubicBezTo>
                  <a:cubicBezTo>
                    <a:pt x="24" y="239"/>
                    <a:pt x="89" y="289"/>
                    <a:pt x="161" y="289"/>
                  </a:cubicBezTo>
                  <a:cubicBezTo>
                    <a:pt x="169" y="289"/>
                    <a:pt x="177" y="289"/>
                    <a:pt x="185" y="287"/>
                  </a:cubicBezTo>
                  <a:cubicBezTo>
                    <a:pt x="265" y="280"/>
                    <a:pt x="326" y="204"/>
                    <a:pt x="316" y="123"/>
                  </a:cubicBezTo>
                  <a:cubicBezTo>
                    <a:pt x="300" y="51"/>
                    <a:pt x="237" y="1"/>
                    <a:pt x="16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903025" y="3043500"/>
              <a:ext cx="8100" cy="7275"/>
            </a:xfrm>
            <a:custGeom>
              <a:avLst/>
              <a:gdLst/>
              <a:ahLst/>
              <a:cxnLst/>
              <a:rect l="l" t="t" r="r" b="b"/>
              <a:pathLst>
                <a:path w="324" h="291" extrusionOk="0">
                  <a:moveTo>
                    <a:pt x="164" y="1"/>
                  </a:moveTo>
                  <a:cubicBezTo>
                    <a:pt x="156" y="1"/>
                    <a:pt x="147" y="1"/>
                    <a:pt x="139" y="3"/>
                  </a:cubicBezTo>
                  <a:cubicBezTo>
                    <a:pt x="58" y="13"/>
                    <a:pt x="0" y="86"/>
                    <a:pt x="11" y="167"/>
                  </a:cubicBezTo>
                  <a:cubicBezTo>
                    <a:pt x="24" y="238"/>
                    <a:pt x="87" y="290"/>
                    <a:pt x="158" y="290"/>
                  </a:cubicBezTo>
                  <a:cubicBezTo>
                    <a:pt x="167" y="290"/>
                    <a:pt x="176" y="289"/>
                    <a:pt x="185" y="288"/>
                  </a:cubicBezTo>
                  <a:cubicBezTo>
                    <a:pt x="265" y="280"/>
                    <a:pt x="323" y="207"/>
                    <a:pt x="313" y="126"/>
                  </a:cubicBezTo>
                  <a:cubicBezTo>
                    <a:pt x="300" y="51"/>
                    <a:pt x="237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877750" y="3076575"/>
              <a:ext cx="8100" cy="7275"/>
            </a:xfrm>
            <a:custGeom>
              <a:avLst/>
              <a:gdLst/>
              <a:ahLst/>
              <a:cxnLst/>
              <a:rect l="l" t="t" r="r" b="b"/>
              <a:pathLst>
                <a:path w="324" h="291" extrusionOk="0">
                  <a:moveTo>
                    <a:pt x="166" y="1"/>
                  </a:moveTo>
                  <a:cubicBezTo>
                    <a:pt x="157" y="1"/>
                    <a:pt x="148" y="2"/>
                    <a:pt x="139" y="3"/>
                  </a:cubicBezTo>
                  <a:cubicBezTo>
                    <a:pt x="58" y="11"/>
                    <a:pt x="0" y="84"/>
                    <a:pt x="10" y="165"/>
                  </a:cubicBezTo>
                  <a:cubicBezTo>
                    <a:pt x="24" y="240"/>
                    <a:pt x="87" y="290"/>
                    <a:pt x="160" y="290"/>
                  </a:cubicBezTo>
                  <a:cubicBezTo>
                    <a:pt x="168" y="290"/>
                    <a:pt x="176" y="290"/>
                    <a:pt x="184" y="288"/>
                  </a:cubicBezTo>
                  <a:cubicBezTo>
                    <a:pt x="265" y="278"/>
                    <a:pt x="323" y="205"/>
                    <a:pt x="313" y="124"/>
                  </a:cubicBezTo>
                  <a:cubicBezTo>
                    <a:pt x="300" y="53"/>
                    <a:pt x="238" y="1"/>
                    <a:pt x="16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968900" y="3094250"/>
              <a:ext cx="4700" cy="4200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8" y="1"/>
                  </a:moveTo>
                  <a:cubicBezTo>
                    <a:pt x="92" y="1"/>
                    <a:pt x="87" y="1"/>
                    <a:pt x="81" y="3"/>
                  </a:cubicBezTo>
                  <a:cubicBezTo>
                    <a:pt x="33" y="5"/>
                    <a:pt x="1" y="48"/>
                    <a:pt x="6" y="96"/>
                  </a:cubicBezTo>
                  <a:cubicBezTo>
                    <a:pt x="15" y="139"/>
                    <a:pt x="50" y="168"/>
                    <a:pt x="92" y="168"/>
                  </a:cubicBezTo>
                  <a:cubicBezTo>
                    <a:pt x="97" y="168"/>
                    <a:pt x="102" y="167"/>
                    <a:pt x="106" y="166"/>
                  </a:cubicBezTo>
                  <a:cubicBezTo>
                    <a:pt x="154" y="161"/>
                    <a:pt x="187" y="119"/>
                    <a:pt x="182" y="71"/>
                  </a:cubicBezTo>
                  <a:cubicBezTo>
                    <a:pt x="173" y="31"/>
                    <a:pt x="137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912475" y="3069950"/>
              <a:ext cx="4700" cy="4175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91" y="0"/>
                    <a:pt x="86" y="0"/>
                    <a:pt x="81" y="1"/>
                  </a:cubicBezTo>
                  <a:cubicBezTo>
                    <a:pt x="33" y="6"/>
                    <a:pt x="1" y="49"/>
                    <a:pt x="6" y="94"/>
                  </a:cubicBezTo>
                  <a:cubicBezTo>
                    <a:pt x="15" y="137"/>
                    <a:pt x="50" y="166"/>
                    <a:pt x="92" y="166"/>
                  </a:cubicBezTo>
                  <a:cubicBezTo>
                    <a:pt x="97" y="166"/>
                    <a:pt x="102" y="166"/>
                    <a:pt x="107" y="165"/>
                  </a:cubicBezTo>
                  <a:cubicBezTo>
                    <a:pt x="155" y="160"/>
                    <a:pt x="187" y="117"/>
                    <a:pt x="182" y="72"/>
                  </a:cubicBezTo>
                  <a:cubicBezTo>
                    <a:pt x="173" y="29"/>
                    <a:pt x="136" y="0"/>
                    <a:pt x="9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985725" y="3047800"/>
              <a:ext cx="4700" cy="4200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9" y="0"/>
                  </a:moveTo>
                  <a:cubicBezTo>
                    <a:pt x="93" y="0"/>
                    <a:pt x="87" y="1"/>
                    <a:pt x="82" y="2"/>
                  </a:cubicBezTo>
                  <a:cubicBezTo>
                    <a:pt x="34" y="5"/>
                    <a:pt x="1" y="47"/>
                    <a:pt x="6" y="95"/>
                  </a:cubicBezTo>
                  <a:cubicBezTo>
                    <a:pt x="15" y="138"/>
                    <a:pt x="52" y="167"/>
                    <a:pt x="93" y="167"/>
                  </a:cubicBezTo>
                  <a:cubicBezTo>
                    <a:pt x="97" y="167"/>
                    <a:pt x="102" y="167"/>
                    <a:pt x="107" y="166"/>
                  </a:cubicBezTo>
                  <a:cubicBezTo>
                    <a:pt x="155" y="161"/>
                    <a:pt x="187" y="118"/>
                    <a:pt x="182" y="70"/>
                  </a:cubicBezTo>
                  <a:cubicBezTo>
                    <a:pt x="174" y="30"/>
                    <a:pt x="139" y="0"/>
                    <a:pt x="99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816350" y="2996950"/>
              <a:ext cx="12500" cy="11200"/>
            </a:xfrm>
            <a:custGeom>
              <a:avLst/>
              <a:gdLst/>
              <a:ahLst/>
              <a:cxnLst/>
              <a:rect l="l" t="t" r="r" b="b"/>
              <a:pathLst>
                <a:path w="500" h="448" extrusionOk="0">
                  <a:moveTo>
                    <a:pt x="253" y="1"/>
                  </a:moveTo>
                  <a:cubicBezTo>
                    <a:pt x="241" y="1"/>
                    <a:pt x="229" y="2"/>
                    <a:pt x="217" y="4"/>
                  </a:cubicBezTo>
                  <a:cubicBezTo>
                    <a:pt x="91" y="19"/>
                    <a:pt x="0" y="132"/>
                    <a:pt x="15" y="256"/>
                  </a:cubicBezTo>
                  <a:cubicBezTo>
                    <a:pt x="38" y="369"/>
                    <a:pt x="136" y="448"/>
                    <a:pt x="247" y="448"/>
                  </a:cubicBezTo>
                  <a:cubicBezTo>
                    <a:pt x="260" y="448"/>
                    <a:pt x="273" y="447"/>
                    <a:pt x="285" y="445"/>
                  </a:cubicBezTo>
                  <a:cubicBezTo>
                    <a:pt x="409" y="432"/>
                    <a:pt x="500" y="319"/>
                    <a:pt x="484" y="193"/>
                  </a:cubicBezTo>
                  <a:cubicBezTo>
                    <a:pt x="464" y="81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31225" y="3010275"/>
              <a:ext cx="8150" cy="7275"/>
            </a:xfrm>
            <a:custGeom>
              <a:avLst/>
              <a:gdLst/>
              <a:ahLst/>
              <a:cxnLst/>
              <a:rect l="l" t="t" r="r" b="b"/>
              <a:pathLst>
                <a:path w="326" h="291" extrusionOk="0">
                  <a:moveTo>
                    <a:pt x="164" y="1"/>
                  </a:moveTo>
                  <a:cubicBezTo>
                    <a:pt x="157" y="1"/>
                    <a:pt x="149" y="1"/>
                    <a:pt x="142" y="3"/>
                  </a:cubicBezTo>
                  <a:cubicBezTo>
                    <a:pt x="58" y="13"/>
                    <a:pt x="0" y="86"/>
                    <a:pt x="10" y="167"/>
                  </a:cubicBezTo>
                  <a:cubicBezTo>
                    <a:pt x="24" y="238"/>
                    <a:pt x="87" y="290"/>
                    <a:pt x="158" y="290"/>
                  </a:cubicBezTo>
                  <a:cubicBezTo>
                    <a:pt x="167" y="290"/>
                    <a:pt x="175" y="289"/>
                    <a:pt x="184" y="288"/>
                  </a:cubicBezTo>
                  <a:cubicBezTo>
                    <a:pt x="265" y="280"/>
                    <a:pt x="326" y="207"/>
                    <a:pt x="316" y="126"/>
                  </a:cubicBezTo>
                  <a:cubicBezTo>
                    <a:pt x="300" y="53"/>
                    <a:pt x="236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98700" y="2974450"/>
              <a:ext cx="8075" cy="7275"/>
            </a:xfrm>
            <a:custGeom>
              <a:avLst/>
              <a:gdLst/>
              <a:ahLst/>
              <a:cxnLst/>
              <a:rect l="l" t="t" r="r" b="b"/>
              <a:pathLst>
                <a:path w="323" h="291" extrusionOk="0">
                  <a:moveTo>
                    <a:pt x="166" y="1"/>
                  </a:moveTo>
                  <a:cubicBezTo>
                    <a:pt x="157" y="1"/>
                    <a:pt x="148" y="2"/>
                    <a:pt x="139" y="3"/>
                  </a:cubicBezTo>
                  <a:cubicBezTo>
                    <a:pt x="58" y="11"/>
                    <a:pt x="0" y="84"/>
                    <a:pt x="10" y="165"/>
                  </a:cubicBezTo>
                  <a:cubicBezTo>
                    <a:pt x="24" y="238"/>
                    <a:pt x="89" y="290"/>
                    <a:pt x="161" y="290"/>
                  </a:cubicBezTo>
                  <a:cubicBezTo>
                    <a:pt x="169" y="290"/>
                    <a:pt x="177" y="290"/>
                    <a:pt x="184" y="288"/>
                  </a:cubicBezTo>
                  <a:cubicBezTo>
                    <a:pt x="265" y="278"/>
                    <a:pt x="323" y="205"/>
                    <a:pt x="313" y="124"/>
                  </a:cubicBezTo>
                  <a:cubicBezTo>
                    <a:pt x="299" y="53"/>
                    <a:pt x="238" y="1"/>
                    <a:pt x="16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773425" y="3007500"/>
              <a:ext cx="8075" cy="7250"/>
            </a:xfrm>
            <a:custGeom>
              <a:avLst/>
              <a:gdLst/>
              <a:ahLst/>
              <a:cxnLst/>
              <a:rect l="l" t="t" r="r" b="b"/>
              <a:pathLst>
                <a:path w="323" h="290" extrusionOk="0">
                  <a:moveTo>
                    <a:pt x="163" y="1"/>
                  </a:moveTo>
                  <a:cubicBezTo>
                    <a:pt x="155" y="1"/>
                    <a:pt x="147" y="1"/>
                    <a:pt x="139" y="3"/>
                  </a:cubicBezTo>
                  <a:cubicBezTo>
                    <a:pt x="58" y="10"/>
                    <a:pt x="0" y="86"/>
                    <a:pt x="10" y="167"/>
                  </a:cubicBezTo>
                  <a:cubicBezTo>
                    <a:pt x="24" y="239"/>
                    <a:pt x="86" y="290"/>
                    <a:pt x="160" y="290"/>
                  </a:cubicBezTo>
                  <a:cubicBezTo>
                    <a:pt x="168" y="290"/>
                    <a:pt x="176" y="289"/>
                    <a:pt x="184" y="288"/>
                  </a:cubicBezTo>
                  <a:cubicBezTo>
                    <a:pt x="265" y="280"/>
                    <a:pt x="323" y="204"/>
                    <a:pt x="313" y="124"/>
                  </a:cubicBezTo>
                  <a:cubicBezTo>
                    <a:pt x="299" y="51"/>
                    <a:pt x="23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864575" y="3025175"/>
              <a:ext cx="4675" cy="4175"/>
            </a:xfrm>
            <a:custGeom>
              <a:avLst/>
              <a:gdLst/>
              <a:ahLst/>
              <a:cxnLst/>
              <a:rect l="l" t="t" r="r" b="b"/>
              <a:pathLst>
                <a:path w="187" h="167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3" y="7"/>
                    <a:pt x="0" y="50"/>
                    <a:pt x="8" y="95"/>
                  </a:cubicBezTo>
                  <a:cubicBezTo>
                    <a:pt x="15" y="138"/>
                    <a:pt x="52" y="167"/>
                    <a:pt x="92" y="167"/>
                  </a:cubicBezTo>
                  <a:cubicBezTo>
                    <a:pt x="97" y="167"/>
                    <a:pt x="102" y="166"/>
                    <a:pt x="106" y="166"/>
                  </a:cubicBezTo>
                  <a:cubicBezTo>
                    <a:pt x="154" y="161"/>
                    <a:pt x="187" y="118"/>
                    <a:pt x="182" y="72"/>
                  </a:cubicBezTo>
                  <a:cubicBezTo>
                    <a:pt x="173" y="29"/>
                    <a:pt x="137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808150" y="3000850"/>
              <a:ext cx="4700" cy="4175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90" y="0"/>
                    <a:pt x="86" y="1"/>
                    <a:pt x="81" y="1"/>
                  </a:cubicBezTo>
                  <a:cubicBezTo>
                    <a:pt x="33" y="6"/>
                    <a:pt x="0" y="49"/>
                    <a:pt x="5" y="97"/>
                  </a:cubicBezTo>
                  <a:cubicBezTo>
                    <a:pt x="15" y="138"/>
                    <a:pt x="50" y="167"/>
                    <a:pt x="92" y="167"/>
                  </a:cubicBezTo>
                  <a:cubicBezTo>
                    <a:pt x="96" y="167"/>
                    <a:pt x="101" y="166"/>
                    <a:pt x="106" y="165"/>
                  </a:cubicBezTo>
                  <a:cubicBezTo>
                    <a:pt x="152" y="160"/>
                    <a:pt x="187" y="117"/>
                    <a:pt x="182" y="72"/>
                  </a:cubicBezTo>
                  <a:cubicBezTo>
                    <a:pt x="173" y="29"/>
                    <a:pt x="135" y="0"/>
                    <a:pt x="9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805625" y="3046225"/>
              <a:ext cx="4700" cy="4225"/>
            </a:xfrm>
            <a:custGeom>
              <a:avLst/>
              <a:gdLst/>
              <a:ahLst/>
              <a:cxnLst/>
              <a:rect l="l" t="t" r="r" b="b"/>
              <a:pathLst>
                <a:path w="188" h="169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6" y="7"/>
                    <a:pt x="1" y="50"/>
                    <a:pt x="8" y="98"/>
                  </a:cubicBezTo>
                  <a:cubicBezTo>
                    <a:pt x="15" y="140"/>
                    <a:pt x="55" y="169"/>
                    <a:pt x="97" y="169"/>
                  </a:cubicBezTo>
                  <a:cubicBezTo>
                    <a:pt x="100" y="169"/>
                    <a:pt x="103" y="169"/>
                    <a:pt x="106" y="168"/>
                  </a:cubicBezTo>
                  <a:cubicBezTo>
                    <a:pt x="154" y="163"/>
                    <a:pt x="187" y="121"/>
                    <a:pt x="182" y="73"/>
                  </a:cubicBezTo>
                  <a:cubicBezTo>
                    <a:pt x="175" y="30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844400" y="3003250"/>
              <a:ext cx="24600" cy="20275"/>
            </a:xfrm>
            <a:custGeom>
              <a:avLst/>
              <a:gdLst/>
              <a:ahLst/>
              <a:cxnLst/>
              <a:rect l="l" t="t" r="r" b="b"/>
              <a:pathLst>
                <a:path w="984" h="811" extrusionOk="0">
                  <a:moveTo>
                    <a:pt x="495" y="0"/>
                  </a:moveTo>
                  <a:cubicBezTo>
                    <a:pt x="339" y="0"/>
                    <a:pt x="188" y="80"/>
                    <a:pt x="111" y="218"/>
                  </a:cubicBezTo>
                  <a:cubicBezTo>
                    <a:pt x="0" y="417"/>
                    <a:pt x="84" y="662"/>
                    <a:pt x="295" y="765"/>
                  </a:cubicBezTo>
                  <a:cubicBezTo>
                    <a:pt x="359" y="796"/>
                    <a:pt x="427" y="811"/>
                    <a:pt x="493" y="811"/>
                  </a:cubicBezTo>
                  <a:cubicBezTo>
                    <a:pt x="649" y="811"/>
                    <a:pt x="799" y="731"/>
                    <a:pt x="875" y="591"/>
                  </a:cubicBezTo>
                  <a:cubicBezTo>
                    <a:pt x="984" y="392"/>
                    <a:pt x="903" y="148"/>
                    <a:pt x="691" y="44"/>
                  </a:cubicBezTo>
                  <a:cubicBezTo>
                    <a:pt x="628" y="14"/>
                    <a:pt x="561" y="0"/>
                    <a:pt x="49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002000" y="3010700"/>
              <a:ext cx="24600" cy="20275"/>
            </a:xfrm>
            <a:custGeom>
              <a:avLst/>
              <a:gdLst/>
              <a:ahLst/>
              <a:cxnLst/>
              <a:rect l="l" t="t" r="r" b="b"/>
              <a:pathLst>
                <a:path w="984" h="811" extrusionOk="0">
                  <a:moveTo>
                    <a:pt x="491" y="1"/>
                  </a:moveTo>
                  <a:cubicBezTo>
                    <a:pt x="335" y="1"/>
                    <a:pt x="185" y="81"/>
                    <a:pt x="109" y="220"/>
                  </a:cubicBezTo>
                  <a:cubicBezTo>
                    <a:pt x="0" y="417"/>
                    <a:pt x="81" y="661"/>
                    <a:pt x="293" y="765"/>
                  </a:cubicBezTo>
                  <a:cubicBezTo>
                    <a:pt x="356" y="796"/>
                    <a:pt x="424" y="811"/>
                    <a:pt x="491" y="811"/>
                  </a:cubicBezTo>
                  <a:cubicBezTo>
                    <a:pt x="647" y="811"/>
                    <a:pt x="797" y="730"/>
                    <a:pt x="873" y="591"/>
                  </a:cubicBezTo>
                  <a:cubicBezTo>
                    <a:pt x="984" y="392"/>
                    <a:pt x="901" y="150"/>
                    <a:pt x="689" y="46"/>
                  </a:cubicBezTo>
                  <a:cubicBezTo>
                    <a:pt x="625" y="15"/>
                    <a:pt x="558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164275" y="3144150"/>
              <a:ext cx="24550" cy="20300"/>
            </a:xfrm>
            <a:custGeom>
              <a:avLst/>
              <a:gdLst/>
              <a:ahLst/>
              <a:cxnLst/>
              <a:rect l="l" t="t" r="r" b="b"/>
              <a:pathLst>
                <a:path w="982" h="812" extrusionOk="0">
                  <a:moveTo>
                    <a:pt x="491" y="1"/>
                  </a:moveTo>
                  <a:cubicBezTo>
                    <a:pt x="335" y="1"/>
                    <a:pt x="184" y="81"/>
                    <a:pt x="109" y="220"/>
                  </a:cubicBezTo>
                  <a:cubicBezTo>
                    <a:pt x="0" y="420"/>
                    <a:pt x="81" y="664"/>
                    <a:pt x="293" y="768"/>
                  </a:cubicBezTo>
                  <a:cubicBezTo>
                    <a:pt x="355" y="798"/>
                    <a:pt x="422" y="812"/>
                    <a:pt x="488" y="812"/>
                  </a:cubicBezTo>
                  <a:cubicBezTo>
                    <a:pt x="645" y="812"/>
                    <a:pt x="796" y="732"/>
                    <a:pt x="873" y="594"/>
                  </a:cubicBezTo>
                  <a:cubicBezTo>
                    <a:pt x="981" y="394"/>
                    <a:pt x="900" y="150"/>
                    <a:pt x="688" y="47"/>
                  </a:cubicBezTo>
                  <a:cubicBezTo>
                    <a:pt x="625" y="16"/>
                    <a:pt x="557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725125" y="2905550"/>
              <a:ext cx="24675" cy="20300"/>
            </a:xfrm>
            <a:custGeom>
              <a:avLst/>
              <a:gdLst/>
              <a:ahLst/>
              <a:cxnLst/>
              <a:rect l="l" t="t" r="r" b="b"/>
              <a:pathLst>
                <a:path w="987" h="812" extrusionOk="0">
                  <a:moveTo>
                    <a:pt x="493" y="0"/>
                  </a:moveTo>
                  <a:cubicBezTo>
                    <a:pt x="337" y="0"/>
                    <a:pt x="187" y="81"/>
                    <a:pt x="111" y="220"/>
                  </a:cubicBezTo>
                  <a:cubicBezTo>
                    <a:pt x="0" y="419"/>
                    <a:pt x="84" y="664"/>
                    <a:pt x="295" y="767"/>
                  </a:cubicBezTo>
                  <a:cubicBezTo>
                    <a:pt x="359" y="797"/>
                    <a:pt x="426" y="812"/>
                    <a:pt x="493" y="812"/>
                  </a:cubicBezTo>
                  <a:cubicBezTo>
                    <a:pt x="649" y="812"/>
                    <a:pt x="799" y="733"/>
                    <a:pt x="875" y="593"/>
                  </a:cubicBezTo>
                  <a:cubicBezTo>
                    <a:pt x="986" y="394"/>
                    <a:pt x="903" y="150"/>
                    <a:pt x="691" y="46"/>
                  </a:cubicBezTo>
                  <a:cubicBezTo>
                    <a:pt x="628" y="15"/>
                    <a:pt x="560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801725" y="3023675"/>
              <a:ext cx="13450" cy="11150"/>
            </a:xfrm>
            <a:custGeom>
              <a:avLst/>
              <a:gdLst/>
              <a:ahLst/>
              <a:cxnLst/>
              <a:rect l="l" t="t" r="r" b="b"/>
              <a:pathLst>
                <a:path w="538" h="446" extrusionOk="0">
                  <a:moveTo>
                    <a:pt x="269" y="1"/>
                  </a:moveTo>
                  <a:cubicBezTo>
                    <a:pt x="185" y="1"/>
                    <a:pt x="104" y="45"/>
                    <a:pt x="58" y="122"/>
                  </a:cubicBezTo>
                  <a:cubicBezTo>
                    <a:pt x="0" y="231"/>
                    <a:pt x="46" y="369"/>
                    <a:pt x="159" y="420"/>
                  </a:cubicBezTo>
                  <a:cubicBezTo>
                    <a:pt x="194" y="437"/>
                    <a:pt x="232" y="446"/>
                    <a:pt x="268" y="446"/>
                  </a:cubicBezTo>
                  <a:cubicBezTo>
                    <a:pt x="353" y="446"/>
                    <a:pt x="434" y="402"/>
                    <a:pt x="479" y="327"/>
                  </a:cubicBezTo>
                  <a:cubicBezTo>
                    <a:pt x="537" y="216"/>
                    <a:pt x="492" y="77"/>
                    <a:pt x="376" y="26"/>
                  </a:cubicBezTo>
                  <a:cubicBezTo>
                    <a:pt x="342" y="9"/>
                    <a:pt x="305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61825" y="2968200"/>
              <a:ext cx="13450" cy="11125"/>
            </a:xfrm>
            <a:custGeom>
              <a:avLst/>
              <a:gdLst/>
              <a:ahLst/>
              <a:cxnLst/>
              <a:rect l="l" t="t" r="r" b="b"/>
              <a:pathLst>
                <a:path w="538" h="445" extrusionOk="0">
                  <a:moveTo>
                    <a:pt x="267" y="0"/>
                  </a:moveTo>
                  <a:cubicBezTo>
                    <a:pt x="184" y="0"/>
                    <a:pt x="103" y="43"/>
                    <a:pt x="58" y="120"/>
                  </a:cubicBezTo>
                  <a:cubicBezTo>
                    <a:pt x="0" y="231"/>
                    <a:pt x="45" y="367"/>
                    <a:pt x="161" y="420"/>
                  </a:cubicBezTo>
                  <a:cubicBezTo>
                    <a:pt x="196" y="437"/>
                    <a:pt x="232" y="445"/>
                    <a:pt x="268" y="445"/>
                  </a:cubicBezTo>
                  <a:cubicBezTo>
                    <a:pt x="352" y="445"/>
                    <a:pt x="433" y="402"/>
                    <a:pt x="479" y="324"/>
                  </a:cubicBezTo>
                  <a:cubicBezTo>
                    <a:pt x="537" y="216"/>
                    <a:pt x="492" y="77"/>
                    <a:pt x="378" y="26"/>
                  </a:cubicBezTo>
                  <a:cubicBezTo>
                    <a:pt x="343" y="9"/>
                    <a:pt x="305" y="0"/>
                    <a:pt x="267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834375" y="3034500"/>
              <a:ext cx="8775" cy="7300"/>
            </a:xfrm>
            <a:custGeom>
              <a:avLst/>
              <a:gdLst/>
              <a:ahLst/>
              <a:cxnLst/>
              <a:rect l="l" t="t" r="r" b="b"/>
              <a:pathLst>
                <a:path w="351" h="292" extrusionOk="0">
                  <a:moveTo>
                    <a:pt x="177" y="0"/>
                  </a:moveTo>
                  <a:cubicBezTo>
                    <a:pt x="122" y="0"/>
                    <a:pt x="69" y="29"/>
                    <a:pt x="41" y="80"/>
                  </a:cubicBezTo>
                  <a:cubicBezTo>
                    <a:pt x="0" y="151"/>
                    <a:pt x="31" y="242"/>
                    <a:pt x="106" y="274"/>
                  </a:cubicBezTo>
                  <a:cubicBezTo>
                    <a:pt x="128" y="286"/>
                    <a:pt x="152" y="291"/>
                    <a:pt x="176" y="291"/>
                  </a:cubicBezTo>
                  <a:cubicBezTo>
                    <a:pt x="230" y="291"/>
                    <a:pt x="283" y="262"/>
                    <a:pt x="313" y="211"/>
                  </a:cubicBezTo>
                  <a:cubicBezTo>
                    <a:pt x="351" y="141"/>
                    <a:pt x="321" y="50"/>
                    <a:pt x="248" y="17"/>
                  </a:cubicBezTo>
                  <a:cubicBezTo>
                    <a:pt x="225" y="6"/>
                    <a:pt x="200" y="0"/>
                    <a:pt x="177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830150" y="2987525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177" y="1"/>
                  </a:moveTo>
                  <a:cubicBezTo>
                    <a:pt x="122" y="1"/>
                    <a:pt x="69" y="30"/>
                    <a:pt x="41" y="81"/>
                  </a:cubicBezTo>
                  <a:cubicBezTo>
                    <a:pt x="0" y="151"/>
                    <a:pt x="31" y="242"/>
                    <a:pt x="106" y="275"/>
                  </a:cubicBezTo>
                  <a:cubicBezTo>
                    <a:pt x="128" y="285"/>
                    <a:pt x="151" y="290"/>
                    <a:pt x="174" y="290"/>
                  </a:cubicBezTo>
                  <a:cubicBezTo>
                    <a:pt x="229" y="290"/>
                    <a:pt x="283" y="262"/>
                    <a:pt x="313" y="212"/>
                  </a:cubicBezTo>
                  <a:cubicBezTo>
                    <a:pt x="351" y="139"/>
                    <a:pt x="321" y="50"/>
                    <a:pt x="248" y="18"/>
                  </a:cubicBezTo>
                  <a:cubicBezTo>
                    <a:pt x="225" y="6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789175" y="3000525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4" y="0"/>
                  </a:moveTo>
                  <a:cubicBezTo>
                    <a:pt x="119" y="0"/>
                    <a:pt x="66" y="29"/>
                    <a:pt x="38" y="80"/>
                  </a:cubicBezTo>
                  <a:cubicBezTo>
                    <a:pt x="0" y="151"/>
                    <a:pt x="28" y="239"/>
                    <a:pt x="104" y="274"/>
                  </a:cubicBezTo>
                  <a:cubicBezTo>
                    <a:pt x="125" y="285"/>
                    <a:pt x="148" y="289"/>
                    <a:pt x="171" y="289"/>
                  </a:cubicBezTo>
                  <a:cubicBezTo>
                    <a:pt x="226" y="289"/>
                    <a:pt x="280" y="261"/>
                    <a:pt x="311" y="211"/>
                  </a:cubicBezTo>
                  <a:cubicBezTo>
                    <a:pt x="348" y="138"/>
                    <a:pt x="318" y="50"/>
                    <a:pt x="245" y="17"/>
                  </a:cubicBezTo>
                  <a:cubicBezTo>
                    <a:pt x="222" y="6"/>
                    <a:pt x="198" y="0"/>
                    <a:pt x="174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853675" y="3064250"/>
              <a:ext cx="5050" cy="4200"/>
            </a:xfrm>
            <a:custGeom>
              <a:avLst/>
              <a:gdLst/>
              <a:ahLst/>
              <a:cxnLst/>
              <a:rect l="l" t="t" r="r" b="b"/>
              <a:pathLst>
                <a:path w="202" h="168" extrusionOk="0">
                  <a:moveTo>
                    <a:pt x="101" y="1"/>
                  </a:moveTo>
                  <a:cubicBezTo>
                    <a:pt x="69" y="1"/>
                    <a:pt x="39" y="17"/>
                    <a:pt x="23" y="45"/>
                  </a:cubicBezTo>
                  <a:cubicBezTo>
                    <a:pt x="0" y="88"/>
                    <a:pt x="18" y="138"/>
                    <a:pt x="61" y="159"/>
                  </a:cubicBezTo>
                  <a:cubicBezTo>
                    <a:pt x="73" y="165"/>
                    <a:pt x="87" y="167"/>
                    <a:pt x="101" y="167"/>
                  </a:cubicBezTo>
                  <a:cubicBezTo>
                    <a:pt x="132" y="167"/>
                    <a:pt x="163" y="152"/>
                    <a:pt x="179" y="123"/>
                  </a:cubicBezTo>
                  <a:cubicBezTo>
                    <a:pt x="202" y="80"/>
                    <a:pt x="184" y="30"/>
                    <a:pt x="141" y="10"/>
                  </a:cubicBezTo>
                  <a:cubicBezTo>
                    <a:pt x="128" y="4"/>
                    <a:pt x="115" y="1"/>
                    <a:pt x="10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822900" y="3013525"/>
              <a:ext cx="5075" cy="4200"/>
            </a:xfrm>
            <a:custGeom>
              <a:avLst/>
              <a:gdLst/>
              <a:ahLst/>
              <a:cxnLst/>
              <a:rect l="l" t="t" r="r" b="b"/>
              <a:pathLst>
                <a:path w="203" h="168" extrusionOk="0">
                  <a:moveTo>
                    <a:pt x="100" y="1"/>
                  </a:moveTo>
                  <a:cubicBezTo>
                    <a:pt x="69" y="1"/>
                    <a:pt x="39" y="17"/>
                    <a:pt x="23" y="47"/>
                  </a:cubicBezTo>
                  <a:cubicBezTo>
                    <a:pt x="0" y="87"/>
                    <a:pt x="18" y="140"/>
                    <a:pt x="61" y="158"/>
                  </a:cubicBezTo>
                  <a:cubicBezTo>
                    <a:pt x="74" y="164"/>
                    <a:pt x="88" y="168"/>
                    <a:pt x="101" y="168"/>
                  </a:cubicBezTo>
                  <a:cubicBezTo>
                    <a:pt x="132" y="168"/>
                    <a:pt x="162" y="151"/>
                    <a:pt x="180" y="122"/>
                  </a:cubicBezTo>
                  <a:cubicBezTo>
                    <a:pt x="202" y="82"/>
                    <a:pt x="185" y="29"/>
                    <a:pt x="142" y="11"/>
                  </a:cubicBezTo>
                  <a:cubicBezTo>
                    <a:pt x="128" y="4"/>
                    <a:pt x="114" y="1"/>
                    <a:pt x="100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896150" y="3035725"/>
              <a:ext cx="5075" cy="4200"/>
            </a:xfrm>
            <a:custGeom>
              <a:avLst/>
              <a:gdLst/>
              <a:ahLst/>
              <a:cxnLst/>
              <a:rect l="l" t="t" r="r" b="b"/>
              <a:pathLst>
                <a:path w="203" h="168" extrusionOk="0">
                  <a:moveTo>
                    <a:pt x="100" y="0"/>
                  </a:moveTo>
                  <a:cubicBezTo>
                    <a:pt x="69" y="0"/>
                    <a:pt x="39" y="17"/>
                    <a:pt x="23" y="46"/>
                  </a:cubicBezTo>
                  <a:cubicBezTo>
                    <a:pt x="1" y="87"/>
                    <a:pt x="18" y="140"/>
                    <a:pt x="61" y="157"/>
                  </a:cubicBezTo>
                  <a:cubicBezTo>
                    <a:pt x="75" y="164"/>
                    <a:pt x="89" y="168"/>
                    <a:pt x="103" y="168"/>
                  </a:cubicBezTo>
                  <a:cubicBezTo>
                    <a:pt x="133" y="168"/>
                    <a:pt x="162" y="151"/>
                    <a:pt x="180" y="122"/>
                  </a:cubicBezTo>
                  <a:cubicBezTo>
                    <a:pt x="202" y="82"/>
                    <a:pt x="185" y="29"/>
                    <a:pt x="142" y="11"/>
                  </a:cubicBezTo>
                  <a:cubicBezTo>
                    <a:pt x="128" y="4"/>
                    <a:pt x="114" y="0"/>
                    <a:pt x="100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2"/>
          <p:cNvGrpSpPr/>
          <p:nvPr/>
        </p:nvGrpSpPr>
        <p:grpSpPr>
          <a:xfrm>
            <a:off x="-1253394" y="-1721124"/>
            <a:ext cx="11334788" cy="3565798"/>
            <a:chOff x="-1253394" y="-1721124"/>
            <a:chExt cx="11334788" cy="3565798"/>
          </a:xfrm>
        </p:grpSpPr>
        <p:grpSp>
          <p:nvGrpSpPr>
            <p:cNvPr id="270" name="Google Shape;270;p2"/>
            <p:cNvGrpSpPr/>
            <p:nvPr/>
          </p:nvGrpSpPr>
          <p:grpSpPr>
            <a:xfrm>
              <a:off x="3423807" y="-1034501"/>
              <a:ext cx="6657586" cy="2879175"/>
              <a:chOff x="3423807" y="-1034501"/>
              <a:chExt cx="6657586" cy="2879175"/>
            </a:xfrm>
          </p:grpSpPr>
          <p:sp>
            <p:nvSpPr>
              <p:cNvPr id="271" name="Google Shape;271;p2"/>
              <p:cNvSpPr/>
              <p:nvPr/>
            </p:nvSpPr>
            <p:spPr>
              <a:xfrm>
                <a:off x="3512635" y="-1034501"/>
                <a:ext cx="6568759" cy="2879175"/>
              </a:xfrm>
              <a:custGeom>
                <a:avLst/>
                <a:gdLst/>
                <a:ahLst/>
                <a:cxnLst/>
                <a:rect l="l" t="t" r="r" b="b"/>
                <a:pathLst>
                  <a:path w="45683" h="22837" extrusionOk="0">
                    <a:moveTo>
                      <a:pt x="1" y="1"/>
                    </a:moveTo>
                    <a:cubicBezTo>
                      <a:pt x="855" y="631"/>
                      <a:pt x="1960" y="1862"/>
                      <a:pt x="2361" y="2371"/>
                    </a:cubicBezTo>
                    <a:cubicBezTo>
                      <a:pt x="2911" y="3072"/>
                      <a:pt x="3385" y="3896"/>
                      <a:pt x="3753" y="4736"/>
                    </a:cubicBezTo>
                    <a:cubicBezTo>
                      <a:pt x="4557" y="6567"/>
                      <a:pt x="4398" y="8688"/>
                      <a:pt x="5826" y="10228"/>
                    </a:cubicBezTo>
                    <a:cubicBezTo>
                      <a:pt x="8471" y="13090"/>
                      <a:pt x="12952" y="11875"/>
                      <a:pt x="16356" y="12513"/>
                    </a:cubicBezTo>
                    <a:cubicBezTo>
                      <a:pt x="20564" y="13302"/>
                      <a:pt x="22075" y="18363"/>
                      <a:pt x="26500" y="18794"/>
                    </a:cubicBezTo>
                    <a:cubicBezTo>
                      <a:pt x="26961" y="18839"/>
                      <a:pt x="27415" y="18855"/>
                      <a:pt x="27866" y="18855"/>
                    </a:cubicBezTo>
                    <a:cubicBezTo>
                      <a:pt x="28959" y="18855"/>
                      <a:pt x="30031" y="18761"/>
                      <a:pt x="31117" y="18761"/>
                    </a:cubicBezTo>
                    <a:cubicBezTo>
                      <a:pt x="31312" y="18761"/>
                      <a:pt x="31507" y="18764"/>
                      <a:pt x="31702" y="18772"/>
                    </a:cubicBezTo>
                    <a:cubicBezTo>
                      <a:pt x="33674" y="18845"/>
                      <a:pt x="35636" y="19092"/>
                      <a:pt x="37585" y="19288"/>
                    </a:cubicBezTo>
                    <a:cubicBezTo>
                      <a:pt x="39177" y="19447"/>
                      <a:pt x="41010" y="19334"/>
                      <a:pt x="42467" y="19984"/>
                    </a:cubicBezTo>
                    <a:cubicBezTo>
                      <a:pt x="43539" y="20461"/>
                      <a:pt x="45526" y="21510"/>
                      <a:pt x="45682" y="22836"/>
                    </a:cubicBezTo>
                    <a:lnTo>
                      <a:pt x="4568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7D1DF">
                      <a:alpha val="47750"/>
                    </a:srgbClr>
                  </a:gs>
                  <a:gs pos="51000">
                    <a:srgbClr val="97D1DF">
                      <a:alpha val="47750"/>
                    </a:srgbClr>
                  </a:gs>
                  <a:gs pos="100000">
                    <a:srgbClr val="3BAECD">
                      <a:alpha val="47750"/>
                    </a:srgbClr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61925" dir="10260000" algn="bl" rotWithShape="0">
                  <a:schemeClr val="lt2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2" name="Google Shape;272;p2"/>
              <p:cNvGrpSpPr/>
              <p:nvPr/>
            </p:nvGrpSpPr>
            <p:grpSpPr>
              <a:xfrm>
                <a:off x="3423807" y="-1000252"/>
                <a:ext cx="6515395" cy="2844831"/>
                <a:chOff x="3220200" y="1788100"/>
                <a:chExt cx="1142150" cy="570850"/>
              </a:xfrm>
            </p:grpSpPr>
            <p:sp>
              <p:nvSpPr>
                <p:cNvPr id="273" name="Google Shape;273;p2"/>
                <p:cNvSpPr/>
                <p:nvPr/>
              </p:nvSpPr>
              <p:spPr>
                <a:xfrm>
                  <a:off x="3220200" y="1788100"/>
                  <a:ext cx="1142150" cy="57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86" h="22834" extrusionOk="0">
                      <a:moveTo>
                        <a:pt x="1" y="0"/>
                      </a:moveTo>
                      <a:cubicBezTo>
                        <a:pt x="856" y="631"/>
                        <a:pt x="1963" y="1861"/>
                        <a:pt x="2361" y="2371"/>
                      </a:cubicBezTo>
                      <a:cubicBezTo>
                        <a:pt x="2911" y="3072"/>
                        <a:pt x="3387" y="3896"/>
                        <a:pt x="3753" y="4733"/>
                      </a:cubicBezTo>
                      <a:cubicBezTo>
                        <a:pt x="4558" y="6567"/>
                        <a:pt x="4399" y="8685"/>
                        <a:pt x="5826" y="10228"/>
                      </a:cubicBezTo>
                      <a:cubicBezTo>
                        <a:pt x="8471" y="13088"/>
                        <a:pt x="12955" y="11872"/>
                        <a:pt x="16359" y="12510"/>
                      </a:cubicBezTo>
                      <a:cubicBezTo>
                        <a:pt x="20565" y="13299"/>
                        <a:pt x="22075" y="18360"/>
                        <a:pt x="26503" y="18794"/>
                      </a:cubicBezTo>
                      <a:cubicBezTo>
                        <a:pt x="26959" y="18838"/>
                        <a:pt x="27408" y="18854"/>
                        <a:pt x="27854" y="18854"/>
                      </a:cubicBezTo>
                      <a:cubicBezTo>
                        <a:pt x="28951" y="18854"/>
                        <a:pt x="30027" y="18759"/>
                        <a:pt x="31120" y="18759"/>
                      </a:cubicBezTo>
                      <a:cubicBezTo>
                        <a:pt x="31314" y="18759"/>
                        <a:pt x="31509" y="18762"/>
                        <a:pt x="31705" y="18769"/>
                      </a:cubicBezTo>
                      <a:cubicBezTo>
                        <a:pt x="33675" y="18842"/>
                        <a:pt x="35637" y="19089"/>
                        <a:pt x="37588" y="19286"/>
                      </a:cubicBezTo>
                      <a:cubicBezTo>
                        <a:pt x="39177" y="19447"/>
                        <a:pt x="41010" y="19331"/>
                        <a:pt x="42470" y="19982"/>
                      </a:cubicBezTo>
                      <a:cubicBezTo>
                        <a:pt x="43542" y="20461"/>
                        <a:pt x="45526" y="21507"/>
                        <a:pt x="45685" y="22834"/>
                      </a:cubicBezTo>
                      <a:lnTo>
                        <a:pt x="45685" y="20816"/>
                      </a:lnTo>
                      <a:cubicBezTo>
                        <a:pt x="45168" y="20125"/>
                        <a:pt x="44308" y="19487"/>
                        <a:pt x="43857" y="19092"/>
                      </a:cubicBezTo>
                      <a:cubicBezTo>
                        <a:pt x="42959" y="18307"/>
                        <a:pt x="41671" y="18015"/>
                        <a:pt x="40539" y="17833"/>
                      </a:cubicBezTo>
                      <a:cubicBezTo>
                        <a:pt x="39432" y="17652"/>
                        <a:pt x="38309" y="17551"/>
                        <a:pt x="37187" y="17536"/>
                      </a:cubicBezTo>
                      <a:cubicBezTo>
                        <a:pt x="36625" y="17531"/>
                        <a:pt x="36078" y="17518"/>
                        <a:pt x="35521" y="17460"/>
                      </a:cubicBezTo>
                      <a:cubicBezTo>
                        <a:pt x="34731" y="17374"/>
                        <a:pt x="34535" y="16951"/>
                        <a:pt x="33884" y="16585"/>
                      </a:cubicBezTo>
                      <a:cubicBezTo>
                        <a:pt x="33492" y="16364"/>
                        <a:pt x="33073" y="16286"/>
                        <a:pt x="32647" y="16286"/>
                      </a:cubicBezTo>
                      <a:cubicBezTo>
                        <a:pt x="31971" y="16286"/>
                        <a:pt x="31276" y="16482"/>
                        <a:pt x="30644" y="16615"/>
                      </a:cubicBezTo>
                      <a:cubicBezTo>
                        <a:pt x="29746" y="16805"/>
                        <a:pt x="28698" y="16938"/>
                        <a:pt x="27689" y="16938"/>
                      </a:cubicBezTo>
                      <a:cubicBezTo>
                        <a:pt x="27247" y="16938"/>
                        <a:pt x="26813" y="16912"/>
                        <a:pt x="26402" y="16855"/>
                      </a:cubicBezTo>
                      <a:cubicBezTo>
                        <a:pt x="24400" y="16575"/>
                        <a:pt x="22607" y="15501"/>
                        <a:pt x="21374" y="13847"/>
                      </a:cubicBezTo>
                      <a:cubicBezTo>
                        <a:pt x="21082" y="13451"/>
                        <a:pt x="20673" y="12916"/>
                        <a:pt x="20303" y="12598"/>
                      </a:cubicBezTo>
                      <a:cubicBezTo>
                        <a:pt x="20026" y="12362"/>
                        <a:pt x="19773" y="12336"/>
                        <a:pt x="19512" y="12336"/>
                      </a:cubicBezTo>
                      <a:cubicBezTo>
                        <a:pt x="19436" y="12336"/>
                        <a:pt x="19360" y="12338"/>
                        <a:pt x="19282" y="12338"/>
                      </a:cubicBezTo>
                      <a:cubicBezTo>
                        <a:pt x="19106" y="12338"/>
                        <a:pt x="18923" y="12327"/>
                        <a:pt x="18724" y="12253"/>
                      </a:cubicBezTo>
                      <a:cubicBezTo>
                        <a:pt x="18164" y="12044"/>
                        <a:pt x="17814" y="11443"/>
                        <a:pt x="17246" y="11164"/>
                      </a:cubicBezTo>
                      <a:cubicBezTo>
                        <a:pt x="16673" y="10879"/>
                        <a:pt x="16132" y="10868"/>
                        <a:pt x="15516" y="10868"/>
                      </a:cubicBezTo>
                      <a:cubicBezTo>
                        <a:pt x="15465" y="10868"/>
                        <a:pt x="15414" y="10869"/>
                        <a:pt x="15363" y="10869"/>
                      </a:cubicBezTo>
                      <a:cubicBezTo>
                        <a:pt x="15356" y="10869"/>
                        <a:pt x="15350" y="10869"/>
                        <a:pt x="15343" y="10869"/>
                      </a:cubicBezTo>
                      <a:cubicBezTo>
                        <a:pt x="14171" y="10869"/>
                        <a:pt x="12890" y="10989"/>
                        <a:pt x="11635" y="10989"/>
                      </a:cubicBezTo>
                      <a:cubicBezTo>
                        <a:pt x="10546" y="10989"/>
                        <a:pt x="9478" y="10898"/>
                        <a:pt x="8519" y="10558"/>
                      </a:cubicBezTo>
                      <a:cubicBezTo>
                        <a:pt x="7750" y="10289"/>
                        <a:pt x="6552" y="9721"/>
                        <a:pt x="6073" y="9013"/>
                      </a:cubicBezTo>
                      <a:cubicBezTo>
                        <a:pt x="5483" y="8135"/>
                        <a:pt x="6219" y="6978"/>
                        <a:pt x="5796" y="6055"/>
                      </a:cubicBezTo>
                      <a:cubicBezTo>
                        <a:pt x="5596" y="5619"/>
                        <a:pt x="5160" y="5465"/>
                        <a:pt x="4923" y="5056"/>
                      </a:cubicBezTo>
                      <a:cubicBezTo>
                        <a:pt x="4674" y="4628"/>
                        <a:pt x="4724" y="4148"/>
                        <a:pt x="4719" y="3639"/>
                      </a:cubicBezTo>
                      <a:cubicBezTo>
                        <a:pt x="4711" y="2630"/>
                        <a:pt x="4729" y="1339"/>
                        <a:pt x="3536" y="1085"/>
                      </a:cubicBezTo>
                      <a:cubicBezTo>
                        <a:pt x="3004" y="969"/>
                        <a:pt x="2659" y="1090"/>
                        <a:pt x="2164" y="835"/>
                      </a:cubicBezTo>
                      <a:cubicBezTo>
                        <a:pt x="1764" y="623"/>
                        <a:pt x="1385" y="368"/>
                        <a:pt x="1042" y="73"/>
                      </a:cubicBezTo>
                      <a:cubicBezTo>
                        <a:pt x="1017" y="51"/>
                        <a:pt x="992" y="26"/>
                        <a:pt x="96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"/>
                <p:cNvSpPr/>
                <p:nvPr/>
              </p:nvSpPr>
              <p:spPr>
                <a:xfrm>
                  <a:off x="4055450" y="2218400"/>
                  <a:ext cx="24100" cy="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813" extrusionOk="0">
                      <a:moveTo>
                        <a:pt x="426" y="0"/>
                      </a:moveTo>
                      <a:cubicBezTo>
                        <a:pt x="216" y="0"/>
                        <a:pt x="37" y="162"/>
                        <a:pt x="20" y="374"/>
                      </a:cubicBezTo>
                      <a:cubicBezTo>
                        <a:pt x="0" y="630"/>
                        <a:pt x="207" y="813"/>
                        <a:pt x="427" y="813"/>
                      </a:cubicBezTo>
                      <a:cubicBezTo>
                        <a:pt x="517" y="813"/>
                        <a:pt x="609" y="782"/>
                        <a:pt x="688" y="715"/>
                      </a:cubicBezTo>
                      <a:cubicBezTo>
                        <a:pt x="963" y="478"/>
                        <a:pt x="814" y="29"/>
                        <a:pt x="454" y="1"/>
                      </a:cubicBezTo>
                      <a:cubicBezTo>
                        <a:pt x="444" y="0"/>
                        <a:pt x="435" y="0"/>
                        <a:pt x="42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"/>
                <p:cNvSpPr/>
                <p:nvPr/>
              </p:nvSpPr>
              <p:spPr>
                <a:xfrm>
                  <a:off x="4134500" y="2180750"/>
                  <a:ext cx="24025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812" extrusionOk="0">
                      <a:moveTo>
                        <a:pt x="422" y="0"/>
                      </a:moveTo>
                      <a:cubicBezTo>
                        <a:pt x="211" y="0"/>
                        <a:pt x="35" y="164"/>
                        <a:pt x="20" y="375"/>
                      </a:cubicBezTo>
                      <a:cubicBezTo>
                        <a:pt x="1" y="630"/>
                        <a:pt x="207" y="811"/>
                        <a:pt x="425" y="811"/>
                      </a:cubicBezTo>
                      <a:cubicBezTo>
                        <a:pt x="515" y="811"/>
                        <a:pt x="607" y="781"/>
                        <a:pt x="686" y="713"/>
                      </a:cubicBezTo>
                      <a:cubicBezTo>
                        <a:pt x="961" y="478"/>
                        <a:pt x="815" y="29"/>
                        <a:pt x="454" y="2"/>
                      </a:cubicBezTo>
                      <a:cubicBezTo>
                        <a:pt x="443" y="1"/>
                        <a:pt x="432" y="0"/>
                        <a:pt x="42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"/>
                <p:cNvSpPr/>
                <p:nvPr/>
              </p:nvSpPr>
              <p:spPr>
                <a:xfrm>
                  <a:off x="4171750" y="2214725"/>
                  <a:ext cx="24050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812" extrusionOk="0">
                      <a:moveTo>
                        <a:pt x="422" y="0"/>
                      </a:moveTo>
                      <a:cubicBezTo>
                        <a:pt x="214" y="0"/>
                        <a:pt x="37" y="161"/>
                        <a:pt x="21" y="375"/>
                      </a:cubicBezTo>
                      <a:cubicBezTo>
                        <a:pt x="1" y="631"/>
                        <a:pt x="207" y="811"/>
                        <a:pt x="426" y="811"/>
                      </a:cubicBezTo>
                      <a:cubicBezTo>
                        <a:pt x="516" y="811"/>
                        <a:pt x="609" y="781"/>
                        <a:pt x="689" y="713"/>
                      </a:cubicBezTo>
                      <a:cubicBezTo>
                        <a:pt x="961" y="478"/>
                        <a:pt x="815" y="29"/>
                        <a:pt x="454" y="2"/>
                      </a:cubicBezTo>
                      <a:cubicBezTo>
                        <a:pt x="443" y="1"/>
                        <a:pt x="433" y="0"/>
                        <a:pt x="42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"/>
                <p:cNvSpPr/>
                <p:nvPr/>
              </p:nvSpPr>
              <p:spPr>
                <a:xfrm>
                  <a:off x="4222750" y="2176575"/>
                  <a:ext cx="24050" cy="2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814" extrusionOk="0">
                      <a:moveTo>
                        <a:pt x="422" y="1"/>
                      </a:moveTo>
                      <a:cubicBezTo>
                        <a:pt x="212" y="1"/>
                        <a:pt x="35" y="164"/>
                        <a:pt x="21" y="375"/>
                      </a:cubicBezTo>
                      <a:cubicBezTo>
                        <a:pt x="1" y="631"/>
                        <a:pt x="207" y="813"/>
                        <a:pt x="426" y="813"/>
                      </a:cubicBezTo>
                      <a:cubicBezTo>
                        <a:pt x="516" y="813"/>
                        <a:pt x="609" y="782"/>
                        <a:pt x="689" y="713"/>
                      </a:cubicBezTo>
                      <a:cubicBezTo>
                        <a:pt x="961" y="479"/>
                        <a:pt x="815" y="30"/>
                        <a:pt x="454" y="2"/>
                      </a:cubicBezTo>
                      <a:cubicBezTo>
                        <a:pt x="443" y="1"/>
                        <a:pt x="433" y="1"/>
                        <a:pt x="42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"/>
                <p:cNvSpPr/>
                <p:nvPr/>
              </p:nvSpPr>
              <p:spPr>
                <a:xfrm>
                  <a:off x="4088025" y="2227350"/>
                  <a:ext cx="1320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445" extrusionOk="0">
                      <a:moveTo>
                        <a:pt x="232" y="0"/>
                      </a:moveTo>
                      <a:cubicBezTo>
                        <a:pt x="116" y="0"/>
                        <a:pt x="20" y="88"/>
                        <a:pt x="11" y="205"/>
                      </a:cubicBezTo>
                      <a:cubicBezTo>
                        <a:pt x="0" y="345"/>
                        <a:pt x="113" y="445"/>
                        <a:pt x="234" y="445"/>
                      </a:cubicBezTo>
                      <a:cubicBezTo>
                        <a:pt x="284" y="445"/>
                        <a:pt x="335" y="428"/>
                        <a:pt x="379" y="389"/>
                      </a:cubicBezTo>
                      <a:cubicBezTo>
                        <a:pt x="528" y="261"/>
                        <a:pt x="447" y="16"/>
                        <a:pt x="250" y="1"/>
                      </a:cubicBezTo>
                      <a:cubicBezTo>
                        <a:pt x="244" y="1"/>
                        <a:pt x="238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"/>
                <p:cNvSpPr/>
                <p:nvPr/>
              </p:nvSpPr>
              <p:spPr>
                <a:xfrm>
                  <a:off x="4216975" y="2235850"/>
                  <a:ext cx="13050" cy="1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442" extrusionOk="0">
                      <a:moveTo>
                        <a:pt x="227" y="0"/>
                      </a:moveTo>
                      <a:cubicBezTo>
                        <a:pt x="113" y="0"/>
                        <a:pt x="19" y="90"/>
                        <a:pt x="9" y="206"/>
                      </a:cubicBezTo>
                      <a:cubicBezTo>
                        <a:pt x="1" y="343"/>
                        <a:pt x="113" y="442"/>
                        <a:pt x="232" y="442"/>
                      </a:cubicBezTo>
                      <a:cubicBezTo>
                        <a:pt x="281" y="442"/>
                        <a:pt x="332" y="425"/>
                        <a:pt x="375" y="387"/>
                      </a:cubicBezTo>
                      <a:cubicBezTo>
                        <a:pt x="521" y="259"/>
                        <a:pt x="443" y="17"/>
                        <a:pt x="249" y="1"/>
                      </a:cubicBezTo>
                      <a:cubicBezTo>
                        <a:pt x="241" y="1"/>
                        <a:pt x="234" y="0"/>
                        <a:pt x="2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"/>
                <p:cNvSpPr/>
                <p:nvPr/>
              </p:nvSpPr>
              <p:spPr>
                <a:xfrm>
                  <a:off x="4135450" y="2216700"/>
                  <a:ext cx="85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9" extrusionOk="0">
                      <a:moveTo>
                        <a:pt x="148" y="0"/>
                      </a:moveTo>
                      <a:cubicBezTo>
                        <a:pt x="73" y="0"/>
                        <a:pt x="12" y="58"/>
                        <a:pt x="7" y="135"/>
                      </a:cubicBezTo>
                      <a:cubicBezTo>
                        <a:pt x="0" y="224"/>
                        <a:pt x="73" y="288"/>
                        <a:pt x="151" y="288"/>
                      </a:cubicBezTo>
                      <a:cubicBezTo>
                        <a:pt x="183" y="288"/>
                        <a:pt x="216" y="277"/>
                        <a:pt x="245" y="253"/>
                      </a:cubicBezTo>
                      <a:cubicBezTo>
                        <a:pt x="343" y="170"/>
                        <a:pt x="290" y="11"/>
                        <a:pt x="161" y="1"/>
                      </a:cubicBezTo>
                      <a:cubicBezTo>
                        <a:pt x="157" y="0"/>
                        <a:pt x="152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"/>
                <p:cNvSpPr/>
                <p:nvPr/>
              </p:nvSpPr>
              <p:spPr>
                <a:xfrm>
                  <a:off x="4113425" y="2175025"/>
                  <a:ext cx="8550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89" extrusionOk="0">
                      <a:moveTo>
                        <a:pt x="149" y="0"/>
                      </a:moveTo>
                      <a:cubicBezTo>
                        <a:pt x="74" y="0"/>
                        <a:pt x="13" y="58"/>
                        <a:pt x="6" y="132"/>
                      </a:cubicBezTo>
                      <a:cubicBezTo>
                        <a:pt x="1" y="224"/>
                        <a:pt x="74" y="288"/>
                        <a:pt x="151" y="288"/>
                      </a:cubicBezTo>
                      <a:cubicBezTo>
                        <a:pt x="183" y="288"/>
                        <a:pt x="215" y="277"/>
                        <a:pt x="243" y="253"/>
                      </a:cubicBezTo>
                      <a:cubicBezTo>
                        <a:pt x="341" y="170"/>
                        <a:pt x="288" y="11"/>
                        <a:pt x="162" y="1"/>
                      </a:cubicBezTo>
                      <a:cubicBezTo>
                        <a:pt x="158" y="1"/>
                        <a:pt x="153" y="0"/>
                        <a:pt x="1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"/>
                <p:cNvSpPr/>
                <p:nvPr/>
              </p:nvSpPr>
              <p:spPr>
                <a:xfrm>
                  <a:off x="4082925" y="2202075"/>
                  <a:ext cx="8600" cy="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288" extrusionOk="0">
                      <a:moveTo>
                        <a:pt x="151" y="0"/>
                      </a:moveTo>
                      <a:cubicBezTo>
                        <a:pt x="76" y="0"/>
                        <a:pt x="15" y="58"/>
                        <a:pt x="8" y="135"/>
                      </a:cubicBezTo>
                      <a:cubicBezTo>
                        <a:pt x="1" y="224"/>
                        <a:pt x="75" y="288"/>
                        <a:pt x="153" y="288"/>
                      </a:cubicBezTo>
                      <a:cubicBezTo>
                        <a:pt x="185" y="288"/>
                        <a:pt x="217" y="277"/>
                        <a:pt x="245" y="253"/>
                      </a:cubicBezTo>
                      <a:cubicBezTo>
                        <a:pt x="343" y="170"/>
                        <a:pt x="290" y="11"/>
                        <a:pt x="164" y="1"/>
                      </a:cubicBezTo>
                      <a:cubicBezTo>
                        <a:pt x="160" y="0"/>
                        <a:pt x="155" y="0"/>
                        <a:pt x="15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"/>
                <p:cNvSpPr/>
                <p:nvPr/>
              </p:nvSpPr>
              <p:spPr>
                <a:xfrm>
                  <a:off x="4163150" y="2237750"/>
                  <a:ext cx="49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8" extrusionOk="0">
                      <a:moveTo>
                        <a:pt x="84" y="1"/>
                      </a:moveTo>
                      <a:cubicBezTo>
                        <a:pt x="42" y="1"/>
                        <a:pt x="6" y="34"/>
                        <a:pt x="4" y="77"/>
                      </a:cubicBezTo>
                      <a:cubicBezTo>
                        <a:pt x="0" y="129"/>
                        <a:pt x="43" y="167"/>
                        <a:pt x="88" y="167"/>
                      </a:cubicBezTo>
                      <a:cubicBezTo>
                        <a:pt x="106" y="167"/>
                        <a:pt x="124" y="161"/>
                        <a:pt x="140" y="147"/>
                      </a:cubicBezTo>
                      <a:cubicBezTo>
                        <a:pt x="198" y="97"/>
                        <a:pt x="168" y="6"/>
                        <a:pt x="92" y="1"/>
                      </a:cubicBezTo>
                      <a:cubicBezTo>
                        <a:pt x="89" y="1"/>
                        <a:pt x="86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"/>
                <p:cNvSpPr/>
                <p:nvPr/>
              </p:nvSpPr>
              <p:spPr>
                <a:xfrm>
                  <a:off x="4116650" y="2202400"/>
                  <a:ext cx="495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67" extrusionOk="0">
                      <a:moveTo>
                        <a:pt x="89" y="0"/>
                      </a:moveTo>
                      <a:cubicBezTo>
                        <a:pt x="46" y="0"/>
                        <a:pt x="8" y="32"/>
                        <a:pt x="6" y="79"/>
                      </a:cubicBezTo>
                      <a:cubicBezTo>
                        <a:pt x="0" y="130"/>
                        <a:pt x="43" y="167"/>
                        <a:pt x="88" y="167"/>
                      </a:cubicBezTo>
                      <a:cubicBezTo>
                        <a:pt x="106" y="167"/>
                        <a:pt x="125" y="161"/>
                        <a:pt x="142" y="147"/>
                      </a:cubicBezTo>
                      <a:cubicBezTo>
                        <a:pt x="197" y="99"/>
                        <a:pt x="167" y="6"/>
                        <a:pt x="94" y="0"/>
                      </a:cubicBezTo>
                      <a:cubicBezTo>
                        <a:pt x="92" y="0"/>
                        <a:pt x="90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"/>
                <p:cNvSpPr/>
                <p:nvPr/>
              </p:nvSpPr>
              <p:spPr>
                <a:xfrm>
                  <a:off x="4236425" y="2227675"/>
                  <a:ext cx="86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291" extrusionOk="0">
                      <a:moveTo>
                        <a:pt x="158" y="1"/>
                      </a:moveTo>
                      <a:cubicBezTo>
                        <a:pt x="149" y="1"/>
                        <a:pt x="141" y="2"/>
                        <a:pt x="132" y="3"/>
                      </a:cubicBezTo>
                      <a:cubicBezTo>
                        <a:pt x="51" y="18"/>
                        <a:pt x="1" y="94"/>
                        <a:pt x="13" y="172"/>
                      </a:cubicBezTo>
                      <a:cubicBezTo>
                        <a:pt x="27" y="248"/>
                        <a:pt x="91" y="291"/>
                        <a:pt x="156" y="291"/>
                      </a:cubicBezTo>
                      <a:cubicBezTo>
                        <a:pt x="200" y="291"/>
                        <a:pt x="244" y="272"/>
                        <a:pt x="273" y="230"/>
                      </a:cubicBezTo>
                      <a:cubicBezTo>
                        <a:pt x="343" y="132"/>
                        <a:pt x="270" y="1"/>
                        <a:pt x="15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"/>
                <p:cNvSpPr/>
                <p:nvPr/>
              </p:nvSpPr>
              <p:spPr>
                <a:xfrm>
                  <a:off x="4204725" y="2192775"/>
                  <a:ext cx="860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290" extrusionOk="0">
                      <a:moveTo>
                        <a:pt x="155" y="0"/>
                      </a:moveTo>
                      <a:cubicBezTo>
                        <a:pt x="148" y="0"/>
                        <a:pt x="140" y="1"/>
                        <a:pt x="131" y="2"/>
                      </a:cubicBezTo>
                      <a:cubicBezTo>
                        <a:pt x="53" y="17"/>
                        <a:pt x="0" y="93"/>
                        <a:pt x="15" y="171"/>
                      </a:cubicBezTo>
                      <a:cubicBezTo>
                        <a:pt x="29" y="246"/>
                        <a:pt x="92" y="289"/>
                        <a:pt x="157" y="289"/>
                      </a:cubicBezTo>
                      <a:cubicBezTo>
                        <a:pt x="201" y="289"/>
                        <a:pt x="245" y="269"/>
                        <a:pt x="275" y="227"/>
                      </a:cubicBezTo>
                      <a:cubicBezTo>
                        <a:pt x="343" y="130"/>
                        <a:pt x="269" y="0"/>
                        <a:pt x="15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"/>
                <p:cNvSpPr/>
                <p:nvPr/>
              </p:nvSpPr>
              <p:spPr>
                <a:xfrm>
                  <a:off x="4214350" y="2218950"/>
                  <a:ext cx="50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68" extrusionOk="0">
                      <a:moveTo>
                        <a:pt x="92" y="0"/>
                      </a:moveTo>
                      <a:cubicBezTo>
                        <a:pt x="87" y="0"/>
                        <a:pt x="82" y="1"/>
                        <a:pt x="77" y="2"/>
                      </a:cubicBezTo>
                      <a:cubicBezTo>
                        <a:pt x="31" y="9"/>
                        <a:pt x="1" y="52"/>
                        <a:pt x="11" y="97"/>
                      </a:cubicBezTo>
                      <a:cubicBezTo>
                        <a:pt x="19" y="142"/>
                        <a:pt x="56" y="168"/>
                        <a:pt x="94" y="168"/>
                      </a:cubicBezTo>
                      <a:cubicBezTo>
                        <a:pt x="118" y="168"/>
                        <a:pt x="143" y="157"/>
                        <a:pt x="160" y="133"/>
                      </a:cubicBezTo>
                      <a:cubicBezTo>
                        <a:pt x="200" y="74"/>
                        <a:pt x="157" y="0"/>
                        <a:pt x="9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"/>
                <p:cNvSpPr/>
                <p:nvPr/>
              </p:nvSpPr>
              <p:spPr>
                <a:xfrm>
                  <a:off x="3737850" y="2093400"/>
                  <a:ext cx="85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290" extrusionOk="0">
                      <a:moveTo>
                        <a:pt x="157" y="1"/>
                      </a:moveTo>
                      <a:cubicBezTo>
                        <a:pt x="149" y="1"/>
                        <a:pt x="140" y="1"/>
                        <a:pt x="131" y="3"/>
                      </a:cubicBezTo>
                      <a:cubicBezTo>
                        <a:pt x="50" y="18"/>
                        <a:pt x="0" y="91"/>
                        <a:pt x="13" y="170"/>
                      </a:cubicBezTo>
                      <a:cubicBezTo>
                        <a:pt x="26" y="245"/>
                        <a:pt x="91" y="289"/>
                        <a:pt x="156" y="289"/>
                      </a:cubicBezTo>
                      <a:cubicBezTo>
                        <a:pt x="199" y="289"/>
                        <a:pt x="243" y="270"/>
                        <a:pt x="272" y="228"/>
                      </a:cubicBezTo>
                      <a:cubicBezTo>
                        <a:pt x="340" y="132"/>
                        <a:pt x="269" y="1"/>
                        <a:pt x="15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"/>
                <p:cNvSpPr/>
                <p:nvPr/>
              </p:nvSpPr>
              <p:spPr>
                <a:xfrm>
                  <a:off x="3769925" y="2137100"/>
                  <a:ext cx="8600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289" extrusionOk="0">
                      <a:moveTo>
                        <a:pt x="158" y="0"/>
                      </a:moveTo>
                      <a:cubicBezTo>
                        <a:pt x="150" y="0"/>
                        <a:pt x="141" y="1"/>
                        <a:pt x="132" y="3"/>
                      </a:cubicBezTo>
                      <a:cubicBezTo>
                        <a:pt x="53" y="15"/>
                        <a:pt x="1" y="91"/>
                        <a:pt x="16" y="169"/>
                      </a:cubicBezTo>
                      <a:cubicBezTo>
                        <a:pt x="29" y="245"/>
                        <a:pt x="94" y="289"/>
                        <a:pt x="159" y="289"/>
                      </a:cubicBezTo>
                      <a:cubicBezTo>
                        <a:pt x="203" y="289"/>
                        <a:pt x="246" y="269"/>
                        <a:pt x="275" y="227"/>
                      </a:cubicBezTo>
                      <a:cubicBezTo>
                        <a:pt x="343" y="129"/>
                        <a:pt x="270" y="0"/>
                        <a:pt x="1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"/>
                <p:cNvSpPr/>
                <p:nvPr/>
              </p:nvSpPr>
              <p:spPr>
                <a:xfrm>
                  <a:off x="3749625" y="2116375"/>
                  <a:ext cx="492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67" extrusionOk="0">
                      <a:moveTo>
                        <a:pt x="91" y="1"/>
                      </a:moveTo>
                      <a:cubicBezTo>
                        <a:pt x="86" y="1"/>
                        <a:pt x="81" y="1"/>
                        <a:pt x="76" y="2"/>
                      </a:cubicBezTo>
                      <a:cubicBezTo>
                        <a:pt x="31" y="10"/>
                        <a:pt x="1" y="52"/>
                        <a:pt x="8" y="98"/>
                      </a:cubicBezTo>
                      <a:cubicBezTo>
                        <a:pt x="16" y="141"/>
                        <a:pt x="53" y="166"/>
                        <a:pt x="91" y="166"/>
                      </a:cubicBezTo>
                      <a:cubicBezTo>
                        <a:pt x="116" y="166"/>
                        <a:pt x="142" y="155"/>
                        <a:pt x="159" y="131"/>
                      </a:cubicBezTo>
                      <a:cubicBezTo>
                        <a:pt x="197" y="74"/>
                        <a:pt x="156" y="1"/>
                        <a:pt x="9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"/>
                <p:cNvSpPr/>
                <p:nvPr/>
              </p:nvSpPr>
              <p:spPr>
                <a:xfrm>
                  <a:off x="3757825" y="2089275"/>
                  <a:ext cx="5000" cy="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66" extrusionOk="0">
                      <a:moveTo>
                        <a:pt x="91" y="0"/>
                      </a:moveTo>
                      <a:cubicBezTo>
                        <a:pt x="86" y="0"/>
                        <a:pt x="81" y="1"/>
                        <a:pt x="76" y="2"/>
                      </a:cubicBezTo>
                      <a:cubicBezTo>
                        <a:pt x="31" y="9"/>
                        <a:pt x="0" y="52"/>
                        <a:pt x="10" y="97"/>
                      </a:cubicBezTo>
                      <a:cubicBezTo>
                        <a:pt x="18" y="141"/>
                        <a:pt x="54" y="166"/>
                        <a:pt x="91" y="166"/>
                      </a:cubicBezTo>
                      <a:cubicBezTo>
                        <a:pt x="116" y="166"/>
                        <a:pt x="142" y="155"/>
                        <a:pt x="159" y="130"/>
                      </a:cubicBezTo>
                      <a:cubicBezTo>
                        <a:pt x="199" y="74"/>
                        <a:pt x="156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"/>
                <p:cNvSpPr/>
                <p:nvPr/>
              </p:nvSpPr>
              <p:spPr>
                <a:xfrm>
                  <a:off x="4188750" y="2195900"/>
                  <a:ext cx="495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67" extrusionOk="0">
                      <a:moveTo>
                        <a:pt x="86" y="0"/>
                      </a:moveTo>
                      <a:cubicBezTo>
                        <a:pt x="44" y="0"/>
                        <a:pt x="8" y="34"/>
                        <a:pt x="4" y="76"/>
                      </a:cubicBezTo>
                      <a:cubicBezTo>
                        <a:pt x="0" y="129"/>
                        <a:pt x="43" y="167"/>
                        <a:pt x="89" y="167"/>
                      </a:cubicBezTo>
                      <a:cubicBezTo>
                        <a:pt x="107" y="167"/>
                        <a:pt x="126" y="161"/>
                        <a:pt x="142" y="147"/>
                      </a:cubicBezTo>
                      <a:cubicBezTo>
                        <a:pt x="198" y="99"/>
                        <a:pt x="168" y="6"/>
                        <a:pt x="95" y="1"/>
                      </a:cubicBezTo>
                      <a:cubicBezTo>
                        <a:pt x="92" y="0"/>
                        <a:pt x="89" y="0"/>
                        <a:pt x="8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"/>
                <p:cNvSpPr/>
                <p:nvPr/>
              </p:nvSpPr>
              <p:spPr>
                <a:xfrm>
                  <a:off x="3999850" y="2177975"/>
                  <a:ext cx="24025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811" extrusionOk="0">
                      <a:moveTo>
                        <a:pt x="422" y="0"/>
                      </a:moveTo>
                      <a:cubicBezTo>
                        <a:pt x="213" y="0"/>
                        <a:pt x="37" y="161"/>
                        <a:pt x="20" y="375"/>
                      </a:cubicBezTo>
                      <a:cubicBezTo>
                        <a:pt x="0" y="629"/>
                        <a:pt x="207" y="811"/>
                        <a:pt x="427" y="811"/>
                      </a:cubicBezTo>
                      <a:cubicBezTo>
                        <a:pt x="517" y="811"/>
                        <a:pt x="609" y="781"/>
                        <a:pt x="688" y="713"/>
                      </a:cubicBezTo>
                      <a:cubicBezTo>
                        <a:pt x="961" y="478"/>
                        <a:pt x="814" y="29"/>
                        <a:pt x="454" y="2"/>
                      </a:cubicBezTo>
                      <a:cubicBezTo>
                        <a:pt x="443" y="1"/>
                        <a:pt x="432" y="0"/>
                        <a:pt x="42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"/>
                <p:cNvSpPr/>
                <p:nvPr/>
              </p:nvSpPr>
              <p:spPr>
                <a:xfrm>
                  <a:off x="3953475" y="2224500"/>
                  <a:ext cx="13100" cy="1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444" extrusionOk="0">
                      <a:moveTo>
                        <a:pt x="230" y="1"/>
                      </a:moveTo>
                      <a:cubicBezTo>
                        <a:pt x="115" y="1"/>
                        <a:pt x="19" y="91"/>
                        <a:pt x="12" y="208"/>
                      </a:cubicBezTo>
                      <a:cubicBezTo>
                        <a:pt x="1" y="346"/>
                        <a:pt x="113" y="443"/>
                        <a:pt x="232" y="443"/>
                      </a:cubicBezTo>
                      <a:cubicBezTo>
                        <a:pt x="281" y="443"/>
                        <a:pt x="331" y="427"/>
                        <a:pt x="375" y="390"/>
                      </a:cubicBezTo>
                      <a:cubicBezTo>
                        <a:pt x="523" y="261"/>
                        <a:pt x="443" y="19"/>
                        <a:pt x="249" y="2"/>
                      </a:cubicBezTo>
                      <a:cubicBezTo>
                        <a:pt x="242" y="1"/>
                        <a:pt x="236" y="1"/>
                        <a:pt x="23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"/>
                <p:cNvSpPr/>
                <p:nvPr/>
              </p:nvSpPr>
              <p:spPr>
                <a:xfrm>
                  <a:off x="4000850" y="2213875"/>
                  <a:ext cx="85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290" extrusionOk="0">
                      <a:moveTo>
                        <a:pt x="152" y="0"/>
                      </a:moveTo>
                      <a:cubicBezTo>
                        <a:pt x="76" y="0"/>
                        <a:pt x="13" y="59"/>
                        <a:pt x="8" y="134"/>
                      </a:cubicBezTo>
                      <a:cubicBezTo>
                        <a:pt x="1" y="225"/>
                        <a:pt x="74" y="290"/>
                        <a:pt x="152" y="290"/>
                      </a:cubicBezTo>
                      <a:cubicBezTo>
                        <a:pt x="184" y="290"/>
                        <a:pt x="216" y="279"/>
                        <a:pt x="245" y="255"/>
                      </a:cubicBezTo>
                      <a:cubicBezTo>
                        <a:pt x="341" y="172"/>
                        <a:pt x="290" y="11"/>
                        <a:pt x="162" y="0"/>
                      </a:cubicBezTo>
                      <a:cubicBezTo>
                        <a:pt x="158" y="0"/>
                        <a:pt x="155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"/>
                <p:cNvSpPr/>
                <p:nvPr/>
              </p:nvSpPr>
              <p:spPr>
                <a:xfrm>
                  <a:off x="3978800" y="2172200"/>
                  <a:ext cx="8575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91" extrusionOk="0">
                      <a:moveTo>
                        <a:pt x="151" y="0"/>
                      </a:moveTo>
                      <a:cubicBezTo>
                        <a:pt x="75" y="0"/>
                        <a:pt x="12" y="57"/>
                        <a:pt x="7" y="134"/>
                      </a:cubicBezTo>
                      <a:cubicBezTo>
                        <a:pt x="0" y="226"/>
                        <a:pt x="73" y="290"/>
                        <a:pt x="151" y="290"/>
                      </a:cubicBezTo>
                      <a:cubicBezTo>
                        <a:pt x="183" y="290"/>
                        <a:pt x="216" y="279"/>
                        <a:pt x="244" y="255"/>
                      </a:cubicBezTo>
                      <a:cubicBezTo>
                        <a:pt x="343" y="172"/>
                        <a:pt x="290" y="11"/>
                        <a:pt x="161" y="1"/>
                      </a:cubicBezTo>
                      <a:cubicBezTo>
                        <a:pt x="158" y="0"/>
                        <a:pt x="155" y="0"/>
                        <a:pt x="15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"/>
                <p:cNvSpPr/>
                <p:nvPr/>
              </p:nvSpPr>
              <p:spPr>
                <a:xfrm>
                  <a:off x="3948350" y="2199300"/>
                  <a:ext cx="85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9" extrusionOk="0">
                      <a:moveTo>
                        <a:pt x="152" y="1"/>
                      </a:moveTo>
                      <a:cubicBezTo>
                        <a:pt x="77" y="1"/>
                        <a:pt x="12" y="57"/>
                        <a:pt x="7" y="135"/>
                      </a:cubicBezTo>
                      <a:cubicBezTo>
                        <a:pt x="0" y="224"/>
                        <a:pt x="73" y="288"/>
                        <a:pt x="151" y="288"/>
                      </a:cubicBezTo>
                      <a:cubicBezTo>
                        <a:pt x="183" y="288"/>
                        <a:pt x="216" y="277"/>
                        <a:pt x="244" y="253"/>
                      </a:cubicBezTo>
                      <a:cubicBezTo>
                        <a:pt x="343" y="170"/>
                        <a:pt x="290" y="11"/>
                        <a:pt x="161" y="1"/>
                      </a:cubicBezTo>
                      <a:cubicBezTo>
                        <a:pt x="158" y="1"/>
                        <a:pt x="155" y="1"/>
                        <a:pt x="15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"/>
                <p:cNvSpPr/>
                <p:nvPr/>
              </p:nvSpPr>
              <p:spPr>
                <a:xfrm>
                  <a:off x="4028500" y="2234925"/>
                  <a:ext cx="495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68" extrusionOk="0">
                      <a:moveTo>
                        <a:pt x="90" y="1"/>
                      </a:moveTo>
                      <a:cubicBezTo>
                        <a:pt x="44" y="1"/>
                        <a:pt x="6" y="35"/>
                        <a:pt x="4" y="79"/>
                      </a:cubicBezTo>
                      <a:cubicBezTo>
                        <a:pt x="0" y="131"/>
                        <a:pt x="42" y="167"/>
                        <a:pt x="87" y="167"/>
                      </a:cubicBezTo>
                      <a:cubicBezTo>
                        <a:pt x="105" y="167"/>
                        <a:pt x="124" y="161"/>
                        <a:pt x="140" y="147"/>
                      </a:cubicBezTo>
                      <a:cubicBezTo>
                        <a:pt x="198" y="99"/>
                        <a:pt x="168" y="8"/>
                        <a:pt x="95" y="1"/>
                      </a:cubicBezTo>
                      <a:cubicBezTo>
                        <a:pt x="93" y="1"/>
                        <a:pt x="91" y="1"/>
                        <a:pt x="9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"/>
                <p:cNvSpPr/>
                <p:nvPr/>
              </p:nvSpPr>
              <p:spPr>
                <a:xfrm>
                  <a:off x="3982025" y="2199625"/>
                  <a:ext cx="49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7" extrusionOk="0">
                      <a:moveTo>
                        <a:pt x="86" y="0"/>
                      </a:moveTo>
                      <a:cubicBezTo>
                        <a:pt x="42" y="0"/>
                        <a:pt x="9" y="34"/>
                        <a:pt x="4" y="76"/>
                      </a:cubicBezTo>
                      <a:cubicBezTo>
                        <a:pt x="1" y="128"/>
                        <a:pt x="43" y="167"/>
                        <a:pt x="89" y="167"/>
                      </a:cubicBezTo>
                      <a:cubicBezTo>
                        <a:pt x="108" y="167"/>
                        <a:pt x="126" y="160"/>
                        <a:pt x="143" y="147"/>
                      </a:cubicBezTo>
                      <a:cubicBezTo>
                        <a:pt x="198" y="96"/>
                        <a:pt x="168" y="6"/>
                        <a:pt x="95" y="1"/>
                      </a:cubicBezTo>
                      <a:cubicBezTo>
                        <a:pt x="92" y="0"/>
                        <a:pt x="89" y="0"/>
                        <a:pt x="8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"/>
                <p:cNvSpPr/>
                <p:nvPr/>
              </p:nvSpPr>
              <p:spPr>
                <a:xfrm>
                  <a:off x="4054150" y="2193075"/>
                  <a:ext cx="49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7" extrusionOk="0">
                      <a:moveTo>
                        <a:pt x="87" y="0"/>
                      </a:moveTo>
                      <a:cubicBezTo>
                        <a:pt x="44" y="0"/>
                        <a:pt x="6" y="32"/>
                        <a:pt x="4" y="78"/>
                      </a:cubicBezTo>
                      <a:cubicBezTo>
                        <a:pt x="0" y="130"/>
                        <a:pt x="42" y="167"/>
                        <a:pt x="88" y="167"/>
                      </a:cubicBezTo>
                      <a:cubicBezTo>
                        <a:pt x="106" y="167"/>
                        <a:pt x="126" y="161"/>
                        <a:pt x="143" y="147"/>
                      </a:cubicBezTo>
                      <a:cubicBezTo>
                        <a:pt x="198" y="99"/>
                        <a:pt x="168" y="5"/>
                        <a:pt x="92" y="0"/>
                      </a:cubicBezTo>
                      <a:cubicBezTo>
                        <a:pt x="91" y="0"/>
                        <a:pt x="89" y="0"/>
                        <a:pt x="8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"/>
                <p:cNvSpPr/>
                <p:nvPr/>
              </p:nvSpPr>
              <p:spPr>
                <a:xfrm>
                  <a:off x="3795075" y="2170350"/>
                  <a:ext cx="13200" cy="1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444" extrusionOk="0">
                      <a:moveTo>
                        <a:pt x="228" y="0"/>
                      </a:moveTo>
                      <a:cubicBezTo>
                        <a:pt x="114" y="0"/>
                        <a:pt x="18" y="90"/>
                        <a:pt x="11" y="206"/>
                      </a:cubicBezTo>
                      <a:cubicBezTo>
                        <a:pt x="0" y="345"/>
                        <a:pt x="113" y="444"/>
                        <a:pt x="233" y="444"/>
                      </a:cubicBezTo>
                      <a:cubicBezTo>
                        <a:pt x="283" y="444"/>
                        <a:pt x="333" y="427"/>
                        <a:pt x="376" y="390"/>
                      </a:cubicBezTo>
                      <a:cubicBezTo>
                        <a:pt x="528" y="261"/>
                        <a:pt x="447" y="14"/>
                        <a:pt x="250" y="1"/>
                      </a:cubicBezTo>
                      <a:cubicBezTo>
                        <a:pt x="243" y="1"/>
                        <a:pt x="235" y="0"/>
                        <a:pt x="22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"/>
                <p:cNvSpPr/>
                <p:nvPr/>
              </p:nvSpPr>
              <p:spPr>
                <a:xfrm>
                  <a:off x="3806250" y="2186000"/>
                  <a:ext cx="8575" cy="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8" extrusionOk="0">
                      <a:moveTo>
                        <a:pt x="150" y="0"/>
                      </a:moveTo>
                      <a:cubicBezTo>
                        <a:pt x="76" y="0"/>
                        <a:pt x="15" y="58"/>
                        <a:pt x="8" y="135"/>
                      </a:cubicBezTo>
                      <a:cubicBezTo>
                        <a:pt x="0" y="224"/>
                        <a:pt x="74" y="288"/>
                        <a:pt x="152" y="288"/>
                      </a:cubicBezTo>
                      <a:cubicBezTo>
                        <a:pt x="184" y="288"/>
                        <a:pt x="217" y="277"/>
                        <a:pt x="245" y="253"/>
                      </a:cubicBezTo>
                      <a:cubicBezTo>
                        <a:pt x="343" y="170"/>
                        <a:pt x="290" y="11"/>
                        <a:pt x="164" y="1"/>
                      </a:cubicBezTo>
                      <a:cubicBezTo>
                        <a:pt x="159" y="0"/>
                        <a:pt x="155" y="0"/>
                        <a:pt x="15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"/>
                <p:cNvSpPr/>
                <p:nvPr/>
              </p:nvSpPr>
              <p:spPr>
                <a:xfrm>
                  <a:off x="3784250" y="2144325"/>
                  <a:ext cx="85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9" extrusionOk="0">
                      <a:moveTo>
                        <a:pt x="148" y="0"/>
                      </a:moveTo>
                      <a:cubicBezTo>
                        <a:pt x="75" y="0"/>
                        <a:pt x="12" y="58"/>
                        <a:pt x="7" y="132"/>
                      </a:cubicBezTo>
                      <a:cubicBezTo>
                        <a:pt x="0" y="224"/>
                        <a:pt x="73" y="288"/>
                        <a:pt x="151" y="288"/>
                      </a:cubicBezTo>
                      <a:cubicBezTo>
                        <a:pt x="183" y="288"/>
                        <a:pt x="216" y="277"/>
                        <a:pt x="245" y="253"/>
                      </a:cubicBezTo>
                      <a:cubicBezTo>
                        <a:pt x="343" y="170"/>
                        <a:pt x="290" y="9"/>
                        <a:pt x="161" y="1"/>
                      </a:cubicBezTo>
                      <a:cubicBezTo>
                        <a:pt x="157" y="1"/>
                        <a:pt x="152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"/>
                <p:cNvSpPr/>
                <p:nvPr/>
              </p:nvSpPr>
              <p:spPr>
                <a:xfrm>
                  <a:off x="3753800" y="2171375"/>
                  <a:ext cx="8525" cy="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288" extrusionOk="0">
                      <a:moveTo>
                        <a:pt x="148" y="0"/>
                      </a:moveTo>
                      <a:cubicBezTo>
                        <a:pt x="73" y="0"/>
                        <a:pt x="12" y="58"/>
                        <a:pt x="8" y="132"/>
                      </a:cubicBezTo>
                      <a:cubicBezTo>
                        <a:pt x="0" y="223"/>
                        <a:pt x="73" y="288"/>
                        <a:pt x="151" y="288"/>
                      </a:cubicBezTo>
                      <a:cubicBezTo>
                        <a:pt x="183" y="288"/>
                        <a:pt x="216" y="277"/>
                        <a:pt x="245" y="253"/>
                      </a:cubicBezTo>
                      <a:cubicBezTo>
                        <a:pt x="340" y="170"/>
                        <a:pt x="290" y="8"/>
                        <a:pt x="161" y="1"/>
                      </a:cubicBezTo>
                      <a:cubicBezTo>
                        <a:pt x="157" y="0"/>
                        <a:pt x="152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"/>
                <p:cNvSpPr/>
                <p:nvPr/>
              </p:nvSpPr>
              <p:spPr>
                <a:xfrm>
                  <a:off x="3833950" y="2207050"/>
                  <a:ext cx="49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8" extrusionOk="0">
                      <a:moveTo>
                        <a:pt x="86" y="1"/>
                      </a:moveTo>
                      <a:cubicBezTo>
                        <a:pt x="44" y="1"/>
                        <a:pt x="9" y="34"/>
                        <a:pt x="4" y="77"/>
                      </a:cubicBezTo>
                      <a:cubicBezTo>
                        <a:pt x="0" y="129"/>
                        <a:pt x="43" y="167"/>
                        <a:pt x="89" y="167"/>
                      </a:cubicBezTo>
                      <a:cubicBezTo>
                        <a:pt x="107" y="167"/>
                        <a:pt x="126" y="161"/>
                        <a:pt x="143" y="147"/>
                      </a:cubicBezTo>
                      <a:cubicBezTo>
                        <a:pt x="198" y="99"/>
                        <a:pt x="168" y="6"/>
                        <a:pt x="95" y="1"/>
                      </a:cubicBezTo>
                      <a:cubicBezTo>
                        <a:pt x="92" y="1"/>
                        <a:pt x="89" y="1"/>
                        <a:pt x="8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"/>
                <p:cNvSpPr/>
                <p:nvPr/>
              </p:nvSpPr>
              <p:spPr>
                <a:xfrm>
                  <a:off x="3787475" y="2171700"/>
                  <a:ext cx="49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7" extrusionOk="0">
                      <a:moveTo>
                        <a:pt x="90" y="0"/>
                      </a:moveTo>
                      <a:cubicBezTo>
                        <a:pt x="45" y="0"/>
                        <a:pt x="9" y="32"/>
                        <a:pt x="5" y="76"/>
                      </a:cubicBezTo>
                      <a:cubicBezTo>
                        <a:pt x="1" y="130"/>
                        <a:pt x="43" y="167"/>
                        <a:pt x="88" y="167"/>
                      </a:cubicBezTo>
                      <a:cubicBezTo>
                        <a:pt x="106" y="167"/>
                        <a:pt x="125" y="161"/>
                        <a:pt x="141" y="147"/>
                      </a:cubicBezTo>
                      <a:cubicBezTo>
                        <a:pt x="199" y="99"/>
                        <a:pt x="168" y="5"/>
                        <a:pt x="95" y="0"/>
                      </a:cubicBezTo>
                      <a:cubicBezTo>
                        <a:pt x="94" y="0"/>
                        <a:pt x="92" y="0"/>
                        <a:pt x="9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"/>
                <p:cNvSpPr/>
                <p:nvPr/>
              </p:nvSpPr>
              <p:spPr>
                <a:xfrm>
                  <a:off x="3859600" y="2165200"/>
                  <a:ext cx="49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7" extrusionOk="0">
                      <a:moveTo>
                        <a:pt x="84" y="0"/>
                      </a:moveTo>
                      <a:cubicBezTo>
                        <a:pt x="42" y="0"/>
                        <a:pt x="7" y="34"/>
                        <a:pt x="4" y="76"/>
                      </a:cubicBezTo>
                      <a:cubicBezTo>
                        <a:pt x="1" y="129"/>
                        <a:pt x="43" y="167"/>
                        <a:pt x="88" y="167"/>
                      </a:cubicBezTo>
                      <a:cubicBezTo>
                        <a:pt x="106" y="167"/>
                        <a:pt x="125" y="161"/>
                        <a:pt x="140" y="147"/>
                      </a:cubicBezTo>
                      <a:cubicBezTo>
                        <a:pt x="198" y="97"/>
                        <a:pt x="168" y="6"/>
                        <a:pt x="93" y="1"/>
                      </a:cubicBezTo>
                      <a:cubicBezTo>
                        <a:pt x="90" y="0"/>
                        <a:pt x="87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"/>
                <p:cNvSpPr/>
                <p:nvPr/>
              </p:nvSpPr>
              <p:spPr>
                <a:xfrm>
                  <a:off x="3910075" y="2162475"/>
                  <a:ext cx="24025" cy="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813" extrusionOk="0">
                      <a:moveTo>
                        <a:pt x="422" y="0"/>
                      </a:moveTo>
                      <a:cubicBezTo>
                        <a:pt x="214" y="0"/>
                        <a:pt x="35" y="163"/>
                        <a:pt x="20" y="374"/>
                      </a:cubicBezTo>
                      <a:cubicBezTo>
                        <a:pt x="1" y="630"/>
                        <a:pt x="206" y="812"/>
                        <a:pt x="426" y="812"/>
                      </a:cubicBezTo>
                      <a:cubicBezTo>
                        <a:pt x="516" y="812"/>
                        <a:pt x="608" y="781"/>
                        <a:pt x="688" y="712"/>
                      </a:cubicBezTo>
                      <a:cubicBezTo>
                        <a:pt x="961" y="478"/>
                        <a:pt x="815" y="29"/>
                        <a:pt x="454" y="1"/>
                      </a:cubicBezTo>
                      <a:cubicBezTo>
                        <a:pt x="443" y="0"/>
                        <a:pt x="433" y="0"/>
                        <a:pt x="42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"/>
                <p:cNvSpPr/>
                <p:nvPr/>
              </p:nvSpPr>
              <p:spPr>
                <a:xfrm>
                  <a:off x="3759675" y="2110400"/>
                  <a:ext cx="24025" cy="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813" extrusionOk="0">
                      <a:moveTo>
                        <a:pt x="421" y="0"/>
                      </a:moveTo>
                      <a:cubicBezTo>
                        <a:pt x="211" y="0"/>
                        <a:pt x="34" y="163"/>
                        <a:pt x="20" y="375"/>
                      </a:cubicBezTo>
                      <a:cubicBezTo>
                        <a:pt x="0" y="630"/>
                        <a:pt x="206" y="812"/>
                        <a:pt x="425" y="812"/>
                      </a:cubicBezTo>
                      <a:cubicBezTo>
                        <a:pt x="515" y="812"/>
                        <a:pt x="608" y="782"/>
                        <a:pt x="688" y="713"/>
                      </a:cubicBezTo>
                      <a:cubicBezTo>
                        <a:pt x="960" y="478"/>
                        <a:pt x="814" y="29"/>
                        <a:pt x="453" y="1"/>
                      </a:cubicBezTo>
                      <a:cubicBezTo>
                        <a:pt x="443" y="1"/>
                        <a:pt x="432" y="0"/>
                        <a:pt x="42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"/>
                <p:cNvSpPr/>
                <p:nvPr/>
              </p:nvSpPr>
              <p:spPr>
                <a:xfrm>
                  <a:off x="3863600" y="2209075"/>
                  <a:ext cx="1320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445" extrusionOk="0">
                      <a:moveTo>
                        <a:pt x="232" y="0"/>
                      </a:moveTo>
                      <a:cubicBezTo>
                        <a:pt x="118" y="0"/>
                        <a:pt x="20" y="88"/>
                        <a:pt x="13" y="205"/>
                      </a:cubicBezTo>
                      <a:cubicBezTo>
                        <a:pt x="1" y="344"/>
                        <a:pt x="113" y="444"/>
                        <a:pt x="234" y="444"/>
                      </a:cubicBezTo>
                      <a:cubicBezTo>
                        <a:pt x="284" y="444"/>
                        <a:pt x="335" y="427"/>
                        <a:pt x="379" y="389"/>
                      </a:cubicBezTo>
                      <a:cubicBezTo>
                        <a:pt x="528" y="261"/>
                        <a:pt x="447" y="16"/>
                        <a:pt x="250" y="1"/>
                      </a:cubicBezTo>
                      <a:cubicBezTo>
                        <a:pt x="244" y="0"/>
                        <a:pt x="238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"/>
                <p:cNvSpPr/>
                <p:nvPr/>
              </p:nvSpPr>
              <p:spPr>
                <a:xfrm>
                  <a:off x="3820525" y="2164750"/>
                  <a:ext cx="1322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447" extrusionOk="0">
                      <a:moveTo>
                        <a:pt x="233" y="0"/>
                      </a:moveTo>
                      <a:cubicBezTo>
                        <a:pt x="117" y="0"/>
                        <a:pt x="21" y="90"/>
                        <a:pt x="11" y="208"/>
                      </a:cubicBezTo>
                      <a:cubicBezTo>
                        <a:pt x="1" y="347"/>
                        <a:pt x="114" y="446"/>
                        <a:pt x="234" y="446"/>
                      </a:cubicBezTo>
                      <a:cubicBezTo>
                        <a:pt x="283" y="446"/>
                        <a:pt x="334" y="429"/>
                        <a:pt x="377" y="392"/>
                      </a:cubicBezTo>
                      <a:cubicBezTo>
                        <a:pt x="528" y="263"/>
                        <a:pt x="448" y="16"/>
                        <a:pt x="251" y="1"/>
                      </a:cubicBezTo>
                      <a:cubicBezTo>
                        <a:pt x="245" y="1"/>
                        <a:pt x="239" y="0"/>
                        <a:pt x="2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"/>
                <p:cNvSpPr/>
                <p:nvPr/>
              </p:nvSpPr>
              <p:spPr>
                <a:xfrm>
                  <a:off x="3911025" y="2198400"/>
                  <a:ext cx="85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9" extrusionOk="0">
                      <a:moveTo>
                        <a:pt x="150" y="1"/>
                      </a:moveTo>
                      <a:cubicBezTo>
                        <a:pt x="76" y="1"/>
                        <a:pt x="15" y="59"/>
                        <a:pt x="7" y="135"/>
                      </a:cubicBezTo>
                      <a:cubicBezTo>
                        <a:pt x="0" y="225"/>
                        <a:pt x="74" y="289"/>
                        <a:pt x="152" y="289"/>
                      </a:cubicBezTo>
                      <a:cubicBezTo>
                        <a:pt x="184" y="289"/>
                        <a:pt x="217" y="278"/>
                        <a:pt x="245" y="254"/>
                      </a:cubicBezTo>
                      <a:cubicBezTo>
                        <a:pt x="343" y="171"/>
                        <a:pt x="290" y="12"/>
                        <a:pt x="164" y="2"/>
                      </a:cubicBezTo>
                      <a:cubicBezTo>
                        <a:pt x="159" y="1"/>
                        <a:pt x="155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"/>
                <p:cNvSpPr/>
                <p:nvPr/>
              </p:nvSpPr>
              <p:spPr>
                <a:xfrm>
                  <a:off x="3889025" y="2156750"/>
                  <a:ext cx="8575" cy="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8" extrusionOk="0">
                      <a:moveTo>
                        <a:pt x="148" y="0"/>
                      </a:moveTo>
                      <a:cubicBezTo>
                        <a:pt x="75" y="0"/>
                        <a:pt x="12" y="58"/>
                        <a:pt x="7" y="134"/>
                      </a:cubicBezTo>
                      <a:cubicBezTo>
                        <a:pt x="0" y="224"/>
                        <a:pt x="73" y="288"/>
                        <a:pt x="151" y="288"/>
                      </a:cubicBezTo>
                      <a:cubicBezTo>
                        <a:pt x="183" y="288"/>
                        <a:pt x="216" y="277"/>
                        <a:pt x="244" y="253"/>
                      </a:cubicBezTo>
                      <a:cubicBezTo>
                        <a:pt x="343" y="170"/>
                        <a:pt x="290" y="11"/>
                        <a:pt x="161" y="1"/>
                      </a:cubicBezTo>
                      <a:cubicBezTo>
                        <a:pt x="157" y="0"/>
                        <a:pt x="152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"/>
                <p:cNvSpPr/>
                <p:nvPr/>
              </p:nvSpPr>
              <p:spPr>
                <a:xfrm>
                  <a:off x="3858575" y="2183775"/>
                  <a:ext cx="852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289" extrusionOk="0">
                      <a:moveTo>
                        <a:pt x="148" y="1"/>
                      </a:moveTo>
                      <a:cubicBezTo>
                        <a:pt x="75" y="1"/>
                        <a:pt x="12" y="59"/>
                        <a:pt x="7" y="133"/>
                      </a:cubicBezTo>
                      <a:cubicBezTo>
                        <a:pt x="0" y="224"/>
                        <a:pt x="73" y="289"/>
                        <a:pt x="151" y="289"/>
                      </a:cubicBezTo>
                      <a:cubicBezTo>
                        <a:pt x="183" y="289"/>
                        <a:pt x="216" y="278"/>
                        <a:pt x="245" y="254"/>
                      </a:cubicBezTo>
                      <a:cubicBezTo>
                        <a:pt x="340" y="171"/>
                        <a:pt x="290" y="12"/>
                        <a:pt x="161" y="2"/>
                      </a:cubicBezTo>
                      <a:cubicBezTo>
                        <a:pt x="157" y="1"/>
                        <a:pt x="152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"/>
                <p:cNvSpPr/>
                <p:nvPr/>
              </p:nvSpPr>
              <p:spPr>
                <a:xfrm>
                  <a:off x="3938725" y="2219475"/>
                  <a:ext cx="49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7" extrusionOk="0">
                      <a:moveTo>
                        <a:pt x="90" y="1"/>
                      </a:moveTo>
                      <a:cubicBezTo>
                        <a:pt x="46" y="1"/>
                        <a:pt x="9" y="33"/>
                        <a:pt x="4" y="76"/>
                      </a:cubicBezTo>
                      <a:cubicBezTo>
                        <a:pt x="0" y="129"/>
                        <a:pt x="43" y="167"/>
                        <a:pt x="89" y="167"/>
                      </a:cubicBezTo>
                      <a:cubicBezTo>
                        <a:pt x="107" y="167"/>
                        <a:pt x="126" y="161"/>
                        <a:pt x="143" y="147"/>
                      </a:cubicBezTo>
                      <a:cubicBezTo>
                        <a:pt x="198" y="99"/>
                        <a:pt x="168" y="6"/>
                        <a:pt x="95" y="1"/>
                      </a:cubicBezTo>
                      <a:cubicBezTo>
                        <a:pt x="93" y="1"/>
                        <a:pt x="91" y="1"/>
                        <a:pt x="9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"/>
                <p:cNvSpPr/>
                <p:nvPr/>
              </p:nvSpPr>
              <p:spPr>
                <a:xfrm>
                  <a:off x="3892250" y="2184175"/>
                  <a:ext cx="49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7" extrusionOk="0">
                      <a:moveTo>
                        <a:pt x="86" y="0"/>
                      </a:moveTo>
                      <a:cubicBezTo>
                        <a:pt x="42" y="0"/>
                        <a:pt x="7" y="34"/>
                        <a:pt x="5" y="76"/>
                      </a:cubicBezTo>
                      <a:cubicBezTo>
                        <a:pt x="1" y="129"/>
                        <a:pt x="44" y="167"/>
                        <a:pt x="90" y="167"/>
                      </a:cubicBezTo>
                      <a:cubicBezTo>
                        <a:pt x="108" y="167"/>
                        <a:pt x="127" y="161"/>
                        <a:pt x="143" y="147"/>
                      </a:cubicBezTo>
                      <a:cubicBezTo>
                        <a:pt x="199" y="97"/>
                        <a:pt x="168" y="6"/>
                        <a:pt x="95" y="1"/>
                      </a:cubicBezTo>
                      <a:cubicBezTo>
                        <a:pt x="92" y="0"/>
                        <a:pt x="89" y="0"/>
                        <a:pt x="8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"/>
                <p:cNvSpPr/>
                <p:nvPr/>
              </p:nvSpPr>
              <p:spPr>
                <a:xfrm>
                  <a:off x="3964375" y="2177625"/>
                  <a:ext cx="49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7" extrusionOk="0">
                      <a:moveTo>
                        <a:pt x="84" y="0"/>
                      </a:moveTo>
                      <a:cubicBezTo>
                        <a:pt x="42" y="0"/>
                        <a:pt x="7" y="34"/>
                        <a:pt x="4" y="76"/>
                      </a:cubicBezTo>
                      <a:cubicBezTo>
                        <a:pt x="1" y="128"/>
                        <a:pt x="43" y="166"/>
                        <a:pt x="88" y="166"/>
                      </a:cubicBezTo>
                      <a:cubicBezTo>
                        <a:pt x="106" y="166"/>
                        <a:pt x="125" y="160"/>
                        <a:pt x="140" y="147"/>
                      </a:cubicBezTo>
                      <a:cubicBezTo>
                        <a:pt x="198" y="96"/>
                        <a:pt x="168" y="6"/>
                        <a:pt x="93" y="0"/>
                      </a:cubicBezTo>
                      <a:cubicBezTo>
                        <a:pt x="90" y="0"/>
                        <a:pt x="87" y="0"/>
                        <a:pt x="8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"/>
                <p:cNvSpPr/>
                <p:nvPr/>
              </p:nvSpPr>
              <p:spPr>
                <a:xfrm>
                  <a:off x="3542025" y="2070300"/>
                  <a:ext cx="24050" cy="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813" extrusionOk="0">
                      <a:moveTo>
                        <a:pt x="426" y="1"/>
                      </a:moveTo>
                      <a:cubicBezTo>
                        <a:pt x="214" y="1"/>
                        <a:pt x="35" y="162"/>
                        <a:pt x="18" y="377"/>
                      </a:cubicBezTo>
                      <a:cubicBezTo>
                        <a:pt x="1" y="631"/>
                        <a:pt x="207" y="813"/>
                        <a:pt x="425" y="813"/>
                      </a:cubicBezTo>
                      <a:cubicBezTo>
                        <a:pt x="515" y="813"/>
                        <a:pt x="607" y="782"/>
                        <a:pt x="687" y="713"/>
                      </a:cubicBezTo>
                      <a:cubicBezTo>
                        <a:pt x="962" y="478"/>
                        <a:pt x="813" y="29"/>
                        <a:pt x="455" y="2"/>
                      </a:cubicBezTo>
                      <a:cubicBezTo>
                        <a:pt x="445" y="1"/>
                        <a:pt x="436" y="1"/>
                        <a:pt x="42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"/>
                <p:cNvSpPr/>
                <p:nvPr/>
              </p:nvSpPr>
              <p:spPr>
                <a:xfrm>
                  <a:off x="3621025" y="2032675"/>
                  <a:ext cx="24050" cy="2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814" extrusionOk="0">
                      <a:moveTo>
                        <a:pt x="426" y="0"/>
                      </a:moveTo>
                      <a:cubicBezTo>
                        <a:pt x="216" y="0"/>
                        <a:pt x="35" y="162"/>
                        <a:pt x="21" y="374"/>
                      </a:cubicBezTo>
                      <a:cubicBezTo>
                        <a:pt x="1" y="631"/>
                        <a:pt x="208" y="813"/>
                        <a:pt x="428" y="813"/>
                      </a:cubicBezTo>
                      <a:cubicBezTo>
                        <a:pt x="517" y="813"/>
                        <a:pt x="609" y="783"/>
                        <a:pt x="689" y="715"/>
                      </a:cubicBezTo>
                      <a:cubicBezTo>
                        <a:pt x="961" y="478"/>
                        <a:pt x="815" y="29"/>
                        <a:pt x="454" y="1"/>
                      </a:cubicBezTo>
                      <a:cubicBezTo>
                        <a:pt x="445" y="1"/>
                        <a:pt x="436" y="0"/>
                        <a:pt x="42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"/>
                <p:cNvSpPr/>
                <p:nvPr/>
              </p:nvSpPr>
              <p:spPr>
                <a:xfrm>
                  <a:off x="3658350" y="2066650"/>
                  <a:ext cx="24025" cy="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813" extrusionOk="0">
                      <a:moveTo>
                        <a:pt x="422" y="0"/>
                      </a:moveTo>
                      <a:cubicBezTo>
                        <a:pt x="211" y="0"/>
                        <a:pt x="35" y="163"/>
                        <a:pt x="18" y="375"/>
                      </a:cubicBezTo>
                      <a:cubicBezTo>
                        <a:pt x="0" y="630"/>
                        <a:pt x="206" y="812"/>
                        <a:pt x="425" y="812"/>
                      </a:cubicBezTo>
                      <a:cubicBezTo>
                        <a:pt x="515" y="812"/>
                        <a:pt x="607" y="782"/>
                        <a:pt x="686" y="713"/>
                      </a:cubicBezTo>
                      <a:cubicBezTo>
                        <a:pt x="961" y="478"/>
                        <a:pt x="815" y="29"/>
                        <a:pt x="454" y="1"/>
                      </a:cubicBezTo>
                      <a:cubicBezTo>
                        <a:pt x="443" y="1"/>
                        <a:pt x="433" y="0"/>
                        <a:pt x="42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"/>
                <p:cNvSpPr/>
                <p:nvPr/>
              </p:nvSpPr>
              <p:spPr>
                <a:xfrm>
                  <a:off x="3709300" y="2028575"/>
                  <a:ext cx="24075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812" extrusionOk="0">
                      <a:moveTo>
                        <a:pt x="422" y="0"/>
                      </a:moveTo>
                      <a:cubicBezTo>
                        <a:pt x="213" y="0"/>
                        <a:pt x="37" y="163"/>
                        <a:pt x="20" y="375"/>
                      </a:cubicBezTo>
                      <a:cubicBezTo>
                        <a:pt x="0" y="630"/>
                        <a:pt x="206" y="811"/>
                        <a:pt x="426" y="811"/>
                      </a:cubicBezTo>
                      <a:cubicBezTo>
                        <a:pt x="516" y="811"/>
                        <a:pt x="608" y="781"/>
                        <a:pt x="688" y="712"/>
                      </a:cubicBezTo>
                      <a:cubicBezTo>
                        <a:pt x="963" y="478"/>
                        <a:pt x="814" y="29"/>
                        <a:pt x="454" y="1"/>
                      </a:cubicBezTo>
                      <a:cubicBezTo>
                        <a:pt x="443" y="0"/>
                        <a:pt x="432" y="0"/>
                        <a:pt x="42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"/>
                <p:cNvSpPr/>
                <p:nvPr/>
              </p:nvSpPr>
              <p:spPr>
                <a:xfrm>
                  <a:off x="3574600" y="2079275"/>
                  <a:ext cx="13225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446" extrusionOk="0">
                      <a:moveTo>
                        <a:pt x="235" y="0"/>
                      </a:moveTo>
                      <a:cubicBezTo>
                        <a:pt x="119" y="0"/>
                        <a:pt x="19" y="89"/>
                        <a:pt x="12" y="208"/>
                      </a:cubicBezTo>
                      <a:cubicBezTo>
                        <a:pt x="1" y="347"/>
                        <a:pt x="113" y="446"/>
                        <a:pt x="233" y="446"/>
                      </a:cubicBezTo>
                      <a:cubicBezTo>
                        <a:pt x="282" y="446"/>
                        <a:pt x="333" y="429"/>
                        <a:pt x="377" y="392"/>
                      </a:cubicBezTo>
                      <a:cubicBezTo>
                        <a:pt x="529" y="263"/>
                        <a:pt x="448" y="16"/>
                        <a:pt x="249" y="1"/>
                      </a:cubicBezTo>
                      <a:cubicBezTo>
                        <a:pt x="244" y="0"/>
                        <a:pt x="239" y="0"/>
                        <a:pt x="2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"/>
                <p:cNvSpPr/>
                <p:nvPr/>
              </p:nvSpPr>
              <p:spPr>
                <a:xfrm>
                  <a:off x="3703525" y="2087775"/>
                  <a:ext cx="13150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446" extrusionOk="0">
                      <a:moveTo>
                        <a:pt x="230" y="0"/>
                      </a:moveTo>
                      <a:cubicBezTo>
                        <a:pt x="117" y="0"/>
                        <a:pt x="19" y="88"/>
                        <a:pt x="11" y="205"/>
                      </a:cubicBezTo>
                      <a:cubicBezTo>
                        <a:pt x="1" y="345"/>
                        <a:pt x="114" y="446"/>
                        <a:pt x="234" y="446"/>
                      </a:cubicBezTo>
                      <a:cubicBezTo>
                        <a:pt x="283" y="446"/>
                        <a:pt x="333" y="429"/>
                        <a:pt x="377" y="392"/>
                      </a:cubicBezTo>
                      <a:cubicBezTo>
                        <a:pt x="526" y="261"/>
                        <a:pt x="448" y="16"/>
                        <a:pt x="248" y="1"/>
                      </a:cubicBezTo>
                      <a:cubicBezTo>
                        <a:pt x="242" y="1"/>
                        <a:pt x="236" y="0"/>
                        <a:pt x="23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"/>
                <p:cNvSpPr/>
                <p:nvPr/>
              </p:nvSpPr>
              <p:spPr>
                <a:xfrm>
                  <a:off x="3621975" y="2068625"/>
                  <a:ext cx="8600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289" extrusionOk="0">
                      <a:moveTo>
                        <a:pt x="154" y="0"/>
                      </a:moveTo>
                      <a:cubicBezTo>
                        <a:pt x="78" y="0"/>
                        <a:pt x="15" y="57"/>
                        <a:pt x="8" y="134"/>
                      </a:cubicBezTo>
                      <a:cubicBezTo>
                        <a:pt x="1" y="224"/>
                        <a:pt x="75" y="289"/>
                        <a:pt x="152" y="289"/>
                      </a:cubicBezTo>
                      <a:cubicBezTo>
                        <a:pt x="184" y="289"/>
                        <a:pt x="217" y="278"/>
                        <a:pt x="245" y="253"/>
                      </a:cubicBezTo>
                      <a:cubicBezTo>
                        <a:pt x="343" y="170"/>
                        <a:pt x="290" y="11"/>
                        <a:pt x="164" y="1"/>
                      </a:cubicBezTo>
                      <a:cubicBezTo>
                        <a:pt x="161" y="0"/>
                        <a:pt x="158" y="0"/>
                        <a:pt x="15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"/>
                <p:cNvSpPr/>
                <p:nvPr/>
              </p:nvSpPr>
              <p:spPr>
                <a:xfrm>
                  <a:off x="3599975" y="2026950"/>
                  <a:ext cx="8600" cy="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288" extrusionOk="0">
                      <a:moveTo>
                        <a:pt x="148" y="0"/>
                      </a:moveTo>
                      <a:cubicBezTo>
                        <a:pt x="73" y="0"/>
                        <a:pt x="13" y="58"/>
                        <a:pt x="8" y="134"/>
                      </a:cubicBezTo>
                      <a:cubicBezTo>
                        <a:pt x="1" y="224"/>
                        <a:pt x="73" y="288"/>
                        <a:pt x="151" y="288"/>
                      </a:cubicBezTo>
                      <a:cubicBezTo>
                        <a:pt x="183" y="288"/>
                        <a:pt x="216" y="277"/>
                        <a:pt x="245" y="253"/>
                      </a:cubicBezTo>
                      <a:cubicBezTo>
                        <a:pt x="343" y="170"/>
                        <a:pt x="290" y="11"/>
                        <a:pt x="162" y="1"/>
                      </a:cubicBezTo>
                      <a:cubicBezTo>
                        <a:pt x="157" y="0"/>
                        <a:pt x="152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"/>
                <p:cNvSpPr/>
                <p:nvPr/>
              </p:nvSpPr>
              <p:spPr>
                <a:xfrm>
                  <a:off x="3569525" y="2054000"/>
                  <a:ext cx="86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291" extrusionOk="0">
                      <a:moveTo>
                        <a:pt x="152" y="0"/>
                      </a:moveTo>
                      <a:cubicBezTo>
                        <a:pt x="78" y="0"/>
                        <a:pt x="13" y="57"/>
                        <a:pt x="8" y="134"/>
                      </a:cubicBezTo>
                      <a:cubicBezTo>
                        <a:pt x="1" y="226"/>
                        <a:pt x="74" y="290"/>
                        <a:pt x="152" y="290"/>
                      </a:cubicBezTo>
                      <a:cubicBezTo>
                        <a:pt x="184" y="290"/>
                        <a:pt x="216" y="279"/>
                        <a:pt x="245" y="255"/>
                      </a:cubicBezTo>
                      <a:cubicBezTo>
                        <a:pt x="343" y="170"/>
                        <a:pt x="290" y="11"/>
                        <a:pt x="162" y="1"/>
                      </a:cubicBezTo>
                      <a:cubicBezTo>
                        <a:pt x="158" y="0"/>
                        <a:pt x="155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"/>
                <p:cNvSpPr/>
                <p:nvPr/>
              </p:nvSpPr>
              <p:spPr>
                <a:xfrm>
                  <a:off x="3649675" y="2089675"/>
                  <a:ext cx="49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8" extrusionOk="0">
                      <a:moveTo>
                        <a:pt x="90" y="1"/>
                      </a:moveTo>
                      <a:cubicBezTo>
                        <a:pt x="47" y="1"/>
                        <a:pt x="9" y="33"/>
                        <a:pt x="4" y="79"/>
                      </a:cubicBezTo>
                      <a:cubicBezTo>
                        <a:pt x="1" y="131"/>
                        <a:pt x="43" y="167"/>
                        <a:pt x="88" y="167"/>
                      </a:cubicBezTo>
                      <a:cubicBezTo>
                        <a:pt x="107" y="167"/>
                        <a:pt x="126" y="161"/>
                        <a:pt x="143" y="147"/>
                      </a:cubicBezTo>
                      <a:cubicBezTo>
                        <a:pt x="198" y="99"/>
                        <a:pt x="168" y="6"/>
                        <a:pt x="95" y="1"/>
                      </a:cubicBezTo>
                      <a:cubicBezTo>
                        <a:pt x="93" y="1"/>
                        <a:pt x="92" y="1"/>
                        <a:pt x="9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"/>
                <p:cNvSpPr/>
                <p:nvPr/>
              </p:nvSpPr>
              <p:spPr>
                <a:xfrm>
                  <a:off x="3603225" y="2054325"/>
                  <a:ext cx="49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7" extrusionOk="0">
                      <a:moveTo>
                        <a:pt x="90" y="0"/>
                      </a:moveTo>
                      <a:cubicBezTo>
                        <a:pt x="44" y="0"/>
                        <a:pt x="6" y="34"/>
                        <a:pt x="4" y="78"/>
                      </a:cubicBezTo>
                      <a:cubicBezTo>
                        <a:pt x="0" y="130"/>
                        <a:pt x="42" y="167"/>
                        <a:pt x="87" y="167"/>
                      </a:cubicBezTo>
                      <a:cubicBezTo>
                        <a:pt x="105" y="167"/>
                        <a:pt x="124" y="160"/>
                        <a:pt x="140" y="146"/>
                      </a:cubicBezTo>
                      <a:cubicBezTo>
                        <a:pt x="198" y="99"/>
                        <a:pt x="168" y="8"/>
                        <a:pt x="95" y="0"/>
                      </a:cubicBezTo>
                      <a:cubicBezTo>
                        <a:pt x="93" y="0"/>
                        <a:pt x="91" y="0"/>
                        <a:pt x="9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"/>
                <p:cNvSpPr/>
                <p:nvPr/>
              </p:nvSpPr>
              <p:spPr>
                <a:xfrm>
                  <a:off x="3722950" y="2079650"/>
                  <a:ext cx="860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290" extrusionOk="0">
                      <a:moveTo>
                        <a:pt x="159" y="1"/>
                      </a:moveTo>
                      <a:cubicBezTo>
                        <a:pt x="150" y="1"/>
                        <a:pt x="141" y="2"/>
                        <a:pt x="132" y="3"/>
                      </a:cubicBezTo>
                      <a:cubicBezTo>
                        <a:pt x="54" y="16"/>
                        <a:pt x="1" y="92"/>
                        <a:pt x="16" y="170"/>
                      </a:cubicBezTo>
                      <a:cubicBezTo>
                        <a:pt x="28" y="246"/>
                        <a:pt x="92" y="289"/>
                        <a:pt x="158" y="289"/>
                      </a:cubicBezTo>
                      <a:cubicBezTo>
                        <a:pt x="201" y="289"/>
                        <a:pt x="246" y="270"/>
                        <a:pt x="276" y="228"/>
                      </a:cubicBezTo>
                      <a:cubicBezTo>
                        <a:pt x="344" y="130"/>
                        <a:pt x="270" y="1"/>
                        <a:pt x="15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"/>
                <p:cNvSpPr/>
                <p:nvPr/>
              </p:nvSpPr>
              <p:spPr>
                <a:xfrm>
                  <a:off x="3691325" y="2044725"/>
                  <a:ext cx="852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289" extrusionOk="0">
                      <a:moveTo>
                        <a:pt x="158" y="1"/>
                      </a:moveTo>
                      <a:cubicBezTo>
                        <a:pt x="149" y="1"/>
                        <a:pt x="140" y="2"/>
                        <a:pt x="131" y="3"/>
                      </a:cubicBezTo>
                      <a:cubicBezTo>
                        <a:pt x="50" y="16"/>
                        <a:pt x="0" y="92"/>
                        <a:pt x="13" y="170"/>
                      </a:cubicBezTo>
                      <a:cubicBezTo>
                        <a:pt x="26" y="245"/>
                        <a:pt x="91" y="288"/>
                        <a:pt x="156" y="288"/>
                      </a:cubicBezTo>
                      <a:cubicBezTo>
                        <a:pt x="199" y="288"/>
                        <a:pt x="243" y="269"/>
                        <a:pt x="272" y="228"/>
                      </a:cubicBezTo>
                      <a:cubicBezTo>
                        <a:pt x="340" y="130"/>
                        <a:pt x="269" y="1"/>
                        <a:pt x="15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"/>
                <p:cNvSpPr/>
                <p:nvPr/>
              </p:nvSpPr>
              <p:spPr>
                <a:xfrm>
                  <a:off x="3700950" y="2070875"/>
                  <a:ext cx="495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68" extrusionOk="0">
                      <a:moveTo>
                        <a:pt x="91" y="0"/>
                      </a:moveTo>
                      <a:cubicBezTo>
                        <a:pt x="86" y="0"/>
                        <a:pt x="82" y="0"/>
                        <a:pt x="77" y="1"/>
                      </a:cubicBezTo>
                      <a:cubicBezTo>
                        <a:pt x="31" y="11"/>
                        <a:pt x="1" y="54"/>
                        <a:pt x="8" y="100"/>
                      </a:cubicBezTo>
                      <a:cubicBezTo>
                        <a:pt x="16" y="142"/>
                        <a:pt x="54" y="167"/>
                        <a:pt x="92" y="167"/>
                      </a:cubicBezTo>
                      <a:cubicBezTo>
                        <a:pt x="116" y="167"/>
                        <a:pt x="141" y="157"/>
                        <a:pt x="157" y="132"/>
                      </a:cubicBezTo>
                      <a:cubicBezTo>
                        <a:pt x="197" y="76"/>
                        <a:pt x="156" y="0"/>
                        <a:pt x="9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"/>
                <p:cNvSpPr/>
                <p:nvPr/>
              </p:nvSpPr>
              <p:spPr>
                <a:xfrm>
                  <a:off x="3338275" y="1884350"/>
                  <a:ext cx="86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291" extrusionOk="0">
                      <a:moveTo>
                        <a:pt x="158" y="1"/>
                      </a:moveTo>
                      <a:cubicBezTo>
                        <a:pt x="150" y="1"/>
                        <a:pt x="141" y="2"/>
                        <a:pt x="132" y="3"/>
                      </a:cubicBezTo>
                      <a:cubicBezTo>
                        <a:pt x="54" y="19"/>
                        <a:pt x="1" y="92"/>
                        <a:pt x="14" y="170"/>
                      </a:cubicBezTo>
                      <a:cubicBezTo>
                        <a:pt x="27" y="247"/>
                        <a:pt x="91" y="290"/>
                        <a:pt x="156" y="290"/>
                      </a:cubicBezTo>
                      <a:cubicBezTo>
                        <a:pt x="200" y="290"/>
                        <a:pt x="244" y="270"/>
                        <a:pt x="273" y="228"/>
                      </a:cubicBezTo>
                      <a:cubicBezTo>
                        <a:pt x="344" y="132"/>
                        <a:pt x="270" y="1"/>
                        <a:pt x="15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"/>
                <p:cNvSpPr/>
                <p:nvPr/>
              </p:nvSpPr>
              <p:spPr>
                <a:xfrm>
                  <a:off x="3370375" y="1928050"/>
                  <a:ext cx="8600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289" extrusionOk="0">
                      <a:moveTo>
                        <a:pt x="158" y="0"/>
                      </a:moveTo>
                      <a:cubicBezTo>
                        <a:pt x="150" y="0"/>
                        <a:pt x="141" y="1"/>
                        <a:pt x="132" y="3"/>
                      </a:cubicBezTo>
                      <a:cubicBezTo>
                        <a:pt x="53" y="15"/>
                        <a:pt x="0" y="91"/>
                        <a:pt x="16" y="169"/>
                      </a:cubicBezTo>
                      <a:cubicBezTo>
                        <a:pt x="29" y="245"/>
                        <a:pt x="94" y="289"/>
                        <a:pt x="159" y="289"/>
                      </a:cubicBezTo>
                      <a:cubicBezTo>
                        <a:pt x="202" y="289"/>
                        <a:pt x="246" y="270"/>
                        <a:pt x="275" y="227"/>
                      </a:cubicBezTo>
                      <a:cubicBezTo>
                        <a:pt x="343" y="129"/>
                        <a:pt x="270" y="0"/>
                        <a:pt x="1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"/>
                <p:cNvSpPr/>
                <p:nvPr/>
              </p:nvSpPr>
              <p:spPr>
                <a:xfrm>
                  <a:off x="3350075" y="1907325"/>
                  <a:ext cx="50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67" extrusionOk="0">
                      <a:moveTo>
                        <a:pt x="91" y="1"/>
                      </a:moveTo>
                      <a:cubicBezTo>
                        <a:pt x="86" y="1"/>
                        <a:pt x="81" y="1"/>
                        <a:pt x="76" y="2"/>
                      </a:cubicBezTo>
                      <a:cubicBezTo>
                        <a:pt x="31" y="10"/>
                        <a:pt x="0" y="53"/>
                        <a:pt x="8" y="98"/>
                      </a:cubicBezTo>
                      <a:cubicBezTo>
                        <a:pt x="16" y="142"/>
                        <a:pt x="53" y="167"/>
                        <a:pt x="91" y="167"/>
                      </a:cubicBezTo>
                      <a:cubicBezTo>
                        <a:pt x="116" y="167"/>
                        <a:pt x="142" y="155"/>
                        <a:pt x="159" y="131"/>
                      </a:cubicBezTo>
                      <a:cubicBezTo>
                        <a:pt x="199" y="75"/>
                        <a:pt x="156" y="1"/>
                        <a:pt x="9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"/>
                <p:cNvSpPr/>
                <p:nvPr/>
              </p:nvSpPr>
              <p:spPr>
                <a:xfrm>
                  <a:off x="3358325" y="1880300"/>
                  <a:ext cx="495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68" extrusionOk="0">
                      <a:moveTo>
                        <a:pt x="89" y="0"/>
                      </a:moveTo>
                      <a:cubicBezTo>
                        <a:pt x="84" y="0"/>
                        <a:pt x="79" y="1"/>
                        <a:pt x="74" y="1"/>
                      </a:cubicBezTo>
                      <a:cubicBezTo>
                        <a:pt x="31" y="9"/>
                        <a:pt x="1" y="52"/>
                        <a:pt x="8" y="97"/>
                      </a:cubicBezTo>
                      <a:cubicBezTo>
                        <a:pt x="14" y="142"/>
                        <a:pt x="52" y="167"/>
                        <a:pt x="90" y="167"/>
                      </a:cubicBezTo>
                      <a:cubicBezTo>
                        <a:pt x="115" y="167"/>
                        <a:pt x="140" y="156"/>
                        <a:pt x="157" y="133"/>
                      </a:cubicBezTo>
                      <a:cubicBezTo>
                        <a:pt x="197" y="76"/>
                        <a:pt x="156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"/>
                <p:cNvSpPr/>
                <p:nvPr/>
              </p:nvSpPr>
              <p:spPr>
                <a:xfrm>
                  <a:off x="3675350" y="2047825"/>
                  <a:ext cx="495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67" extrusionOk="0">
                      <a:moveTo>
                        <a:pt x="87" y="0"/>
                      </a:moveTo>
                      <a:cubicBezTo>
                        <a:pt x="44" y="0"/>
                        <a:pt x="6" y="32"/>
                        <a:pt x="4" y="79"/>
                      </a:cubicBezTo>
                      <a:cubicBezTo>
                        <a:pt x="0" y="130"/>
                        <a:pt x="42" y="167"/>
                        <a:pt x="86" y="167"/>
                      </a:cubicBezTo>
                      <a:cubicBezTo>
                        <a:pt x="105" y="167"/>
                        <a:pt x="124" y="161"/>
                        <a:pt x="140" y="147"/>
                      </a:cubicBezTo>
                      <a:cubicBezTo>
                        <a:pt x="198" y="99"/>
                        <a:pt x="168" y="5"/>
                        <a:pt x="92" y="0"/>
                      </a:cubicBezTo>
                      <a:cubicBezTo>
                        <a:pt x="90" y="0"/>
                        <a:pt x="89" y="0"/>
                        <a:pt x="8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"/>
                <p:cNvSpPr/>
                <p:nvPr/>
              </p:nvSpPr>
              <p:spPr>
                <a:xfrm>
                  <a:off x="3486375" y="2029900"/>
                  <a:ext cx="24100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812" extrusionOk="0">
                      <a:moveTo>
                        <a:pt x="424" y="0"/>
                      </a:moveTo>
                      <a:cubicBezTo>
                        <a:pt x="214" y="0"/>
                        <a:pt x="37" y="163"/>
                        <a:pt x="20" y="375"/>
                      </a:cubicBezTo>
                      <a:cubicBezTo>
                        <a:pt x="1" y="630"/>
                        <a:pt x="208" y="811"/>
                        <a:pt x="427" y="811"/>
                      </a:cubicBezTo>
                      <a:cubicBezTo>
                        <a:pt x="517" y="811"/>
                        <a:pt x="609" y="781"/>
                        <a:pt x="689" y="712"/>
                      </a:cubicBezTo>
                      <a:cubicBezTo>
                        <a:pt x="963" y="478"/>
                        <a:pt x="815" y="29"/>
                        <a:pt x="457" y="1"/>
                      </a:cubicBezTo>
                      <a:cubicBezTo>
                        <a:pt x="446" y="0"/>
                        <a:pt x="435" y="0"/>
                        <a:pt x="42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"/>
                <p:cNvSpPr/>
                <p:nvPr/>
              </p:nvSpPr>
              <p:spPr>
                <a:xfrm>
                  <a:off x="3439950" y="2076425"/>
                  <a:ext cx="13275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448" extrusionOk="0">
                      <a:moveTo>
                        <a:pt x="237" y="1"/>
                      </a:moveTo>
                      <a:cubicBezTo>
                        <a:pt x="119" y="1"/>
                        <a:pt x="21" y="89"/>
                        <a:pt x="11" y="208"/>
                      </a:cubicBezTo>
                      <a:cubicBezTo>
                        <a:pt x="1" y="347"/>
                        <a:pt x="114" y="447"/>
                        <a:pt x="235" y="447"/>
                      </a:cubicBezTo>
                      <a:cubicBezTo>
                        <a:pt x="284" y="447"/>
                        <a:pt x="335" y="430"/>
                        <a:pt x="380" y="392"/>
                      </a:cubicBezTo>
                      <a:cubicBezTo>
                        <a:pt x="531" y="264"/>
                        <a:pt x="448" y="16"/>
                        <a:pt x="251" y="1"/>
                      </a:cubicBezTo>
                      <a:cubicBezTo>
                        <a:pt x="246" y="1"/>
                        <a:pt x="241" y="1"/>
                        <a:pt x="23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"/>
                <p:cNvSpPr/>
                <p:nvPr/>
              </p:nvSpPr>
              <p:spPr>
                <a:xfrm>
                  <a:off x="3487375" y="2065825"/>
                  <a:ext cx="8600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" h="289" extrusionOk="0">
                      <a:moveTo>
                        <a:pt x="149" y="1"/>
                      </a:moveTo>
                      <a:cubicBezTo>
                        <a:pt x="76" y="1"/>
                        <a:pt x="13" y="59"/>
                        <a:pt x="8" y="133"/>
                      </a:cubicBezTo>
                      <a:cubicBezTo>
                        <a:pt x="1" y="224"/>
                        <a:pt x="74" y="289"/>
                        <a:pt x="152" y="289"/>
                      </a:cubicBezTo>
                      <a:cubicBezTo>
                        <a:pt x="184" y="289"/>
                        <a:pt x="217" y="278"/>
                        <a:pt x="245" y="254"/>
                      </a:cubicBezTo>
                      <a:cubicBezTo>
                        <a:pt x="344" y="171"/>
                        <a:pt x="291" y="9"/>
                        <a:pt x="162" y="2"/>
                      </a:cubicBezTo>
                      <a:cubicBezTo>
                        <a:pt x="158" y="1"/>
                        <a:pt x="153" y="1"/>
                        <a:pt x="14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"/>
                <p:cNvSpPr/>
                <p:nvPr/>
              </p:nvSpPr>
              <p:spPr>
                <a:xfrm>
                  <a:off x="3465375" y="2024175"/>
                  <a:ext cx="8525" cy="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288" extrusionOk="0">
                      <a:moveTo>
                        <a:pt x="148" y="0"/>
                      </a:moveTo>
                      <a:cubicBezTo>
                        <a:pt x="74" y="0"/>
                        <a:pt x="13" y="58"/>
                        <a:pt x="6" y="132"/>
                      </a:cubicBezTo>
                      <a:cubicBezTo>
                        <a:pt x="0" y="223"/>
                        <a:pt x="74" y="288"/>
                        <a:pt x="152" y="288"/>
                      </a:cubicBezTo>
                      <a:cubicBezTo>
                        <a:pt x="184" y="288"/>
                        <a:pt x="217" y="277"/>
                        <a:pt x="245" y="253"/>
                      </a:cubicBezTo>
                      <a:cubicBezTo>
                        <a:pt x="341" y="170"/>
                        <a:pt x="288" y="8"/>
                        <a:pt x="162" y="1"/>
                      </a:cubicBezTo>
                      <a:cubicBezTo>
                        <a:pt x="157" y="0"/>
                        <a:pt x="153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"/>
                <p:cNvSpPr/>
                <p:nvPr/>
              </p:nvSpPr>
              <p:spPr>
                <a:xfrm>
                  <a:off x="3434925" y="2051150"/>
                  <a:ext cx="8525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291" extrusionOk="0">
                      <a:moveTo>
                        <a:pt x="153" y="1"/>
                      </a:moveTo>
                      <a:cubicBezTo>
                        <a:pt x="76" y="1"/>
                        <a:pt x="13" y="60"/>
                        <a:pt x="6" y="135"/>
                      </a:cubicBezTo>
                      <a:cubicBezTo>
                        <a:pt x="0" y="226"/>
                        <a:pt x="74" y="291"/>
                        <a:pt x="152" y="291"/>
                      </a:cubicBezTo>
                      <a:cubicBezTo>
                        <a:pt x="184" y="291"/>
                        <a:pt x="217" y="280"/>
                        <a:pt x="245" y="256"/>
                      </a:cubicBezTo>
                      <a:cubicBezTo>
                        <a:pt x="341" y="170"/>
                        <a:pt x="288" y="11"/>
                        <a:pt x="162" y="1"/>
                      </a:cubicBezTo>
                      <a:cubicBezTo>
                        <a:pt x="159" y="1"/>
                        <a:pt x="156" y="1"/>
                        <a:pt x="15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"/>
                <p:cNvSpPr/>
                <p:nvPr/>
              </p:nvSpPr>
              <p:spPr>
                <a:xfrm>
                  <a:off x="3515100" y="2086900"/>
                  <a:ext cx="495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67" extrusionOk="0">
                      <a:moveTo>
                        <a:pt x="83" y="0"/>
                      </a:moveTo>
                      <a:cubicBezTo>
                        <a:pt x="41" y="0"/>
                        <a:pt x="6" y="34"/>
                        <a:pt x="4" y="77"/>
                      </a:cubicBezTo>
                      <a:cubicBezTo>
                        <a:pt x="0" y="129"/>
                        <a:pt x="43" y="167"/>
                        <a:pt x="88" y="167"/>
                      </a:cubicBezTo>
                      <a:cubicBezTo>
                        <a:pt x="106" y="167"/>
                        <a:pt x="124" y="161"/>
                        <a:pt x="140" y="147"/>
                      </a:cubicBezTo>
                      <a:cubicBezTo>
                        <a:pt x="198" y="97"/>
                        <a:pt x="168" y="6"/>
                        <a:pt x="92" y="1"/>
                      </a:cubicBezTo>
                      <a:cubicBezTo>
                        <a:pt x="89" y="1"/>
                        <a:pt x="86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"/>
                <p:cNvSpPr/>
                <p:nvPr/>
              </p:nvSpPr>
              <p:spPr>
                <a:xfrm>
                  <a:off x="3468625" y="2051525"/>
                  <a:ext cx="49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68" extrusionOk="0">
                      <a:moveTo>
                        <a:pt x="84" y="1"/>
                      </a:moveTo>
                      <a:cubicBezTo>
                        <a:pt x="42" y="1"/>
                        <a:pt x="7" y="34"/>
                        <a:pt x="4" y="77"/>
                      </a:cubicBezTo>
                      <a:cubicBezTo>
                        <a:pt x="1" y="131"/>
                        <a:pt x="43" y="168"/>
                        <a:pt x="87" y="168"/>
                      </a:cubicBezTo>
                      <a:cubicBezTo>
                        <a:pt x="106" y="168"/>
                        <a:pt x="124" y="161"/>
                        <a:pt x="140" y="147"/>
                      </a:cubicBezTo>
                      <a:cubicBezTo>
                        <a:pt x="196" y="97"/>
                        <a:pt x="166" y="6"/>
                        <a:pt x="92" y="1"/>
                      </a:cubicBezTo>
                      <a:cubicBezTo>
                        <a:pt x="90" y="1"/>
                        <a:pt x="87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"/>
                <p:cNvSpPr/>
                <p:nvPr/>
              </p:nvSpPr>
              <p:spPr>
                <a:xfrm>
                  <a:off x="3540700" y="2045050"/>
                  <a:ext cx="4950" cy="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66" extrusionOk="0">
                      <a:moveTo>
                        <a:pt x="86" y="0"/>
                      </a:moveTo>
                      <a:cubicBezTo>
                        <a:pt x="44" y="0"/>
                        <a:pt x="8" y="34"/>
                        <a:pt x="6" y="76"/>
                      </a:cubicBezTo>
                      <a:cubicBezTo>
                        <a:pt x="1" y="128"/>
                        <a:pt x="43" y="166"/>
                        <a:pt x="88" y="166"/>
                      </a:cubicBezTo>
                      <a:cubicBezTo>
                        <a:pt x="107" y="166"/>
                        <a:pt x="126" y="159"/>
                        <a:pt x="142" y="144"/>
                      </a:cubicBezTo>
                      <a:cubicBezTo>
                        <a:pt x="198" y="96"/>
                        <a:pt x="167" y="6"/>
                        <a:pt x="94" y="0"/>
                      </a:cubicBezTo>
                      <a:cubicBezTo>
                        <a:pt x="91" y="0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"/>
                <p:cNvSpPr/>
                <p:nvPr/>
              </p:nvSpPr>
              <p:spPr>
                <a:xfrm>
                  <a:off x="3395575" y="1961325"/>
                  <a:ext cx="131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" h="441" extrusionOk="0">
                      <a:moveTo>
                        <a:pt x="230" y="0"/>
                      </a:moveTo>
                      <a:cubicBezTo>
                        <a:pt x="116" y="0"/>
                        <a:pt x="18" y="88"/>
                        <a:pt x="11" y="205"/>
                      </a:cubicBezTo>
                      <a:cubicBezTo>
                        <a:pt x="0" y="343"/>
                        <a:pt x="112" y="441"/>
                        <a:pt x="231" y="441"/>
                      </a:cubicBezTo>
                      <a:cubicBezTo>
                        <a:pt x="281" y="441"/>
                        <a:pt x="331" y="424"/>
                        <a:pt x="374" y="387"/>
                      </a:cubicBezTo>
                      <a:cubicBezTo>
                        <a:pt x="523" y="260"/>
                        <a:pt x="442" y="16"/>
                        <a:pt x="248" y="1"/>
                      </a:cubicBezTo>
                      <a:cubicBezTo>
                        <a:pt x="242" y="0"/>
                        <a:pt x="236" y="0"/>
                        <a:pt x="23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"/>
                <p:cNvSpPr/>
                <p:nvPr/>
              </p:nvSpPr>
              <p:spPr>
                <a:xfrm>
                  <a:off x="3406750" y="1976950"/>
                  <a:ext cx="852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289" extrusionOk="0">
                      <a:moveTo>
                        <a:pt x="148" y="0"/>
                      </a:moveTo>
                      <a:cubicBezTo>
                        <a:pt x="74" y="0"/>
                        <a:pt x="13" y="59"/>
                        <a:pt x="5" y="135"/>
                      </a:cubicBezTo>
                      <a:cubicBezTo>
                        <a:pt x="0" y="224"/>
                        <a:pt x="73" y="288"/>
                        <a:pt x="151" y="288"/>
                      </a:cubicBezTo>
                      <a:cubicBezTo>
                        <a:pt x="182" y="288"/>
                        <a:pt x="215" y="277"/>
                        <a:pt x="242" y="253"/>
                      </a:cubicBezTo>
                      <a:cubicBezTo>
                        <a:pt x="341" y="170"/>
                        <a:pt x="288" y="11"/>
                        <a:pt x="162" y="1"/>
                      </a:cubicBezTo>
                      <a:cubicBezTo>
                        <a:pt x="157" y="1"/>
                        <a:pt x="153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"/>
                <p:cNvSpPr/>
                <p:nvPr/>
              </p:nvSpPr>
              <p:spPr>
                <a:xfrm>
                  <a:off x="3384700" y="1935275"/>
                  <a:ext cx="85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9" extrusionOk="0">
                      <a:moveTo>
                        <a:pt x="148" y="1"/>
                      </a:moveTo>
                      <a:cubicBezTo>
                        <a:pt x="75" y="1"/>
                        <a:pt x="12" y="59"/>
                        <a:pt x="7" y="132"/>
                      </a:cubicBezTo>
                      <a:cubicBezTo>
                        <a:pt x="0" y="224"/>
                        <a:pt x="73" y="288"/>
                        <a:pt x="151" y="288"/>
                      </a:cubicBezTo>
                      <a:cubicBezTo>
                        <a:pt x="183" y="288"/>
                        <a:pt x="216" y="278"/>
                        <a:pt x="244" y="253"/>
                      </a:cubicBezTo>
                      <a:cubicBezTo>
                        <a:pt x="343" y="170"/>
                        <a:pt x="290" y="11"/>
                        <a:pt x="161" y="1"/>
                      </a:cubicBezTo>
                      <a:cubicBezTo>
                        <a:pt x="157" y="1"/>
                        <a:pt x="152" y="1"/>
                        <a:pt x="14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"/>
                <p:cNvSpPr/>
                <p:nvPr/>
              </p:nvSpPr>
              <p:spPr>
                <a:xfrm>
                  <a:off x="3354250" y="1962325"/>
                  <a:ext cx="85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9" extrusionOk="0">
                      <a:moveTo>
                        <a:pt x="148" y="0"/>
                      </a:moveTo>
                      <a:cubicBezTo>
                        <a:pt x="75" y="0"/>
                        <a:pt x="12" y="59"/>
                        <a:pt x="7" y="132"/>
                      </a:cubicBezTo>
                      <a:cubicBezTo>
                        <a:pt x="0" y="224"/>
                        <a:pt x="73" y="288"/>
                        <a:pt x="151" y="288"/>
                      </a:cubicBezTo>
                      <a:cubicBezTo>
                        <a:pt x="183" y="288"/>
                        <a:pt x="216" y="277"/>
                        <a:pt x="245" y="253"/>
                      </a:cubicBezTo>
                      <a:cubicBezTo>
                        <a:pt x="343" y="170"/>
                        <a:pt x="290" y="9"/>
                        <a:pt x="161" y="1"/>
                      </a:cubicBezTo>
                      <a:cubicBezTo>
                        <a:pt x="157" y="1"/>
                        <a:pt x="152" y="0"/>
                        <a:pt x="1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"/>
                <p:cNvSpPr/>
                <p:nvPr/>
              </p:nvSpPr>
              <p:spPr>
                <a:xfrm>
                  <a:off x="3434400" y="1998000"/>
                  <a:ext cx="49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8" extrusionOk="0">
                      <a:moveTo>
                        <a:pt x="86" y="1"/>
                      </a:moveTo>
                      <a:cubicBezTo>
                        <a:pt x="44" y="1"/>
                        <a:pt x="9" y="35"/>
                        <a:pt x="4" y="77"/>
                      </a:cubicBezTo>
                      <a:cubicBezTo>
                        <a:pt x="0" y="129"/>
                        <a:pt x="43" y="167"/>
                        <a:pt x="89" y="167"/>
                      </a:cubicBezTo>
                      <a:cubicBezTo>
                        <a:pt x="107" y="167"/>
                        <a:pt x="126" y="161"/>
                        <a:pt x="143" y="148"/>
                      </a:cubicBezTo>
                      <a:cubicBezTo>
                        <a:pt x="198" y="100"/>
                        <a:pt x="168" y="6"/>
                        <a:pt x="95" y="1"/>
                      </a:cubicBezTo>
                      <a:cubicBezTo>
                        <a:pt x="92" y="1"/>
                        <a:pt x="89" y="1"/>
                        <a:pt x="8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"/>
                <p:cNvSpPr/>
                <p:nvPr/>
              </p:nvSpPr>
              <p:spPr>
                <a:xfrm>
                  <a:off x="3387925" y="1962650"/>
                  <a:ext cx="49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8" extrusionOk="0">
                      <a:moveTo>
                        <a:pt x="90" y="1"/>
                      </a:moveTo>
                      <a:cubicBezTo>
                        <a:pt x="44" y="1"/>
                        <a:pt x="7" y="33"/>
                        <a:pt x="4" y="76"/>
                      </a:cubicBezTo>
                      <a:cubicBezTo>
                        <a:pt x="1" y="130"/>
                        <a:pt x="43" y="167"/>
                        <a:pt x="88" y="167"/>
                      </a:cubicBezTo>
                      <a:cubicBezTo>
                        <a:pt x="107" y="167"/>
                        <a:pt x="126" y="161"/>
                        <a:pt x="143" y="147"/>
                      </a:cubicBezTo>
                      <a:cubicBezTo>
                        <a:pt x="199" y="99"/>
                        <a:pt x="168" y="6"/>
                        <a:pt x="95" y="1"/>
                      </a:cubicBezTo>
                      <a:cubicBezTo>
                        <a:pt x="94" y="1"/>
                        <a:pt x="92" y="1"/>
                        <a:pt x="9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"/>
                <p:cNvSpPr/>
                <p:nvPr/>
              </p:nvSpPr>
              <p:spPr>
                <a:xfrm>
                  <a:off x="3375700" y="2006450"/>
                  <a:ext cx="49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67" extrusionOk="0">
                      <a:moveTo>
                        <a:pt x="86" y="1"/>
                      </a:moveTo>
                      <a:cubicBezTo>
                        <a:pt x="45" y="1"/>
                        <a:pt x="9" y="34"/>
                        <a:pt x="4" y="77"/>
                      </a:cubicBezTo>
                      <a:cubicBezTo>
                        <a:pt x="1" y="129"/>
                        <a:pt x="42" y="166"/>
                        <a:pt x="88" y="166"/>
                      </a:cubicBezTo>
                      <a:cubicBezTo>
                        <a:pt x="107" y="166"/>
                        <a:pt x="126" y="160"/>
                        <a:pt x="143" y="145"/>
                      </a:cubicBezTo>
                      <a:cubicBezTo>
                        <a:pt x="198" y="97"/>
                        <a:pt x="168" y="6"/>
                        <a:pt x="95" y="1"/>
                      </a:cubicBezTo>
                      <a:cubicBezTo>
                        <a:pt x="92" y="1"/>
                        <a:pt x="89" y="1"/>
                        <a:pt x="8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"/>
                <p:cNvSpPr/>
                <p:nvPr/>
              </p:nvSpPr>
              <p:spPr>
                <a:xfrm>
                  <a:off x="3416925" y="1974275"/>
                  <a:ext cx="26800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811" extrusionOk="0">
                      <a:moveTo>
                        <a:pt x="535" y="1"/>
                      </a:moveTo>
                      <a:cubicBezTo>
                        <a:pt x="419" y="1"/>
                        <a:pt x="304" y="50"/>
                        <a:pt x="224" y="146"/>
                      </a:cubicBezTo>
                      <a:cubicBezTo>
                        <a:pt x="0" y="413"/>
                        <a:pt x="193" y="811"/>
                        <a:pt x="530" y="811"/>
                      </a:cubicBezTo>
                      <a:cubicBezTo>
                        <a:pt x="543" y="811"/>
                        <a:pt x="556" y="810"/>
                        <a:pt x="569" y="809"/>
                      </a:cubicBezTo>
                      <a:cubicBezTo>
                        <a:pt x="930" y="779"/>
                        <a:pt x="1071" y="328"/>
                        <a:pt x="796" y="96"/>
                      </a:cubicBezTo>
                      <a:cubicBezTo>
                        <a:pt x="719" y="32"/>
                        <a:pt x="627" y="1"/>
                        <a:pt x="5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"/>
                <p:cNvSpPr/>
                <p:nvPr/>
              </p:nvSpPr>
              <p:spPr>
                <a:xfrm>
                  <a:off x="3559975" y="2014000"/>
                  <a:ext cx="26775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811" extrusionOk="0">
                      <a:moveTo>
                        <a:pt x="534" y="1"/>
                      </a:moveTo>
                      <a:cubicBezTo>
                        <a:pt x="418" y="1"/>
                        <a:pt x="304" y="50"/>
                        <a:pt x="223" y="146"/>
                      </a:cubicBezTo>
                      <a:cubicBezTo>
                        <a:pt x="0" y="413"/>
                        <a:pt x="193" y="811"/>
                        <a:pt x="529" y="811"/>
                      </a:cubicBezTo>
                      <a:cubicBezTo>
                        <a:pt x="542" y="811"/>
                        <a:pt x="555" y="810"/>
                        <a:pt x="569" y="809"/>
                      </a:cubicBezTo>
                      <a:cubicBezTo>
                        <a:pt x="927" y="779"/>
                        <a:pt x="1071" y="327"/>
                        <a:pt x="793" y="95"/>
                      </a:cubicBezTo>
                      <a:cubicBezTo>
                        <a:pt x="717" y="32"/>
                        <a:pt x="625" y="1"/>
                        <a:pt x="5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"/>
                <p:cNvSpPr/>
                <p:nvPr/>
              </p:nvSpPr>
              <p:spPr>
                <a:xfrm>
                  <a:off x="3328775" y="1854450"/>
                  <a:ext cx="26875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811" extrusionOk="0">
                      <a:moveTo>
                        <a:pt x="535" y="0"/>
                      </a:moveTo>
                      <a:cubicBezTo>
                        <a:pt x="420" y="0"/>
                        <a:pt x="305" y="49"/>
                        <a:pt x="225" y="143"/>
                      </a:cubicBezTo>
                      <a:cubicBezTo>
                        <a:pt x="1" y="411"/>
                        <a:pt x="197" y="810"/>
                        <a:pt x="534" y="810"/>
                      </a:cubicBezTo>
                      <a:cubicBezTo>
                        <a:pt x="546" y="810"/>
                        <a:pt x="558" y="810"/>
                        <a:pt x="570" y="809"/>
                      </a:cubicBezTo>
                      <a:cubicBezTo>
                        <a:pt x="931" y="778"/>
                        <a:pt x="1074" y="327"/>
                        <a:pt x="797" y="95"/>
                      </a:cubicBezTo>
                      <a:cubicBezTo>
                        <a:pt x="721" y="31"/>
                        <a:pt x="628" y="0"/>
                        <a:pt x="5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"/>
                <p:cNvSpPr/>
                <p:nvPr/>
              </p:nvSpPr>
              <p:spPr>
                <a:xfrm>
                  <a:off x="3375150" y="1984425"/>
                  <a:ext cx="14725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45" extrusionOk="0">
                      <a:moveTo>
                        <a:pt x="293" y="0"/>
                      </a:moveTo>
                      <a:cubicBezTo>
                        <a:pt x="229" y="0"/>
                        <a:pt x="167" y="27"/>
                        <a:pt x="122" y="80"/>
                      </a:cubicBezTo>
                      <a:cubicBezTo>
                        <a:pt x="1" y="226"/>
                        <a:pt x="106" y="444"/>
                        <a:pt x="292" y="444"/>
                      </a:cubicBezTo>
                      <a:cubicBezTo>
                        <a:pt x="299" y="444"/>
                        <a:pt x="306" y="444"/>
                        <a:pt x="314" y="443"/>
                      </a:cubicBezTo>
                      <a:cubicBezTo>
                        <a:pt x="510" y="426"/>
                        <a:pt x="589" y="179"/>
                        <a:pt x="437" y="53"/>
                      </a:cubicBezTo>
                      <a:cubicBezTo>
                        <a:pt x="395" y="18"/>
                        <a:pt x="343" y="0"/>
                        <a:pt x="2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"/>
                <p:cNvSpPr/>
                <p:nvPr/>
              </p:nvSpPr>
              <p:spPr>
                <a:xfrm>
                  <a:off x="3350750" y="1922025"/>
                  <a:ext cx="14600" cy="1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442" extrusionOk="0">
                      <a:moveTo>
                        <a:pt x="291" y="1"/>
                      </a:moveTo>
                      <a:cubicBezTo>
                        <a:pt x="228" y="1"/>
                        <a:pt x="165" y="28"/>
                        <a:pt x="120" y="80"/>
                      </a:cubicBezTo>
                      <a:cubicBezTo>
                        <a:pt x="1" y="226"/>
                        <a:pt x="106" y="442"/>
                        <a:pt x="288" y="442"/>
                      </a:cubicBezTo>
                      <a:cubicBezTo>
                        <a:pt x="295" y="442"/>
                        <a:pt x="302" y="441"/>
                        <a:pt x="309" y="441"/>
                      </a:cubicBezTo>
                      <a:cubicBezTo>
                        <a:pt x="506" y="423"/>
                        <a:pt x="584" y="181"/>
                        <a:pt x="432" y="52"/>
                      </a:cubicBezTo>
                      <a:cubicBezTo>
                        <a:pt x="391" y="18"/>
                        <a:pt x="341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"/>
                <p:cNvSpPr/>
                <p:nvPr/>
              </p:nvSpPr>
              <p:spPr>
                <a:xfrm>
                  <a:off x="3403625" y="2001300"/>
                  <a:ext cx="95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89" extrusionOk="0">
                      <a:moveTo>
                        <a:pt x="191" y="0"/>
                      </a:moveTo>
                      <a:cubicBezTo>
                        <a:pt x="149" y="0"/>
                        <a:pt x="108" y="18"/>
                        <a:pt x="80" y="53"/>
                      </a:cubicBezTo>
                      <a:cubicBezTo>
                        <a:pt x="0" y="148"/>
                        <a:pt x="69" y="289"/>
                        <a:pt x="188" y="289"/>
                      </a:cubicBezTo>
                      <a:cubicBezTo>
                        <a:pt x="193" y="289"/>
                        <a:pt x="198" y="288"/>
                        <a:pt x="204" y="288"/>
                      </a:cubicBezTo>
                      <a:cubicBezTo>
                        <a:pt x="332" y="278"/>
                        <a:pt x="383" y="116"/>
                        <a:pt x="284" y="33"/>
                      </a:cubicBezTo>
                      <a:cubicBezTo>
                        <a:pt x="257" y="11"/>
                        <a:pt x="224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"/>
                <p:cNvSpPr/>
                <p:nvPr/>
              </p:nvSpPr>
              <p:spPr>
                <a:xfrm>
                  <a:off x="3410025" y="1954600"/>
                  <a:ext cx="9550" cy="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288" extrusionOk="0">
                      <a:moveTo>
                        <a:pt x="190" y="0"/>
                      </a:moveTo>
                      <a:cubicBezTo>
                        <a:pt x="150" y="0"/>
                        <a:pt x="109" y="18"/>
                        <a:pt x="81" y="53"/>
                      </a:cubicBezTo>
                      <a:cubicBezTo>
                        <a:pt x="1" y="146"/>
                        <a:pt x="71" y="288"/>
                        <a:pt x="190" y="288"/>
                      </a:cubicBezTo>
                      <a:cubicBezTo>
                        <a:pt x="194" y="288"/>
                        <a:pt x="198" y="288"/>
                        <a:pt x="202" y="287"/>
                      </a:cubicBezTo>
                      <a:cubicBezTo>
                        <a:pt x="331" y="277"/>
                        <a:pt x="381" y="116"/>
                        <a:pt x="283" y="35"/>
                      </a:cubicBezTo>
                      <a:cubicBezTo>
                        <a:pt x="256" y="12"/>
                        <a:pt x="223" y="0"/>
                        <a:pt x="19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"/>
                <p:cNvSpPr/>
                <p:nvPr/>
              </p:nvSpPr>
              <p:spPr>
                <a:xfrm>
                  <a:off x="3369500" y="1958800"/>
                  <a:ext cx="960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" h="290" extrusionOk="0">
                      <a:moveTo>
                        <a:pt x="191" y="0"/>
                      </a:moveTo>
                      <a:cubicBezTo>
                        <a:pt x="149" y="0"/>
                        <a:pt x="109" y="18"/>
                        <a:pt x="81" y="51"/>
                      </a:cubicBezTo>
                      <a:cubicBezTo>
                        <a:pt x="1" y="146"/>
                        <a:pt x="70" y="289"/>
                        <a:pt x="189" y="289"/>
                      </a:cubicBezTo>
                      <a:cubicBezTo>
                        <a:pt x="194" y="289"/>
                        <a:pt x="199" y="289"/>
                        <a:pt x="204" y="288"/>
                      </a:cubicBezTo>
                      <a:cubicBezTo>
                        <a:pt x="333" y="278"/>
                        <a:pt x="383" y="117"/>
                        <a:pt x="285" y="34"/>
                      </a:cubicBezTo>
                      <a:cubicBezTo>
                        <a:pt x="257" y="11"/>
                        <a:pt x="224" y="0"/>
                        <a:pt x="19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"/>
                <p:cNvSpPr/>
                <p:nvPr/>
              </p:nvSpPr>
              <p:spPr>
                <a:xfrm>
                  <a:off x="3415425" y="2033900"/>
                  <a:ext cx="552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168" extrusionOk="0">
                      <a:moveTo>
                        <a:pt x="112" y="0"/>
                      </a:moveTo>
                      <a:cubicBezTo>
                        <a:pt x="88" y="0"/>
                        <a:pt x="65" y="11"/>
                        <a:pt x="49" y="30"/>
                      </a:cubicBezTo>
                      <a:cubicBezTo>
                        <a:pt x="1" y="86"/>
                        <a:pt x="41" y="167"/>
                        <a:pt x="111" y="167"/>
                      </a:cubicBezTo>
                      <a:cubicBezTo>
                        <a:pt x="114" y="167"/>
                        <a:pt x="117" y="167"/>
                        <a:pt x="120" y="167"/>
                      </a:cubicBezTo>
                      <a:cubicBezTo>
                        <a:pt x="193" y="162"/>
                        <a:pt x="221" y="68"/>
                        <a:pt x="165" y="20"/>
                      </a:cubicBezTo>
                      <a:cubicBezTo>
                        <a:pt x="150" y="7"/>
                        <a:pt x="131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"/>
                <p:cNvSpPr/>
                <p:nvPr/>
              </p:nvSpPr>
              <p:spPr>
                <a:xfrm>
                  <a:off x="3398325" y="1978075"/>
                  <a:ext cx="5475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" h="169" extrusionOk="0">
                      <a:moveTo>
                        <a:pt x="110" y="1"/>
                      </a:moveTo>
                      <a:cubicBezTo>
                        <a:pt x="86" y="1"/>
                        <a:pt x="62" y="11"/>
                        <a:pt x="45" y="32"/>
                      </a:cubicBezTo>
                      <a:cubicBezTo>
                        <a:pt x="1" y="86"/>
                        <a:pt x="40" y="168"/>
                        <a:pt x="112" y="168"/>
                      </a:cubicBezTo>
                      <a:cubicBezTo>
                        <a:pt x="114" y="168"/>
                        <a:pt x="116" y="168"/>
                        <a:pt x="118" y="168"/>
                      </a:cubicBezTo>
                      <a:cubicBezTo>
                        <a:pt x="191" y="160"/>
                        <a:pt x="219" y="67"/>
                        <a:pt x="163" y="19"/>
                      </a:cubicBezTo>
                      <a:cubicBezTo>
                        <a:pt x="148" y="7"/>
                        <a:pt x="129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"/>
                <p:cNvSpPr/>
                <p:nvPr/>
              </p:nvSpPr>
              <p:spPr>
                <a:xfrm>
                  <a:off x="3460675" y="2014850"/>
                  <a:ext cx="555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" h="168" extrusionOk="0">
                      <a:moveTo>
                        <a:pt x="111" y="1"/>
                      </a:moveTo>
                      <a:cubicBezTo>
                        <a:pt x="87" y="1"/>
                        <a:pt x="64" y="11"/>
                        <a:pt x="47" y="31"/>
                      </a:cubicBezTo>
                      <a:cubicBezTo>
                        <a:pt x="1" y="85"/>
                        <a:pt x="42" y="167"/>
                        <a:pt x="112" y="167"/>
                      </a:cubicBezTo>
                      <a:cubicBezTo>
                        <a:pt x="114" y="167"/>
                        <a:pt x="116" y="167"/>
                        <a:pt x="118" y="167"/>
                      </a:cubicBezTo>
                      <a:cubicBezTo>
                        <a:pt x="191" y="159"/>
                        <a:pt x="221" y="66"/>
                        <a:pt x="163" y="21"/>
                      </a:cubicBezTo>
                      <a:cubicBezTo>
                        <a:pt x="148" y="7"/>
                        <a:pt x="129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3" name="Google Shape;363;p2"/>
              <p:cNvGrpSpPr/>
              <p:nvPr/>
            </p:nvGrpSpPr>
            <p:grpSpPr>
              <a:xfrm>
                <a:off x="4330280" y="-1026251"/>
                <a:ext cx="5424426" cy="1683561"/>
                <a:chOff x="1918107" y="4040250"/>
                <a:chExt cx="1083693" cy="414150"/>
              </a:xfrm>
            </p:grpSpPr>
            <p:sp>
              <p:nvSpPr>
                <p:cNvPr id="364" name="Google Shape;364;p2"/>
                <p:cNvSpPr/>
                <p:nvPr/>
              </p:nvSpPr>
              <p:spPr>
                <a:xfrm>
                  <a:off x="2882975" y="4347050"/>
                  <a:ext cx="95625" cy="10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5" h="4294" extrusionOk="0">
                      <a:moveTo>
                        <a:pt x="2016" y="0"/>
                      </a:moveTo>
                      <a:cubicBezTo>
                        <a:pt x="846" y="0"/>
                        <a:pt x="1" y="2075"/>
                        <a:pt x="183" y="3074"/>
                      </a:cubicBezTo>
                      <a:cubicBezTo>
                        <a:pt x="332" y="3886"/>
                        <a:pt x="985" y="4294"/>
                        <a:pt x="1723" y="4294"/>
                      </a:cubicBezTo>
                      <a:cubicBezTo>
                        <a:pt x="1912" y="4294"/>
                        <a:pt x="2106" y="4267"/>
                        <a:pt x="2299" y="4214"/>
                      </a:cubicBezTo>
                      <a:cubicBezTo>
                        <a:pt x="3388" y="3914"/>
                        <a:pt x="3825" y="2769"/>
                        <a:pt x="3613" y="1730"/>
                      </a:cubicBezTo>
                      <a:cubicBezTo>
                        <a:pt x="3504" y="1201"/>
                        <a:pt x="3237" y="669"/>
                        <a:pt x="2813" y="323"/>
                      </a:cubicBezTo>
                      <a:cubicBezTo>
                        <a:pt x="2537" y="97"/>
                        <a:pt x="2269" y="0"/>
                        <a:pt x="2016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"/>
                <p:cNvSpPr/>
                <p:nvPr/>
              </p:nvSpPr>
              <p:spPr>
                <a:xfrm>
                  <a:off x="2807450" y="4402575"/>
                  <a:ext cx="65100" cy="4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4" h="1793" extrusionOk="0">
                      <a:moveTo>
                        <a:pt x="909" y="1"/>
                      </a:moveTo>
                      <a:cubicBezTo>
                        <a:pt x="406" y="1"/>
                        <a:pt x="1" y="223"/>
                        <a:pt x="108" y="747"/>
                      </a:cubicBezTo>
                      <a:cubicBezTo>
                        <a:pt x="211" y="1237"/>
                        <a:pt x="758" y="1597"/>
                        <a:pt x="1197" y="1738"/>
                      </a:cubicBezTo>
                      <a:cubicBezTo>
                        <a:pt x="1308" y="1774"/>
                        <a:pt x="1431" y="1793"/>
                        <a:pt x="1555" y="1793"/>
                      </a:cubicBezTo>
                      <a:cubicBezTo>
                        <a:pt x="1950" y="1793"/>
                        <a:pt x="2360" y="1606"/>
                        <a:pt x="2450" y="1189"/>
                      </a:cubicBezTo>
                      <a:cubicBezTo>
                        <a:pt x="2603" y="482"/>
                        <a:pt x="1650" y="1"/>
                        <a:pt x="909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"/>
                <p:cNvSpPr/>
                <p:nvPr/>
              </p:nvSpPr>
              <p:spPr>
                <a:xfrm>
                  <a:off x="2787700" y="4292850"/>
                  <a:ext cx="92800" cy="9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2" h="3980" extrusionOk="0">
                      <a:moveTo>
                        <a:pt x="2213" y="0"/>
                      </a:moveTo>
                      <a:cubicBezTo>
                        <a:pt x="1510" y="0"/>
                        <a:pt x="798" y="620"/>
                        <a:pt x="522" y="1213"/>
                      </a:cubicBezTo>
                      <a:cubicBezTo>
                        <a:pt x="0" y="2327"/>
                        <a:pt x="888" y="3018"/>
                        <a:pt x="1768" y="3618"/>
                      </a:cubicBezTo>
                      <a:cubicBezTo>
                        <a:pt x="2084" y="3833"/>
                        <a:pt x="2441" y="3979"/>
                        <a:pt x="2753" y="3979"/>
                      </a:cubicBezTo>
                      <a:cubicBezTo>
                        <a:pt x="3109" y="3979"/>
                        <a:pt x="3406" y="3788"/>
                        <a:pt x="3518" y="3288"/>
                      </a:cubicBezTo>
                      <a:cubicBezTo>
                        <a:pt x="3704" y="2458"/>
                        <a:pt x="3712" y="870"/>
                        <a:pt x="2918" y="247"/>
                      </a:cubicBezTo>
                      <a:cubicBezTo>
                        <a:pt x="2696" y="74"/>
                        <a:pt x="2455" y="0"/>
                        <a:pt x="2213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"/>
                <p:cNvSpPr/>
                <p:nvPr/>
              </p:nvSpPr>
              <p:spPr>
                <a:xfrm>
                  <a:off x="2709500" y="4353200"/>
                  <a:ext cx="110625" cy="7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3153" extrusionOk="0">
                      <a:moveTo>
                        <a:pt x="1949" y="0"/>
                      </a:moveTo>
                      <a:cubicBezTo>
                        <a:pt x="1847" y="0"/>
                        <a:pt x="1744" y="15"/>
                        <a:pt x="1640" y="47"/>
                      </a:cubicBezTo>
                      <a:cubicBezTo>
                        <a:pt x="1" y="549"/>
                        <a:pt x="1434" y="3153"/>
                        <a:pt x="2673" y="3153"/>
                      </a:cubicBezTo>
                      <a:cubicBezTo>
                        <a:pt x="2783" y="3153"/>
                        <a:pt x="2892" y="3132"/>
                        <a:pt x="2997" y="3088"/>
                      </a:cubicBezTo>
                      <a:cubicBezTo>
                        <a:pt x="4425" y="2482"/>
                        <a:pt x="3274" y="0"/>
                        <a:pt x="1949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"/>
                <p:cNvSpPr/>
                <p:nvPr/>
              </p:nvSpPr>
              <p:spPr>
                <a:xfrm>
                  <a:off x="2708250" y="4256025"/>
                  <a:ext cx="79600" cy="8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4" h="3541" extrusionOk="0">
                      <a:moveTo>
                        <a:pt x="1445" y="0"/>
                      </a:moveTo>
                      <a:cubicBezTo>
                        <a:pt x="1272" y="0"/>
                        <a:pt x="1098" y="33"/>
                        <a:pt x="929" y="106"/>
                      </a:cubicBezTo>
                      <a:cubicBezTo>
                        <a:pt x="124" y="451"/>
                        <a:pt x="1" y="1912"/>
                        <a:pt x="377" y="2592"/>
                      </a:cubicBezTo>
                      <a:cubicBezTo>
                        <a:pt x="655" y="3100"/>
                        <a:pt x="1170" y="3540"/>
                        <a:pt x="1749" y="3540"/>
                      </a:cubicBezTo>
                      <a:cubicBezTo>
                        <a:pt x="1890" y="3540"/>
                        <a:pt x="2034" y="3514"/>
                        <a:pt x="2179" y="3457"/>
                      </a:cubicBezTo>
                      <a:cubicBezTo>
                        <a:pt x="2918" y="3172"/>
                        <a:pt x="3183" y="2237"/>
                        <a:pt x="3115" y="1516"/>
                      </a:cubicBezTo>
                      <a:cubicBezTo>
                        <a:pt x="3042" y="736"/>
                        <a:pt x="2259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"/>
                <p:cNvSpPr/>
                <p:nvPr/>
              </p:nvSpPr>
              <p:spPr>
                <a:xfrm>
                  <a:off x="2569200" y="4291325"/>
                  <a:ext cx="148025" cy="12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1" h="4966" extrusionOk="0">
                      <a:moveTo>
                        <a:pt x="2024" y="1"/>
                      </a:moveTo>
                      <a:cubicBezTo>
                        <a:pt x="1813" y="1"/>
                        <a:pt x="1584" y="48"/>
                        <a:pt x="1329" y="157"/>
                      </a:cubicBezTo>
                      <a:cubicBezTo>
                        <a:pt x="308" y="593"/>
                        <a:pt x="0" y="1899"/>
                        <a:pt x="575" y="2809"/>
                      </a:cubicBezTo>
                      <a:cubicBezTo>
                        <a:pt x="1235" y="3852"/>
                        <a:pt x="2609" y="4966"/>
                        <a:pt x="3937" y="4966"/>
                      </a:cubicBezTo>
                      <a:cubicBezTo>
                        <a:pt x="4080" y="4966"/>
                        <a:pt x="4224" y="4953"/>
                        <a:pt x="4365" y="4925"/>
                      </a:cubicBezTo>
                      <a:cubicBezTo>
                        <a:pt x="5331" y="4736"/>
                        <a:pt x="5921" y="4156"/>
                        <a:pt x="5638" y="3175"/>
                      </a:cubicBezTo>
                      <a:cubicBezTo>
                        <a:pt x="5429" y="2446"/>
                        <a:pt x="4915" y="1750"/>
                        <a:pt x="4277" y="1339"/>
                      </a:cubicBezTo>
                      <a:cubicBezTo>
                        <a:pt x="3467" y="820"/>
                        <a:pt x="2905" y="1"/>
                        <a:pt x="2024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"/>
                <p:cNvSpPr/>
                <p:nvPr/>
              </p:nvSpPr>
              <p:spPr>
                <a:xfrm>
                  <a:off x="2674375" y="4278400"/>
                  <a:ext cx="28900" cy="2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1150" extrusionOk="0">
                      <a:moveTo>
                        <a:pt x="640" y="1"/>
                      </a:moveTo>
                      <a:cubicBezTo>
                        <a:pt x="219" y="1"/>
                        <a:pt x="0" y="1025"/>
                        <a:pt x="559" y="1143"/>
                      </a:cubicBezTo>
                      <a:cubicBezTo>
                        <a:pt x="582" y="1147"/>
                        <a:pt x="605" y="1150"/>
                        <a:pt x="627" y="1150"/>
                      </a:cubicBezTo>
                      <a:cubicBezTo>
                        <a:pt x="1023" y="1150"/>
                        <a:pt x="1155" y="382"/>
                        <a:pt x="907" y="134"/>
                      </a:cubicBezTo>
                      <a:cubicBezTo>
                        <a:pt x="813" y="40"/>
                        <a:pt x="723" y="1"/>
                        <a:pt x="640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"/>
                <p:cNvSpPr/>
                <p:nvPr/>
              </p:nvSpPr>
              <p:spPr>
                <a:xfrm>
                  <a:off x="2568050" y="4401525"/>
                  <a:ext cx="51725" cy="3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1232" extrusionOk="0">
                      <a:moveTo>
                        <a:pt x="776" y="1"/>
                      </a:moveTo>
                      <a:cubicBezTo>
                        <a:pt x="1" y="1"/>
                        <a:pt x="258" y="1232"/>
                        <a:pt x="1047" y="1232"/>
                      </a:cubicBezTo>
                      <a:cubicBezTo>
                        <a:pt x="1085" y="1232"/>
                        <a:pt x="1123" y="1229"/>
                        <a:pt x="1163" y="1223"/>
                      </a:cubicBezTo>
                      <a:cubicBezTo>
                        <a:pt x="2068" y="1089"/>
                        <a:pt x="1438" y="43"/>
                        <a:pt x="830" y="3"/>
                      </a:cubicBezTo>
                      <a:cubicBezTo>
                        <a:pt x="812" y="1"/>
                        <a:pt x="794" y="1"/>
                        <a:pt x="776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"/>
                <p:cNvSpPr/>
                <p:nvPr/>
              </p:nvSpPr>
              <p:spPr>
                <a:xfrm>
                  <a:off x="2448900" y="4289275"/>
                  <a:ext cx="106525" cy="1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1" h="5052" extrusionOk="0">
                      <a:moveTo>
                        <a:pt x="1511" y="0"/>
                      </a:moveTo>
                      <a:cubicBezTo>
                        <a:pt x="221" y="0"/>
                        <a:pt x="1" y="1743"/>
                        <a:pt x="354" y="2712"/>
                      </a:cubicBezTo>
                      <a:cubicBezTo>
                        <a:pt x="790" y="3905"/>
                        <a:pt x="1478" y="4662"/>
                        <a:pt x="2737" y="4992"/>
                      </a:cubicBezTo>
                      <a:cubicBezTo>
                        <a:pt x="2891" y="5033"/>
                        <a:pt x="3031" y="5052"/>
                        <a:pt x="3158" y="5052"/>
                      </a:cubicBezTo>
                      <a:cubicBezTo>
                        <a:pt x="4019" y="5052"/>
                        <a:pt x="4261" y="4175"/>
                        <a:pt x="4146" y="3302"/>
                      </a:cubicBezTo>
                      <a:cubicBezTo>
                        <a:pt x="3990" y="2122"/>
                        <a:pt x="2944" y="60"/>
                        <a:pt x="1569" y="2"/>
                      </a:cubicBezTo>
                      <a:cubicBezTo>
                        <a:pt x="1550" y="1"/>
                        <a:pt x="1530" y="0"/>
                        <a:pt x="1511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"/>
                <p:cNvSpPr/>
                <p:nvPr/>
              </p:nvSpPr>
              <p:spPr>
                <a:xfrm>
                  <a:off x="2518950" y="4244575"/>
                  <a:ext cx="67475" cy="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2305" extrusionOk="0">
                      <a:moveTo>
                        <a:pt x="1404" y="0"/>
                      </a:moveTo>
                      <a:cubicBezTo>
                        <a:pt x="1008" y="0"/>
                        <a:pt x="622" y="158"/>
                        <a:pt x="414" y="506"/>
                      </a:cubicBezTo>
                      <a:cubicBezTo>
                        <a:pt x="1" y="1195"/>
                        <a:pt x="749" y="2304"/>
                        <a:pt x="1522" y="2304"/>
                      </a:cubicBezTo>
                      <a:cubicBezTo>
                        <a:pt x="1569" y="2304"/>
                        <a:pt x="1617" y="2300"/>
                        <a:pt x="1665" y="2291"/>
                      </a:cubicBezTo>
                      <a:cubicBezTo>
                        <a:pt x="2262" y="2178"/>
                        <a:pt x="2698" y="1621"/>
                        <a:pt x="2671" y="1010"/>
                      </a:cubicBezTo>
                      <a:cubicBezTo>
                        <a:pt x="2642" y="375"/>
                        <a:pt x="2013" y="0"/>
                        <a:pt x="1404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"/>
                <p:cNvSpPr/>
                <p:nvPr/>
              </p:nvSpPr>
              <p:spPr>
                <a:xfrm>
                  <a:off x="2604800" y="4219275"/>
                  <a:ext cx="64425" cy="5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" h="2215" extrusionOk="0">
                      <a:moveTo>
                        <a:pt x="1072" y="0"/>
                      </a:moveTo>
                      <a:cubicBezTo>
                        <a:pt x="489" y="0"/>
                        <a:pt x="0" y="469"/>
                        <a:pt x="278" y="1304"/>
                      </a:cubicBezTo>
                      <a:cubicBezTo>
                        <a:pt x="452" y="1826"/>
                        <a:pt x="944" y="2136"/>
                        <a:pt x="1486" y="2204"/>
                      </a:cubicBezTo>
                      <a:cubicBezTo>
                        <a:pt x="1546" y="2211"/>
                        <a:pt x="1603" y="2215"/>
                        <a:pt x="1656" y="2215"/>
                      </a:cubicBezTo>
                      <a:cubicBezTo>
                        <a:pt x="2577" y="2215"/>
                        <a:pt x="2553" y="1151"/>
                        <a:pt x="2076" y="525"/>
                      </a:cubicBezTo>
                      <a:cubicBezTo>
                        <a:pt x="1803" y="168"/>
                        <a:pt x="1421" y="0"/>
                        <a:pt x="1072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"/>
                <p:cNvSpPr/>
                <p:nvPr/>
              </p:nvSpPr>
              <p:spPr>
                <a:xfrm>
                  <a:off x="2449275" y="4225975"/>
                  <a:ext cx="63025" cy="4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1759" extrusionOk="0">
                      <a:moveTo>
                        <a:pt x="1116" y="1"/>
                      </a:moveTo>
                      <a:cubicBezTo>
                        <a:pt x="530" y="1"/>
                        <a:pt x="0" y="515"/>
                        <a:pt x="377" y="1187"/>
                      </a:cubicBezTo>
                      <a:cubicBezTo>
                        <a:pt x="550" y="1495"/>
                        <a:pt x="1074" y="1759"/>
                        <a:pt x="1486" y="1759"/>
                      </a:cubicBezTo>
                      <a:cubicBezTo>
                        <a:pt x="1560" y="1759"/>
                        <a:pt x="1631" y="1750"/>
                        <a:pt x="1695" y="1732"/>
                      </a:cubicBezTo>
                      <a:cubicBezTo>
                        <a:pt x="2520" y="1492"/>
                        <a:pt x="2235" y="589"/>
                        <a:pt x="1701" y="193"/>
                      </a:cubicBezTo>
                      <a:cubicBezTo>
                        <a:pt x="1521" y="60"/>
                        <a:pt x="1315" y="1"/>
                        <a:pt x="1116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"/>
                <p:cNvSpPr/>
                <p:nvPr/>
              </p:nvSpPr>
              <p:spPr>
                <a:xfrm>
                  <a:off x="2354300" y="4216300"/>
                  <a:ext cx="86450" cy="1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8" h="4104" extrusionOk="0">
                      <a:moveTo>
                        <a:pt x="973" y="1"/>
                      </a:moveTo>
                      <a:cubicBezTo>
                        <a:pt x="0" y="1"/>
                        <a:pt x="133" y="1472"/>
                        <a:pt x="214" y="2240"/>
                      </a:cubicBezTo>
                      <a:cubicBezTo>
                        <a:pt x="330" y="3306"/>
                        <a:pt x="716" y="3924"/>
                        <a:pt x="1788" y="4083"/>
                      </a:cubicBezTo>
                      <a:cubicBezTo>
                        <a:pt x="1879" y="4097"/>
                        <a:pt x="1968" y="4103"/>
                        <a:pt x="2053" y="4103"/>
                      </a:cubicBezTo>
                      <a:cubicBezTo>
                        <a:pt x="2931" y="4103"/>
                        <a:pt x="3458" y="3403"/>
                        <a:pt x="3412" y="2494"/>
                      </a:cubicBezTo>
                      <a:cubicBezTo>
                        <a:pt x="3356" y="1418"/>
                        <a:pt x="2373" y="361"/>
                        <a:pt x="1349" y="61"/>
                      </a:cubicBezTo>
                      <a:cubicBezTo>
                        <a:pt x="1208" y="20"/>
                        <a:pt x="1083" y="1"/>
                        <a:pt x="973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"/>
                <p:cNvSpPr/>
                <p:nvPr/>
              </p:nvSpPr>
              <p:spPr>
                <a:xfrm>
                  <a:off x="2178654" y="4044812"/>
                  <a:ext cx="136175" cy="1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7" h="6671" extrusionOk="0">
                      <a:moveTo>
                        <a:pt x="2920" y="1"/>
                      </a:moveTo>
                      <a:cubicBezTo>
                        <a:pt x="2279" y="1"/>
                        <a:pt x="1625" y="185"/>
                        <a:pt x="1145" y="471"/>
                      </a:cubicBezTo>
                      <a:cubicBezTo>
                        <a:pt x="583" y="803"/>
                        <a:pt x="305" y="1363"/>
                        <a:pt x="222" y="1994"/>
                      </a:cubicBezTo>
                      <a:cubicBezTo>
                        <a:pt x="0" y="3630"/>
                        <a:pt x="1016" y="5905"/>
                        <a:pt x="2597" y="6568"/>
                      </a:cubicBezTo>
                      <a:cubicBezTo>
                        <a:pt x="2766" y="6639"/>
                        <a:pt x="2934" y="6671"/>
                        <a:pt x="3100" y="6671"/>
                      </a:cubicBezTo>
                      <a:cubicBezTo>
                        <a:pt x="4061" y="6671"/>
                        <a:pt x="4930" y="5589"/>
                        <a:pt x="5152" y="4707"/>
                      </a:cubicBezTo>
                      <a:cubicBezTo>
                        <a:pt x="5429" y="3592"/>
                        <a:pt x="5447" y="2047"/>
                        <a:pt x="4884" y="1013"/>
                      </a:cubicBezTo>
                      <a:cubicBezTo>
                        <a:pt x="4490" y="285"/>
                        <a:pt x="3716" y="1"/>
                        <a:pt x="2920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"/>
                <p:cNvSpPr/>
                <p:nvPr/>
              </p:nvSpPr>
              <p:spPr>
                <a:xfrm>
                  <a:off x="2042802" y="4040669"/>
                  <a:ext cx="84575" cy="10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" h="4095" extrusionOk="0">
                      <a:moveTo>
                        <a:pt x="2014" y="0"/>
                      </a:moveTo>
                      <a:cubicBezTo>
                        <a:pt x="1099" y="0"/>
                        <a:pt x="64" y="1108"/>
                        <a:pt x="36" y="1952"/>
                      </a:cubicBezTo>
                      <a:cubicBezTo>
                        <a:pt x="1" y="3048"/>
                        <a:pt x="806" y="4094"/>
                        <a:pt x="1878" y="4094"/>
                      </a:cubicBezTo>
                      <a:cubicBezTo>
                        <a:pt x="2040" y="4094"/>
                        <a:pt x="2207" y="4071"/>
                        <a:pt x="2378" y="4020"/>
                      </a:cubicBezTo>
                      <a:cubicBezTo>
                        <a:pt x="3276" y="3750"/>
                        <a:pt x="3382" y="2459"/>
                        <a:pt x="3291" y="1695"/>
                      </a:cubicBezTo>
                      <a:cubicBezTo>
                        <a:pt x="3241" y="1266"/>
                        <a:pt x="3127" y="772"/>
                        <a:pt x="2853" y="427"/>
                      </a:cubicBezTo>
                      <a:cubicBezTo>
                        <a:pt x="2615" y="125"/>
                        <a:pt x="2321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"/>
                <p:cNvSpPr/>
                <p:nvPr/>
              </p:nvSpPr>
              <p:spPr>
                <a:xfrm>
                  <a:off x="1959471" y="4058800"/>
                  <a:ext cx="68025" cy="6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" h="2695" extrusionOk="0">
                      <a:moveTo>
                        <a:pt x="1519" y="1"/>
                      </a:moveTo>
                      <a:cubicBezTo>
                        <a:pt x="550" y="1"/>
                        <a:pt x="0" y="2503"/>
                        <a:pt x="1468" y="2686"/>
                      </a:cubicBezTo>
                      <a:cubicBezTo>
                        <a:pt x="1515" y="2692"/>
                        <a:pt x="1559" y="2695"/>
                        <a:pt x="1603" y="2695"/>
                      </a:cubicBezTo>
                      <a:cubicBezTo>
                        <a:pt x="2666" y="2695"/>
                        <a:pt x="2720" y="993"/>
                        <a:pt x="2141" y="343"/>
                      </a:cubicBezTo>
                      <a:cubicBezTo>
                        <a:pt x="1926" y="102"/>
                        <a:pt x="1714" y="1"/>
                        <a:pt x="1519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"/>
                <p:cNvSpPr/>
                <p:nvPr/>
              </p:nvSpPr>
              <p:spPr>
                <a:xfrm>
                  <a:off x="1918107" y="4129925"/>
                  <a:ext cx="40125" cy="2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" h="909" extrusionOk="0">
                      <a:moveTo>
                        <a:pt x="802" y="0"/>
                      </a:moveTo>
                      <a:cubicBezTo>
                        <a:pt x="757" y="0"/>
                        <a:pt x="710" y="6"/>
                        <a:pt x="662" y="19"/>
                      </a:cubicBezTo>
                      <a:cubicBezTo>
                        <a:pt x="1" y="189"/>
                        <a:pt x="143" y="909"/>
                        <a:pt x="768" y="909"/>
                      </a:cubicBezTo>
                      <a:cubicBezTo>
                        <a:pt x="798" y="909"/>
                        <a:pt x="829" y="907"/>
                        <a:pt x="862" y="904"/>
                      </a:cubicBezTo>
                      <a:cubicBezTo>
                        <a:pt x="932" y="899"/>
                        <a:pt x="1000" y="881"/>
                        <a:pt x="1063" y="856"/>
                      </a:cubicBezTo>
                      <a:cubicBezTo>
                        <a:pt x="1604" y="637"/>
                        <a:pt x="1279" y="0"/>
                        <a:pt x="802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"/>
                <p:cNvSpPr/>
                <p:nvPr/>
              </p:nvSpPr>
              <p:spPr>
                <a:xfrm>
                  <a:off x="1997353" y="4156738"/>
                  <a:ext cx="69925" cy="6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7" h="2510" extrusionOk="0">
                      <a:moveTo>
                        <a:pt x="1493" y="0"/>
                      </a:moveTo>
                      <a:cubicBezTo>
                        <a:pt x="439" y="0"/>
                        <a:pt x="1" y="2509"/>
                        <a:pt x="1321" y="2509"/>
                      </a:cubicBezTo>
                      <a:cubicBezTo>
                        <a:pt x="1376" y="2509"/>
                        <a:pt x="1434" y="2505"/>
                        <a:pt x="1495" y="2496"/>
                      </a:cubicBezTo>
                      <a:cubicBezTo>
                        <a:pt x="2569" y="2337"/>
                        <a:pt x="2796" y="461"/>
                        <a:pt x="1767" y="55"/>
                      </a:cubicBezTo>
                      <a:cubicBezTo>
                        <a:pt x="1672" y="17"/>
                        <a:pt x="1581" y="0"/>
                        <a:pt x="1493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"/>
                <p:cNvSpPr/>
                <p:nvPr/>
              </p:nvSpPr>
              <p:spPr>
                <a:xfrm>
                  <a:off x="2125250" y="4181950"/>
                  <a:ext cx="95675" cy="8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3421" extrusionOk="0">
                      <a:moveTo>
                        <a:pt x="1487" y="1"/>
                      </a:moveTo>
                      <a:cubicBezTo>
                        <a:pt x="717" y="1"/>
                        <a:pt x="29" y="369"/>
                        <a:pt x="16" y="1238"/>
                      </a:cubicBezTo>
                      <a:cubicBezTo>
                        <a:pt x="0" y="2357"/>
                        <a:pt x="871" y="3420"/>
                        <a:pt x="1894" y="3420"/>
                      </a:cubicBezTo>
                      <a:cubicBezTo>
                        <a:pt x="2193" y="3420"/>
                        <a:pt x="2504" y="3330"/>
                        <a:pt x="2810" y="3124"/>
                      </a:cubicBezTo>
                      <a:cubicBezTo>
                        <a:pt x="3526" y="2643"/>
                        <a:pt x="3826" y="1957"/>
                        <a:pt x="3526" y="1145"/>
                      </a:cubicBezTo>
                      <a:cubicBezTo>
                        <a:pt x="3267" y="440"/>
                        <a:pt x="2328" y="1"/>
                        <a:pt x="1487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"/>
                <p:cNvSpPr/>
                <p:nvPr/>
              </p:nvSpPr>
              <p:spPr>
                <a:xfrm>
                  <a:off x="2224825" y="4240500"/>
                  <a:ext cx="62025" cy="7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2907" extrusionOk="0">
                      <a:moveTo>
                        <a:pt x="1063" y="0"/>
                      </a:moveTo>
                      <a:cubicBezTo>
                        <a:pt x="602" y="0"/>
                        <a:pt x="175" y="332"/>
                        <a:pt x="90" y="1022"/>
                      </a:cubicBezTo>
                      <a:cubicBezTo>
                        <a:pt x="0" y="1754"/>
                        <a:pt x="414" y="2906"/>
                        <a:pt x="1200" y="2906"/>
                      </a:cubicBezTo>
                      <a:cubicBezTo>
                        <a:pt x="1338" y="2906"/>
                        <a:pt x="1487" y="2871"/>
                        <a:pt x="1646" y="2792"/>
                      </a:cubicBezTo>
                      <a:cubicBezTo>
                        <a:pt x="2365" y="2434"/>
                        <a:pt x="2481" y="1582"/>
                        <a:pt x="2208" y="893"/>
                      </a:cubicBezTo>
                      <a:cubicBezTo>
                        <a:pt x="1977" y="306"/>
                        <a:pt x="1505" y="0"/>
                        <a:pt x="1063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"/>
                <p:cNvSpPr/>
                <p:nvPr/>
              </p:nvSpPr>
              <p:spPr>
                <a:xfrm>
                  <a:off x="2298400" y="4248600"/>
                  <a:ext cx="43750" cy="3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" h="1532" extrusionOk="0">
                      <a:moveTo>
                        <a:pt x="978" y="1"/>
                      </a:moveTo>
                      <a:cubicBezTo>
                        <a:pt x="626" y="1"/>
                        <a:pt x="250" y="208"/>
                        <a:pt x="153" y="549"/>
                      </a:cubicBezTo>
                      <a:cubicBezTo>
                        <a:pt x="1" y="1079"/>
                        <a:pt x="473" y="1531"/>
                        <a:pt x="961" y="1531"/>
                      </a:cubicBezTo>
                      <a:cubicBezTo>
                        <a:pt x="1055" y="1531"/>
                        <a:pt x="1151" y="1514"/>
                        <a:pt x="1242" y="1477"/>
                      </a:cubicBezTo>
                      <a:cubicBezTo>
                        <a:pt x="1618" y="1323"/>
                        <a:pt x="1749" y="746"/>
                        <a:pt x="1608" y="393"/>
                      </a:cubicBezTo>
                      <a:cubicBezTo>
                        <a:pt x="1500" y="121"/>
                        <a:pt x="1246" y="1"/>
                        <a:pt x="978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"/>
                <p:cNvSpPr/>
                <p:nvPr/>
              </p:nvSpPr>
              <p:spPr>
                <a:xfrm>
                  <a:off x="2038876" y="4245926"/>
                  <a:ext cx="82475" cy="6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2473" extrusionOk="0">
                      <a:moveTo>
                        <a:pt x="1157" y="0"/>
                      </a:moveTo>
                      <a:cubicBezTo>
                        <a:pt x="368" y="0"/>
                        <a:pt x="1" y="1076"/>
                        <a:pt x="704" y="1904"/>
                      </a:cubicBezTo>
                      <a:cubicBezTo>
                        <a:pt x="942" y="2182"/>
                        <a:pt x="1501" y="2473"/>
                        <a:pt x="1963" y="2473"/>
                      </a:cubicBezTo>
                      <a:cubicBezTo>
                        <a:pt x="2098" y="2473"/>
                        <a:pt x="2224" y="2448"/>
                        <a:pt x="2333" y="2391"/>
                      </a:cubicBezTo>
                      <a:cubicBezTo>
                        <a:pt x="3298" y="1887"/>
                        <a:pt x="2496" y="689"/>
                        <a:pt x="1866" y="255"/>
                      </a:cubicBezTo>
                      <a:cubicBezTo>
                        <a:pt x="1608" y="77"/>
                        <a:pt x="1367" y="0"/>
                        <a:pt x="1157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"/>
                <p:cNvSpPr/>
                <p:nvPr/>
              </p:nvSpPr>
              <p:spPr>
                <a:xfrm>
                  <a:off x="2366100" y="4054275"/>
                  <a:ext cx="120600" cy="14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5914" extrusionOk="0">
                      <a:moveTo>
                        <a:pt x="2598" y="1"/>
                      </a:moveTo>
                      <a:cubicBezTo>
                        <a:pt x="717" y="1"/>
                        <a:pt x="0" y="2433"/>
                        <a:pt x="763" y="4323"/>
                      </a:cubicBezTo>
                      <a:cubicBezTo>
                        <a:pt x="1047" y="5026"/>
                        <a:pt x="1439" y="5914"/>
                        <a:pt x="2275" y="5914"/>
                      </a:cubicBezTo>
                      <a:cubicBezTo>
                        <a:pt x="2362" y="5914"/>
                        <a:pt x="2454" y="5904"/>
                        <a:pt x="2551" y="5884"/>
                      </a:cubicBezTo>
                      <a:cubicBezTo>
                        <a:pt x="4037" y="5574"/>
                        <a:pt x="4823" y="3456"/>
                        <a:pt x="4813" y="2122"/>
                      </a:cubicBezTo>
                      <a:cubicBezTo>
                        <a:pt x="4808" y="1451"/>
                        <a:pt x="4606" y="682"/>
                        <a:pt x="3953" y="359"/>
                      </a:cubicBezTo>
                      <a:cubicBezTo>
                        <a:pt x="3451" y="110"/>
                        <a:pt x="2998" y="1"/>
                        <a:pt x="2598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"/>
                <p:cNvSpPr/>
                <p:nvPr/>
              </p:nvSpPr>
              <p:spPr>
                <a:xfrm>
                  <a:off x="2470800" y="4124950"/>
                  <a:ext cx="111650" cy="10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6" h="4171" extrusionOk="0">
                      <a:moveTo>
                        <a:pt x="2265" y="1"/>
                      </a:moveTo>
                      <a:cubicBezTo>
                        <a:pt x="1763" y="1"/>
                        <a:pt x="1281" y="228"/>
                        <a:pt x="950" y="775"/>
                      </a:cubicBezTo>
                      <a:cubicBezTo>
                        <a:pt x="0" y="2347"/>
                        <a:pt x="1221" y="4171"/>
                        <a:pt x="2915" y="4171"/>
                      </a:cubicBezTo>
                      <a:cubicBezTo>
                        <a:pt x="3033" y="4171"/>
                        <a:pt x="3153" y="4162"/>
                        <a:pt x="3275" y="4144"/>
                      </a:cubicBezTo>
                      <a:cubicBezTo>
                        <a:pt x="4294" y="3990"/>
                        <a:pt x="4466" y="3039"/>
                        <a:pt x="4458" y="2134"/>
                      </a:cubicBezTo>
                      <a:cubicBezTo>
                        <a:pt x="4446" y="993"/>
                        <a:pt x="3313" y="1"/>
                        <a:pt x="2265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"/>
                <p:cNvSpPr/>
                <p:nvPr/>
              </p:nvSpPr>
              <p:spPr>
                <a:xfrm>
                  <a:off x="2532575" y="4059425"/>
                  <a:ext cx="114750" cy="8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0" h="3500" extrusionOk="0">
                      <a:moveTo>
                        <a:pt x="1212" y="0"/>
                      </a:moveTo>
                      <a:cubicBezTo>
                        <a:pt x="1112" y="0"/>
                        <a:pt x="1011" y="9"/>
                        <a:pt x="910" y="27"/>
                      </a:cubicBezTo>
                      <a:cubicBezTo>
                        <a:pt x="146" y="166"/>
                        <a:pt x="0" y="801"/>
                        <a:pt x="272" y="1462"/>
                      </a:cubicBezTo>
                      <a:cubicBezTo>
                        <a:pt x="645" y="2356"/>
                        <a:pt x="1939" y="3500"/>
                        <a:pt x="3056" y="3500"/>
                      </a:cubicBezTo>
                      <a:cubicBezTo>
                        <a:pt x="3230" y="3500"/>
                        <a:pt x="3399" y="3472"/>
                        <a:pt x="3561" y="3411"/>
                      </a:cubicBezTo>
                      <a:cubicBezTo>
                        <a:pt x="4589" y="3023"/>
                        <a:pt x="4065" y="1958"/>
                        <a:pt x="3556" y="1356"/>
                      </a:cubicBezTo>
                      <a:cubicBezTo>
                        <a:pt x="3003" y="704"/>
                        <a:pt x="2126" y="0"/>
                        <a:pt x="1212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"/>
                <p:cNvSpPr/>
                <p:nvPr/>
              </p:nvSpPr>
              <p:spPr>
                <a:xfrm>
                  <a:off x="2634300" y="4154775"/>
                  <a:ext cx="87950" cy="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8" h="2667" extrusionOk="0">
                      <a:moveTo>
                        <a:pt x="1479" y="1"/>
                      </a:moveTo>
                      <a:cubicBezTo>
                        <a:pt x="683" y="1"/>
                        <a:pt x="1" y="433"/>
                        <a:pt x="266" y="1375"/>
                      </a:cubicBezTo>
                      <a:cubicBezTo>
                        <a:pt x="440" y="2005"/>
                        <a:pt x="1057" y="2454"/>
                        <a:pt x="1678" y="2610"/>
                      </a:cubicBezTo>
                      <a:cubicBezTo>
                        <a:pt x="1826" y="2648"/>
                        <a:pt x="1977" y="2667"/>
                        <a:pt x="2125" y="2667"/>
                      </a:cubicBezTo>
                      <a:cubicBezTo>
                        <a:pt x="2858" y="2667"/>
                        <a:pt x="3518" y="2210"/>
                        <a:pt x="3400" y="1352"/>
                      </a:cubicBezTo>
                      <a:cubicBezTo>
                        <a:pt x="3284" y="481"/>
                        <a:pt x="2318" y="1"/>
                        <a:pt x="1479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"/>
                <p:cNvSpPr/>
                <p:nvPr/>
              </p:nvSpPr>
              <p:spPr>
                <a:xfrm>
                  <a:off x="2660725" y="4040250"/>
                  <a:ext cx="143150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6" h="4179" extrusionOk="0">
                      <a:moveTo>
                        <a:pt x="1516" y="0"/>
                      </a:moveTo>
                      <a:cubicBezTo>
                        <a:pt x="690" y="0"/>
                        <a:pt x="20" y="472"/>
                        <a:pt x="8" y="1719"/>
                      </a:cubicBezTo>
                      <a:cubicBezTo>
                        <a:pt x="0" y="2718"/>
                        <a:pt x="326" y="3669"/>
                        <a:pt x="1367" y="4059"/>
                      </a:cubicBezTo>
                      <a:cubicBezTo>
                        <a:pt x="1587" y="4142"/>
                        <a:pt x="1835" y="4179"/>
                        <a:pt x="2093" y="4179"/>
                      </a:cubicBezTo>
                      <a:cubicBezTo>
                        <a:pt x="2824" y="4179"/>
                        <a:pt x="3639" y="3882"/>
                        <a:pt x="4123" y="3474"/>
                      </a:cubicBezTo>
                      <a:cubicBezTo>
                        <a:pt x="5725" y="2121"/>
                        <a:pt x="3268" y="0"/>
                        <a:pt x="1516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"/>
                <p:cNvSpPr/>
                <p:nvPr/>
              </p:nvSpPr>
              <p:spPr>
                <a:xfrm>
                  <a:off x="2779300" y="4057275"/>
                  <a:ext cx="111350" cy="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" h="3808" extrusionOk="0">
                      <a:moveTo>
                        <a:pt x="2642" y="1"/>
                      </a:moveTo>
                      <a:cubicBezTo>
                        <a:pt x="1851" y="1"/>
                        <a:pt x="1003" y="431"/>
                        <a:pt x="636" y="1043"/>
                      </a:cubicBezTo>
                      <a:cubicBezTo>
                        <a:pt x="104" y="1936"/>
                        <a:pt x="1" y="3472"/>
                        <a:pt x="1279" y="3747"/>
                      </a:cubicBezTo>
                      <a:cubicBezTo>
                        <a:pt x="1468" y="3787"/>
                        <a:pt x="1661" y="3807"/>
                        <a:pt x="1853" y="3807"/>
                      </a:cubicBezTo>
                      <a:cubicBezTo>
                        <a:pt x="2547" y="3807"/>
                        <a:pt x="3230" y="3545"/>
                        <a:pt x="3685" y="3035"/>
                      </a:cubicBezTo>
                      <a:cubicBezTo>
                        <a:pt x="4176" y="2481"/>
                        <a:pt x="4454" y="1384"/>
                        <a:pt x="4030" y="711"/>
                      </a:cubicBezTo>
                      <a:cubicBezTo>
                        <a:pt x="3717" y="209"/>
                        <a:pt x="3193" y="1"/>
                        <a:pt x="2642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"/>
                <p:cNvSpPr/>
                <p:nvPr/>
              </p:nvSpPr>
              <p:spPr>
                <a:xfrm>
                  <a:off x="2897950" y="4083875"/>
                  <a:ext cx="103850" cy="10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4" h="4225" extrusionOk="0">
                      <a:moveTo>
                        <a:pt x="1913" y="1"/>
                      </a:moveTo>
                      <a:cubicBezTo>
                        <a:pt x="751" y="1"/>
                        <a:pt x="0" y="1186"/>
                        <a:pt x="38" y="2304"/>
                      </a:cubicBezTo>
                      <a:cubicBezTo>
                        <a:pt x="53" y="2761"/>
                        <a:pt x="197" y="3212"/>
                        <a:pt x="512" y="3553"/>
                      </a:cubicBezTo>
                      <a:cubicBezTo>
                        <a:pt x="946" y="4021"/>
                        <a:pt x="1460" y="4224"/>
                        <a:pt x="1960" y="4224"/>
                      </a:cubicBezTo>
                      <a:cubicBezTo>
                        <a:pt x="3091" y="4224"/>
                        <a:pt x="4154" y="3186"/>
                        <a:pt x="4075" y="1828"/>
                      </a:cubicBezTo>
                      <a:cubicBezTo>
                        <a:pt x="4015" y="789"/>
                        <a:pt x="3115" y="141"/>
                        <a:pt x="2134" y="15"/>
                      </a:cubicBezTo>
                      <a:cubicBezTo>
                        <a:pt x="2059" y="5"/>
                        <a:pt x="1985" y="1"/>
                        <a:pt x="1913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"/>
                <p:cNvSpPr/>
                <p:nvPr/>
              </p:nvSpPr>
              <p:spPr>
                <a:xfrm>
                  <a:off x="2798925" y="4175400"/>
                  <a:ext cx="113550" cy="8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2" h="3583" extrusionOk="0">
                      <a:moveTo>
                        <a:pt x="1815" y="0"/>
                      </a:moveTo>
                      <a:cubicBezTo>
                        <a:pt x="0" y="0"/>
                        <a:pt x="356" y="3583"/>
                        <a:pt x="2337" y="3583"/>
                      </a:cubicBezTo>
                      <a:cubicBezTo>
                        <a:pt x="2512" y="3583"/>
                        <a:pt x="2698" y="3555"/>
                        <a:pt x="2897" y="3495"/>
                      </a:cubicBezTo>
                      <a:cubicBezTo>
                        <a:pt x="4541" y="3001"/>
                        <a:pt x="3386" y="265"/>
                        <a:pt x="2100" y="28"/>
                      </a:cubicBezTo>
                      <a:cubicBezTo>
                        <a:pt x="2000" y="9"/>
                        <a:pt x="1905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"/>
                <p:cNvSpPr/>
                <p:nvPr/>
              </p:nvSpPr>
              <p:spPr>
                <a:xfrm>
                  <a:off x="2727775" y="4164175"/>
                  <a:ext cx="84275" cy="7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1" h="2957" extrusionOk="0">
                      <a:moveTo>
                        <a:pt x="1624" y="0"/>
                      </a:moveTo>
                      <a:cubicBezTo>
                        <a:pt x="265" y="0"/>
                        <a:pt x="1" y="2891"/>
                        <a:pt x="1441" y="2955"/>
                      </a:cubicBezTo>
                      <a:cubicBezTo>
                        <a:pt x="1459" y="2956"/>
                        <a:pt x="1477" y="2957"/>
                        <a:pt x="1495" y="2957"/>
                      </a:cubicBezTo>
                      <a:cubicBezTo>
                        <a:pt x="2984" y="2957"/>
                        <a:pt x="3371" y="172"/>
                        <a:pt x="1724" y="5"/>
                      </a:cubicBezTo>
                      <a:cubicBezTo>
                        <a:pt x="1690" y="2"/>
                        <a:pt x="1656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"/>
                <p:cNvSpPr/>
                <p:nvPr/>
              </p:nvSpPr>
              <p:spPr>
                <a:xfrm>
                  <a:off x="2901275" y="4207725"/>
                  <a:ext cx="84825" cy="7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3" h="2839" extrusionOk="0">
                      <a:moveTo>
                        <a:pt x="1299" y="1"/>
                      </a:moveTo>
                      <a:cubicBezTo>
                        <a:pt x="589" y="1"/>
                        <a:pt x="0" y="615"/>
                        <a:pt x="160" y="1536"/>
                      </a:cubicBezTo>
                      <a:cubicBezTo>
                        <a:pt x="300" y="2337"/>
                        <a:pt x="862" y="2838"/>
                        <a:pt x="1544" y="2838"/>
                      </a:cubicBezTo>
                      <a:cubicBezTo>
                        <a:pt x="1796" y="2838"/>
                        <a:pt x="2064" y="2770"/>
                        <a:pt x="2334" y="2623"/>
                      </a:cubicBezTo>
                      <a:cubicBezTo>
                        <a:pt x="3393" y="2046"/>
                        <a:pt x="2888" y="823"/>
                        <a:pt x="2119" y="278"/>
                      </a:cubicBezTo>
                      <a:cubicBezTo>
                        <a:pt x="1851" y="88"/>
                        <a:pt x="1566" y="1"/>
                        <a:pt x="1299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"/>
                <p:cNvSpPr/>
                <p:nvPr/>
              </p:nvSpPr>
              <p:spPr>
                <a:xfrm>
                  <a:off x="2886400" y="4287325"/>
                  <a:ext cx="7417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7" h="1966" extrusionOk="0">
                      <a:moveTo>
                        <a:pt x="1163" y="1"/>
                      </a:moveTo>
                      <a:cubicBezTo>
                        <a:pt x="787" y="1"/>
                        <a:pt x="458" y="139"/>
                        <a:pt x="326" y="488"/>
                      </a:cubicBezTo>
                      <a:cubicBezTo>
                        <a:pt x="0" y="1343"/>
                        <a:pt x="1148" y="1966"/>
                        <a:pt x="1979" y="1966"/>
                      </a:cubicBezTo>
                      <a:cubicBezTo>
                        <a:pt x="2150" y="1966"/>
                        <a:pt x="2308" y="1939"/>
                        <a:pt x="2437" y="1883"/>
                      </a:cubicBezTo>
                      <a:cubicBezTo>
                        <a:pt x="2916" y="1673"/>
                        <a:pt x="2966" y="1222"/>
                        <a:pt x="2752" y="803"/>
                      </a:cubicBezTo>
                      <a:cubicBezTo>
                        <a:pt x="2537" y="378"/>
                        <a:pt x="1785" y="1"/>
                        <a:pt x="1163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7" name="Google Shape;397;p2"/>
            <p:cNvGrpSpPr/>
            <p:nvPr/>
          </p:nvGrpSpPr>
          <p:grpSpPr>
            <a:xfrm rot="-495198">
              <a:off x="-1122870" y="-1395222"/>
              <a:ext cx="4696282" cy="2157226"/>
              <a:chOff x="1121400" y="1079925"/>
              <a:chExt cx="724892" cy="332925"/>
            </a:xfrm>
          </p:grpSpPr>
          <p:sp>
            <p:nvSpPr>
              <p:cNvPr id="398" name="Google Shape;398;p2"/>
              <p:cNvSpPr/>
              <p:nvPr/>
            </p:nvSpPr>
            <p:spPr>
              <a:xfrm>
                <a:off x="1640150" y="1304050"/>
                <a:ext cx="101650" cy="107450"/>
              </a:xfrm>
              <a:custGeom>
                <a:avLst/>
                <a:gdLst/>
                <a:ahLst/>
                <a:cxnLst/>
                <a:rect l="l" t="t" r="r" b="b"/>
                <a:pathLst>
                  <a:path w="4066" h="4298" extrusionOk="0">
                    <a:moveTo>
                      <a:pt x="2141" y="1"/>
                    </a:moveTo>
                    <a:cubicBezTo>
                      <a:pt x="898" y="1"/>
                      <a:pt x="0" y="2076"/>
                      <a:pt x="195" y="3078"/>
                    </a:cubicBezTo>
                    <a:cubicBezTo>
                      <a:pt x="352" y="3888"/>
                      <a:pt x="1045" y="4297"/>
                      <a:pt x="1831" y="4297"/>
                    </a:cubicBezTo>
                    <a:cubicBezTo>
                      <a:pt x="2031" y="4297"/>
                      <a:pt x="2237" y="4271"/>
                      <a:pt x="2442" y="4217"/>
                    </a:cubicBezTo>
                    <a:cubicBezTo>
                      <a:pt x="3602" y="3915"/>
                      <a:pt x="4066" y="2773"/>
                      <a:pt x="3839" y="1734"/>
                    </a:cubicBezTo>
                    <a:cubicBezTo>
                      <a:pt x="3725" y="1204"/>
                      <a:pt x="3438" y="672"/>
                      <a:pt x="2989" y="324"/>
                    </a:cubicBezTo>
                    <a:cubicBezTo>
                      <a:pt x="2695" y="98"/>
                      <a:pt x="2410" y="1"/>
                      <a:pt x="2141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1748975" y="1342275"/>
                <a:ext cx="6920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793" extrusionOk="0">
                    <a:moveTo>
                      <a:pt x="965" y="0"/>
                    </a:moveTo>
                    <a:cubicBezTo>
                      <a:pt x="431" y="0"/>
                      <a:pt x="1" y="222"/>
                      <a:pt x="116" y="747"/>
                    </a:cubicBezTo>
                    <a:cubicBezTo>
                      <a:pt x="222" y="1236"/>
                      <a:pt x="807" y="1599"/>
                      <a:pt x="1271" y="1738"/>
                    </a:cubicBezTo>
                    <a:cubicBezTo>
                      <a:pt x="1389" y="1773"/>
                      <a:pt x="1520" y="1792"/>
                      <a:pt x="1653" y="1792"/>
                    </a:cubicBezTo>
                    <a:cubicBezTo>
                      <a:pt x="2073" y="1792"/>
                      <a:pt x="2509" y="1606"/>
                      <a:pt x="2605" y="1191"/>
                    </a:cubicBezTo>
                    <a:cubicBezTo>
                      <a:pt x="2767" y="482"/>
                      <a:pt x="1753" y="0"/>
                      <a:pt x="965" y="0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1458225" y="1313400"/>
                <a:ext cx="98675" cy="99450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3978" extrusionOk="0">
                    <a:moveTo>
                      <a:pt x="2353" y="0"/>
                    </a:moveTo>
                    <a:cubicBezTo>
                      <a:pt x="1606" y="0"/>
                      <a:pt x="850" y="621"/>
                      <a:pt x="555" y="1213"/>
                    </a:cubicBezTo>
                    <a:cubicBezTo>
                      <a:pt x="0" y="2328"/>
                      <a:pt x="944" y="3019"/>
                      <a:pt x="1882" y="3616"/>
                    </a:cubicBezTo>
                    <a:cubicBezTo>
                      <a:pt x="2219" y="3831"/>
                      <a:pt x="2599" y="3978"/>
                      <a:pt x="2930" y="3978"/>
                    </a:cubicBezTo>
                    <a:cubicBezTo>
                      <a:pt x="3308" y="3978"/>
                      <a:pt x="3623" y="3787"/>
                      <a:pt x="3740" y="3289"/>
                    </a:cubicBezTo>
                    <a:cubicBezTo>
                      <a:pt x="3937" y="2459"/>
                      <a:pt x="3947" y="870"/>
                      <a:pt x="3102" y="248"/>
                    </a:cubicBezTo>
                    <a:cubicBezTo>
                      <a:pt x="2866" y="74"/>
                      <a:pt x="2610" y="0"/>
                      <a:pt x="2353" y="0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1373800" y="1276575"/>
                <a:ext cx="845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540" extrusionOk="0">
                    <a:moveTo>
                      <a:pt x="1534" y="1"/>
                    </a:moveTo>
                    <a:cubicBezTo>
                      <a:pt x="1350" y="1"/>
                      <a:pt x="1165" y="34"/>
                      <a:pt x="984" y="107"/>
                    </a:cubicBezTo>
                    <a:cubicBezTo>
                      <a:pt x="132" y="450"/>
                      <a:pt x="1" y="1912"/>
                      <a:pt x="399" y="2591"/>
                    </a:cubicBezTo>
                    <a:cubicBezTo>
                      <a:pt x="696" y="3097"/>
                      <a:pt x="1244" y="3539"/>
                      <a:pt x="1862" y="3539"/>
                    </a:cubicBezTo>
                    <a:cubicBezTo>
                      <a:pt x="2010" y="3539"/>
                      <a:pt x="2162" y="3514"/>
                      <a:pt x="2316" y="3458"/>
                    </a:cubicBezTo>
                    <a:cubicBezTo>
                      <a:pt x="3103" y="3171"/>
                      <a:pt x="3382" y="2238"/>
                      <a:pt x="3312" y="1516"/>
                    </a:cubicBezTo>
                    <a:cubicBezTo>
                      <a:pt x="3233" y="736"/>
                      <a:pt x="2400" y="1"/>
                      <a:pt x="1534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1337775" y="1298925"/>
                <a:ext cx="3072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149" extrusionOk="0">
                    <a:moveTo>
                      <a:pt x="679" y="0"/>
                    </a:moveTo>
                    <a:cubicBezTo>
                      <a:pt x="232" y="0"/>
                      <a:pt x="0" y="1024"/>
                      <a:pt x="595" y="1142"/>
                    </a:cubicBezTo>
                    <a:cubicBezTo>
                      <a:pt x="620" y="1147"/>
                      <a:pt x="644" y="1149"/>
                      <a:pt x="667" y="1149"/>
                    </a:cubicBezTo>
                    <a:cubicBezTo>
                      <a:pt x="1088" y="1149"/>
                      <a:pt x="1228" y="382"/>
                      <a:pt x="963" y="133"/>
                    </a:cubicBezTo>
                    <a:cubicBezTo>
                      <a:pt x="863" y="40"/>
                      <a:pt x="767" y="0"/>
                      <a:pt x="679" y="0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1247375" y="1191925"/>
                <a:ext cx="54975" cy="30750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230" extrusionOk="0">
                    <a:moveTo>
                      <a:pt x="823" y="1"/>
                    </a:moveTo>
                    <a:cubicBezTo>
                      <a:pt x="1" y="1"/>
                      <a:pt x="271" y="1230"/>
                      <a:pt x="1109" y="1230"/>
                    </a:cubicBezTo>
                    <a:cubicBezTo>
                      <a:pt x="1150" y="1230"/>
                      <a:pt x="1192" y="1227"/>
                      <a:pt x="1235" y="1221"/>
                    </a:cubicBezTo>
                    <a:cubicBezTo>
                      <a:pt x="2198" y="1090"/>
                      <a:pt x="1528" y="43"/>
                      <a:pt x="880" y="3"/>
                    </a:cubicBezTo>
                    <a:cubicBezTo>
                      <a:pt x="860" y="2"/>
                      <a:pt x="841" y="1"/>
                      <a:pt x="823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1172625" y="1265075"/>
                <a:ext cx="71725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2305" extrusionOk="0">
                    <a:moveTo>
                      <a:pt x="1491" y="0"/>
                    </a:moveTo>
                    <a:cubicBezTo>
                      <a:pt x="1071" y="0"/>
                      <a:pt x="659" y="159"/>
                      <a:pt x="438" y="506"/>
                    </a:cubicBezTo>
                    <a:cubicBezTo>
                      <a:pt x="1" y="1195"/>
                      <a:pt x="792" y="2305"/>
                      <a:pt x="1615" y="2305"/>
                    </a:cubicBezTo>
                    <a:cubicBezTo>
                      <a:pt x="1665" y="2305"/>
                      <a:pt x="1716" y="2300"/>
                      <a:pt x="1767" y="2292"/>
                    </a:cubicBezTo>
                    <a:cubicBezTo>
                      <a:pt x="2405" y="2178"/>
                      <a:pt x="2869" y="1621"/>
                      <a:pt x="2838" y="1011"/>
                    </a:cubicBezTo>
                    <a:cubicBezTo>
                      <a:pt x="2806" y="375"/>
                      <a:pt x="2138" y="0"/>
                      <a:pt x="1491" y="0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1263800" y="1239775"/>
                <a:ext cx="684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2216" extrusionOk="0">
                    <a:moveTo>
                      <a:pt x="1139" y="1"/>
                    </a:moveTo>
                    <a:cubicBezTo>
                      <a:pt x="519" y="1"/>
                      <a:pt x="1" y="469"/>
                      <a:pt x="296" y="1304"/>
                    </a:cubicBezTo>
                    <a:cubicBezTo>
                      <a:pt x="482" y="1828"/>
                      <a:pt x="1004" y="2136"/>
                      <a:pt x="1579" y="2204"/>
                    </a:cubicBezTo>
                    <a:cubicBezTo>
                      <a:pt x="1643" y="2212"/>
                      <a:pt x="1703" y="2215"/>
                      <a:pt x="1760" y="2215"/>
                    </a:cubicBezTo>
                    <a:cubicBezTo>
                      <a:pt x="2738" y="2215"/>
                      <a:pt x="2712" y="1151"/>
                      <a:pt x="2205" y="525"/>
                    </a:cubicBezTo>
                    <a:cubicBezTo>
                      <a:pt x="1915" y="168"/>
                      <a:pt x="1509" y="1"/>
                      <a:pt x="1139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1121400" y="1145475"/>
                <a:ext cx="118675" cy="104275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4171" extrusionOk="0">
                    <a:moveTo>
                      <a:pt x="2408" y="1"/>
                    </a:moveTo>
                    <a:cubicBezTo>
                      <a:pt x="1874" y="1"/>
                      <a:pt x="1361" y="228"/>
                      <a:pt x="1009" y="776"/>
                    </a:cubicBezTo>
                    <a:cubicBezTo>
                      <a:pt x="0" y="2349"/>
                      <a:pt x="1298" y="4170"/>
                      <a:pt x="3099" y="4170"/>
                    </a:cubicBezTo>
                    <a:cubicBezTo>
                      <a:pt x="3225" y="4170"/>
                      <a:pt x="3353" y="4161"/>
                      <a:pt x="3483" y="4143"/>
                    </a:cubicBezTo>
                    <a:cubicBezTo>
                      <a:pt x="4565" y="3989"/>
                      <a:pt x="4746" y="3038"/>
                      <a:pt x="4739" y="2133"/>
                    </a:cubicBezTo>
                    <a:cubicBezTo>
                      <a:pt x="4725" y="993"/>
                      <a:pt x="3522" y="1"/>
                      <a:pt x="2408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1187025" y="1079925"/>
                <a:ext cx="121950" cy="87500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3500" extrusionOk="0">
                    <a:moveTo>
                      <a:pt x="1290" y="1"/>
                    </a:moveTo>
                    <a:cubicBezTo>
                      <a:pt x="1183" y="1"/>
                      <a:pt x="1076" y="9"/>
                      <a:pt x="969" y="27"/>
                    </a:cubicBezTo>
                    <a:cubicBezTo>
                      <a:pt x="157" y="166"/>
                      <a:pt x="0" y="801"/>
                      <a:pt x="290" y="1462"/>
                    </a:cubicBezTo>
                    <a:cubicBezTo>
                      <a:pt x="687" y="2358"/>
                      <a:pt x="2061" y="3500"/>
                      <a:pt x="3248" y="3500"/>
                    </a:cubicBezTo>
                    <a:cubicBezTo>
                      <a:pt x="3433" y="3500"/>
                      <a:pt x="3614" y="3472"/>
                      <a:pt x="3785" y="3411"/>
                    </a:cubicBezTo>
                    <a:cubicBezTo>
                      <a:pt x="4877" y="3023"/>
                      <a:pt x="4322" y="1959"/>
                      <a:pt x="3780" y="1358"/>
                    </a:cubicBezTo>
                    <a:cubicBezTo>
                      <a:pt x="3194" y="704"/>
                      <a:pt x="2262" y="1"/>
                      <a:pt x="1290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1295175" y="1175275"/>
                <a:ext cx="93475" cy="66650"/>
              </a:xfrm>
              <a:custGeom>
                <a:avLst/>
                <a:gdLst/>
                <a:ahLst/>
                <a:cxnLst/>
                <a:rect l="l" t="t" r="r" b="b"/>
                <a:pathLst>
                  <a:path w="3739" h="2666" extrusionOk="0">
                    <a:moveTo>
                      <a:pt x="1571" y="1"/>
                    </a:moveTo>
                    <a:cubicBezTo>
                      <a:pt x="725" y="1"/>
                      <a:pt x="0" y="433"/>
                      <a:pt x="281" y="1375"/>
                    </a:cubicBezTo>
                    <a:cubicBezTo>
                      <a:pt x="468" y="2005"/>
                      <a:pt x="1126" y="2454"/>
                      <a:pt x="1782" y="2610"/>
                    </a:cubicBezTo>
                    <a:cubicBezTo>
                      <a:pt x="1939" y="2648"/>
                      <a:pt x="2099" y="2666"/>
                      <a:pt x="2255" y="2666"/>
                    </a:cubicBezTo>
                    <a:cubicBezTo>
                      <a:pt x="3036" y="2666"/>
                      <a:pt x="3739" y="2211"/>
                      <a:pt x="3615" y="1352"/>
                    </a:cubicBezTo>
                    <a:cubicBezTo>
                      <a:pt x="3489" y="481"/>
                      <a:pt x="2463" y="1"/>
                      <a:pt x="1571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1452593" y="1081984"/>
                <a:ext cx="152175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4180" extrusionOk="0">
                    <a:moveTo>
                      <a:pt x="1613" y="0"/>
                    </a:moveTo>
                    <a:cubicBezTo>
                      <a:pt x="735" y="0"/>
                      <a:pt x="24" y="472"/>
                      <a:pt x="11" y="1720"/>
                    </a:cubicBezTo>
                    <a:cubicBezTo>
                      <a:pt x="1" y="2718"/>
                      <a:pt x="349" y="3669"/>
                      <a:pt x="1453" y="4060"/>
                    </a:cubicBezTo>
                    <a:cubicBezTo>
                      <a:pt x="1686" y="4142"/>
                      <a:pt x="1950" y="4179"/>
                      <a:pt x="2225" y="4179"/>
                    </a:cubicBezTo>
                    <a:cubicBezTo>
                      <a:pt x="3003" y="4179"/>
                      <a:pt x="3869" y="3883"/>
                      <a:pt x="4383" y="3475"/>
                    </a:cubicBezTo>
                    <a:cubicBezTo>
                      <a:pt x="6086" y="2121"/>
                      <a:pt x="3475" y="0"/>
                      <a:pt x="1613" y="0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1609421" y="1114030"/>
                <a:ext cx="118350" cy="95200"/>
              </a:xfrm>
              <a:custGeom>
                <a:avLst/>
                <a:gdLst/>
                <a:ahLst/>
                <a:cxnLst/>
                <a:rect l="l" t="t" r="r" b="b"/>
                <a:pathLst>
                  <a:path w="4734" h="3808" extrusionOk="0">
                    <a:moveTo>
                      <a:pt x="2810" y="1"/>
                    </a:moveTo>
                    <a:cubicBezTo>
                      <a:pt x="1969" y="1"/>
                      <a:pt x="1068" y="431"/>
                      <a:pt x="679" y="1044"/>
                    </a:cubicBezTo>
                    <a:cubicBezTo>
                      <a:pt x="111" y="1936"/>
                      <a:pt x="0" y="3474"/>
                      <a:pt x="1360" y="3747"/>
                    </a:cubicBezTo>
                    <a:cubicBezTo>
                      <a:pt x="1561" y="3787"/>
                      <a:pt x="1766" y="3807"/>
                      <a:pt x="1970" y="3807"/>
                    </a:cubicBezTo>
                    <a:cubicBezTo>
                      <a:pt x="2708" y="3807"/>
                      <a:pt x="3435" y="3545"/>
                      <a:pt x="3916" y="3036"/>
                    </a:cubicBezTo>
                    <a:cubicBezTo>
                      <a:pt x="4438" y="2483"/>
                      <a:pt x="4733" y="1386"/>
                      <a:pt x="4285" y="711"/>
                    </a:cubicBezTo>
                    <a:cubicBezTo>
                      <a:pt x="3951" y="210"/>
                      <a:pt x="3395" y="1"/>
                      <a:pt x="2810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1735917" y="1187000"/>
                <a:ext cx="110375" cy="105600"/>
              </a:xfrm>
              <a:custGeom>
                <a:avLst/>
                <a:gdLst/>
                <a:ahLst/>
                <a:cxnLst/>
                <a:rect l="l" t="t" r="r" b="b"/>
                <a:pathLst>
                  <a:path w="4415" h="4224" extrusionOk="0">
                    <a:moveTo>
                      <a:pt x="2032" y="1"/>
                    </a:moveTo>
                    <a:cubicBezTo>
                      <a:pt x="798" y="1"/>
                      <a:pt x="0" y="1186"/>
                      <a:pt x="40" y="2304"/>
                    </a:cubicBezTo>
                    <a:cubicBezTo>
                      <a:pt x="56" y="2761"/>
                      <a:pt x="209" y="3212"/>
                      <a:pt x="542" y="3550"/>
                    </a:cubicBezTo>
                    <a:cubicBezTo>
                      <a:pt x="1004" y="4020"/>
                      <a:pt x="1550" y="4224"/>
                      <a:pt x="2083" y="4224"/>
                    </a:cubicBezTo>
                    <a:cubicBezTo>
                      <a:pt x="3284" y="4224"/>
                      <a:pt x="4414" y="3186"/>
                      <a:pt x="4332" y="1828"/>
                    </a:cubicBezTo>
                    <a:cubicBezTo>
                      <a:pt x="4269" y="789"/>
                      <a:pt x="3309" y="138"/>
                      <a:pt x="2267" y="15"/>
                    </a:cubicBezTo>
                    <a:cubicBezTo>
                      <a:pt x="2187" y="5"/>
                      <a:pt x="2109" y="1"/>
                      <a:pt x="2032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1470225" y="1195950"/>
                <a:ext cx="120600" cy="89575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3583" extrusionOk="0">
                    <a:moveTo>
                      <a:pt x="1926" y="1"/>
                    </a:moveTo>
                    <a:cubicBezTo>
                      <a:pt x="0" y="1"/>
                      <a:pt x="378" y="3583"/>
                      <a:pt x="2485" y="3583"/>
                    </a:cubicBezTo>
                    <a:cubicBezTo>
                      <a:pt x="2670" y="3583"/>
                      <a:pt x="2868" y="3555"/>
                      <a:pt x="3078" y="3496"/>
                    </a:cubicBezTo>
                    <a:cubicBezTo>
                      <a:pt x="4823" y="2999"/>
                      <a:pt x="3595" y="263"/>
                      <a:pt x="2231" y="28"/>
                    </a:cubicBezTo>
                    <a:cubicBezTo>
                      <a:pt x="2124" y="10"/>
                      <a:pt x="2022" y="1"/>
                      <a:pt x="1926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1394525" y="1184675"/>
                <a:ext cx="89550" cy="73925"/>
              </a:xfrm>
              <a:custGeom>
                <a:avLst/>
                <a:gdLst/>
                <a:ahLst/>
                <a:cxnLst/>
                <a:rect l="l" t="t" r="r" b="b"/>
                <a:pathLst>
                  <a:path w="3582" h="2957" extrusionOk="0">
                    <a:moveTo>
                      <a:pt x="1726" y="0"/>
                    </a:moveTo>
                    <a:cubicBezTo>
                      <a:pt x="282" y="0"/>
                      <a:pt x="1" y="2892"/>
                      <a:pt x="1532" y="2956"/>
                    </a:cubicBezTo>
                    <a:cubicBezTo>
                      <a:pt x="1551" y="2956"/>
                      <a:pt x="1571" y="2957"/>
                      <a:pt x="1589" y="2957"/>
                    </a:cubicBezTo>
                    <a:cubicBezTo>
                      <a:pt x="3171" y="2957"/>
                      <a:pt x="3582" y="172"/>
                      <a:pt x="1832" y="5"/>
                    </a:cubicBezTo>
                    <a:cubicBezTo>
                      <a:pt x="1796" y="2"/>
                      <a:pt x="1761" y="0"/>
                      <a:pt x="1726" y="0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1578900" y="1228225"/>
                <a:ext cx="90150" cy="70975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2839" extrusionOk="0">
                    <a:moveTo>
                      <a:pt x="1383" y="1"/>
                    </a:moveTo>
                    <a:cubicBezTo>
                      <a:pt x="628" y="1"/>
                      <a:pt x="1" y="615"/>
                      <a:pt x="171" y="1536"/>
                    </a:cubicBezTo>
                    <a:cubicBezTo>
                      <a:pt x="320" y="2339"/>
                      <a:pt x="918" y="2839"/>
                      <a:pt x="1642" y="2839"/>
                    </a:cubicBezTo>
                    <a:cubicBezTo>
                      <a:pt x="1910" y="2839"/>
                      <a:pt x="2195" y="2770"/>
                      <a:pt x="2481" y="2623"/>
                    </a:cubicBezTo>
                    <a:cubicBezTo>
                      <a:pt x="3606" y="2048"/>
                      <a:pt x="3071" y="823"/>
                      <a:pt x="2254" y="278"/>
                    </a:cubicBezTo>
                    <a:cubicBezTo>
                      <a:pt x="1969" y="88"/>
                      <a:pt x="1667" y="1"/>
                      <a:pt x="1383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1563150" y="1307850"/>
                <a:ext cx="788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3152" h="1965" extrusionOk="0">
                    <a:moveTo>
                      <a:pt x="1234" y="1"/>
                    </a:moveTo>
                    <a:cubicBezTo>
                      <a:pt x="834" y="1"/>
                      <a:pt x="485" y="139"/>
                      <a:pt x="345" y="487"/>
                    </a:cubicBezTo>
                    <a:cubicBezTo>
                      <a:pt x="0" y="1342"/>
                      <a:pt x="1220" y="1965"/>
                      <a:pt x="2102" y="1965"/>
                    </a:cubicBezTo>
                    <a:cubicBezTo>
                      <a:pt x="2284" y="1965"/>
                      <a:pt x="2452" y="1938"/>
                      <a:pt x="2589" y="1882"/>
                    </a:cubicBezTo>
                    <a:cubicBezTo>
                      <a:pt x="3096" y="1675"/>
                      <a:pt x="3151" y="1224"/>
                      <a:pt x="2925" y="802"/>
                    </a:cubicBezTo>
                    <a:cubicBezTo>
                      <a:pt x="2695" y="378"/>
                      <a:pt x="1894" y="1"/>
                      <a:pt x="1234" y="1"/>
                    </a:cubicBezTo>
                    <a:close/>
                  </a:path>
                </a:pathLst>
              </a:custGeom>
              <a:solidFill>
                <a:srgbClr val="4FBDDE">
                  <a:alpha val="28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4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3" name="Google Shape;4563;p36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4" name="Google Shape;4564;p36"/>
          <p:cNvSpPr/>
          <p:nvPr/>
        </p:nvSpPr>
        <p:spPr>
          <a:xfrm>
            <a:off x="0" y="2717550"/>
            <a:ext cx="9143962" cy="1507802"/>
          </a:xfrm>
          <a:custGeom>
            <a:avLst/>
            <a:gdLst/>
            <a:ahLst/>
            <a:cxnLst/>
            <a:rect l="l" t="t" r="r" b="b"/>
            <a:pathLst>
              <a:path w="60417" h="18394" extrusionOk="0">
                <a:moveTo>
                  <a:pt x="12093" y="1"/>
                </a:moveTo>
                <a:cubicBezTo>
                  <a:pt x="8048" y="1"/>
                  <a:pt x="3807" y="508"/>
                  <a:pt x="0" y="1595"/>
                </a:cubicBezTo>
                <a:lnTo>
                  <a:pt x="0" y="14112"/>
                </a:lnTo>
                <a:cubicBezTo>
                  <a:pt x="652" y="14556"/>
                  <a:pt x="1274" y="15011"/>
                  <a:pt x="2158" y="15011"/>
                </a:cubicBezTo>
                <a:cubicBezTo>
                  <a:pt x="2188" y="15011"/>
                  <a:pt x="2219" y="15011"/>
                  <a:pt x="2250" y="15010"/>
                </a:cubicBezTo>
                <a:cubicBezTo>
                  <a:pt x="2696" y="14994"/>
                  <a:pt x="3106" y="14878"/>
                  <a:pt x="3530" y="14878"/>
                </a:cubicBezTo>
                <a:cubicBezTo>
                  <a:pt x="3709" y="14878"/>
                  <a:pt x="3890" y="14899"/>
                  <a:pt x="4078" y="14957"/>
                </a:cubicBezTo>
                <a:cubicBezTo>
                  <a:pt x="4744" y="15161"/>
                  <a:pt x="5180" y="15678"/>
                  <a:pt x="5712" y="16036"/>
                </a:cubicBezTo>
                <a:cubicBezTo>
                  <a:pt x="6907" y="16845"/>
                  <a:pt x="8234" y="17652"/>
                  <a:pt x="9646" y="18142"/>
                </a:cubicBezTo>
                <a:cubicBezTo>
                  <a:pt x="10138" y="18312"/>
                  <a:pt x="10568" y="18393"/>
                  <a:pt x="10956" y="18393"/>
                </a:cubicBezTo>
                <a:cubicBezTo>
                  <a:pt x="11898" y="18393"/>
                  <a:pt x="12593" y="17915"/>
                  <a:pt x="13340" y="17083"/>
                </a:cubicBezTo>
                <a:cubicBezTo>
                  <a:pt x="14253" y="16066"/>
                  <a:pt x="15561" y="16107"/>
                  <a:pt x="16416" y="15136"/>
                </a:cubicBezTo>
                <a:cubicBezTo>
                  <a:pt x="17440" y="13969"/>
                  <a:pt x="18544" y="13096"/>
                  <a:pt x="20218" y="13096"/>
                </a:cubicBezTo>
                <a:cubicBezTo>
                  <a:pt x="20403" y="13096"/>
                  <a:pt x="20594" y="13107"/>
                  <a:pt x="20794" y="13129"/>
                </a:cubicBezTo>
                <a:cubicBezTo>
                  <a:pt x="23015" y="13373"/>
                  <a:pt x="25071" y="14684"/>
                  <a:pt x="27068" y="15496"/>
                </a:cubicBezTo>
                <a:cubicBezTo>
                  <a:pt x="27547" y="15692"/>
                  <a:pt x="28015" y="15782"/>
                  <a:pt x="28482" y="15782"/>
                </a:cubicBezTo>
                <a:cubicBezTo>
                  <a:pt x="29021" y="15782"/>
                  <a:pt x="29559" y="15661"/>
                  <a:pt x="30111" y="15443"/>
                </a:cubicBezTo>
                <a:cubicBezTo>
                  <a:pt x="30637" y="15237"/>
                  <a:pt x="31106" y="15093"/>
                  <a:pt x="31586" y="15093"/>
                </a:cubicBezTo>
                <a:cubicBezTo>
                  <a:pt x="31929" y="15093"/>
                  <a:pt x="32277" y="15166"/>
                  <a:pt x="32656" y="15343"/>
                </a:cubicBezTo>
                <a:cubicBezTo>
                  <a:pt x="33751" y="15853"/>
                  <a:pt x="35072" y="16884"/>
                  <a:pt x="36320" y="16884"/>
                </a:cubicBezTo>
                <a:cubicBezTo>
                  <a:pt x="36873" y="16884"/>
                  <a:pt x="37412" y="16681"/>
                  <a:pt x="37911" y="16139"/>
                </a:cubicBezTo>
                <a:cubicBezTo>
                  <a:pt x="38440" y="15565"/>
                  <a:pt x="38834" y="15022"/>
                  <a:pt x="39681" y="14788"/>
                </a:cubicBezTo>
                <a:cubicBezTo>
                  <a:pt x="39900" y="14728"/>
                  <a:pt x="40086" y="14703"/>
                  <a:pt x="40255" y="14703"/>
                </a:cubicBezTo>
                <a:cubicBezTo>
                  <a:pt x="40774" y="14703"/>
                  <a:pt x="41128" y="14933"/>
                  <a:pt x="41761" y="15063"/>
                </a:cubicBezTo>
                <a:cubicBezTo>
                  <a:pt x="41881" y="15087"/>
                  <a:pt x="41985" y="15098"/>
                  <a:pt x="42077" y="15098"/>
                </a:cubicBezTo>
                <a:cubicBezTo>
                  <a:pt x="42656" y="15098"/>
                  <a:pt x="42760" y="14659"/>
                  <a:pt x="43380" y="14369"/>
                </a:cubicBezTo>
                <a:cubicBezTo>
                  <a:pt x="43631" y="14253"/>
                  <a:pt x="43859" y="14202"/>
                  <a:pt x="44071" y="14202"/>
                </a:cubicBezTo>
                <a:cubicBezTo>
                  <a:pt x="44621" y="14202"/>
                  <a:pt x="45063" y="14545"/>
                  <a:pt x="45516" y="14992"/>
                </a:cubicBezTo>
                <a:cubicBezTo>
                  <a:pt x="46493" y="15959"/>
                  <a:pt x="48553" y="17713"/>
                  <a:pt x="50318" y="17713"/>
                </a:cubicBezTo>
                <a:cubicBezTo>
                  <a:pt x="50693" y="17713"/>
                  <a:pt x="51056" y="17634"/>
                  <a:pt x="51391" y="17451"/>
                </a:cubicBezTo>
                <a:cubicBezTo>
                  <a:pt x="52904" y="16624"/>
                  <a:pt x="53711" y="14695"/>
                  <a:pt x="55259" y="14057"/>
                </a:cubicBezTo>
                <a:cubicBezTo>
                  <a:pt x="55545" y="13939"/>
                  <a:pt x="55815" y="13889"/>
                  <a:pt x="56074" y="13889"/>
                </a:cubicBezTo>
                <a:cubicBezTo>
                  <a:pt x="57105" y="13889"/>
                  <a:pt x="57961" y="14665"/>
                  <a:pt x="58938" y="14959"/>
                </a:cubicBezTo>
                <a:cubicBezTo>
                  <a:pt x="59180" y="15033"/>
                  <a:pt x="59402" y="15059"/>
                  <a:pt x="59617" y="15059"/>
                </a:cubicBezTo>
                <a:cubicBezTo>
                  <a:pt x="59883" y="15059"/>
                  <a:pt x="60139" y="15020"/>
                  <a:pt x="60416" y="14982"/>
                </a:cubicBezTo>
                <a:lnTo>
                  <a:pt x="60416" y="2571"/>
                </a:lnTo>
                <a:cubicBezTo>
                  <a:pt x="59705" y="2313"/>
                  <a:pt x="59034" y="2109"/>
                  <a:pt x="58575" y="1940"/>
                </a:cubicBezTo>
                <a:cubicBezTo>
                  <a:pt x="56180" y="1076"/>
                  <a:pt x="53718" y="819"/>
                  <a:pt x="51226" y="819"/>
                </a:cubicBezTo>
                <a:cubicBezTo>
                  <a:pt x="49770" y="819"/>
                  <a:pt x="48303" y="907"/>
                  <a:pt x="46835" y="1012"/>
                </a:cubicBezTo>
                <a:cubicBezTo>
                  <a:pt x="45430" y="1113"/>
                  <a:pt x="44023" y="1229"/>
                  <a:pt x="42621" y="1297"/>
                </a:cubicBezTo>
                <a:cubicBezTo>
                  <a:pt x="40676" y="1394"/>
                  <a:pt x="38736" y="1415"/>
                  <a:pt x="36796" y="1415"/>
                </a:cubicBezTo>
                <a:cubicBezTo>
                  <a:pt x="35363" y="1415"/>
                  <a:pt x="33929" y="1404"/>
                  <a:pt x="32494" y="1404"/>
                </a:cubicBezTo>
                <a:cubicBezTo>
                  <a:pt x="31292" y="1404"/>
                  <a:pt x="30089" y="1412"/>
                  <a:pt x="28883" y="1441"/>
                </a:cubicBezTo>
                <a:cubicBezTo>
                  <a:pt x="28656" y="1447"/>
                  <a:pt x="28429" y="1449"/>
                  <a:pt x="28203" y="1449"/>
                </a:cubicBezTo>
                <a:cubicBezTo>
                  <a:pt x="27841" y="1449"/>
                  <a:pt x="27481" y="1442"/>
                  <a:pt x="27121" y="1428"/>
                </a:cubicBezTo>
                <a:cubicBezTo>
                  <a:pt x="23076" y="1277"/>
                  <a:pt x="19165" y="357"/>
                  <a:pt x="15113" y="97"/>
                </a:cubicBezTo>
                <a:cubicBezTo>
                  <a:pt x="14126" y="33"/>
                  <a:pt x="13116" y="1"/>
                  <a:pt x="12093" y="1"/>
                </a:cubicBezTo>
                <a:close/>
              </a:path>
            </a:pathLst>
          </a:custGeom>
          <a:solidFill>
            <a:srgbClr val="F0BC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5" name="Google Shape;4565;p36"/>
          <p:cNvSpPr/>
          <p:nvPr/>
        </p:nvSpPr>
        <p:spPr>
          <a:xfrm>
            <a:off x="25" y="2949724"/>
            <a:ext cx="9143962" cy="812766"/>
          </a:xfrm>
          <a:custGeom>
            <a:avLst/>
            <a:gdLst/>
            <a:ahLst/>
            <a:cxnLst/>
            <a:rect l="l" t="t" r="r" b="b"/>
            <a:pathLst>
              <a:path w="60417" h="14966" extrusionOk="0">
                <a:moveTo>
                  <a:pt x="36721" y="0"/>
                </a:moveTo>
                <a:cubicBezTo>
                  <a:pt x="34577" y="0"/>
                  <a:pt x="32420" y="217"/>
                  <a:pt x="30293" y="356"/>
                </a:cubicBezTo>
                <a:cubicBezTo>
                  <a:pt x="27580" y="535"/>
                  <a:pt x="24884" y="709"/>
                  <a:pt x="22178" y="949"/>
                </a:cubicBezTo>
                <a:cubicBezTo>
                  <a:pt x="20689" y="1080"/>
                  <a:pt x="19025" y="1220"/>
                  <a:pt x="17398" y="1220"/>
                </a:cubicBezTo>
                <a:cubicBezTo>
                  <a:pt x="16340" y="1220"/>
                  <a:pt x="15297" y="1161"/>
                  <a:pt x="14328" y="1002"/>
                </a:cubicBezTo>
                <a:cubicBezTo>
                  <a:pt x="14250" y="989"/>
                  <a:pt x="14172" y="976"/>
                  <a:pt x="14096" y="961"/>
                </a:cubicBezTo>
                <a:cubicBezTo>
                  <a:pt x="13072" y="774"/>
                  <a:pt x="12057" y="694"/>
                  <a:pt x="11047" y="694"/>
                </a:cubicBezTo>
                <a:cubicBezTo>
                  <a:pt x="8841" y="694"/>
                  <a:pt x="6663" y="1078"/>
                  <a:pt x="4484" y="1574"/>
                </a:cubicBezTo>
                <a:cubicBezTo>
                  <a:pt x="2880" y="1940"/>
                  <a:pt x="1415" y="1917"/>
                  <a:pt x="0" y="2474"/>
                </a:cubicBezTo>
                <a:lnTo>
                  <a:pt x="0" y="11635"/>
                </a:lnTo>
                <a:cubicBezTo>
                  <a:pt x="853" y="12195"/>
                  <a:pt x="1397" y="12450"/>
                  <a:pt x="2711" y="12450"/>
                </a:cubicBezTo>
                <a:cubicBezTo>
                  <a:pt x="3096" y="12450"/>
                  <a:pt x="3441" y="12440"/>
                  <a:pt x="3763" y="12440"/>
                </a:cubicBezTo>
                <a:cubicBezTo>
                  <a:pt x="4707" y="12440"/>
                  <a:pt x="5451" y="12522"/>
                  <a:pt x="6408" y="13161"/>
                </a:cubicBezTo>
                <a:cubicBezTo>
                  <a:pt x="7165" y="13664"/>
                  <a:pt x="8429" y="14965"/>
                  <a:pt x="9478" y="14965"/>
                </a:cubicBezTo>
                <a:cubicBezTo>
                  <a:pt x="9534" y="14965"/>
                  <a:pt x="9589" y="14961"/>
                  <a:pt x="9643" y="14954"/>
                </a:cubicBezTo>
                <a:cubicBezTo>
                  <a:pt x="10276" y="14866"/>
                  <a:pt x="10256" y="14258"/>
                  <a:pt x="10874" y="14117"/>
                </a:cubicBezTo>
                <a:cubicBezTo>
                  <a:pt x="10950" y="14099"/>
                  <a:pt x="11026" y="14092"/>
                  <a:pt x="11101" y="14092"/>
                </a:cubicBezTo>
                <a:cubicBezTo>
                  <a:pt x="11477" y="14092"/>
                  <a:pt x="11842" y="14271"/>
                  <a:pt x="12208" y="14271"/>
                </a:cubicBezTo>
                <a:cubicBezTo>
                  <a:pt x="12348" y="14271"/>
                  <a:pt x="12488" y="14245"/>
                  <a:pt x="12629" y="14172"/>
                </a:cubicBezTo>
                <a:cubicBezTo>
                  <a:pt x="13098" y="13933"/>
                  <a:pt x="13274" y="13305"/>
                  <a:pt x="13746" y="13022"/>
                </a:cubicBezTo>
                <a:cubicBezTo>
                  <a:pt x="14175" y="12768"/>
                  <a:pt x="14797" y="12697"/>
                  <a:pt x="15246" y="12432"/>
                </a:cubicBezTo>
                <a:cubicBezTo>
                  <a:pt x="16210" y="11865"/>
                  <a:pt x="16820" y="10932"/>
                  <a:pt x="17962" y="10586"/>
                </a:cubicBezTo>
                <a:cubicBezTo>
                  <a:pt x="18452" y="10437"/>
                  <a:pt x="18927" y="10374"/>
                  <a:pt x="19390" y="10374"/>
                </a:cubicBezTo>
                <a:cubicBezTo>
                  <a:pt x="21193" y="10374"/>
                  <a:pt x="22824" y="11336"/>
                  <a:pt x="24493" y="11978"/>
                </a:cubicBezTo>
                <a:cubicBezTo>
                  <a:pt x="25036" y="12187"/>
                  <a:pt x="25702" y="12519"/>
                  <a:pt x="26312" y="12519"/>
                </a:cubicBezTo>
                <a:cubicBezTo>
                  <a:pt x="26328" y="12519"/>
                  <a:pt x="26344" y="12518"/>
                  <a:pt x="26359" y="12518"/>
                </a:cubicBezTo>
                <a:cubicBezTo>
                  <a:pt x="26915" y="12503"/>
                  <a:pt x="27383" y="12215"/>
                  <a:pt x="27950" y="12215"/>
                </a:cubicBezTo>
                <a:cubicBezTo>
                  <a:pt x="28034" y="12215"/>
                  <a:pt x="28119" y="12221"/>
                  <a:pt x="28207" y="12236"/>
                </a:cubicBezTo>
                <a:cubicBezTo>
                  <a:pt x="28804" y="12333"/>
                  <a:pt x="29113" y="12498"/>
                  <a:pt x="29586" y="12498"/>
                </a:cubicBezTo>
                <a:cubicBezTo>
                  <a:pt x="29725" y="12498"/>
                  <a:pt x="29877" y="12484"/>
                  <a:pt x="30056" y="12450"/>
                </a:cubicBezTo>
                <a:cubicBezTo>
                  <a:pt x="30545" y="12355"/>
                  <a:pt x="31037" y="12217"/>
                  <a:pt x="31559" y="12217"/>
                </a:cubicBezTo>
                <a:cubicBezTo>
                  <a:pt x="31673" y="12217"/>
                  <a:pt x="31788" y="12223"/>
                  <a:pt x="31904" y="12238"/>
                </a:cubicBezTo>
                <a:cubicBezTo>
                  <a:pt x="33185" y="12403"/>
                  <a:pt x="34360" y="13428"/>
                  <a:pt x="35662" y="13428"/>
                </a:cubicBezTo>
                <a:cubicBezTo>
                  <a:pt x="35693" y="13428"/>
                  <a:pt x="35724" y="13427"/>
                  <a:pt x="35755" y="13426"/>
                </a:cubicBezTo>
                <a:cubicBezTo>
                  <a:pt x="37078" y="13373"/>
                  <a:pt x="37520" y="11751"/>
                  <a:pt x="38836" y="11545"/>
                </a:cubicBezTo>
                <a:cubicBezTo>
                  <a:pt x="38929" y="11530"/>
                  <a:pt x="39020" y="11523"/>
                  <a:pt x="39109" y="11523"/>
                </a:cubicBezTo>
                <a:cubicBezTo>
                  <a:pt x="39577" y="11523"/>
                  <a:pt x="39992" y="11698"/>
                  <a:pt x="40459" y="11698"/>
                </a:cubicBezTo>
                <a:cubicBezTo>
                  <a:pt x="40533" y="11698"/>
                  <a:pt x="40608" y="11693"/>
                  <a:pt x="40684" y="11683"/>
                </a:cubicBezTo>
                <a:cubicBezTo>
                  <a:pt x="41196" y="11618"/>
                  <a:pt x="41948" y="11502"/>
                  <a:pt x="42374" y="11408"/>
                </a:cubicBezTo>
                <a:cubicBezTo>
                  <a:pt x="42921" y="11287"/>
                  <a:pt x="43309" y="10929"/>
                  <a:pt x="43920" y="10919"/>
                </a:cubicBezTo>
                <a:cubicBezTo>
                  <a:pt x="43939" y="10919"/>
                  <a:pt x="43957" y="10919"/>
                  <a:pt x="43976" y="10919"/>
                </a:cubicBezTo>
                <a:cubicBezTo>
                  <a:pt x="44669" y="10919"/>
                  <a:pt x="45138" y="11234"/>
                  <a:pt x="45710" y="11598"/>
                </a:cubicBezTo>
                <a:cubicBezTo>
                  <a:pt x="46751" y="12261"/>
                  <a:pt x="47863" y="13204"/>
                  <a:pt x="49076" y="13562"/>
                </a:cubicBezTo>
                <a:cubicBezTo>
                  <a:pt x="49352" y="13644"/>
                  <a:pt x="49572" y="13685"/>
                  <a:pt x="49760" y="13685"/>
                </a:cubicBezTo>
                <a:cubicBezTo>
                  <a:pt x="50192" y="13685"/>
                  <a:pt x="50461" y="13467"/>
                  <a:pt x="50872" y="13020"/>
                </a:cubicBezTo>
                <a:cubicBezTo>
                  <a:pt x="51328" y="12526"/>
                  <a:pt x="51780" y="12150"/>
                  <a:pt x="52375" y="11804"/>
                </a:cubicBezTo>
                <a:cubicBezTo>
                  <a:pt x="53341" y="11247"/>
                  <a:pt x="54325" y="10942"/>
                  <a:pt x="55413" y="10942"/>
                </a:cubicBezTo>
                <a:cubicBezTo>
                  <a:pt x="55609" y="10942"/>
                  <a:pt x="55808" y="10952"/>
                  <a:pt x="56011" y="10972"/>
                </a:cubicBezTo>
                <a:cubicBezTo>
                  <a:pt x="56621" y="11033"/>
                  <a:pt x="57090" y="11292"/>
                  <a:pt x="57647" y="11459"/>
                </a:cubicBezTo>
                <a:cubicBezTo>
                  <a:pt x="57871" y="11527"/>
                  <a:pt x="58057" y="11553"/>
                  <a:pt x="58225" y="11553"/>
                </a:cubicBezTo>
                <a:cubicBezTo>
                  <a:pt x="58609" y="11553"/>
                  <a:pt x="58907" y="11417"/>
                  <a:pt x="59385" y="11320"/>
                </a:cubicBezTo>
                <a:cubicBezTo>
                  <a:pt x="59481" y="11301"/>
                  <a:pt x="59580" y="11293"/>
                  <a:pt x="59682" y="11293"/>
                </a:cubicBezTo>
                <a:cubicBezTo>
                  <a:pt x="59915" y="11293"/>
                  <a:pt x="60163" y="11337"/>
                  <a:pt x="60416" y="11398"/>
                </a:cubicBezTo>
                <a:lnTo>
                  <a:pt x="60416" y="4809"/>
                </a:lnTo>
                <a:cubicBezTo>
                  <a:pt x="59665" y="4413"/>
                  <a:pt x="58807" y="4096"/>
                  <a:pt x="57993" y="3839"/>
                </a:cubicBezTo>
                <a:cubicBezTo>
                  <a:pt x="56021" y="3213"/>
                  <a:pt x="54092" y="2487"/>
                  <a:pt x="52029" y="2144"/>
                </a:cubicBezTo>
                <a:cubicBezTo>
                  <a:pt x="50057" y="1816"/>
                  <a:pt x="48151" y="1559"/>
                  <a:pt x="46212" y="1100"/>
                </a:cubicBezTo>
                <a:cubicBezTo>
                  <a:pt x="44298" y="646"/>
                  <a:pt x="42331" y="588"/>
                  <a:pt x="40394" y="270"/>
                </a:cubicBezTo>
                <a:cubicBezTo>
                  <a:pt x="39180" y="72"/>
                  <a:pt x="37953" y="0"/>
                  <a:pt x="36721" y="0"/>
                </a:cubicBezTo>
                <a:close/>
              </a:path>
            </a:pathLst>
          </a:custGeom>
          <a:solidFill>
            <a:srgbClr val="DDA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6" name="Google Shape;4566;p36"/>
          <p:cNvGrpSpPr/>
          <p:nvPr/>
        </p:nvGrpSpPr>
        <p:grpSpPr>
          <a:xfrm>
            <a:off x="-321458" y="779098"/>
            <a:ext cx="10119330" cy="2830999"/>
            <a:chOff x="-321458" y="931498"/>
            <a:chExt cx="10119330" cy="2830999"/>
          </a:xfrm>
        </p:grpSpPr>
        <p:sp>
          <p:nvSpPr>
            <p:cNvPr id="4567" name="Google Shape;4567;p36"/>
            <p:cNvSpPr/>
            <p:nvPr/>
          </p:nvSpPr>
          <p:spPr>
            <a:xfrm>
              <a:off x="0" y="2309424"/>
              <a:ext cx="9143962" cy="1322316"/>
            </a:xfrm>
            <a:custGeom>
              <a:avLst/>
              <a:gdLst/>
              <a:ahLst/>
              <a:cxnLst/>
              <a:rect l="l" t="t" r="r" b="b"/>
              <a:pathLst>
                <a:path w="60417" h="15238" extrusionOk="0">
                  <a:moveTo>
                    <a:pt x="34080" y="0"/>
                  </a:moveTo>
                  <a:cubicBezTo>
                    <a:pt x="33224" y="0"/>
                    <a:pt x="32372" y="27"/>
                    <a:pt x="31538" y="120"/>
                  </a:cubicBezTo>
                  <a:cubicBezTo>
                    <a:pt x="30051" y="287"/>
                    <a:pt x="28591" y="567"/>
                    <a:pt x="27121" y="814"/>
                  </a:cubicBezTo>
                  <a:cubicBezTo>
                    <a:pt x="26130" y="980"/>
                    <a:pt x="25134" y="1131"/>
                    <a:pt x="24120" y="1222"/>
                  </a:cubicBezTo>
                  <a:cubicBezTo>
                    <a:pt x="21684" y="1442"/>
                    <a:pt x="19314" y="1964"/>
                    <a:pt x="16863" y="2125"/>
                  </a:cubicBezTo>
                  <a:cubicBezTo>
                    <a:pt x="16023" y="2180"/>
                    <a:pt x="15176" y="2244"/>
                    <a:pt x="14328" y="2322"/>
                  </a:cubicBezTo>
                  <a:cubicBezTo>
                    <a:pt x="12856" y="2458"/>
                    <a:pt x="11386" y="2639"/>
                    <a:pt x="9948" y="2907"/>
                  </a:cubicBezTo>
                  <a:cubicBezTo>
                    <a:pt x="6663" y="3519"/>
                    <a:pt x="3190" y="3898"/>
                    <a:pt x="248" y="5461"/>
                  </a:cubicBezTo>
                  <a:cubicBezTo>
                    <a:pt x="164" y="5507"/>
                    <a:pt x="81" y="5552"/>
                    <a:pt x="0" y="5600"/>
                  </a:cubicBezTo>
                  <a:lnTo>
                    <a:pt x="0" y="11521"/>
                  </a:lnTo>
                  <a:cubicBezTo>
                    <a:pt x="240" y="11579"/>
                    <a:pt x="477" y="11652"/>
                    <a:pt x="707" y="11735"/>
                  </a:cubicBezTo>
                  <a:cubicBezTo>
                    <a:pt x="1420" y="11992"/>
                    <a:pt x="1957" y="12502"/>
                    <a:pt x="2636" y="12779"/>
                  </a:cubicBezTo>
                  <a:cubicBezTo>
                    <a:pt x="3901" y="13298"/>
                    <a:pt x="5185" y="12963"/>
                    <a:pt x="6413" y="13750"/>
                  </a:cubicBezTo>
                  <a:cubicBezTo>
                    <a:pt x="7290" y="14312"/>
                    <a:pt x="8210" y="15238"/>
                    <a:pt x="9338" y="15238"/>
                  </a:cubicBezTo>
                  <a:cubicBezTo>
                    <a:pt x="9439" y="15238"/>
                    <a:pt x="9541" y="15231"/>
                    <a:pt x="9646" y="15215"/>
                  </a:cubicBezTo>
                  <a:cubicBezTo>
                    <a:pt x="10251" y="15121"/>
                    <a:pt x="10675" y="14847"/>
                    <a:pt x="11340" y="14811"/>
                  </a:cubicBezTo>
                  <a:cubicBezTo>
                    <a:pt x="12165" y="14768"/>
                    <a:pt x="12336" y="14600"/>
                    <a:pt x="12974" y="14206"/>
                  </a:cubicBezTo>
                  <a:cubicBezTo>
                    <a:pt x="13932" y="13611"/>
                    <a:pt x="14717" y="13139"/>
                    <a:pt x="15589" y="12396"/>
                  </a:cubicBezTo>
                  <a:cubicBezTo>
                    <a:pt x="16456" y="11656"/>
                    <a:pt x="17560" y="11025"/>
                    <a:pt x="18768" y="11025"/>
                  </a:cubicBezTo>
                  <a:cubicBezTo>
                    <a:pt x="18910" y="11025"/>
                    <a:pt x="19053" y="11033"/>
                    <a:pt x="19198" y="11052"/>
                  </a:cubicBezTo>
                  <a:cubicBezTo>
                    <a:pt x="20295" y="11193"/>
                    <a:pt x="21737" y="11268"/>
                    <a:pt x="22814" y="11662"/>
                  </a:cubicBezTo>
                  <a:cubicBezTo>
                    <a:pt x="23936" y="12073"/>
                    <a:pt x="24884" y="12562"/>
                    <a:pt x="26054" y="12718"/>
                  </a:cubicBezTo>
                  <a:cubicBezTo>
                    <a:pt x="26604" y="12794"/>
                    <a:pt x="27272" y="12761"/>
                    <a:pt x="27819" y="12860"/>
                  </a:cubicBezTo>
                  <a:cubicBezTo>
                    <a:pt x="28348" y="12954"/>
                    <a:pt x="28769" y="13133"/>
                    <a:pt x="29307" y="13133"/>
                  </a:cubicBezTo>
                  <a:cubicBezTo>
                    <a:pt x="29375" y="13133"/>
                    <a:pt x="29444" y="13131"/>
                    <a:pt x="29516" y="13124"/>
                  </a:cubicBezTo>
                  <a:cubicBezTo>
                    <a:pt x="30311" y="13057"/>
                    <a:pt x="30980" y="12934"/>
                    <a:pt x="31670" y="12934"/>
                  </a:cubicBezTo>
                  <a:cubicBezTo>
                    <a:pt x="32135" y="12934"/>
                    <a:pt x="32609" y="12989"/>
                    <a:pt x="33137" y="13155"/>
                  </a:cubicBezTo>
                  <a:cubicBezTo>
                    <a:pt x="33727" y="13338"/>
                    <a:pt x="34290" y="13482"/>
                    <a:pt x="34831" y="13482"/>
                  </a:cubicBezTo>
                  <a:cubicBezTo>
                    <a:pt x="35369" y="13482"/>
                    <a:pt x="35887" y="13339"/>
                    <a:pt x="36390" y="12948"/>
                  </a:cubicBezTo>
                  <a:cubicBezTo>
                    <a:pt x="37148" y="12359"/>
                    <a:pt x="37593" y="11845"/>
                    <a:pt x="38332" y="11845"/>
                  </a:cubicBezTo>
                  <a:cubicBezTo>
                    <a:pt x="38585" y="11845"/>
                    <a:pt x="38874" y="11906"/>
                    <a:pt x="39222" y="12045"/>
                  </a:cubicBezTo>
                  <a:cubicBezTo>
                    <a:pt x="39890" y="12314"/>
                    <a:pt x="40742" y="12560"/>
                    <a:pt x="41540" y="12560"/>
                  </a:cubicBezTo>
                  <a:cubicBezTo>
                    <a:pt x="41895" y="12560"/>
                    <a:pt x="42240" y="12511"/>
                    <a:pt x="42553" y="12393"/>
                  </a:cubicBezTo>
                  <a:cubicBezTo>
                    <a:pt x="43268" y="12124"/>
                    <a:pt x="43821" y="11959"/>
                    <a:pt x="44420" y="11959"/>
                  </a:cubicBezTo>
                  <a:cubicBezTo>
                    <a:pt x="44847" y="11959"/>
                    <a:pt x="45298" y="12043"/>
                    <a:pt x="45846" y="12234"/>
                  </a:cubicBezTo>
                  <a:cubicBezTo>
                    <a:pt x="46872" y="12592"/>
                    <a:pt x="47906" y="13273"/>
                    <a:pt x="49003" y="13435"/>
                  </a:cubicBezTo>
                  <a:cubicBezTo>
                    <a:pt x="49206" y="13465"/>
                    <a:pt x="49393" y="13479"/>
                    <a:pt x="49567" y="13479"/>
                  </a:cubicBezTo>
                  <a:cubicBezTo>
                    <a:pt x="50609" y="13479"/>
                    <a:pt x="51194" y="12971"/>
                    <a:pt x="52004" y="12292"/>
                  </a:cubicBezTo>
                  <a:cubicBezTo>
                    <a:pt x="52420" y="11942"/>
                    <a:pt x="52965" y="11480"/>
                    <a:pt x="53472" y="11246"/>
                  </a:cubicBezTo>
                  <a:cubicBezTo>
                    <a:pt x="53712" y="11134"/>
                    <a:pt x="53905" y="11095"/>
                    <a:pt x="54084" y="11095"/>
                  </a:cubicBezTo>
                  <a:cubicBezTo>
                    <a:pt x="54415" y="11095"/>
                    <a:pt x="54699" y="11228"/>
                    <a:pt x="55146" y="11279"/>
                  </a:cubicBezTo>
                  <a:cubicBezTo>
                    <a:pt x="55217" y="11287"/>
                    <a:pt x="55281" y="11291"/>
                    <a:pt x="55340" y="11291"/>
                  </a:cubicBezTo>
                  <a:cubicBezTo>
                    <a:pt x="55810" y="11291"/>
                    <a:pt x="55970" y="11048"/>
                    <a:pt x="56548" y="10915"/>
                  </a:cubicBezTo>
                  <a:cubicBezTo>
                    <a:pt x="56701" y="10881"/>
                    <a:pt x="56838" y="10866"/>
                    <a:pt x="56965" y="10866"/>
                  </a:cubicBezTo>
                  <a:cubicBezTo>
                    <a:pt x="57472" y="10866"/>
                    <a:pt x="57814" y="11106"/>
                    <a:pt x="58341" y="11314"/>
                  </a:cubicBezTo>
                  <a:cubicBezTo>
                    <a:pt x="58931" y="11548"/>
                    <a:pt x="59672" y="11674"/>
                    <a:pt x="60416" y="11730"/>
                  </a:cubicBezTo>
                  <a:lnTo>
                    <a:pt x="60416" y="5355"/>
                  </a:lnTo>
                  <a:cubicBezTo>
                    <a:pt x="58351" y="3338"/>
                    <a:pt x="55723" y="1520"/>
                    <a:pt x="52690" y="1184"/>
                  </a:cubicBezTo>
                  <a:cubicBezTo>
                    <a:pt x="50738" y="970"/>
                    <a:pt x="48791" y="554"/>
                    <a:pt x="46835" y="395"/>
                  </a:cubicBezTo>
                  <a:cubicBezTo>
                    <a:pt x="46351" y="357"/>
                    <a:pt x="45866" y="332"/>
                    <a:pt x="45382" y="332"/>
                  </a:cubicBezTo>
                  <a:cubicBezTo>
                    <a:pt x="42847" y="332"/>
                    <a:pt x="40342" y="57"/>
                    <a:pt x="37809" y="57"/>
                  </a:cubicBezTo>
                  <a:cubicBezTo>
                    <a:pt x="37797" y="57"/>
                    <a:pt x="37786" y="57"/>
                    <a:pt x="37774" y="57"/>
                  </a:cubicBezTo>
                  <a:cubicBezTo>
                    <a:pt x="36562" y="57"/>
                    <a:pt x="35316" y="0"/>
                    <a:pt x="34080" y="0"/>
                  </a:cubicBezTo>
                  <a:close/>
                </a:path>
              </a:pathLst>
            </a:custGeom>
            <a:solidFill>
              <a:srgbClr val="B988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6"/>
            <p:cNvSpPr/>
            <p:nvPr/>
          </p:nvSpPr>
          <p:spPr>
            <a:xfrm flipH="1">
              <a:off x="-321458" y="931498"/>
              <a:ext cx="10119274" cy="2646142"/>
            </a:xfrm>
            <a:custGeom>
              <a:avLst/>
              <a:gdLst/>
              <a:ahLst/>
              <a:cxnLst/>
              <a:rect l="l" t="t" r="r" b="b"/>
              <a:pathLst>
                <a:path w="72550" h="22578" extrusionOk="0">
                  <a:moveTo>
                    <a:pt x="0" y="1"/>
                  </a:moveTo>
                  <a:lnTo>
                    <a:pt x="0" y="3266"/>
                  </a:lnTo>
                  <a:lnTo>
                    <a:pt x="588" y="14614"/>
                  </a:lnTo>
                  <a:lnTo>
                    <a:pt x="618" y="15257"/>
                  </a:lnTo>
                  <a:cubicBezTo>
                    <a:pt x="1866" y="17095"/>
                    <a:pt x="4713" y="19236"/>
                    <a:pt x="7050" y="19430"/>
                  </a:cubicBezTo>
                  <a:cubicBezTo>
                    <a:pt x="7223" y="19444"/>
                    <a:pt x="7400" y="19450"/>
                    <a:pt x="7581" y="19450"/>
                  </a:cubicBezTo>
                  <a:cubicBezTo>
                    <a:pt x="8455" y="19450"/>
                    <a:pt x="9401" y="19311"/>
                    <a:pt x="10287" y="19311"/>
                  </a:cubicBezTo>
                  <a:cubicBezTo>
                    <a:pt x="10604" y="19311"/>
                    <a:pt x="10913" y="19329"/>
                    <a:pt x="11209" y="19377"/>
                  </a:cubicBezTo>
                  <a:cubicBezTo>
                    <a:pt x="12833" y="19647"/>
                    <a:pt x="14199" y="20764"/>
                    <a:pt x="15697" y="21362"/>
                  </a:cubicBezTo>
                  <a:cubicBezTo>
                    <a:pt x="17528" y="22090"/>
                    <a:pt x="19318" y="22562"/>
                    <a:pt x="21320" y="22570"/>
                  </a:cubicBezTo>
                  <a:cubicBezTo>
                    <a:pt x="21688" y="22570"/>
                    <a:pt x="22063" y="22577"/>
                    <a:pt x="22439" y="22577"/>
                  </a:cubicBezTo>
                  <a:cubicBezTo>
                    <a:pt x="23148" y="22577"/>
                    <a:pt x="23862" y="22553"/>
                    <a:pt x="24546" y="22423"/>
                  </a:cubicBezTo>
                  <a:cubicBezTo>
                    <a:pt x="25506" y="22239"/>
                    <a:pt x="26396" y="21818"/>
                    <a:pt x="27352" y="21601"/>
                  </a:cubicBezTo>
                  <a:cubicBezTo>
                    <a:pt x="29101" y="21207"/>
                    <a:pt x="31019" y="20891"/>
                    <a:pt x="32879" y="20891"/>
                  </a:cubicBezTo>
                  <a:cubicBezTo>
                    <a:pt x="33445" y="20891"/>
                    <a:pt x="34007" y="20921"/>
                    <a:pt x="34556" y="20986"/>
                  </a:cubicBezTo>
                  <a:cubicBezTo>
                    <a:pt x="37083" y="21286"/>
                    <a:pt x="39562" y="21939"/>
                    <a:pt x="42078" y="22239"/>
                  </a:cubicBezTo>
                  <a:cubicBezTo>
                    <a:pt x="42745" y="22318"/>
                    <a:pt x="43431" y="22359"/>
                    <a:pt x="44123" y="22359"/>
                  </a:cubicBezTo>
                  <a:cubicBezTo>
                    <a:pt x="46102" y="22359"/>
                    <a:pt x="48131" y="22029"/>
                    <a:pt x="49916" y="21334"/>
                  </a:cubicBezTo>
                  <a:cubicBezTo>
                    <a:pt x="52851" y="20189"/>
                    <a:pt x="55723" y="18701"/>
                    <a:pt x="58731" y="17695"/>
                  </a:cubicBezTo>
                  <a:cubicBezTo>
                    <a:pt x="61540" y="16757"/>
                    <a:pt x="64349" y="16281"/>
                    <a:pt x="67317" y="16139"/>
                  </a:cubicBezTo>
                  <a:cubicBezTo>
                    <a:pt x="67449" y="16133"/>
                    <a:pt x="67580" y="16130"/>
                    <a:pt x="67711" y="16130"/>
                  </a:cubicBezTo>
                  <a:cubicBezTo>
                    <a:pt x="69331" y="16130"/>
                    <a:pt x="70890" y="16589"/>
                    <a:pt x="72447" y="16589"/>
                  </a:cubicBezTo>
                  <a:cubicBezTo>
                    <a:pt x="72481" y="16589"/>
                    <a:pt x="72516" y="16589"/>
                    <a:pt x="72550" y="16588"/>
                  </a:cubicBezTo>
                  <a:lnTo>
                    <a:pt x="72467" y="14967"/>
                  </a:lnTo>
                  <a:lnTo>
                    <a:pt x="71695" y="1"/>
                  </a:lnTo>
                  <a:close/>
                </a:path>
              </a:pathLst>
            </a:custGeom>
            <a:gradFill>
              <a:gsLst>
                <a:gs pos="0">
                  <a:srgbClr val="97D1DF"/>
                </a:gs>
                <a:gs pos="51000">
                  <a:srgbClr val="97D1DF"/>
                </a:gs>
                <a:gs pos="100000">
                  <a:srgbClr val="3BAECD"/>
                </a:gs>
              </a:gsLst>
              <a:lin ang="5400700" scaled="0"/>
            </a:gradFill>
            <a:ln>
              <a:noFill/>
            </a:ln>
            <a:effectLst>
              <a:outerShdw blurRad="57150" dist="200025" dir="5220000" algn="bl" rotWithShape="0">
                <a:schemeClr val="lt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9" name="Google Shape;4569;p36"/>
            <p:cNvGrpSpPr/>
            <p:nvPr/>
          </p:nvGrpSpPr>
          <p:grpSpPr>
            <a:xfrm>
              <a:off x="-224431" y="1701388"/>
              <a:ext cx="10022303" cy="2061109"/>
              <a:chOff x="-224431" y="1701388"/>
              <a:chExt cx="10022303" cy="2061109"/>
            </a:xfrm>
          </p:grpSpPr>
          <p:grpSp>
            <p:nvGrpSpPr>
              <p:cNvPr id="4570" name="Google Shape;4570;p36"/>
              <p:cNvGrpSpPr/>
              <p:nvPr/>
            </p:nvGrpSpPr>
            <p:grpSpPr>
              <a:xfrm flipH="1">
                <a:off x="-224424" y="1982113"/>
                <a:ext cx="10022296" cy="1780385"/>
                <a:chOff x="725125" y="2905550"/>
                <a:chExt cx="1814450" cy="289000"/>
              </a:xfrm>
            </p:grpSpPr>
            <p:sp>
              <p:nvSpPr>
                <p:cNvPr id="4571" name="Google Shape;4571;p36"/>
                <p:cNvSpPr/>
                <p:nvPr/>
              </p:nvSpPr>
              <p:spPr>
                <a:xfrm>
                  <a:off x="740450" y="2934375"/>
                  <a:ext cx="1799125" cy="26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65" h="10407" extrusionOk="0">
                      <a:moveTo>
                        <a:pt x="60446" y="0"/>
                      </a:moveTo>
                      <a:cubicBezTo>
                        <a:pt x="58888" y="0"/>
                        <a:pt x="58057" y="2643"/>
                        <a:pt x="57183" y="3462"/>
                      </a:cubicBezTo>
                      <a:cubicBezTo>
                        <a:pt x="56258" y="4332"/>
                        <a:pt x="54785" y="4209"/>
                        <a:pt x="53658" y="4821"/>
                      </a:cubicBezTo>
                      <a:cubicBezTo>
                        <a:pt x="52798" y="5291"/>
                        <a:pt x="52175" y="6044"/>
                        <a:pt x="51323" y="6453"/>
                      </a:cubicBezTo>
                      <a:cubicBezTo>
                        <a:pt x="50912" y="6649"/>
                        <a:pt x="50489" y="6713"/>
                        <a:pt x="50061" y="6713"/>
                      </a:cubicBezTo>
                      <a:cubicBezTo>
                        <a:pt x="49288" y="6713"/>
                        <a:pt x="48500" y="6506"/>
                        <a:pt x="47742" y="6506"/>
                      </a:cubicBezTo>
                      <a:cubicBezTo>
                        <a:pt x="47212" y="6506"/>
                        <a:pt x="46697" y="6607"/>
                        <a:pt x="46212" y="6950"/>
                      </a:cubicBezTo>
                      <a:cubicBezTo>
                        <a:pt x="45518" y="7439"/>
                        <a:pt x="45284" y="8281"/>
                        <a:pt x="44658" y="8717"/>
                      </a:cubicBezTo>
                      <a:cubicBezTo>
                        <a:pt x="44433" y="8874"/>
                        <a:pt x="44230" y="8935"/>
                        <a:pt x="44036" y="8935"/>
                      </a:cubicBezTo>
                      <a:cubicBezTo>
                        <a:pt x="43670" y="8935"/>
                        <a:pt x="43331" y="8721"/>
                        <a:pt x="42923" y="8528"/>
                      </a:cubicBezTo>
                      <a:cubicBezTo>
                        <a:pt x="42585" y="8369"/>
                        <a:pt x="42273" y="8323"/>
                        <a:pt x="41975" y="8323"/>
                      </a:cubicBezTo>
                      <a:cubicBezTo>
                        <a:pt x="41574" y="8323"/>
                        <a:pt x="41196" y="8406"/>
                        <a:pt x="40804" y="8406"/>
                      </a:cubicBezTo>
                      <a:cubicBezTo>
                        <a:pt x="40436" y="8406"/>
                        <a:pt x="40057" y="8333"/>
                        <a:pt x="39635" y="8049"/>
                      </a:cubicBezTo>
                      <a:cubicBezTo>
                        <a:pt x="38926" y="7573"/>
                        <a:pt x="38753" y="7292"/>
                        <a:pt x="37857" y="7292"/>
                      </a:cubicBezTo>
                      <a:cubicBezTo>
                        <a:pt x="37842" y="7292"/>
                        <a:pt x="37826" y="7293"/>
                        <a:pt x="37809" y="7293"/>
                      </a:cubicBezTo>
                      <a:cubicBezTo>
                        <a:pt x="37786" y="7293"/>
                        <a:pt x="37763" y="7293"/>
                        <a:pt x="37740" y="7293"/>
                      </a:cubicBezTo>
                      <a:cubicBezTo>
                        <a:pt x="37076" y="7293"/>
                        <a:pt x="36673" y="7151"/>
                        <a:pt x="36044" y="6829"/>
                      </a:cubicBezTo>
                      <a:cubicBezTo>
                        <a:pt x="35095" y="6346"/>
                        <a:pt x="34209" y="5971"/>
                        <a:pt x="33257" y="5971"/>
                      </a:cubicBezTo>
                      <a:cubicBezTo>
                        <a:pt x="32716" y="5971"/>
                        <a:pt x="32155" y="6092"/>
                        <a:pt x="31548" y="6382"/>
                      </a:cubicBezTo>
                      <a:cubicBezTo>
                        <a:pt x="30983" y="6653"/>
                        <a:pt x="30662" y="6814"/>
                        <a:pt x="30215" y="6814"/>
                      </a:cubicBezTo>
                      <a:cubicBezTo>
                        <a:pt x="30028" y="6814"/>
                        <a:pt x="29819" y="6786"/>
                        <a:pt x="29561" y="6725"/>
                      </a:cubicBezTo>
                      <a:cubicBezTo>
                        <a:pt x="29199" y="6642"/>
                        <a:pt x="28911" y="6584"/>
                        <a:pt x="28629" y="6584"/>
                      </a:cubicBezTo>
                      <a:cubicBezTo>
                        <a:pt x="28307" y="6584"/>
                        <a:pt x="27993" y="6660"/>
                        <a:pt x="27584" y="6864"/>
                      </a:cubicBezTo>
                      <a:cubicBezTo>
                        <a:pt x="26906" y="7204"/>
                        <a:pt x="26354" y="7641"/>
                        <a:pt x="25781" y="8052"/>
                      </a:cubicBezTo>
                      <a:cubicBezTo>
                        <a:pt x="25474" y="8273"/>
                        <a:pt x="25285" y="8336"/>
                        <a:pt x="25064" y="8336"/>
                      </a:cubicBezTo>
                      <a:cubicBezTo>
                        <a:pt x="24869" y="8336"/>
                        <a:pt x="24650" y="8288"/>
                        <a:pt x="24304" y="8256"/>
                      </a:cubicBezTo>
                      <a:cubicBezTo>
                        <a:pt x="24212" y="8247"/>
                        <a:pt x="24121" y="8243"/>
                        <a:pt x="24031" y="8243"/>
                      </a:cubicBezTo>
                      <a:cubicBezTo>
                        <a:pt x="23439" y="8243"/>
                        <a:pt x="22874" y="8422"/>
                        <a:pt x="22349" y="8685"/>
                      </a:cubicBezTo>
                      <a:cubicBezTo>
                        <a:pt x="21815" y="8953"/>
                        <a:pt x="21194" y="9567"/>
                        <a:pt x="20539" y="9567"/>
                      </a:cubicBezTo>
                      <a:cubicBezTo>
                        <a:pt x="20504" y="9567"/>
                        <a:pt x="20470" y="9566"/>
                        <a:pt x="20435" y="9562"/>
                      </a:cubicBezTo>
                      <a:cubicBezTo>
                        <a:pt x="20067" y="9524"/>
                        <a:pt x="19901" y="9199"/>
                        <a:pt x="19558" y="9146"/>
                      </a:cubicBezTo>
                      <a:cubicBezTo>
                        <a:pt x="19526" y="9141"/>
                        <a:pt x="19494" y="9139"/>
                        <a:pt x="19464" y="9139"/>
                      </a:cubicBezTo>
                      <a:cubicBezTo>
                        <a:pt x="19229" y="9139"/>
                        <a:pt x="19046" y="9276"/>
                        <a:pt x="18834" y="9290"/>
                      </a:cubicBezTo>
                      <a:cubicBezTo>
                        <a:pt x="18781" y="9293"/>
                        <a:pt x="18727" y="9294"/>
                        <a:pt x="18674" y="9294"/>
                      </a:cubicBezTo>
                      <a:cubicBezTo>
                        <a:pt x="18126" y="9294"/>
                        <a:pt x="17583" y="9137"/>
                        <a:pt x="17218" y="8740"/>
                      </a:cubicBezTo>
                      <a:cubicBezTo>
                        <a:pt x="16643" y="8112"/>
                        <a:pt x="16487" y="7419"/>
                        <a:pt x="15528" y="7151"/>
                      </a:cubicBezTo>
                      <a:cubicBezTo>
                        <a:pt x="14782" y="6945"/>
                        <a:pt x="14260" y="6867"/>
                        <a:pt x="13554" y="6471"/>
                      </a:cubicBezTo>
                      <a:cubicBezTo>
                        <a:pt x="12775" y="6032"/>
                        <a:pt x="11993" y="5676"/>
                        <a:pt x="11090" y="5644"/>
                      </a:cubicBezTo>
                      <a:cubicBezTo>
                        <a:pt x="11058" y="5642"/>
                        <a:pt x="11027" y="5642"/>
                        <a:pt x="10995" y="5642"/>
                      </a:cubicBezTo>
                      <a:cubicBezTo>
                        <a:pt x="10343" y="5642"/>
                        <a:pt x="9731" y="5853"/>
                        <a:pt x="9129" y="5853"/>
                      </a:cubicBezTo>
                      <a:cubicBezTo>
                        <a:pt x="9125" y="5853"/>
                        <a:pt x="9122" y="5853"/>
                        <a:pt x="9118" y="5853"/>
                      </a:cubicBezTo>
                      <a:cubicBezTo>
                        <a:pt x="8551" y="5850"/>
                        <a:pt x="8001" y="5540"/>
                        <a:pt x="7494" y="5389"/>
                      </a:cubicBezTo>
                      <a:cubicBezTo>
                        <a:pt x="6932" y="5222"/>
                        <a:pt x="6352" y="5270"/>
                        <a:pt x="5760" y="5169"/>
                      </a:cubicBezTo>
                      <a:cubicBezTo>
                        <a:pt x="4375" y="4930"/>
                        <a:pt x="3619" y="3619"/>
                        <a:pt x="2325" y="3314"/>
                      </a:cubicBezTo>
                      <a:cubicBezTo>
                        <a:pt x="1432" y="3104"/>
                        <a:pt x="719" y="2895"/>
                        <a:pt x="0" y="2444"/>
                      </a:cubicBezTo>
                      <a:lnTo>
                        <a:pt x="0" y="2444"/>
                      </a:lnTo>
                      <a:lnTo>
                        <a:pt x="33" y="3087"/>
                      </a:lnTo>
                      <a:cubicBezTo>
                        <a:pt x="1281" y="4925"/>
                        <a:pt x="4128" y="7068"/>
                        <a:pt x="6466" y="7260"/>
                      </a:cubicBezTo>
                      <a:cubicBezTo>
                        <a:pt x="6639" y="7274"/>
                        <a:pt x="6816" y="7280"/>
                        <a:pt x="6996" y="7280"/>
                      </a:cubicBezTo>
                      <a:cubicBezTo>
                        <a:pt x="7867" y="7280"/>
                        <a:pt x="8809" y="7142"/>
                        <a:pt x="9693" y="7142"/>
                      </a:cubicBezTo>
                      <a:cubicBezTo>
                        <a:pt x="10014" y="7142"/>
                        <a:pt x="10327" y="7160"/>
                        <a:pt x="10626" y="7209"/>
                      </a:cubicBezTo>
                      <a:cubicBezTo>
                        <a:pt x="12248" y="7477"/>
                        <a:pt x="13614" y="8591"/>
                        <a:pt x="15115" y="9191"/>
                      </a:cubicBezTo>
                      <a:cubicBezTo>
                        <a:pt x="16943" y="9920"/>
                        <a:pt x="18733" y="10392"/>
                        <a:pt x="20738" y="10399"/>
                      </a:cubicBezTo>
                      <a:cubicBezTo>
                        <a:pt x="21105" y="10400"/>
                        <a:pt x="21479" y="10407"/>
                        <a:pt x="21854" y="10407"/>
                      </a:cubicBezTo>
                      <a:cubicBezTo>
                        <a:pt x="22563" y="10407"/>
                        <a:pt x="23277" y="10383"/>
                        <a:pt x="23961" y="10253"/>
                      </a:cubicBezTo>
                      <a:cubicBezTo>
                        <a:pt x="24921" y="10069"/>
                        <a:pt x="25812" y="9648"/>
                        <a:pt x="26767" y="9431"/>
                      </a:cubicBezTo>
                      <a:cubicBezTo>
                        <a:pt x="28516" y="9037"/>
                        <a:pt x="30434" y="8721"/>
                        <a:pt x="32294" y="8721"/>
                      </a:cubicBezTo>
                      <a:cubicBezTo>
                        <a:pt x="32861" y="8721"/>
                        <a:pt x="33422" y="8750"/>
                        <a:pt x="33972" y="8816"/>
                      </a:cubicBezTo>
                      <a:cubicBezTo>
                        <a:pt x="36498" y="9116"/>
                        <a:pt x="38977" y="9769"/>
                        <a:pt x="41494" y="10069"/>
                      </a:cubicBezTo>
                      <a:cubicBezTo>
                        <a:pt x="42161" y="10148"/>
                        <a:pt x="42846" y="10188"/>
                        <a:pt x="43538" y="10188"/>
                      </a:cubicBezTo>
                      <a:cubicBezTo>
                        <a:pt x="45517" y="10188"/>
                        <a:pt x="47546" y="9859"/>
                        <a:pt x="49331" y="9164"/>
                      </a:cubicBezTo>
                      <a:cubicBezTo>
                        <a:pt x="52266" y="8019"/>
                        <a:pt x="55138" y="6531"/>
                        <a:pt x="58146" y="5525"/>
                      </a:cubicBezTo>
                      <a:cubicBezTo>
                        <a:pt x="60955" y="4587"/>
                        <a:pt x="63765" y="4110"/>
                        <a:pt x="66735" y="3969"/>
                      </a:cubicBezTo>
                      <a:cubicBezTo>
                        <a:pt x="66866" y="3963"/>
                        <a:pt x="66997" y="3960"/>
                        <a:pt x="67128" y="3960"/>
                      </a:cubicBezTo>
                      <a:cubicBezTo>
                        <a:pt x="68746" y="3960"/>
                        <a:pt x="70305" y="4419"/>
                        <a:pt x="71862" y="4419"/>
                      </a:cubicBezTo>
                      <a:cubicBezTo>
                        <a:pt x="71897" y="4419"/>
                        <a:pt x="71931" y="4418"/>
                        <a:pt x="71965" y="4418"/>
                      </a:cubicBezTo>
                      <a:lnTo>
                        <a:pt x="71882" y="2797"/>
                      </a:lnTo>
                      <a:cubicBezTo>
                        <a:pt x="71865" y="2797"/>
                        <a:pt x="71849" y="2797"/>
                        <a:pt x="71833" y="2797"/>
                      </a:cubicBezTo>
                      <a:cubicBezTo>
                        <a:pt x="71688" y="2797"/>
                        <a:pt x="71546" y="2777"/>
                        <a:pt x="71405" y="2741"/>
                      </a:cubicBezTo>
                      <a:cubicBezTo>
                        <a:pt x="71087" y="2650"/>
                        <a:pt x="70934" y="2416"/>
                        <a:pt x="70601" y="2348"/>
                      </a:cubicBezTo>
                      <a:cubicBezTo>
                        <a:pt x="70519" y="2330"/>
                        <a:pt x="70429" y="2324"/>
                        <a:pt x="70336" y="2324"/>
                      </a:cubicBezTo>
                      <a:cubicBezTo>
                        <a:pt x="70133" y="2324"/>
                        <a:pt x="69918" y="2354"/>
                        <a:pt x="69741" y="2363"/>
                      </a:cubicBezTo>
                      <a:cubicBezTo>
                        <a:pt x="69671" y="2366"/>
                        <a:pt x="69605" y="2368"/>
                        <a:pt x="69544" y="2368"/>
                      </a:cubicBezTo>
                      <a:cubicBezTo>
                        <a:pt x="69055" y="2368"/>
                        <a:pt x="68812" y="2268"/>
                        <a:pt x="68266" y="2058"/>
                      </a:cubicBezTo>
                      <a:cubicBezTo>
                        <a:pt x="68008" y="1956"/>
                        <a:pt x="67813" y="1919"/>
                        <a:pt x="67641" y="1919"/>
                      </a:cubicBezTo>
                      <a:cubicBezTo>
                        <a:pt x="67301" y="1919"/>
                        <a:pt x="67052" y="2065"/>
                        <a:pt x="66586" y="2144"/>
                      </a:cubicBezTo>
                      <a:cubicBezTo>
                        <a:pt x="66487" y="2160"/>
                        <a:pt x="66396" y="2168"/>
                        <a:pt x="66310" y="2168"/>
                      </a:cubicBezTo>
                      <a:cubicBezTo>
                        <a:pt x="65737" y="2168"/>
                        <a:pt x="65452" y="1813"/>
                        <a:pt x="64980" y="1508"/>
                      </a:cubicBezTo>
                      <a:cubicBezTo>
                        <a:pt x="64668" y="1306"/>
                        <a:pt x="64447" y="1241"/>
                        <a:pt x="64250" y="1241"/>
                      </a:cubicBezTo>
                      <a:cubicBezTo>
                        <a:pt x="63919" y="1241"/>
                        <a:pt x="63658" y="1426"/>
                        <a:pt x="63152" y="1453"/>
                      </a:cubicBezTo>
                      <a:cubicBezTo>
                        <a:pt x="63128" y="1454"/>
                        <a:pt x="63105" y="1455"/>
                        <a:pt x="63083" y="1455"/>
                      </a:cubicBezTo>
                      <a:cubicBezTo>
                        <a:pt x="62308" y="1455"/>
                        <a:pt x="62024" y="713"/>
                        <a:pt x="61475" y="353"/>
                      </a:cubicBezTo>
                      <a:cubicBezTo>
                        <a:pt x="61099" y="106"/>
                        <a:pt x="60758" y="0"/>
                        <a:pt x="6044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2" name="Google Shape;4572;p36"/>
                <p:cNvSpPr/>
                <p:nvPr/>
              </p:nvSpPr>
              <p:spPr>
                <a:xfrm>
                  <a:off x="1561350" y="3102275"/>
                  <a:ext cx="23050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811" extrusionOk="0">
                      <a:moveTo>
                        <a:pt x="459" y="0"/>
                      </a:moveTo>
                      <a:cubicBezTo>
                        <a:pt x="439" y="0"/>
                        <a:pt x="419" y="2"/>
                        <a:pt x="399" y="4"/>
                      </a:cubicBezTo>
                      <a:cubicBezTo>
                        <a:pt x="162" y="37"/>
                        <a:pt x="1" y="244"/>
                        <a:pt x="34" y="466"/>
                      </a:cubicBezTo>
                      <a:cubicBezTo>
                        <a:pt x="66" y="665"/>
                        <a:pt x="248" y="811"/>
                        <a:pt x="459" y="811"/>
                      </a:cubicBezTo>
                      <a:cubicBezTo>
                        <a:pt x="480" y="811"/>
                        <a:pt x="501" y="809"/>
                        <a:pt x="523" y="806"/>
                      </a:cubicBezTo>
                      <a:cubicBezTo>
                        <a:pt x="760" y="776"/>
                        <a:pt x="921" y="569"/>
                        <a:pt x="886" y="347"/>
                      </a:cubicBezTo>
                      <a:cubicBezTo>
                        <a:pt x="856" y="144"/>
                        <a:pt x="670" y="0"/>
                        <a:pt x="4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3" name="Google Shape;4573;p36"/>
                <p:cNvSpPr/>
                <p:nvPr/>
              </p:nvSpPr>
              <p:spPr>
                <a:xfrm>
                  <a:off x="1634550" y="3048300"/>
                  <a:ext cx="23025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11" extrusionOk="0">
                      <a:moveTo>
                        <a:pt x="463" y="0"/>
                      </a:moveTo>
                      <a:cubicBezTo>
                        <a:pt x="442" y="0"/>
                        <a:pt x="420" y="2"/>
                        <a:pt x="399" y="5"/>
                      </a:cubicBezTo>
                      <a:cubicBezTo>
                        <a:pt x="162" y="38"/>
                        <a:pt x="0" y="242"/>
                        <a:pt x="36" y="464"/>
                      </a:cubicBezTo>
                      <a:cubicBezTo>
                        <a:pt x="66" y="665"/>
                        <a:pt x="252" y="810"/>
                        <a:pt x="463" y="810"/>
                      </a:cubicBezTo>
                      <a:cubicBezTo>
                        <a:pt x="483" y="810"/>
                        <a:pt x="503" y="809"/>
                        <a:pt x="522" y="807"/>
                      </a:cubicBezTo>
                      <a:cubicBezTo>
                        <a:pt x="759" y="774"/>
                        <a:pt x="921" y="567"/>
                        <a:pt x="888" y="345"/>
                      </a:cubicBezTo>
                      <a:cubicBezTo>
                        <a:pt x="856" y="146"/>
                        <a:pt x="674" y="0"/>
                        <a:pt x="4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4" name="Google Shape;4574;p36"/>
                <p:cNvSpPr/>
                <p:nvPr/>
              </p:nvSpPr>
              <p:spPr>
                <a:xfrm>
                  <a:off x="1688950" y="3080000"/>
                  <a:ext cx="23025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11" extrusionOk="0">
                      <a:moveTo>
                        <a:pt x="460" y="1"/>
                      </a:moveTo>
                      <a:cubicBezTo>
                        <a:pt x="439" y="1"/>
                        <a:pt x="418" y="2"/>
                        <a:pt x="396" y="5"/>
                      </a:cubicBezTo>
                      <a:cubicBezTo>
                        <a:pt x="162" y="35"/>
                        <a:pt x="1" y="242"/>
                        <a:pt x="33" y="464"/>
                      </a:cubicBezTo>
                      <a:cubicBezTo>
                        <a:pt x="66" y="665"/>
                        <a:pt x="250" y="811"/>
                        <a:pt x="463" y="811"/>
                      </a:cubicBezTo>
                      <a:cubicBezTo>
                        <a:pt x="483" y="811"/>
                        <a:pt x="503" y="810"/>
                        <a:pt x="523" y="807"/>
                      </a:cubicBezTo>
                      <a:cubicBezTo>
                        <a:pt x="757" y="774"/>
                        <a:pt x="921" y="567"/>
                        <a:pt x="886" y="346"/>
                      </a:cubicBezTo>
                      <a:cubicBezTo>
                        <a:pt x="854" y="146"/>
                        <a:pt x="671" y="1"/>
                        <a:pt x="4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5" name="Google Shape;4575;p36"/>
                <p:cNvSpPr/>
                <p:nvPr/>
              </p:nvSpPr>
              <p:spPr>
                <a:xfrm>
                  <a:off x="1705600" y="3115200"/>
                  <a:ext cx="23025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11" extrusionOk="0">
                      <a:moveTo>
                        <a:pt x="459" y="0"/>
                      </a:moveTo>
                      <a:cubicBezTo>
                        <a:pt x="439" y="0"/>
                        <a:pt x="419" y="2"/>
                        <a:pt x="399" y="4"/>
                      </a:cubicBezTo>
                      <a:cubicBezTo>
                        <a:pt x="162" y="37"/>
                        <a:pt x="0" y="244"/>
                        <a:pt x="36" y="466"/>
                      </a:cubicBezTo>
                      <a:cubicBezTo>
                        <a:pt x="65" y="665"/>
                        <a:pt x="250" y="810"/>
                        <a:pt x="459" y="810"/>
                      </a:cubicBezTo>
                      <a:cubicBezTo>
                        <a:pt x="480" y="810"/>
                        <a:pt x="501" y="809"/>
                        <a:pt x="522" y="806"/>
                      </a:cubicBezTo>
                      <a:cubicBezTo>
                        <a:pt x="759" y="776"/>
                        <a:pt x="921" y="569"/>
                        <a:pt x="888" y="347"/>
                      </a:cubicBezTo>
                      <a:cubicBezTo>
                        <a:pt x="856" y="144"/>
                        <a:pt x="672" y="0"/>
                        <a:pt x="4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6" name="Google Shape;4576;p36"/>
                <p:cNvSpPr/>
                <p:nvPr/>
              </p:nvSpPr>
              <p:spPr>
                <a:xfrm>
                  <a:off x="1850200" y="3135475"/>
                  <a:ext cx="23050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812" extrusionOk="0">
                      <a:moveTo>
                        <a:pt x="463" y="1"/>
                      </a:moveTo>
                      <a:cubicBezTo>
                        <a:pt x="442" y="1"/>
                        <a:pt x="421" y="2"/>
                        <a:pt x="399" y="5"/>
                      </a:cubicBezTo>
                      <a:cubicBezTo>
                        <a:pt x="162" y="38"/>
                        <a:pt x="1" y="242"/>
                        <a:pt x="36" y="464"/>
                      </a:cubicBezTo>
                      <a:cubicBezTo>
                        <a:pt x="66" y="664"/>
                        <a:pt x="251" y="811"/>
                        <a:pt x="461" y="811"/>
                      </a:cubicBezTo>
                      <a:cubicBezTo>
                        <a:pt x="481" y="811"/>
                        <a:pt x="502" y="810"/>
                        <a:pt x="523" y="807"/>
                      </a:cubicBezTo>
                      <a:cubicBezTo>
                        <a:pt x="760" y="774"/>
                        <a:pt x="921" y="567"/>
                        <a:pt x="889" y="348"/>
                      </a:cubicBezTo>
                      <a:cubicBezTo>
                        <a:pt x="856" y="146"/>
                        <a:pt x="674" y="1"/>
                        <a:pt x="4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7" name="Google Shape;4577;p36"/>
                <p:cNvSpPr/>
                <p:nvPr/>
              </p:nvSpPr>
              <p:spPr>
                <a:xfrm>
                  <a:off x="1596475" y="3105000"/>
                  <a:ext cx="125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8" extrusionOk="0">
                      <a:moveTo>
                        <a:pt x="252" y="1"/>
                      </a:moveTo>
                      <a:cubicBezTo>
                        <a:pt x="240" y="1"/>
                        <a:pt x="227" y="2"/>
                        <a:pt x="215" y="4"/>
                      </a:cubicBezTo>
                      <a:cubicBezTo>
                        <a:pt x="91" y="16"/>
                        <a:pt x="0" y="130"/>
                        <a:pt x="15" y="256"/>
                      </a:cubicBezTo>
                      <a:cubicBezTo>
                        <a:pt x="36" y="369"/>
                        <a:pt x="136" y="448"/>
                        <a:pt x="246" y="448"/>
                      </a:cubicBezTo>
                      <a:cubicBezTo>
                        <a:pt x="258" y="448"/>
                        <a:pt x="270" y="447"/>
                        <a:pt x="283" y="445"/>
                      </a:cubicBezTo>
                      <a:cubicBezTo>
                        <a:pt x="409" y="432"/>
                        <a:pt x="500" y="319"/>
                        <a:pt x="485" y="193"/>
                      </a:cubicBezTo>
                      <a:cubicBezTo>
                        <a:pt x="462" y="79"/>
                        <a:pt x="364" y="1"/>
                        <a:pt x="25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8" name="Google Shape;4578;p36"/>
                <p:cNvSpPr/>
                <p:nvPr/>
              </p:nvSpPr>
              <p:spPr>
                <a:xfrm>
                  <a:off x="1731825" y="3109425"/>
                  <a:ext cx="125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8" extrusionOk="0">
                      <a:moveTo>
                        <a:pt x="254" y="0"/>
                      </a:moveTo>
                      <a:cubicBezTo>
                        <a:pt x="242" y="0"/>
                        <a:pt x="230" y="1"/>
                        <a:pt x="217" y="3"/>
                      </a:cubicBezTo>
                      <a:cubicBezTo>
                        <a:pt x="91" y="18"/>
                        <a:pt x="0" y="132"/>
                        <a:pt x="18" y="255"/>
                      </a:cubicBezTo>
                      <a:cubicBezTo>
                        <a:pt x="38" y="369"/>
                        <a:pt x="136" y="448"/>
                        <a:pt x="248" y="448"/>
                      </a:cubicBezTo>
                      <a:cubicBezTo>
                        <a:pt x="260" y="448"/>
                        <a:pt x="273" y="447"/>
                        <a:pt x="285" y="445"/>
                      </a:cubicBezTo>
                      <a:cubicBezTo>
                        <a:pt x="411" y="432"/>
                        <a:pt x="500" y="318"/>
                        <a:pt x="484" y="192"/>
                      </a:cubicBezTo>
                      <a:cubicBezTo>
                        <a:pt x="464" y="81"/>
                        <a:pt x="366" y="0"/>
                        <a:pt x="25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9" name="Google Shape;4579;p36"/>
                <p:cNvSpPr/>
                <p:nvPr/>
              </p:nvSpPr>
              <p:spPr>
                <a:xfrm>
                  <a:off x="1833075" y="3151900"/>
                  <a:ext cx="125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7" extrusionOk="0">
                      <a:moveTo>
                        <a:pt x="254" y="1"/>
                      </a:moveTo>
                      <a:cubicBezTo>
                        <a:pt x="242" y="1"/>
                        <a:pt x="229" y="2"/>
                        <a:pt x="217" y="4"/>
                      </a:cubicBezTo>
                      <a:cubicBezTo>
                        <a:pt x="91" y="16"/>
                        <a:pt x="0" y="130"/>
                        <a:pt x="18" y="256"/>
                      </a:cubicBezTo>
                      <a:cubicBezTo>
                        <a:pt x="38" y="368"/>
                        <a:pt x="134" y="446"/>
                        <a:pt x="243" y="446"/>
                      </a:cubicBezTo>
                      <a:cubicBezTo>
                        <a:pt x="257" y="446"/>
                        <a:pt x="271" y="445"/>
                        <a:pt x="285" y="443"/>
                      </a:cubicBezTo>
                      <a:cubicBezTo>
                        <a:pt x="411" y="430"/>
                        <a:pt x="499" y="316"/>
                        <a:pt x="484" y="190"/>
                      </a:cubicBezTo>
                      <a:cubicBezTo>
                        <a:pt x="464" y="79"/>
                        <a:pt x="364" y="1"/>
                        <a:pt x="25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0" name="Google Shape;4580;p36"/>
                <p:cNvSpPr/>
                <p:nvPr/>
              </p:nvSpPr>
              <p:spPr>
                <a:xfrm>
                  <a:off x="1764675" y="3137475"/>
                  <a:ext cx="125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8" extrusionOk="0">
                      <a:moveTo>
                        <a:pt x="251" y="0"/>
                      </a:moveTo>
                      <a:cubicBezTo>
                        <a:pt x="239" y="0"/>
                        <a:pt x="227" y="1"/>
                        <a:pt x="214" y="3"/>
                      </a:cubicBezTo>
                      <a:cubicBezTo>
                        <a:pt x="91" y="18"/>
                        <a:pt x="0" y="132"/>
                        <a:pt x="15" y="256"/>
                      </a:cubicBezTo>
                      <a:cubicBezTo>
                        <a:pt x="36" y="369"/>
                        <a:pt x="134" y="448"/>
                        <a:pt x="245" y="448"/>
                      </a:cubicBezTo>
                      <a:cubicBezTo>
                        <a:pt x="257" y="448"/>
                        <a:pt x="270" y="447"/>
                        <a:pt x="282" y="445"/>
                      </a:cubicBezTo>
                      <a:cubicBezTo>
                        <a:pt x="409" y="432"/>
                        <a:pt x="499" y="319"/>
                        <a:pt x="484" y="192"/>
                      </a:cubicBezTo>
                      <a:cubicBezTo>
                        <a:pt x="461" y="81"/>
                        <a:pt x="363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1" name="Google Shape;4581;p36"/>
                <p:cNvSpPr/>
                <p:nvPr/>
              </p:nvSpPr>
              <p:spPr>
                <a:xfrm>
                  <a:off x="1642800" y="3084725"/>
                  <a:ext cx="81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2" extrusionOk="0">
                      <a:moveTo>
                        <a:pt x="162" y="1"/>
                      </a:moveTo>
                      <a:cubicBezTo>
                        <a:pt x="155" y="1"/>
                        <a:pt x="147" y="2"/>
                        <a:pt x="139" y="3"/>
                      </a:cubicBezTo>
                      <a:cubicBezTo>
                        <a:pt x="59" y="13"/>
                        <a:pt x="1" y="86"/>
                        <a:pt x="11" y="167"/>
                      </a:cubicBezTo>
                      <a:cubicBezTo>
                        <a:pt x="25" y="240"/>
                        <a:pt x="88" y="292"/>
                        <a:pt x="161" y="292"/>
                      </a:cubicBezTo>
                      <a:cubicBezTo>
                        <a:pt x="169" y="292"/>
                        <a:pt x="177" y="291"/>
                        <a:pt x="185" y="290"/>
                      </a:cubicBezTo>
                      <a:cubicBezTo>
                        <a:pt x="266" y="280"/>
                        <a:pt x="324" y="207"/>
                        <a:pt x="313" y="126"/>
                      </a:cubicBezTo>
                      <a:cubicBezTo>
                        <a:pt x="300" y="53"/>
                        <a:pt x="234" y="1"/>
                        <a:pt x="1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2" name="Google Shape;4582;p36"/>
                <p:cNvSpPr/>
                <p:nvPr/>
              </p:nvSpPr>
              <p:spPr>
                <a:xfrm>
                  <a:off x="1610225" y="3048900"/>
                  <a:ext cx="815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91" extrusionOk="0">
                      <a:moveTo>
                        <a:pt x="168" y="1"/>
                      </a:moveTo>
                      <a:cubicBezTo>
                        <a:pt x="159" y="1"/>
                        <a:pt x="150" y="2"/>
                        <a:pt x="141" y="3"/>
                      </a:cubicBezTo>
                      <a:cubicBezTo>
                        <a:pt x="58" y="11"/>
                        <a:pt x="0" y="84"/>
                        <a:pt x="10" y="167"/>
                      </a:cubicBezTo>
                      <a:cubicBezTo>
                        <a:pt x="24" y="240"/>
                        <a:pt x="89" y="290"/>
                        <a:pt x="160" y="290"/>
                      </a:cubicBezTo>
                      <a:cubicBezTo>
                        <a:pt x="168" y="290"/>
                        <a:pt x="176" y="290"/>
                        <a:pt x="184" y="288"/>
                      </a:cubicBezTo>
                      <a:cubicBezTo>
                        <a:pt x="267" y="281"/>
                        <a:pt x="325" y="205"/>
                        <a:pt x="315" y="124"/>
                      </a:cubicBezTo>
                      <a:cubicBezTo>
                        <a:pt x="302" y="53"/>
                        <a:pt x="239" y="1"/>
                        <a:pt x="16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3" name="Google Shape;4583;p36"/>
                <p:cNvSpPr/>
                <p:nvPr/>
              </p:nvSpPr>
              <p:spPr>
                <a:xfrm>
                  <a:off x="1584925" y="3081950"/>
                  <a:ext cx="817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90" extrusionOk="0">
                      <a:moveTo>
                        <a:pt x="164" y="1"/>
                      </a:moveTo>
                      <a:cubicBezTo>
                        <a:pt x="156" y="1"/>
                        <a:pt x="148" y="2"/>
                        <a:pt x="140" y="3"/>
                      </a:cubicBezTo>
                      <a:cubicBezTo>
                        <a:pt x="59" y="10"/>
                        <a:pt x="1" y="86"/>
                        <a:pt x="11" y="167"/>
                      </a:cubicBezTo>
                      <a:cubicBezTo>
                        <a:pt x="25" y="239"/>
                        <a:pt x="89" y="290"/>
                        <a:pt x="161" y="290"/>
                      </a:cubicBezTo>
                      <a:cubicBezTo>
                        <a:pt x="169" y="290"/>
                        <a:pt x="177" y="289"/>
                        <a:pt x="185" y="288"/>
                      </a:cubicBezTo>
                      <a:cubicBezTo>
                        <a:pt x="266" y="280"/>
                        <a:pt x="326" y="207"/>
                        <a:pt x="314" y="124"/>
                      </a:cubicBezTo>
                      <a:cubicBezTo>
                        <a:pt x="300" y="51"/>
                        <a:pt x="237" y="1"/>
                        <a:pt x="16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4" name="Google Shape;4584;p36"/>
                <p:cNvSpPr/>
                <p:nvPr/>
              </p:nvSpPr>
              <p:spPr>
                <a:xfrm>
                  <a:off x="1676100" y="3099625"/>
                  <a:ext cx="46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67" extrusionOk="0">
                      <a:moveTo>
                        <a:pt x="95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5" y="7"/>
                        <a:pt x="0" y="50"/>
                        <a:pt x="8" y="98"/>
                      </a:cubicBezTo>
                      <a:cubicBezTo>
                        <a:pt x="15" y="138"/>
                        <a:pt x="52" y="167"/>
                        <a:pt x="92" y="167"/>
                      </a:cubicBezTo>
                      <a:cubicBezTo>
                        <a:pt x="97" y="167"/>
                        <a:pt x="101" y="167"/>
                        <a:pt x="106" y="166"/>
                      </a:cubicBezTo>
                      <a:cubicBezTo>
                        <a:pt x="154" y="161"/>
                        <a:pt x="187" y="120"/>
                        <a:pt x="182" y="72"/>
                      </a:cubicBezTo>
                      <a:cubicBezTo>
                        <a:pt x="173" y="29"/>
                        <a:pt x="137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5" name="Google Shape;4585;p36"/>
                <p:cNvSpPr/>
                <p:nvPr/>
              </p:nvSpPr>
              <p:spPr>
                <a:xfrm>
                  <a:off x="1619675" y="3075300"/>
                  <a:ext cx="4675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70" extrusionOk="0">
                      <a:moveTo>
                        <a:pt x="95" y="0"/>
                      </a:moveTo>
                      <a:cubicBezTo>
                        <a:pt x="90" y="0"/>
                        <a:pt x="86" y="1"/>
                        <a:pt x="81" y="1"/>
                      </a:cubicBezTo>
                      <a:cubicBezTo>
                        <a:pt x="33" y="7"/>
                        <a:pt x="0" y="49"/>
                        <a:pt x="8" y="97"/>
                      </a:cubicBezTo>
                      <a:cubicBezTo>
                        <a:pt x="15" y="138"/>
                        <a:pt x="52" y="169"/>
                        <a:pt x="93" y="169"/>
                      </a:cubicBezTo>
                      <a:cubicBezTo>
                        <a:pt x="97" y="169"/>
                        <a:pt x="102" y="169"/>
                        <a:pt x="106" y="168"/>
                      </a:cubicBezTo>
                      <a:cubicBezTo>
                        <a:pt x="154" y="163"/>
                        <a:pt x="187" y="120"/>
                        <a:pt x="182" y="72"/>
                      </a:cubicBezTo>
                      <a:cubicBezTo>
                        <a:pt x="173" y="31"/>
                        <a:pt x="137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6" name="Google Shape;4586;p36"/>
                <p:cNvSpPr/>
                <p:nvPr/>
              </p:nvSpPr>
              <p:spPr>
                <a:xfrm>
                  <a:off x="1741400" y="3094425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6" y="1"/>
                      </a:moveTo>
                      <a:cubicBezTo>
                        <a:pt x="156" y="1"/>
                        <a:pt x="136" y="5"/>
                        <a:pt x="117" y="13"/>
                      </a:cubicBezTo>
                      <a:cubicBezTo>
                        <a:pt x="38" y="38"/>
                        <a:pt x="1" y="127"/>
                        <a:pt x="33" y="202"/>
                      </a:cubicBezTo>
                      <a:cubicBezTo>
                        <a:pt x="60" y="257"/>
                        <a:pt x="116" y="289"/>
                        <a:pt x="175" y="289"/>
                      </a:cubicBezTo>
                      <a:cubicBezTo>
                        <a:pt x="195" y="289"/>
                        <a:pt x="215" y="286"/>
                        <a:pt x="235" y="278"/>
                      </a:cubicBezTo>
                      <a:cubicBezTo>
                        <a:pt x="311" y="250"/>
                        <a:pt x="349" y="164"/>
                        <a:pt x="316" y="89"/>
                      </a:cubicBezTo>
                      <a:cubicBezTo>
                        <a:pt x="290" y="34"/>
                        <a:pt x="234" y="1"/>
                        <a:pt x="17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7" name="Google Shape;4587;p36"/>
                <p:cNvSpPr/>
                <p:nvPr/>
              </p:nvSpPr>
              <p:spPr>
                <a:xfrm>
                  <a:off x="1743475" y="3129500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5" y="1"/>
                      </a:moveTo>
                      <a:cubicBezTo>
                        <a:pt x="156" y="1"/>
                        <a:pt x="136" y="5"/>
                        <a:pt x="117" y="12"/>
                      </a:cubicBezTo>
                      <a:cubicBezTo>
                        <a:pt x="39" y="40"/>
                        <a:pt x="1" y="126"/>
                        <a:pt x="34" y="201"/>
                      </a:cubicBezTo>
                      <a:cubicBezTo>
                        <a:pt x="60" y="256"/>
                        <a:pt x="116" y="289"/>
                        <a:pt x="174" y="289"/>
                      </a:cubicBezTo>
                      <a:cubicBezTo>
                        <a:pt x="193" y="289"/>
                        <a:pt x="213" y="285"/>
                        <a:pt x="233" y="277"/>
                      </a:cubicBezTo>
                      <a:cubicBezTo>
                        <a:pt x="311" y="252"/>
                        <a:pt x="349" y="163"/>
                        <a:pt x="316" y="88"/>
                      </a:cubicBezTo>
                      <a:cubicBezTo>
                        <a:pt x="290" y="33"/>
                        <a:pt x="233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8" name="Google Shape;4588;p36"/>
                <p:cNvSpPr/>
                <p:nvPr/>
              </p:nvSpPr>
              <p:spPr>
                <a:xfrm>
                  <a:off x="1801675" y="3127050"/>
                  <a:ext cx="8725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1" extrusionOk="0">
                      <a:moveTo>
                        <a:pt x="171" y="1"/>
                      </a:moveTo>
                      <a:cubicBezTo>
                        <a:pt x="152" y="1"/>
                        <a:pt x="133" y="4"/>
                        <a:pt x="114" y="12"/>
                      </a:cubicBezTo>
                      <a:cubicBezTo>
                        <a:pt x="38" y="40"/>
                        <a:pt x="0" y="128"/>
                        <a:pt x="33" y="201"/>
                      </a:cubicBezTo>
                      <a:cubicBezTo>
                        <a:pt x="60" y="258"/>
                        <a:pt x="116" y="290"/>
                        <a:pt x="174" y="290"/>
                      </a:cubicBezTo>
                      <a:cubicBezTo>
                        <a:pt x="194" y="290"/>
                        <a:pt x="213" y="287"/>
                        <a:pt x="232" y="279"/>
                      </a:cubicBezTo>
                      <a:cubicBezTo>
                        <a:pt x="310" y="251"/>
                        <a:pt x="348" y="166"/>
                        <a:pt x="315" y="90"/>
                      </a:cubicBezTo>
                      <a:cubicBezTo>
                        <a:pt x="287" y="35"/>
                        <a:pt x="231" y="1"/>
                        <a:pt x="17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9" name="Google Shape;4589;p36"/>
                <p:cNvSpPr/>
                <p:nvPr/>
              </p:nvSpPr>
              <p:spPr>
                <a:xfrm>
                  <a:off x="1700425" y="3067300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5" y="0"/>
                      </a:moveTo>
                      <a:cubicBezTo>
                        <a:pt x="155" y="0"/>
                        <a:pt x="135" y="4"/>
                        <a:pt x="117" y="11"/>
                      </a:cubicBezTo>
                      <a:cubicBezTo>
                        <a:pt x="38" y="39"/>
                        <a:pt x="1" y="125"/>
                        <a:pt x="33" y="200"/>
                      </a:cubicBezTo>
                      <a:cubicBezTo>
                        <a:pt x="62" y="256"/>
                        <a:pt x="118" y="289"/>
                        <a:pt x="177" y="289"/>
                      </a:cubicBezTo>
                      <a:cubicBezTo>
                        <a:pt x="197" y="289"/>
                        <a:pt x="216" y="286"/>
                        <a:pt x="235" y="279"/>
                      </a:cubicBezTo>
                      <a:cubicBezTo>
                        <a:pt x="311" y="251"/>
                        <a:pt x="349" y="163"/>
                        <a:pt x="316" y="90"/>
                      </a:cubicBezTo>
                      <a:cubicBezTo>
                        <a:pt x="289" y="33"/>
                        <a:pt x="233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0" name="Google Shape;4590;p36"/>
                <p:cNvSpPr/>
                <p:nvPr/>
              </p:nvSpPr>
              <p:spPr>
                <a:xfrm>
                  <a:off x="1716300" y="3091125"/>
                  <a:ext cx="50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67" extrusionOk="0">
                      <a:moveTo>
                        <a:pt x="101" y="0"/>
                      </a:moveTo>
                      <a:cubicBezTo>
                        <a:pt x="91" y="0"/>
                        <a:pt x="80" y="2"/>
                        <a:pt x="69" y="6"/>
                      </a:cubicBezTo>
                      <a:cubicBezTo>
                        <a:pt x="24" y="22"/>
                        <a:pt x="1" y="72"/>
                        <a:pt x="21" y="115"/>
                      </a:cubicBezTo>
                      <a:cubicBezTo>
                        <a:pt x="36" y="147"/>
                        <a:pt x="69" y="167"/>
                        <a:pt x="103" y="167"/>
                      </a:cubicBezTo>
                      <a:cubicBezTo>
                        <a:pt x="115" y="167"/>
                        <a:pt x="126" y="165"/>
                        <a:pt x="137" y="160"/>
                      </a:cubicBezTo>
                      <a:cubicBezTo>
                        <a:pt x="180" y="145"/>
                        <a:pt x="203" y="95"/>
                        <a:pt x="183" y="52"/>
                      </a:cubicBezTo>
                      <a:cubicBezTo>
                        <a:pt x="167" y="20"/>
                        <a:pt x="135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1" name="Google Shape;4591;p36"/>
                <p:cNvSpPr/>
                <p:nvPr/>
              </p:nvSpPr>
              <p:spPr>
                <a:xfrm>
                  <a:off x="1195900" y="3140425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4" y="0"/>
                      </a:moveTo>
                      <a:cubicBezTo>
                        <a:pt x="154" y="0"/>
                        <a:pt x="134" y="4"/>
                        <a:pt x="114" y="11"/>
                      </a:cubicBezTo>
                      <a:cubicBezTo>
                        <a:pt x="39" y="39"/>
                        <a:pt x="1" y="125"/>
                        <a:pt x="34" y="201"/>
                      </a:cubicBezTo>
                      <a:cubicBezTo>
                        <a:pt x="60" y="256"/>
                        <a:pt x="117" y="290"/>
                        <a:pt x="176" y="290"/>
                      </a:cubicBezTo>
                      <a:cubicBezTo>
                        <a:pt x="195" y="290"/>
                        <a:pt x="215" y="286"/>
                        <a:pt x="233" y="279"/>
                      </a:cubicBezTo>
                      <a:cubicBezTo>
                        <a:pt x="311" y="251"/>
                        <a:pt x="349" y="163"/>
                        <a:pt x="316" y="90"/>
                      </a:cubicBezTo>
                      <a:cubicBezTo>
                        <a:pt x="290" y="33"/>
                        <a:pt x="233" y="0"/>
                        <a:pt x="17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2" name="Google Shape;4592;p36"/>
                <p:cNvSpPr/>
                <p:nvPr/>
              </p:nvSpPr>
              <p:spPr>
                <a:xfrm>
                  <a:off x="1239400" y="3176000"/>
                  <a:ext cx="867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290" extrusionOk="0">
                      <a:moveTo>
                        <a:pt x="174" y="1"/>
                      </a:moveTo>
                      <a:cubicBezTo>
                        <a:pt x="154" y="1"/>
                        <a:pt x="134" y="5"/>
                        <a:pt x="114" y="13"/>
                      </a:cubicBezTo>
                      <a:cubicBezTo>
                        <a:pt x="39" y="38"/>
                        <a:pt x="1" y="127"/>
                        <a:pt x="31" y="202"/>
                      </a:cubicBezTo>
                      <a:cubicBezTo>
                        <a:pt x="59" y="257"/>
                        <a:pt x="115" y="289"/>
                        <a:pt x="173" y="289"/>
                      </a:cubicBezTo>
                      <a:cubicBezTo>
                        <a:pt x="193" y="289"/>
                        <a:pt x="213" y="286"/>
                        <a:pt x="233" y="278"/>
                      </a:cubicBezTo>
                      <a:cubicBezTo>
                        <a:pt x="309" y="250"/>
                        <a:pt x="346" y="164"/>
                        <a:pt x="316" y="89"/>
                      </a:cubicBezTo>
                      <a:cubicBezTo>
                        <a:pt x="288" y="34"/>
                        <a:pt x="232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3" name="Google Shape;4593;p36"/>
                <p:cNvSpPr/>
                <p:nvPr/>
              </p:nvSpPr>
              <p:spPr>
                <a:xfrm>
                  <a:off x="1213250" y="3160650"/>
                  <a:ext cx="50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68" extrusionOk="0">
                      <a:moveTo>
                        <a:pt x="101" y="0"/>
                      </a:moveTo>
                      <a:cubicBezTo>
                        <a:pt x="90" y="0"/>
                        <a:pt x="79" y="2"/>
                        <a:pt x="68" y="7"/>
                      </a:cubicBezTo>
                      <a:cubicBezTo>
                        <a:pt x="23" y="22"/>
                        <a:pt x="0" y="72"/>
                        <a:pt x="21" y="115"/>
                      </a:cubicBezTo>
                      <a:cubicBezTo>
                        <a:pt x="36" y="148"/>
                        <a:pt x="68" y="167"/>
                        <a:pt x="103" y="167"/>
                      </a:cubicBezTo>
                      <a:cubicBezTo>
                        <a:pt x="114" y="167"/>
                        <a:pt x="125" y="165"/>
                        <a:pt x="137" y="161"/>
                      </a:cubicBezTo>
                      <a:cubicBezTo>
                        <a:pt x="179" y="146"/>
                        <a:pt x="202" y="95"/>
                        <a:pt x="182" y="52"/>
                      </a:cubicBezTo>
                      <a:cubicBezTo>
                        <a:pt x="167" y="20"/>
                        <a:pt x="134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4" name="Google Shape;4594;p36"/>
                <p:cNvSpPr/>
                <p:nvPr/>
              </p:nvSpPr>
              <p:spPr>
                <a:xfrm>
                  <a:off x="1215525" y="3132400"/>
                  <a:ext cx="50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68" extrusionOk="0">
                      <a:moveTo>
                        <a:pt x="100" y="0"/>
                      </a:moveTo>
                      <a:cubicBezTo>
                        <a:pt x="89" y="0"/>
                        <a:pt x="77" y="3"/>
                        <a:pt x="66" y="7"/>
                      </a:cubicBezTo>
                      <a:cubicBezTo>
                        <a:pt x="20" y="22"/>
                        <a:pt x="0" y="73"/>
                        <a:pt x="18" y="116"/>
                      </a:cubicBezTo>
                      <a:cubicBezTo>
                        <a:pt x="33" y="148"/>
                        <a:pt x="66" y="167"/>
                        <a:pt x="100" y="167"/>
                      </a:cubicBezTo>
                      <a:cubicBezTo>
                        <a:pt x="111" y="167"/>
                        <a:pt x="123" y="165"/>
                        <a:pt x="134" y="161"/>
                      </a:cubicBezTo>
                      <a:cubicBezTo>
                        <a:pt x="177" y="143"/>
                        <a:pt x="199" y="95"/>
                        <a:pt x="182" y="50"/>
                      </a:cubicBezTo>
                      <a:cubicBezTo>
                        <a:pt x="165" y="18"/>
                        <a:pt x="133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5" name="Google Shape;4595;p36"/>
                <p:cNvSpPr/>
                <p:nvPr/>
              </p:nvSpPr>
              <p:spPr>
                <a:xfrm>
                  <a:off x="1684475" y="3074225"/>
                  <a:ext cx="47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7" extrusionOk="0">
                      <a:moveTo>
                        <a:pt x="96" y="0"/>
                      </a:moveTo>
                      <a:cubicBezTo>
                        <a:pt x="91" y="0"/>
                        <a:pt x="86" y="1"/>
                        <a:pt x="81" y="2"/>
                      </a:cubicBezTo>
                      <a:cubicBezTo>
                        <a:pt x="33" y="7"/>
                        <a:pt x="1" y="50"/>
                        <a:pt x="6" y="97"/>
                      </a:cubicBezTo>
                      <a:cubicBezTo>
                        <a:pt x="15" y="138"/>
                        <a:pt x="52" y="167"/>
                        <a:pt x="92" y="167"/>
                      </a:cubicBezTo>
                      <a:cubicBezTo>
                        <a:pt x="97" y="167"/>
                        <a:pt x="102" y="166"/>
                        <a:pt x="106" y="166"/>
                      </a:cubicBezTo>
                      <a:cubicBezTo>
                        <a:pt x="154" y="160"/>
                        <a:pt x="187" y="118"/>
                        <a:pt x="182" y="72"/>
                      </a:cubicBezTo>
                      <a:cubicBezTo>
                        <a:pt x="173" y="29"/>
                        <a:pt x="138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6" name="Google Shape;4596;p36"/>
                <p:cNvSpPr/>
                <p:nvPr/>
              </p:nvSpPr>
              <p:spPr>
                <a:xfrm>
                  <a:off x="1812950" y="3139475"/>
                  <a:ext cx="86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289" extrusionOk="0">
                      <a:moveTo>
                        <a:pt x="173" y="0"/>
                      </a:moveTo>
                      <a:cubicBezTo>
                        <a:pt x="153" y="0"/>
                        <a:pt x="133" y="4"/>
                        <a:pt x="114" y="12"/>
                      </a:cubicBezTo>
                      <a:cubicBezTo>
                        <a:pt x="36" y="39"/>
                        <a:pt x="1" y="125"/>
                        <a:pt x="31" y="201"/>
                      </a:cubicBezTo>
                      <a:cubicBezTo>
                        <a:pt x="59" y="255"/>
                        <a:pt x="114" y="289"/>
                        <a:pt x="172" y="289"/>
                      </a:cubicBezTo>
                      <a:cubicBezTo>
                        <a:pt x="192" y="289"/>
                        <a:pt x="213" y="285"/>
                        <a:pt x="233" y="276"/>
                      </a:cubicBezTo>
                      <a:cubicBezTo>
                        <a:pt x="308" y="251"/>
                        <a:pt x="346" y="163"/>
                        <a:pt x="313" y="87"/>
                      </a:cubicBezTo>
                      <a:cubicBezTo>
                        <a:pt x="287" y="33"/>
                        <a:pt x="231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7" name="Google Shape;4597;p36"/>
                <p:cNvSpPr/>
                <p:nvPr/>
              </p:nvSpPr>
              <p:spPr>
                <a:xfrm>
                  <a:off x="1771925" y="3112300"/>
                  <a:ext cx="8725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1" extrusionOk="0">
                      <a:moveTo>
                        <a:pt x="174" y="1"/>
                      </a:moveTo>
                      <a:cubicBezTo>
                        <a:pt x="155" y="1"/>
                        <a:pt x="135" y="4"/>
                        <a:pt x="116" y="12"/>
                      </a:cubicBezTo>
                      <a:cubicBezTo>
                        <a:pt x="38" y="40"/>
                        <a:pt x="0" y="125"/>
                        <a:pt x="33" y="201"/>
                      </a:cubicBezTo>
                      <a:cubicBezTo>
                        <a:pt x="61" y="258"/>
                        <a:pt x="117" y="290"/>
                        <a:pt x="175" y="290"/>
                      </a:cubicBezTo>
                      <a:cubicBezTo>
                        <a:pt x="195" y="290"/>
                        <a:pt x="215" y="287"/>
                        <a:pt x="235" y="279"/>
                      </a:cubicBezTo>
                      <a:cubicBezTo>
                        <a:pt x="310" y="251"/>
                        <a:pt x="348" y="163"/>
                        <a:pt x="315" y="90"/>
                      </a:cubicBezTo>
                      <a:cubicBezTo>
                        <a:pt x="289" y="33"/>
                        <a:pt x="233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8" name="Google Shape;4598;p36"/>
                <p:cNvSpPr/>
                <p:nvPr/>
              </p:nvSpPr>
              <p:spPr>
                <a:xfrm>
                  <a:off x="1787800" y="3136125"/>
                  <a:ext cx="50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68" extrusionOk="0">
                      <a:moveTo>
                        <a:pt x="100" y="1"/>
                      </a:moveTo>
                      <a:cubicBezTo>
                        <a:pt x="89" y="1"/>
                        <a:pt x="77" y="3"/>
                        <a:pt x="66" y="7"/>
                      </a:cubicBezTo>
                      <a:cubicBezTo>
                        <a:pt x="23" y="25"/>
                        <a:pt x="1" y="72"/>
                        <a:pt x="21" y="115"/>
                      </a:cubicBezTo>
                      <a:cubicBezTo>
                        <a:pt x="36" y="148"/>
                        <a:pt x="68" y="167"/>
                        <a:pt x="102" y="167"/>
                      </a:cubicBezTo>
                      <a:cubicBezTo>
                        <a:pt x="113" y="167"/>
                        <a:pt x="124" y="165"/>
                        <a:pt x="134" y="161"/>
                      </a:cubicBezTo>
                      <a:cubicBezTo>
                        <a:pt x="180" y="146"/>
                        <a:pt x="200" y="95"/>
                        <a:pt x="182" y="52"/>
                      </a:cubicBezTo>
                      <a:cubicBezTo>
                        <a:pt x="167" y="20"/>
                        <a:pt x="134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9" name="Google Shape;4599;p36"/>
                <p:cNvSpPr/>
                <p:nvPr/>
              </p:nvSpPr>
              <p:spPr>
                <a:xfrm>
                  <a:off x="1755975" y="3119225"/>
                  <a:ext cx="46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68" extrusionOk="0">
                      <a:moveTo>
                        <a:pt x="95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3" y="7"/>
                        <a:pt x="0" y="50"/>
                        <a:pt x="8" y="98"/>
                      </a:cubicBezTo>
                      <a:cubicBezTo>
                        <a:pt x="14" y="139"/>
                        <a:pt x="52" y="167"/>
                        <a:pt x="92" y="167"/>
                      </a:cubicBezTo>
                      <a:cubicBezTo>
                        <a:pt x="97" y="167"/>
                        <a:pt x="101" y="167"/>
                        <a:pt x="106" y="166"/>
                      </a:cubicBezTo>
                      <a:cubicBezTo>
                        <a:pt x="154" y="163"/>
                        <a:pt x="187" y="121"/>
                        <a:pt x="182" y="73"/>
                      </a:cubicBezTo>
                      <a:cubicBezTo>
                        <a:pt x="173" y="30"/>
                        <a:pt x="137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0" name="Google Shape;4600;p36"/>
                <p:cNvSpPr/>
                <p:nvPr/>
              </p:nvSpPr>
              <p:spPr>
                <a:xfrm>
                  <a:off x="1494275" y="3075025"/>
                  <a:ext cx="23050" cy="2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809" extrusionOk="0">
                      <a:moveTo>
                        <a:pt x="463" y="1"/>
                      </a:moveTo>
                      <a:cubicBezTo>
                        <a:pt x="442" y="1"/>
                        <a:pt x="421" y="2"/>
                        <a:pt x="399" y="5"/>
                      </a:cubicBezTo>
                      <a:cubicBezTo>
                        <a:pt x="162" y="35"/>
                        <a:pt x="1" y="242"/>
                        <a:pt x="36" y="464"/>
                      </a:cubicBezTo>
                      <a:cubicBezTo>
                        <a:pt x="66" y="663"/>
                        <a:pt x="250" y="809"/>
                        <a:pt x="460" y="809"/>
                      </a:cubicBezTo>
                      <a:cubicBezTo>
                        <a:pt x="480" y="809"/>
                        <a:pt x="502" y="807"/>
                        <a:pt x="523" y="804"/>
                      </a:cubicBezTo>
                      <a:cubicBezTo>
                        <a:pt x="760" y="774"/>
                        <a:pt x="921" y="567"/>
                        <a:pt x="888" y="345"/>
                      </a:cubicBezTo>
                      <a:cubicBezTo>
                        <a:pt x="856" y="146"/>
                        <a:pt x="674" y="1"/>
                        <a:pt x="4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1" name="Google Shape;4601;p36"/>
                <p:cNvSpPr/>
                <p:nvPr/>
              </p:nvSpPr>
              <p:spPr>
                <a:xfrm>
                  <a:off x="1456200" y="3131725"/>
                  <a:ext cx="1252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49" extrusionOk="0">
                      <a:moveTo>
                        <a:pt x="253" y="1"/>
                      </a:moveTo>
                      <a:cubicBezTo>
                        <a:pt x="240" y="1"/>
                        <a:pt x="228" y="2"/>
                        <a:pt x="215" y="4"/>
                      </a:cubicBezTo>
                      <a:cubicBezTo>
                        <a:pt x="92" y="16"/>
                        <a:pt x="1" y="130"/>
                        <a:pt x="16" y="256"/>
                      </a:cubicBezTo>
                      <a:cubicBezTo>
                        <a:pt x="36" y="369"/>
                        <a:pt x="136" y="448"/>
                        <a:pt x="246" y="448"/>
                      </a:cubicBezTo>
                      <a:cubicBezTo>
                        <a:pt x="258" y="448"/>
                        <a:pt x="271" y="447"/>
                        <a:pt x="283" y="445"/>
                      </a:cubicBezTo>
                      <a:cubicBezTo>
                        <a:pt x="409" y="433"/>
                        <a:pt x="500" y="319"/>
                        <a:pt x="485" y="193"/>
                      </a:cubicBezTo>
                      <a:cubicBezTo>
                        <a:pt x="462" y="80"/>
                        <a:pt x="364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2" name="Google Shape;4602;p36"/>
                <p:cNvSpPr/>
                <p:nvPr/>
              </p:nvSpPr>
              <p:spPr>
                <a:xfrm>
                  <a:off x="1502475" y="3111475"/>
                  <a:ext cx="815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92" extrusionOk="0">
                      <a:moveTo>
                        <a:pt x="165" y="0"/>
                      </a:moveTo>
                      <a:cubicBezTo>
                        <a:pt x="157" y="0"/>
                        <a:pt x="150" y="1"/>
                        <a:pt x="142" y="2"/>
                      </a:cubicBezTo>
                      <a:cubicBezTo>
                        <a:pt x="61" y="12"/>
                        <a:pt x="1" y="85"/>
                        <a:pt x="13" y="166"/>
                      </a:cubicBezTo>
                      <a:cubicBezTo>
                        <a:pt x="27" y="239"/>
                        <a:pt x="90" y="291"/>
                        <a:pt x="164" y="291"/>
                      </a:cubicBezTo>
                      <a:cubicBezTo>
                        <a:pt x="171" y="291"/>
                        <a:pt x="179" y="291"/>
                        <a:pt x="187" y="289"/>
                      </a:cubicBezTo>
                      <a:cubicBezTo>
                        <a:pt x="268" y="279"/>
                        <a:pt x="326" y="206"/>
                        <a:pt x="316" y="125"/>
                      </a:cubicBezTo>
                      <a:cubicBezTo>
                        <a:pt x="302" y="52"/>
                        <a:pt x="237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3" name="Google Shape;4603;p36"/>
                <p:cNvSpPr/>
                <p:nvPr/>
              </p:nvSpPr>
              <p:spPr>
                <a:xfrm>
                  <a:off x="1469950" y="3075650"/>
                  <a:ext cx="815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90" extrusionOk="0">
                      <a:moveTo>
                        <a:pt x="168" y="0"/>
                      </a:moveTo>
                      <a:cubicBezTo>
                        <a:pt x="160" y="0"/>
                        <a:pt x="151" y="1"/>
                        <a:pt x="142" y="3"/>
                      </a:cubicBezTo>
                      <a:cubicBezTo>
                        <a:pt x="58" y="10"/>
                        <a:pt x="0" y="83"/>
                        <a:pt x="11" y="167"/>
                      </a:cubicBezTo>
                      <a:cubicBezTo>
                        <a:pt x="24" y="239"/>
                        <a:pt x="89" y="289"/>
                        <a:pt x="161" y="289"/>
                      </a:cubicBezTo>
                      <a:cubicBezTo>
                        <a:pt x="169" y="289"/>
                        <a:pt x="177" y="289"/>
                        <a:pt x="185" y="288"/>
                      </a:cubicBezTo>
                      <a:cubicBezTo>
                        <a:pt x="268" y="277"/>
                        <a:pt x="326" y="204"/>
                        <a:pt x="316" y="124"/>
                      </a:cubicBezTo>
                      <a:cubicBezTo>
                        <a:pt x="302" y="52"/>
                        <a:pt x="239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4" name="Google Shape;4604;p36"/>
                <p:cNvSpPr/>
                <p:nvPr/>
              </p:nvSpPr>
              <p:spPr>
                <a:xfrm>
                  <a:off x="1444675" y="3108700"/>
                  <a:ext cx="8150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89" extrusionOk="0">
                      <a:moveTo>
                        <a:pt x="163" y="0"/>
                      </a:moveTo>
                      <a:cubicBezTo>
                        <a:pt x="155" y="0"/>
                        <a:pt x="147" y="1"/>
                        <a:pt x="139" y="2"/>
                      </a:cubicBezTo>
                      <a:cubicBezTo>
                        <a:pt x="58" y="10"/>
                        <a:pt x="0" y="85"/>
                        <a:pt x="10" y="166"/>
                      </a:cubicBezTo>
                      <a:cubicBezTo>
                        <a:pt x="24" y="239"/>
                        <a:pt x="89" y="289"/>
                        <a:pt x="161" y="289"/>
                      </a:cubicBezTo>
                      <a:cubicBezTo>
                        <a:pt x="168" y="289"/>
                        <a:pt x="176" y="288"/>
                        <a:pt x="184" y="287"/>
                      </a:cubicBezTo>
                      <a:cubicBezTo>
                        <a:pt x="265" y="279"/>
                        <a:pt x="326" y="206"/>
                        <a:pt x="313" y="123"/>
                      </a:cubicBezTo>
                      <a:cubicBezTo>
                        <a:pt x="299" y="50"/>
                        <a:pt x="237" y="0"/>
                        <a:pt x="1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5" name="Google Shape;4605;p36"/>
                <p:cNvSpPr/>
                <p:nvPr/>
              </p:nvSpPr>
              <p:spPr>
                <a:xfrm>
                  <a:off x="1535825" y="3126350"/>
                  <a:ext cx="47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8" extrusionOk="0">
                      <a:moveTo>
                        <a:pt x="96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6" y="7"/>
                        <a:pt x="1" y="50"/>
                        <a:pt x="8" y="98"/>
                      </a:cubicBezTo>
                      <a:cubicBezTo>
                        <a:pt x="15" y="139"/>
                        <a:pt x="52" y="167"/>
                        <a:pt x="92" y="167"/>
                      </a:cubicBezTo>
                      <a:cubicBezTo>
                        <a:pt x="97" y="167"/>
                        <a:pt x="102" y="167"/>
                        <a:pt x="106" y="166"/>
                      </a:cubicBezTo>
                      <a:cubicBezTo>
                        <a:pt x="154" y="161"/>
                        <a:pt x="187" y="118"/>
                        <a:pt x="182" y="73"/>
                      </a:cubicBezTo>
                      <a:cubicBezTo>
                        <a:pt x="175" y="30"/>
                        <a:pt x="138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6" name="Google Shape;4606;p36"/>
                <p:cNvSpPr/>
                <p:nvPr/>
              </p:nvSpPr>
              <p:spPr>
                <a:xfrm>
                  <a:off x="1479400" y="3102025"/>
                  <a:ext cx="47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8" extrusionOk="0">
                      <a:moveTo>
                        <a:pt x="96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3" y="7"/>
                        <a:pt x="1" y="50"/>
                        <a:pt x="8" y="97"/>
                      </a:cubicBezTo>
                      <a:cubicBezTo>
                        <a:pt x="15" y="137"/>
                        <a:pt x="51" y="167"/>
                        <a:pt x="90" y="167"/>
                      </a:cubicBezTo>
                      <a:cubicBezTo>
                        <a:pt x="95" y="167"/>
                        <a:pt x="101" y="167"/>
                        <a:pt x="107" y="166"/>
                      </a:cubicBezTo>
                      <a:cubicBezTo>
                        <a:pt x="155" y="161"/>
                        <a:pt x="187" y="120"/>
                        <a:pt x="182" y="72"/>
                      </a:cubicBezTo>
                      <a:cubicBezTo>
                        <a:pt x="173" y="29"/>
                        <a:pt x="138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7" name="Google Shape;4607;p36"/>
                <p:cNvSpPr/>
                <p:nvPr/>
              </p:nvSpPr>
              <p:spPr>
                <a:xfrm>
                  <a:off x="1552650" y="3079900"/>
                  <a:ext cx="475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67" extrusionOk="0">
                      <a:moveTo>
                        <a:pt x="96" y="0"/>
                      </a:moveTo>
                      <a:cubicBezTo>
                        <a:pt x="91" y="0"/>
                        <a:pt x="86" y="1"/>
                        <a:pt x="82" y="2"/>
                      </a:cubicBezTo>
                      <a:cubicBezTo>
                        <a:pt x="36" y="7"/>
                        <a:pt x="1" y="49"/>
                        <a:pt x="8" y="97"/>
                      </a:cubicBezTo>
                      <a:cubicBezTo>
                        <a:pt x="15" y="138"/>
                        <a:pt x="52" y="167"/>
                        <a:pt x="95" y="167"/>
                      </a:cubicBezTo>
                      <a:cubicBezTo>
                        <a:pt x="99" y="167"/>
                        <a:pt x="104" y="166"/>
                        <a:pt x="109" y="165"/>
                      </a:cubicBezTo>
                      <a:cubicBezTo>
                        <a:pt x="155" y="160"/>
                        <a:pt x="190" y="118"/>
                        <a:pt x="182" y="72"/>
                      </a:cubicBezTo>
                      <a:cubicBezTo>
                        <a:pt x="176" y="29"/>
                        <a:pt x="138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8" name="Google Shape;4608;p36"/>
                <p:cNvSpPr/>
                <p:nvPr/>
              </p:nvSpPr>
              <p:spPr>
                <a:xfrm>
                  <a:off x="1282275" y="3148750"/>
                  <a:ext cx="125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8" extrusionOk="0">
                      <a:moveTo>
                        <a:pt x="256" y="0"/>
                      </a:moveTo>
                      <a:cubicBezTo>
                        <a:pt x="242" y="0"/>
                        <a:pt x="229" y="1"/>
                        <a:pt x="215" y="4"/>
                      </a:cubicBezTo>
                      <a:cubicBezTo>
                        <a:pt x="91" y="16"/>
                        <a:pt x="1" y="130"/>
                        <a:pt x="16" y="256"/>
                      </a:cubicBezTo>
                      <a:cubicBezTo>
                        <a:pt x="36" y="367"/>
                        <a:pt x="135" y="448"/>
                        <a:pt x="246" y="448"/>
                      </a:cubicBezTo>
                      <a:cubicBezTo>
                        <a:pt x="258" y="448"/>
                        <a:pt x="271" y="447"/>
                        <a:pt x="283" y="445"/>
                      </a:cubicBezTo>
                      <a:cubicBezTo>
                        <a:pt x="409" y="430"/>
                        <a:pt x="500" y="316"/>
                        <a:pt x="485" y="193"/>
                      </a:cubicBezTo>
                      <a:cubicBezTo>
                        <a:pt x="464" y="80"/>
                        <a:pt x="366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9" name="Google Shape;4609;p36"/>
                <p:cNvSpPr/>
                <p:nvPr/>
              </p:nvSpPr>
              <p:spPr>
                <a:xfrm>
                  <a:off x="1296900" y="3132950"/>
                  <a:ext cx="810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0" extrusionOk="0">
                      <a:moveTo>
                        <a:pt x="167" y="0"/>
                      </a:moveTo>
                      <a:cubicBezTo>
                        <a:pt x="158" y="0"/>
                        <a:pt x="149" y="1"/>
                        <a:pt x="139" y="3"/>
                      </a:cubicBezTo>
                      <a:cubicBezTo>
                        <a:pt x="59" y="10"/>
                        <a:pt x="1" y="83"/>
                        <a:pt x="11" y="164"/>
                      </a:cubicBezTo>
                      <a:cubicBezTo>
                        <a:pt x="24" y="237"/>
                        <a:pt x="90" y="290"/>
                        <a:pt x="162" y="290"/>
                      </a:cubicBezTo>
                      <a:cubicBezTo>
                        <a:pt x="169" y="290"/>
                        <a:pt x="177" y="289"/>
                        <a:pt x="185" y="288"/>
                      </a:cubicBezTo>
                      <a:cubicBezTo>
                        <a:pt x="265" y="278"/>
                        <a:pt x="323" y="205"/>
                        <a:pt x="313" y="124"/>
                      </a:cubicBezTo>
                      <a:cubicBezTo>
                        <a:pt x="300" y="52"/>
                        <a:pt x="239" y="0"/>
                        <a:pt x="16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0" name="Google Shape;4610;p36"/>
                <p:cNvSpPr/>
                <p:nvPr/>
              </p:nvSpPr>
              <p:spPr>
                <a:xfrm>
                  <a:off x="1256050" y="3179925"/>
                  <a:ext cx="810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0" extrusionOk="0">
                      <a:moveTo>
                        <a:pt x="164" y="1"/>
                      </a:moveTo>
                      <a:cubicBezTo>
                        <a:pt x="156" y="1"/>
                        <a:pt x="147" y="1"/>
                        <a:pt x="139" y="2"/>
                      </a:cubicBezTo>
                      <a:cubicBezTo>
                        <a:pt x="59" y="12"/>
                        <a:pt x="1" y="86"/>
                        <a:pt x="11" y="166"/>
                      </a:cubicBezTo>
                      <a:cubicBezTo>
                        <a:pt x="24" y="238"/>
                        <a:pt x="87" y="290"/>
                        <a:pt x="158" y="290"/>
                      </a:cubicBezTo>
                      <a:cubicBezTo>
                        <a:pt x="167" y="290"/>
                        <a:pt x="176" y="289"/>
                        <a:pt x="185" y="287"/>
                      </a:cubicBezTo>
                      <a:cubicBezTo>
                        <a:pt x="265" y="280"/>
                        <a:pt x="323" y="207"/>
                        <a:pt x="313" y="126"/>
                      </a:cubicBezTo>
                      <a:cubicBezTo>
                        <a:pt x="300" y="51"/>
                        <a:pt x="237" y="1"/>
                        <a:pt x="16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1" name="Google Shape;4611;p36"/>
                <p:cNvSpPr/>
                <p:nvPr/>
              </p:nvSpPr>
              <p:spPr>
                <a:xfrm>
                  <a:off x="1236375" y="3124000"/>
                  <a:ext cx="8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92" extrusionOk="0">
                      <a:moveTo>
                        <a:pt x="165" y="1"/>
                      </a:moveTo>
                      <a:cubicBezTo>
                        <a:pt x="157" y="1"/>
                        <a:pt x="150" y="2"/>
                        <a:pt x="142" y="3"/>
                      </a:cubicBezTo>
                      <a:cubicBezTo>
                        <a:pt x="61" y="13"/>
                        <a:pt x="1" y="86"/>
                        <a:pt x="13" y="167"/>
                      </a:cubicBezTo>
                      <a:cubicBezTo>
                        <a:pt x="27" y="240"/>
                        <a:pt x="90" y="292"/>
                        <a:pt x="164" y="292"/>
                      </a:cubicBezTo>
                      <a:cubicBezTo>
                        <a:pt x="172" y="292"/>
                        <a:pt x="179" y="291"/>
                        <a:pt x="187" y="290"/>
                      </a:cubicBezTo>
                      <a:cubicBezTo>
                        <a:pt x="268" y="280"/>
                        <a:pt x="326" y="207"/>
                        <a:pt x="316" y="126"/>
                      </a:cubicBezTo>
                      <a:cubicBezTo>
                        <a:pt x="302" y="53"/>
                        <a:pt x="237" y="1"/>
                        <a:pt x="16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2" name="Google Shape;4612;p36"/>
                <p:cNvSpPr/>
                <p:nvPr/>
              </p:nvSpPr>
              <p:spPr>
                <a:xfrm>
                  <a:off x="1327550" y="3141675"/>
                  <a:ext cx="4750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70" extrusionOk="0">
                      <a:moveTo>
                        <a:pt x="96" y="1"/>
                      </a:moveTo>
                      <a:cubicBezTo>
                        <a:pt x="92" y="1"/>
                        <a:pt x="88" y="1"/>
                        <a:pt x="83" y="2"/>
                      </a:cubicBezTo>
                      <a:cubicBezTo>
                        <a:pt x="35" y="7"/>
                        <a:pt x="0" y="50"/>
                        <a:pt x="8" y="98"/>
                      </a:cubicBezTo>
                      <a:cubicBezTo>
                        <a:pt x="15" y="139"/>
                        <a:pt x="52" y="169"/>
                        <a:pt x="95" y="169"/>
                      </a:cubicBezTo>
                      <a:cubicBezTo>
                        <a:pt x="99" y="169"/>
                        <a:pt x="104" y="169"/>
                        <a:pt x="109" y="168"/>
                      </a:cubicBezTo>
                      <a:cubicBezTo>
                        <a:pt x="154" y="163"/>
                        <a:pt x="189" y="120"/>
                        <a:pt x="182" y="72"/>
                      </a:cubicBezTo>
                      <a:cubicBezTo>
                        <a:pt x="175" y="31"/>
                        <a:pt x="137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3" name="Google Shape;4613;p36"/>
                <p:cNvSpPr/>
                <p:nvPr/>
              </p:nvSpPr>
              <p:spPr>
                <a:xfrm>
                  <a:off x="1262300" y="3153975"/>
                  <a:ext cx="4675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69" extrusionOk="0">
                      <a:moveTo>
                        <a:pt x="91" y="1"/>
                      </a:moveTo>
                      <a:cubicBezTo>
                        <a:pt x="88" y="1"/>
                        <a:pt x="84" y="1"/>
                        <a:pt x="81" y="1"/>
                      </a:cubicBezTo>
                      <a:cubicBezTo>
                        <a:pt x="33" y="7"/>
                        <a:pt x="0" y="49"/>
                        <a:pt x="8" y="97"/>
                      </a:cubicBezTo>
                      <a:cubicBezTo>
                        <a:pt x="15" y="138"/>
                        <a:pt x="52" y="169"/>
                        <a:pt x="93" y="169"/>
                      </a:cubicBezTo>
                      <a:cubicBezTo>
                        <a:pt x="97" y="169"/>
                        <a:pt x="102" y="169"/>
                        <a:pt x="106" y="168"/>
                      </a:cubicBezTo>
                      <a:cubicBezTo>
                        <a:pt x="154" y="163"/>
                        <a:pt x="187" y="120"/>
                        <a:pt x="182" y="72"/>
                      </a:cubicBezTo>
                      <a:cubicBezTo>
                        <a:pt x="172" y="30"/>
                        <a:pt x="135" y="1"/>
                        <a:pt x="9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4" name="Google Shape;4614;p36"/>
                <p:cNvSpPr/>
                <p:nvPr/>
              </p:nvSpPr>
              <p:spPr>
                <a:xfrm>
                  <a:off x="1344425" y="3095225"/>
                  <a:ext cx="470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9" extrusionOk="0">
                      <a:moveTo>
                        <a:pt x="95" y="0"/>
                      </a:moveTo>
                      <a:cubicBezTo>
                        <a:pt x="90" y="0"/>
                        <a:pt x="86" y="1"/>
                        <a:pt x="82" y="1"/>
                      </a:cubicBezTo>
                      <a:cubicBezTo>
                        <a:pt x="34" y="6"/>
                        <a:pt x="1" y="49"/>
                        <a:pt x="6" y="97"/>
                      </a:cubicBezTo>
                      <a:cubicBezTo>
                        <a:pt x="13" y="138"/>
                        <a:pt x="50" y="169"/>
                        <a:pt x="93" y="169"/>
                      </a:cubicBezTo>
                      <a:cubicBezTo>
                        <a:pt x="98" y="169"/>
                        <a:pt x="102" y="168"/>
                        <a:pt x="107" y="168"/>
                      </a:cubicBezTo>
                      <a:cubicBezTo>
                        <a:pt x="152" y="163"/>
                        <a:pt x="188" y="120"/>
                        <a:pt x="180" y="72"/>
                      </a:cubicBezTo>
                      <a:cubicBezTo>
                        <a:pt x="173" y="31"/>
                        <a:pt x="135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5" name="Google Shape;4615;p36"/>
                <p:cNvSpPr/>
                <p:nvPr/>
              </p:nvSpPr>
              <p:spPr>
                <a:xfrm>
                  <a:off x="1397575" y="3079525"/>
                  <a:ext cx="23050" cy="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813" extrusionOk="0">
                      <a:moveTo>
                        <a:pt x="458" y="0"/>
                      </a:moveTo>
                      <a:cubicBezTo>
                        <a:pt x="439" y="0"/>
                        <a:pt x="419" y="1"/>
                        <a:pt x="399" y="4"/>
                      </a:cubicBezTo>
                      <a:cubicBezTo>
                        <a:pt x="162" y="37"/>
                        <a:pt x="1" y="244"/>
                        <a:pt x="33" y="465"/>
                      </a:cubicBezTo>
                      <a:cubicBezTo>
                        <a:pt x="66" y="666"/>
                        <a:pt x="250" y="812"/>
                        <a:pt x="463" y="812"/>
                      </a:cubicBezTo>
                      <a:cubicBezTo>
                        <a:pt x="483" y="812"/>
                        <a:pt x="503" y="811"/>
                        <a:pt x="523" y="808"/>
                      </a:cubicBezTo>
                      <a:cubicBezTo>
                        <a:pt x="757" y="776"/>
                        <a:pt x="921" y="569"/>
                        <a:pt x="886" y="347"/>
                      </a:cubicBezTo>
                      <a:cubicBezTo>
                        <a:pt x="856" y="146"/>
                        <a:pt x="669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6" name="Google Shape;4616;p36"/>
                <p:cNvSpPr/>
                <p:nvPr/>
              </p:nvSpPr>
              <p:spPr>
                <a:xfrm>
                  <a:off x="1223775" y="3150600"/>
                  <a:ext cx="23025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12" extrusionOk="0">
                      <a:moveTo>
                        <a:pt x="463" y="1"/>
                      </a:moveTo>
                      <a:cubicBezTo>
                        <a:pt x="442" y="1"/>
                        <a:pt x="420" y="2"/>
                        <a:pt x="399" y="5"/>
                      </a:cubicBezTo>
                      <a:cubicBezTo>
                        <a:pt x="162" y="38"/>
                        <a:pt x="1" y="242"/>
                        <a:pt x="36" y="464"/>
                      </a:cubicBezTo>
                      <a:cubicBezTo>
                        <a:pt x="66" y="666"/>
                        <a:pt x="250" y="812"/>
                        <a:pt x="459" y="812"/>
                      </a:cubicBezTo>
                      <a:cubicBezTo>
                        <a:pt x="480" y="812"/>
                        <a:pt x="501" y="810"/>
                        <a:pt x="522" y="807"/>
                      </a:cubicBezTo>
                      <a:cubicBezTo>
                        <a:pt x="760" y="774"/>
                        <a:pt x="921" y="570"/>
                        <a:pt x="888" y="348"/>
                      </a:cubicBezTo>
                      <a:cubicBezTo>
                        <a:pt x="856" y="146"/>
                        <a:pt x="674" y="1"/>
                        <a:pt x="4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7" name="Google Shape;4617;p36"/>
                <p:cNvSpPr/>
                <p:nvPr/>
              </p:nvSpPr>
              <p:spPr>
                <a:xfrm>
                  <a:off x="1359450" y="3136200"/>
                  <a:ext cx="125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49" extrusionOk="0">
                      <a:moveTo>
                        <a:pt x="254" y="1"/>
                      </a:moveTo>
                      <a:cubicBezTo>
                        <a:pt x="242" y="1"/>
                        <a:pt x="229" y="2"/>
                        <a:pt x="217" y="4"/>
                      </a:cubicBezTo>
                      <a:cubicBezTo>
                        <a:pt x="91" y="17"/>
                        <a:pt x="0" y="133"/>
                        <a:pt x="18" y="259"/>
                      </a:cubicBezTo>
                      <a:cubicBezTo>
                        <a:pt x="38" y="371"/>
                        <a:pt x="136" y="449"/>
                        <a:pt x="244" y="449"/>
                      </a:cubicBezTo>
                      <a:cubicBezTo>
                        <a:pt x="258" y="449"/>
                        <a:pt x="271" y="448"/>
                        <a:pt x="285" y="445"/>
                      </a:cubicBezTo>
                      <a:cubicBezTo>
                        <a:pt x="411" y="433"/>
                        <a:pt x="502" y="319"/>
                        <a:pt x="484" y="193"/>
                      </a:cubicBezTo>
                      <a:cubicBezTo>
                        <a:pt x="464" y="82"/>
                        <a:pt x="365" y="1"/>
                        <a:pt x="25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8" name="Google Shape;4618;p36"/>
                <p:cNvSpPr/>
                <p:nvPr/>
              </p:nvSpPr>
              <p:spPr>
                <a:xfrm>
                  <a:off x="1310400" y="3109850"/>
                  <a:ext cx="1250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9" extrusionOk="0">
                      <a:moveTo>
                        <a:pt x="251" y="1"/>
                      </a:moveTo>
                      <a:cubicBezTo>
                        <a:pt x="239" y="1"/>
                        <a:pt x="227" y="2"/>
                        <a:pt x="215" y="4"/>
                      </a:cubicBezTo>
                      <a:cubicBezTo>
                        <a:pt x="91" y="19"/>
                        <a:pt x="0" y="132"/>
                        <a:pt x="15" y="256"/>
                      </a:cubicBezTo>
                      <a:cubicBezTo>
                        <a:pt x="36" y="369"/>
                        <a:pt x="136" y="448"/>
                        <a:pt x="247" y="448"/>
                      </a:cubicBezTo>
                      <a:cubicBezTo>
                        <a:pt x="260" y="448"/>
                        <a:pt x="272" y="447"/>
                        <a:pt x="285" y="445"/>
                      </a:cubicBezTo>
                      <a:cubicBezTo>
                        <a:pt x="409" y="433"/>
                        <a:pt x="500" y="319"/>
                        <a:pt x="484" y="193"/>
                      </a:cubicBezTo>
                      <a:cubicBezTo>
                        <a:pt x="462" y="82"/>
                        <a:pt x="363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9" name="Google Shape;4619;p36"/>
                <p:cNvSpPr/>
                <p:nvPr/>
              </p:nvSpPr>
              <p:spPr>
                <a:xfrm>
                  <a:off x="1262100" y="3130275"/>
                  <a:ext cx="125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449" extrusionOk="0">
                      <a:moveTo>
                        <a:pt x="254" y="1"/>
                      </a:moveTo>
                      <a:cubicBezTo>
                        <a:pt x="242" y="1"/>
                        <a:pt x="230" y="2"/>
                        <a:pt x="218" y="4"/>
                      </a:cubicBezTo>
                      <a:cubicBezTo>
                        <a:pt x="91" y="19"/>
                        <a:pt x="1" y="132"/>
                        <a:pt x="18" y="259"/>
                      </a:cubicBezTo>
                      <a:cubicBezTo>
                        <a:pt x="39" y="370"/>
                        <a:pt x="137" y="448"/>
                        <a:pt x="248" y="448"/>
                      </a:cubicBezTo>
                      <a:cubicBezTo>
                        <a:pt x="260" y="448"/>
                        <a:pt x="273" y="447"/>
                        <a:pt x="286" y="445"/>
                      </a:cubicBezTo>
                      <a:cubicBezTo>
                        <a:pt x="412" y="433"/>
                        <a:pt x="502" y="319"/>
                        <a:pt x="485" y="193"/>
                      </a:cubicBezTo>
                      <a:cubicBezTo>
                        <a:pt x="464" y="82"/>
                        <a:pt x="366" y="1"/>
                        <a:pt x="25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0" name="Google Shape;4620;p36"/>
                <p:cNvSpPr/>
                <p:nvPr/>
              </p:nvSpPr>
              <p:spPr>
                <a:xfrm>
                  <a:off x="1405825" y="3116000"/>
                  <a:ext cx="81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2" extrusionOk="0">
                      <a:moveTo>
                        <a:pt x="163" y="1"/>
                      </a:moveTo>
                      <a:cubicBezTo>
                        <a:pt x="155" y="1"/>
                        <a:pt x="148" y="1"/>
                        <a:pt x="140" y="2"/>
                      </a:cubicBezTo>
                      <a:cubicBezTo>
                        <a:pt x="59" y="13"/>
                        <a:pt x="1" y="86"/>
                        <a:pt x="11" y="166"/>
                      </a:cubicBezTo>
                      <a:cubicBezTo>
                        <a:pt x="25" y="239"/>
                        <a:pt x="90" y="292"/>
                        <a:pt x="162" y="292"/>
                      </a:cubicBezTo>
                      <a:cubicBezTo>
                        <a:pt x="170" y="292"/>
                        <a:pt x="177" y="291"/>
                        <a:pt x="185" y="290"/>
                      </a:cubicBezTo>
                      <a:cubicBezTo>
                        <a:pt x="266" y="280"/>
                        <a:pt x="324" y="207"/>
                        <a:pt x="314" y="126"/>
                      </a:cubicBezTo>
                      <a:cubicBezTo>
                        <a:pt x="300" y="53"/>
                        <a:pt x="237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1" name="Google Shape;4621;p36"/>
                <p:cNvSpPr/>
                <p:nvPr/>
              </p:nvSpPr>
              <p:spPr>
                <a:xfrm>
                  <a:off x="1373250" y="3080175"/>
                  <a:ext cx="810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0" extrusionOk="0">
                      <a:moveTo>
                        <a:pt x="168" y="1"/>
                      </a:moveTo>
                      <a:cubicBezTo>
                        <a:pt x="159" y="1"/>
                        <a:pt x="150" y="2"/>
                        <a:pt x="141" y="3"/>
                      </a:cubicBezTo>
                      <a:cubicBezTo>
                        <a:pt x="58" y="11"/>
                        <a:pt x="0" y="84"/>
                        <a:pt x="10" y="167"/>
                      </a:cubicBezTo>
                      <a:cubicBezTo>
                        <a:pt x="24" y="240"/>
                        <a:pt x="89" y="290"/>
                        <a:pt x="161" y="290"/>
                      </a:cubicBezTo>
                      <a:cubicBezTo>
                        <a:pt x="168" y="290"/>
                        <a:pt x="176" y="289"/>
                        <a:pt x="184" y="288"/>
                      </a:cubicBezTo>
                      <a:cubicBezTo>
                        <a:pt x="265" y="278"/>
                        <a:pt x="323" y="205"/>
                        <a:pt x="313" y="124"/>
                      </a:cubicBezTo>
                      <a:cubicBezTo>
                        <a:pt x="300" y="52"/>
                        <a:pt x="238" y="1"/>
                        <a:pt x="16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2" name="Google Shape;4622;p36"/>
                <p:cNvSpPr/>
                <p:nvPr/>
              </p:nvSpPr>
              <p:spPr>
                <a:xfrm>
                  <a:off x="1347975" y="3113225"/>
                  <a:ext cx="807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90" extrusionOk="0">
                      <a:moveTo>
                        <a:pt x="163" y="1"/>
                      </a:moveTo>
                      <a:cubicBezTo>
                        <a:pt x="155" y="1"/>
                        <a:pt x="147" y="1"/>
                        <a:pt x="139" y="3"/>
                      </a:cubicBezTo>
                      <a:cubicBezTo>
                        <a:pt x="58" y="10"/>
                        <a:pt x="0" y="86"/>
                        <a:pt x="10" y="166"/>
                      </a:cubicBezTo>
                      <a:cubicBezTo>
                        <a:pt x="24" y="239"/>
                        <a:pt x="89" y="289"/>
                        <a:pt x="160" y="289"/>
                      </a:cubicBezTo>
                      <a:cubicBezTo>
                        <a:pt x="168" y="289"/>
                        <a:pt x="176" y="289"/>
                        <a:pt x="184" y="287"/>
                      </a:cubicBezTo>
                      <a:cubicBezTo>
                        <a:pt x="265" y="280"/>
                        <a:pt x="323" y="204"/>
                        <a:pt x="313" y="124"/>
                      </a:cubicBezTo>
                      <a:cubicBezTo>
                        <a:pt x="299" y="51"/>
                        <a:pt x="236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3" name="Google Shape;4623;p36"/>
                <p:cNvSpPr/>
                <p:nvPr/>
              </p:nvSpPr>
              <p:spPr>
                <a:xfrm>
                  <a:off x="1439125" y="3130900"/>
                  <a:ext cx="46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67" extrusionOk="0">
                      <a:moveTo>
                        <a:pt x="96" y="0"/>
                      </a:moveTo>
                      <a:cubicBezTo>
                        <a:pt x="91" y="0"/>
                        <a:pt x="86" y="1"/>
                        <a:pt x="81" y="2"/>
                      </a:cubicBezTo>
                      <a:cubicBezTo>
                        <a:pt x="33" y="7"/>
                        <a:pt x="0" y="47"/>
                        <a:pt x="5" y="95"/>
                      </a:cubicBezTo>
                      <a:cubicBezTo>
                        <a:pt x="14" y="138"/>
                        <a:pt x="50" y="167"/>
                        <a:pt x="92" y="167"/>
                      </a:cubicBezTo>
                      <a:cubicBezTo>
                        <a:pt x="96" y="167"/>
                        <a:pt x="101" y="166"/>
                        <a:pt x="106" y="165"/>
                      </a:cubicBezTo>
                      <a:cubicBezTo>
                        <a:pt x="154" y="160"/>
                        <a:pt x="187" y="118"/>
                        <a:pt x="182" y="72"/>
                      </a:cubicBezTo>
                      <a:cubicBezTo>
                        <a:pt x="173" y="29"/>
                        <a:pt x="137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4" name="Google Shape;4624;p36"/>
                <p:cNvSpPr/>
                <p:nvPr/>
              </p:nvSpPr>
              <p:spPr>
                <a:xfrm>
                  <a:off x="1382700" y="3106575"/>
                  <a:ext cx="470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9" extrusionOk="0">
                      <a:moveTo>
                        <a:pt x="96" y="0"/>
                      </a:moveTo>
                      <a:cubicBezTo>
                        <a:pt x="91" y="0"/>
                        <a:pt x="86" y="0"/>
                        <a:pt x="81" y="1"/>
                      </a:cubicBezTo>
                      <a:cubicBezTo>
                        <a:pt x="33" y="6"/>
                        <a:pt x="1" y="49"/>
                        <a:pt x="6" y="97"/>
                      </a:cubicBezTo>
                      <a:cubicBezTo>
                        <a:pt x="15" y="138"/>
                        <a:pt x="51" y="169"/>
                        <a:pt x="93" y="169"/>
                      </a:cubicBezTo>
                      <a:cubicBezTo>
                        <a:pt x="97" y="169"/>
                        <a:pt x="102" y="168"/>
                        <a:pt x="106" y="168"/>
                      </a:cubicBezTo>
                      <a:cubicBezTo>
                        <a:pt x="154" y="163"/>
                        <a:pt x="187" y="120"/>
                        <a:pt x="182" y="72"/>
                      </a:cubicBezTo>
                      <a:cubicBezTo>
                        <a:pt x="173" y="29"/>
                        <a:pt x="138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5" name="Google Shape;4625;p36"/>
                <p:cNvSpPr/>
                <p:nvPr/>
              </p:nvSpPr>
              <p:spPr>
                <a:xfrm>
                  <a:off x="1455950" y="3084425"/>
                  <a:ext cx="47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8" extrusionOk="0">
                      <a:moveTo>
                        <a:pt x="96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3" y="7"/>
                        <a:pt x="1" y="50"/>
                        <a:pt x="8" y="98"/>
                      </a:cubicBezTo>
                      <a:cubicBezTo>
                        <a:pt x="15" y="139"/>
                        <a:pt x="52" y="167"/>
                        <a:pt x="93" y="167"/>
                      </a:cubicBezTo>
                      <a:cubicBezTo>
                        <a:pt x="97" y="167"/>
                        <a:pt x="102" y="167"/>
                        <a:pt x="107" y="166"/>
                      </a:cubicBezTo>
                      <a:cubicBezTo>
                        <a:pt x="154" y="161"/>
                        <a:pt x="187" y="118"/>
                        <a:pt x="182" y="73"/>
                      </a:cubicBezTo>
                      <a:cubicBezTo>
                        <a:pt x="173" y="30"/>
                        <a:pt x="138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6" name="Google Shape;4626;p36"/>
                <p:cNvSpPr/>
                <p:nvPr/>
              </p:nvSpPr>
              <p:spPr>
                <a:xfrm>
                  <a:off x="994375" y="3070175"/>
                  <a:ext cx="23100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" h="812" extrusionOk="0">
                      <a:moveTo>
                        <a:pt x="462" y="0"/>
                      </a:moveTo>
                      <a:cubicBezTo>
                        <a:pt x="441" y="0"/>
                        <a:pt x="420" y="2"/>
                        <a:pt x="399" y="5"/>
                      </a:cubicBezTo>
                      <a:cubicBezTo>
                        <a:pt x="164" y="38"/>
                        <a:pt x="0" y="242"/>
                        <a:pt x="36" y="464"/>
                      </a:cubicBezTo>
                      <a:cubicBezTo>
                        <a:pt x="68" y="666"/>
                        <a:pt x="250" y="811"/>
                        <a:pt x="461" y="811"/>
                      </a:cubicBezTo>
                      <a:cubicBezTo>
                        <a:pt x="482" y="811"/>
                        <a:pt x="503" y="810"/>
                        <a:pt x="525" y="807"/>
                      </a:cubicBezTo>
                      <a:cubicBezTo>
                        <a:pt x="762" y="774"/>
                        <a:pt x="923" y="570"/>
                        <a:pt x="888" y="348"/>
                      </a:cubicBezTo>
                      <a:cubicBezTo>
                        <a:pt x="856" y="146"/>
                        <a:pt x="673" y="0"/>
                        <a:pt x="4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7" name="Google Shape;4627;p36"/>
                <p:cNvSpPr/>
                <p:nvPr/>
              </p:nvSpPr>
              <p:spPr>
                <a:xfrm>
                  <a:off x="1050150" y="3076425"/>
                  <a:ext cx="23050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811" extrusionOk="0">
                      <a:moveTo>
                        <a:pt x="461" y="0"/>
                      </a:moveTo>
                      <a:cubicBezTo>
                        <a:pt x="440" y="0"/>
                        <a:pt x="418" y="1"/>
                        <a:pt x="397" y="4"/>
                      </a:cubicBezTo>
                      <a:cubicBezTo>
                        <a:pt x="162" y="35"/>
                        <a:pt x="1" y="241"/>
                        <a:pt x="34" y="463"/>
                      </a:cubicBezTo>
                      <a:cubicBezTo>
                        <a:pt x="66" y="663"/>
                        <a:pt x="249" y="811"/>
                        <a:pt x="460" y="811"/>
                      </a:cubicBezTo>
                      <a:cubicBezTo>
                        <a:pt x="481" y="811"/>
                        <a:pt x="502" y="809"/>
                        <a:pt x="523" y="806"/>
                      </a:cubicBezTo>
                      <a:cubicBezTo>
                        <a:pt x="757" y="774"/>
                        <a:pt x="921" y="567"/>
                        <a:pt x="886" y="345"/>
                      </a:cubicBezTo>
                      <a:cubicBezTo>
                        <a:pt x="854" y="145"/>
                        <a:pt x="672" y="0"/>
                        <a:pt x="4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8" name="Google Shape;4628;p36"/>
                <p:cNvSpPr/>
                <p:nvPr/>
              </p:nvSpPr>
              <p:spPr>
                <a:xfrm>
                  <a:off x="1086725" y="3095250"/>
                  <a:ext cx="23025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12" extrusionOk="0">
                      <a:moveTo>
                        <a:pt x="462" y="1"/>
                      </a:moveTo>
                      <a:cubicBezTo>
                        <a:pt x="441" y="1"/>
                        <a:pt x="420" y="2"/>
                        <a:pt x="399" y="5"/>
                      </a:cubicBezTo>
                      <a:cubicBezTo>
                        <a:pt x="162" y="38"/>
                        <a:pt x="0" y="242"/>
                        <a:pt x="33" y="464"/>
                      </a:cubicBezTo>
                      <a:cubicBezTo>
                        <a:pt x="65" y="666"/>
                        <a:pt x="248" y="812"/>
                        <a:pt x="459" y="812"/>
                      </a:cubicBezTo>
                      <a:cubicBezTo>
                        <a:pt x="480" y="812"/>
                        <a:pt x="501" y="810"/>
                        <a:pt x="522" y="807"/>
                      </a:cubicBezTo>
                      <a:cubicBezTo>
                        <a:pt x="760" y="774"/>
                        <a:pt x="921" y="568"/>
                        <a:pt x="886" y="348"/>
                      </a:cubicBezTo>
                      <a:cubicBezTo>
                        <a:pt x="856" y="146"/>
                        <a:pt x="672" y="1"/>
                        <a:pt x="4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9" name="Google Shape;4629;p36"/>
                <p:cNvSpPr/>
                <p:nvPr/>
              </p:nvSpPr>
              <p:spPr>
                <a:xfrm>
                  <a:off x="1129100" y="3076425"/>
                  <a:ext cx="23025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11" extrusionOk="0">
                      <a:moveTo>
                        <a:pt x="462" y="0"/>
                      </a:moveTo>
                      <a:cubicBezTo>
                        <a:pt x="441" y="0"/>
                        <a:pt x="420" y="1"/>
                        <a:pt x="398" y="4"/>
                      </a:cubicBezTo>
                      <a:cubicBezTo>
                        <a:pt x="161" y="35"/>
                        <a:pt x="0" y="241"/>
                        <a:pt x="33" y="463"/>
                      </a:cubicBezTo>
                      <a:cubicBezTo>
                        <a:pt x="65" y="663"/>
                        <a:pt x="248" y="811"/>
                        <a:pt x="459" y="811"/>
                      </a:cubicBezTo>
                      <a:cubicBezTo>
                        <a:pt x="480" y="811"/>
                        <a:pt x="501" y="809"/>
                        <a:pt x="522" y="806"/>
                      </a:cubicBezTo>
                      <a:cubicBezTo>
                        <a:pt x="759" y="774"/>
                        <a:pt x="920" y="567"/>
                        <a:pt x="885" y="345"/>
                      </a:cubicBezTo>
                      <a:cubicBezTo>
                        <a:pt x="855" y="145"/>
                        <a:pt x="671" y="0"/>
                        <a:pt x="4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0" name="Google Shape;4630;p36"/>
                <p:cNvSpPr/>
                <p:nvPr/>
              </p:nvSpPr>
              <p:spPr>
                <a:xfrm>
                  <a:off x="1029550" y="3072925"/>
                  <a:ext cx="125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8" extrusionOk="0">
                      <a:moveTo>
                        <a:pt x="252" y="0"/>
                      </a:moveTo>
                      <a:cubicBezTo>
                        <a:pt x="240" y="0"/>
                        <a:pt x="227" y="1"/>
                        <a:pt x="215" y="3"/>
                      </a:cubicBezTo>
                      <a:cubicBezTo>
                        <a:pt x="91" y="16"/>
                        <a:pt x="0" y="129"/>
                        <a:pt x="16" y="255"/>
                      </a:cubicBezTo>
                      <a:cubicBezTo>
                        <a:pt x="36" y="367"/>
                        <a:pt x="134" y="447"/>
                        <a:pt x="246" y="447"/>
                      </a:cubicBezTo>
                      <a:cubicBezTo>
                        <a:pt x="258" y="447"/>
                        <a:pt x="270" y="446"/>
                        <a:pt x="283" y="444"/>
                      </a:cubicBezTo>
                      <a:cubicBezTo>
                        <a:pt x="409" y="432"/>
                        <a:pt x="500" y="316"/>
                        <a:pt x="482" y="192"/>
                      </a:cubicBezTo>
                      <a:cubicBezTo>
                        <a:pt x="462" y="79"/>
                        <a:pt x="364" y="0"/>
                        <a:pt x="25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1" name="Google Shape;4631;p36"/>
                <p:cNvSpPr/>
                <p:nvPr/>
              </p:nvSpPr>
              <p:spPr>
                <a:xfrm>
                  <a:off x="1157025" y="3110500"/>
                  <a:ext cx="125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48" extrusionOk="0">
                      <a:moveTo>
                        <a:pt x="255" y="0"/>
                      </a:moveTo>
                      <a:cubicBezTo>
                        <a:pt x="242" y="0"/>
                        <a:pt x="230" y="1"/>
                        <a:pt x="217" y="3"/>
                      </a:cubicBezTo>
                      <a:cubicBezTo>
                        <a:pt x="91" y="16"/>
                        <a:pt x="0" y="129"/>
                        <a:pt x="18" y="255"/>
                      </a:cubicBezTo>
                      <a:cubicBezTo>
                        <a:pt x="38" y="367"/>
                        <a:pt x="137" y="447"/>
                        <a:pt x="248" y="447"/>
                      </a:cubicBezTo>
                      <a:cubicBezTo>
                        <a:pt x="260" y="447"/>
                        <a:pt x="273" y="446"/>
                        <a:pt x="285" y="444"/>
                      </a:cubicBezTo>
                      <a:cubicBezTo>
                        <a:pt x="411" y="429"/>
                        <a:pt x="502" y="316"/>
                        <a:pt x="484" y="192"/>
                      </a:cubicBezTo>
                      <a:cubicBezTo>
                        <a:pt x="464" y="79"/>
                        <a:pt x="366" y="0"/>
                        <a:pt x="25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2" name="Google Shape;4632;p36"/>
                <p:cNvSpPr/>
                <p:nvPr/>
              </p:nvSpPr>
              <p:spPr>
                <a:xfrm>
                  <a:off x="1075825" y="3052700"/>
                  <a:ext cx="815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90" extrusionOk="0">
                      <a:moveTo>
                        <a:pt x="168" y="0"/>
                      </a:moveTo>
                      <a:cubicBezTo>
                        <a:pt x="159" y="0"/>
                        <a:pt x="150" y="1"/>
                        <a:pt x="141" y="3"/>
                      </a:cubicBezTo>
                      <a:cubicBezTo>
                        <a:pt x="58" y="10"/>
                        <a:pt x="0" y="83"/>
                        <a:pt x="10" y="167"/>
                      </a:cubicBezTo>
                      <a:cubicBezTo>
                        <a:pt x="24" y="239"/>
                        <a:pt x="89" y="290"/>
                        <a:pt x="161" y="290"/>
                      </a:cubicBezTo>
                      <a:cubicBezTo>
                        <a:pt x="168" y="290"/>
                        <a:pt x="176" y="289"/>
                        <a:pt x="184" y="288"/>
                      </a:cubicBezTo>
                      <a:cubicBezTo>
                        <a:pt x="265" y="278"/>
                        <a:pt x="326" y="204"/>
                        <a:pt x="315" y="124"/>
                      </a:cubicBezTo>
                      <a:cubicBezTo>
                        <a:pt x="300" y="52"/>
                        <a:pt x="238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3" name="Google Shape;4633;p36"/>
                <p:cNvSpPr/>
                <p:nvPr/>
              </p:nvSpPr>
              <p:spPr>
                <a:xfrm>
                  <a:off x="1043300" y="3016775"/>
                  <a:ext cx="80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92" extrusionOk="0">
                      <a:moveTo>
                        <a:pt x="162" y="1"/>
                      </a:moveTo>
                      <a:cubicBezTo>
                        <a:pt x="155" y="1"/>
                        <a:pt x="147" y="1"/>
                        <a:pt x="139" y="2"/>
                      </a:cubicBezTo>
                      <a:cubicBezTo>
                        <a:pt x="58" y="13"/>
                        <a:pt x="0" y="86"/>
                        <a:pt x="10" y="166"/>
                      </a:cubicBezTo>
                      <a:cubicBezTo>
                        <a:pt x="24" y="239"/>
                        <a:pt x="89" y="292"/>
                        <a:pt x="161" y="292"/>
                      </a:cubicBezTo>
                      <a:cubicBezTo>
                        <a:pt x="169" y="292"/>
                        <a:pt x="176" y="291"/>
                        <a:pt x="184" y="290"/>
                      </a:cubicBezTo>
                      <a:cubicBezTo>
                        <a:pt x="265" y="280"/>
                        <a:pt x="323" y="207"/>
                        <a:pt x="313" y="126"/>
                      </a:cubicBezTo>
                      <a:cubicBezTo>
                        <a:pt x="299" y="53"/>
                        <a:pt x="236" y="1"/>
                        <a:pt x="1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4" name="Google Shape;4634;p36"/>
                <p:cNvSpPr/>
                <p:nvPr/>
              </p:nvSpPr>
              <p:spPr>
                <a:xfrm>
                  <a:off x="1018000" y="3049850"/>
                  <a:ext cx="81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1" extrusionOk="0">
                      <a:moveTo>
                        <a:pt x="167" y="1"/>
                      </a:moveTo>
                      <a:cubicBezTo>
                        <a:pt x="158" y="1"/>
                        <a:pt x="149" y="2"/>
                        <a:pt x="140" y="3"/>
                      </a:cubicBezTo>
                      <a:cubicBezTo>
                        <a:pt x="59" y="11"/>
                        <a:pt x="1" y="84"/>
                        <a:pt x="11" y="167"/>
                      </a:cubicBezTo>
                      <a:cubicBezTo>
                        <a:pt x="25" y="240"/>
                        <a:pt x="87" y="290"/>
                        <a:pt x="161" y="290"/>
                      </a:cubicBezTo>
                      <a:cubicBezTo>
                        <a:pt x="169" y="290"/>
                        <a:pt x="177" y="289"/>
                        <a:pt x="185" y="288"/>
                      </a:cubicBezTo>
                      <a:cubicBezTo>
                        <a:pt x="266" y="278"/>
                        <a:pt x="324" y="205"/>
                        <a:pt x="314" y="124"/>
                      </a:cubicBezTo>
                      <a:cubicBezTo>
                        <a:pt x="300" y="53"/>
                        <a:pt x="239" y="1"/>
                        <a:pt x="16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5" name="Google Shape;4635;p36"/>
                <p:cNvSpPr/>
                <p:nvPr/>
              </p:nvSpPr>
              <p:spPr>
                <a:xfrm>
                  <a:off x="1109175" y="3067550"/>
                  <a:ext cx="46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67" extrusionOk="0">
                      <a:moveTo>
                        <a:pt x="95" y="0"/>
                      </a:moveTo>
                      <a:cubicBezTo>
                        <a:pt x="90" y="0"/>
                        <a:pt x="86" y="1"/>
                        <a:pt x="81" y="1"/>
                      </a:cubicBezTo>
                      <a:cubicBezTo>
                        <a:pt x="33" y="6"/>
                        <a:pt x="0" y="49"/>
                        <a:pt x="5" y="95"/>
                      </a:cubicBezTo>
                      <a:cubicBezTo>
                        <a:pt x="14" y="138"/>
                        <a:pt x="50" y="166"/>
                        <a:pt x="92" y="166"/>
                      </a:cubicBezTo>
                      <a:cubicBezTo>
                        <a:pt x="96" y="166"/>
                        <a:pt x="101" y="166"/>
                        <a:pt x="106" y="165"/>
                      </a:cubicBezTo>
                      <a:cubicBezTo>
                        <a:pt x="154" y="160"/>
                        <a:pt x="187" y="117"/>
                        <a:pt x="182" y="72"/>
                      </a:cubicBezTo>
                      <a:cubicBezTo>
                        <a:pt x="173" y="29"/>
                        <a:pt x="135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6" name="Google Shape;4636;p36"/>
                <p:cNvSpPr/>
                <p:nvPr/>
              </p:nvSpPr>
              <p:spPr>
                <a:xfrm>
                  <a:off x="1052750" y="3043200"/>
                  <a:ext cx="4750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70" extrusionOk="0">
                      <a:moveTo>
                        <a:pt x="96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6" y="7"/>
                        <a:pt x="0" y="50"/>
                        <a:pt x="5" y="95"/>
                      </a:cubicBezTo>
                      <a:cubicBezTo>
                        <a:pt x="12" y="139"/>
                        <a:pt x="52" y="170"/>
                        <a:pt x="95" y="170"/>
                      </a:cubicBezTo>
                      <a:cubicBezTo>
                        <a:pt x="100" y="170"/>
                        <a:pt x="104" y="169"/>
                        <a:pt x="109" y="168"/>
                      </a:cubicBezTo>
                      <a:cubicBezTo>
                        <a:pt x="154" y="163"/>
                        <a:pt x="189" y="121"/>
                        <a:pt x="182" y="73"/>
                      </a:cubicBezTo>
                      <a:cubicBezTo>
                        <a:pt x="175" y="30"/>
                        <a:pt x="138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7" name="Google Shape;4637;p36"/>
                <p:cNvSpPr/>
                <p:nvPr/>
              </p:nvSpPr>
              <p:spPr>
                <a:xfrm>
                  <a:off x="1207775" y="3118800"/>
                  <a:ext cx="870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290" extrusionOk="0">
                      <a:moveTo>
                        <a:pt x="174" y="0"/>
                      </a:moveTo>
                      <a:cubicBezTo>
                        <a:pt x="155" y="0"/>
                        <a:pt x="135" y="4"/>
                        <a:pt x="116" y="12"/>
                      </a:cubicBezTo>
                      <a:cubicBezTo>
                        <a:pt x="38" y="39"/>
                        <a:pt x="0" y="125"/>
                        <a:pt x="33" y="201"/>
                      </a:cubicBezTo>
                      <a:cubicBezTo>
                        <a:pt x="59" y="257"/>
                        <a:pt x="116" y="290"/>
                        <a:pt x="175" y="290"/>
                      </a:cubicBezTo>
                      <a:cubicBezTo>
                        <a:pt x="195" y="290"/>
                        <a:pt x="215" y="286"/>
                        <a:pt x="235" y="279"/>
                      </a:cubicBezTo>
                      <a:cubicBezTo>
                        <a:pt x="310" y="251"/>
                        <a:pt x="348" y="165"/>
                        <a:pt x="315" y="90"/>
                      </a:cubicBezTo>
                      <a:cubicBezTo>
                        <a:pt x="289" y="33"/>
                        <a:pt x="232" y="0"/>
                        <a:pt x="17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8" name="Google Shape;4638;p36"/>
                <p:cNvSpPr/>
                <p:nvPr/>
              </p:nvSpPr>
              <p:spPr>
                <a:xfrm>
                  <a:off x="1166775" y="3091625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5" y="0"/>
                      </a:moveTo>
                      <a:cubicBezTo>
                        <a:pt x="156" y="0"/>
                        <a:pt x="136" y="4"/>
                        <a:pt x="117" y="12"/>
                      </a:cubicBezTo>
                      <a:cubicBezTo>
                        <a:pt x="39" y="39"/>
                        <a:pt x="1" y="125"/>
                        <a:pt x="34" y="201"/>
                      </a:cubicBezTo>
                      <a:cubicBezTo>
                        <a:pt x="62" y="256"/>
                        <a:pt x="118" y="290"/>
                        <a:pt x="178" y="290"/>
                      </a:cubicBezTo>
                      <a:cubicBezTo>
                        <a:pt x="197" y="290"/>
                        <a:pt x="216" y="286"/>
                        <a:pt x="235" y="279"/>
                      </a:cubicBezTo>
                      <a:cubicBezTo>
                        <a:pt x="311" y="251"/>
                        <a:pt x="349" y="163"/>
                        <a:pt x="319" y="90"/>
                      </a:cubicBezTo>
                      <a:cubicBezTo>
                        <a:pt x="290" y="33"/>
                        <a:pt x="234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9" name="Google Shape;4639;p36"/>
                <p:cNvSpPr/>
                <p:nvPr/>
              </p:nvSpPr>
              <p:spPr>
                <a:xfrm>
                  <a:off x="1182675" y="3115450"/>
                  <a:ext cx="50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68" extrusionOk="0">
                      <a:moveTo>
                        <a:pt x="101" y="0"/>
                      </a:moveTo>
                      <a:cubicBezTo>
                        <a:pt x="90" y="0"/>
                        <a:pt x="79" y="2"/>
                        <a:pt x="68" y="7"/>
                      </a:cubicBezTo>
                      <a:cubicBezTo>
                        <a:pt x="23" y="22"/>
                        <a:pt x="0" y="72"/>
                        <a:pt x="21" y="115"/>
                      </a:cubicBezTo>
                      <a:cubicBezTo>
                        <a:pt x="36" y="148"/>
                        <a:pt x="68" y="167"/>
                        <a:pt x="103" y="167"/>
                      </a:cubicBezTo>
                      <a:cubicBezTo>
                        <a:pt x="114" y="167"/>
                        <a:pt x="125" y="165"/>
                        <a:pt x="137" y="161"/>
                      </a:cubicBezTo>
                      <a:cubicBezTo>
                        <a:pt x="179" y="146"/>
                        <a:pt x="202" y="95"/>
                        <a:pt x="184" y="52"/>
                      </a:cubicBezTo>
                      <a:cubicBezTo>
                        <a:pt x="167" y="20"/>
                        <a:pt x="134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0" name="Google Shape;4640;p36"/>
                <p:cNvSpPr/>
                <p:nvPr/>
              </p:nvSpPr>
              <p:spPr>
                <a:xfrm>
                  <a:off x="738550" y="2934900"/>
                  <a:ext cx="8725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1" extrusionOk="0">
                      <a:moveTo>
                        <a:pt x="174" y="1"/>
                      </a:moveTo>
                      <a:cubicBezTo>
                        <a:pt x="154" y="1"/>
                        <a:pt x="134" y="4"/>
                        <a:pt x="114" y="12"/>
                      </a:cubicBezTo>
                      <a:cubicBezTo>
                        <a:pt x="38" y="40"/>
                        <a:pt x="1" y="125"/>
                        <a:pt x="33" y="201"/>
                      </a:cubicBezTo>
                      <a:cubicBezTo>
                        <a:pt x="60" y="258"/>
                        <a:pt x="116" y="290"/>
                        <a:pt x="174" y="290"/>
                      </a:cubicBezTo>
                      <a:cubicBezTo>
                        <a:pt x="194" y="290"/>
                        <a:pt x="214" y="287"/>
                        <a:pt x="233" y="279"/>
                      </a:cubicBezTo>
                      <a:cubicBezTo>
                        <a:pt x="311" y="251"/>
                        <a:pt x="349" y="166"/>
                        <a:pt x="316" y="90"/>
                      </a:cubicBezTo>
                      <a:cubicBezTo>
                        <a:pt x="289" y="33"/>
                        <a:pt x="233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1" name="Google Shape;4641;p36"/>
                <p:cNvSpPr/>
                <p:nvPr/>
              </p:nvSpPr>
              <p:spPr>
                <a:xfrm>
                  <a:off x="781975" y="2970525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5" y="0"/>
                      </a:moveTo>
                      <a:cubicBezTo>
                        <a:pt x="156" y="0"/>
                        <a:pt x="136" y="4"/>
                        <a:pt x="117" y="12"/>
                      </a:cubicBezTo>
                      <a:cubicBezTo>
                        <a:pt x="39" y="39"/>
                        <a:pt x="1" y="125"/>
                        <a:pt x="34" y="201"/>
                      </a:cubicBezTo>
                      <a:cubicBezTo>
                        <a:pt x="62" y="256"/>
                        <a:pt x="118" y="290"/>
                        <a:pt x="178" y="290"/>
                      </a:cubicBezTo>
                      <a:cubicBezTo>
                        <a:pt x="197" y="290"/>
                        <a:pt x="216" y="286"/>
                        <a:pt x="235" y="279"/>
                      </a:cubicBezTo>
                      <a:cubicBezTo>
                        <a:pt x="311" y="251"/>
                        <a:pt x="349" y="163"/>
                        <a:pt x="319" y="90"/>
                      </a:cubicBezTo>
                      <a:cubicBezTo>
                        <a:pt x="290" y="33"/>
                        <a:pt x="234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2" name="Google Shape;4642;p36"/>
                <p:cNvSpPr/>
                <p:nvPr/>
              </p:nvSpPr>
              <p:spPr>
                <a:xfrm>
                  <a:off x="755875" y="2955125"/>
                  <a:ext cx="50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68" extrusionOk="0">
                      <a:moveTo>
                        <a:pt x="101" y="1"/>
                      </a:moveTo>
                      <a:cubicBezTo>
                        <a:pt x="91" y="1"/>
                        <a:pt x="80" y="3"/>
                        <a:pt x="69" y="7"/>
                      </a:cubicBezTo>
                      <a:cubicBezTo>
                        <a:pt x="24" y="22"/>
                        <a:pt x="1" y="73"/>
                        <a:pt x="21" y="116"/>
                      </a:cubicBezTo>
                      <a:cubicBezTo>
                        <a:pt x="36" y="148"/>
                        <a:pt x="69" y="168"/>
                        <a:pt x="103" y="168"/>
                      </a:cubicBezTo>
                      <a:cubicBezTo>
                        <a:pt x="115" y="168"/>
                        <a:pt x="126" y="165"/>
                        <a:pt x="137" y="161"/>
                      </a:cubicBezTo>
                      <a:cubicBezTo>
                        <a:pt x="180" y="146"/>
                        <a:pt x="203" y="96"/>
                        <a:pt x="183" y="53"/>
                      </a:cubicBezTo>
                      <a:cubicBezTo>
                        <a:pt x="167" y="20"/>
                        <a:pt x="135" y="1"/>
                        <a:pt x="10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3" name="Google Shape;4643;p36"/>
                <p:cNvSpPr/>
                <p:nvPr/>
              </p:nvSpPr>
              <p:spPr>
                <a:xfrm>
                  <a:off x="758150" y="2926900"/>
                  <a:ext cx="50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67" extrusionOk="0">
                      <a:moveTo>
                        <a:pt x="99" y="0"/>
                      </a:moveTo>
                      <a:cubicBezTo>
                        <a:pt x="88" y="0"/>
                        <a:pt x="77" y="2"/>
                        <a:pt x="66" y="7"/>
                      </a:cubicBezTo>
                      <a:cubicBezTo>
                        <a:pt x="21" y="22"/>
                        <a:pt x="1" y="72"/>
                        <a:pt x="18" y="115"/>
                      </a:cubicBezTo>
                      <a:cubicBezTo>
                        <a:pt x="34" y="147"/>
                        <a:pt x="66" y="167"/>
                        <a:pt x="101" y="167"/>
                      </a:cubicBezTo>
                      <a:cubicBezTo>
                        <a:pt x="112" y="167"/>
                        <a:pt x="123" y="165"/>
                        <a:pt x="134" y="160"/>
                      </a:cubicBezTo>
                      <a:cubicBezTo>
                        <a:pt x="177" y="145"/>
                        <a:pt x="200" y="95"/>
                        <a:pt x="182" y="52"/>
                      </a:cubicBezTo>
                      <a:cubicBezTo>
                        <a:pt x="165" y="20"/>
                        <a:pt x="132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4" name="Google Shape;4644;p36"/>
                <p:cNvSpPr/>
                <p:nvPr/>
              </p:nvSpPr>
              <p:spPr>
                <a:xfrm>
                  <a:off x="1150825" y="3098550"/>
                  <a:ext cx="47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8" extrusionOk="0">
                      <a:moveTo>
                        <a:pt x="96" y="1"/>
                      </a:moveTo>
                      <a:cubicBezTo>
                        <a:pt x="91" y="1"/>
                        <a:pt x="87" y="1"/>
                        <a:pt x="82" y="2"/>
                      </a:cubicBezTo>
                      <a:cubicBezTo>
                        <a:pt x="34" y="7"/>
                        <a:pt x="1" y="50"/>
                        <a:pt x="6" y="98"/>
                      </a:cubicBezTo>
                      <a:cubicBezTo>
                        <a:pt x="15" y="139"/>
                        <a:pt x="53" y="167"/>
                        <a:pt x="93" y="167"/>
                      </a:cubicBezTo>
                      <a:cubicBezTo>
                        <a:pt x="98" y="167"/>
                        <a:pt x="102" y="167"/>
                        <a:pt x="107" y="166"/>
                      </a:cubicBezTo>
                      <a:cubicBezTo>
                        <a:pt x="155" y="161"/>
                        <a:pt x="188" y="118"/>
                        <a:pt x="183" y="73"/>
                      </a:cubicBezTo>
                      <a:cubicBezTo>
                        <a:pt x="173" y="30"/>
                        <a:pt x="138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5" name="Google Shape;4645;p36"/>
                <p:cNvSpPr/>
                <p:nvPr/>
              </p:nvSpPr>
              <p:spPr>
                <a:xfrm>
                  <a:off x="927300" y="3042875"/>
                  <a:ext cx="23100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" h="812" extrusionOk="0">
                      <a:moveTo>
                        <a:pt x="462" y="0"/>
                      </a:moveTo>
                      <a:cubicBezTo>
                        <a:pt x="441" y="0"/>
                        <a:pt x="420" y="2"/>
                        <a:pt x="399" y="5"/>
                      </a:cubicBezTo>
                      <a:cubicBezTo>
                        <a:pt x="164" y="38"/>
                        <a:pt x="0" y="244"/>
                        <a:pt x="36" y="464"/>
                      </a:cubicBezTo>
                      <a:cubicBezTo>
                        <a:pt x="68" y="666"/>
                        <a:pt x="250" y="811"/>
                        <a:pt x="461" y="811"/>
                      </a:cubicBezTo>
                      <a:cubicBezTo>
                        <a:pt x="482" y="811"/>
                        <a:pt x="503" y="810"/>
                        <a:pt x="525" y="807"/>
                      </a:cubicBezTo>
                      <a:cubicBezTo>
                        <a:pt x="762" y="774"/>
                        <a:pt x="923" y="567"/>
                        <a:pt x="888" y="348"/>
                      </a:cubicBezTo>
                      <a:cubicBezTo>
                        <a:pt x="856" y="146"/>
                        <a:pt x="673" y="0"/>
                        <a:pt x="4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6" name="Google Shape;4646;p36"/>
                <p:cNvSpPr/>
                <p:nvPr/>
              </p:nvSpPr>
              <p:spPr>
                <a:xfrm>
                  <a:off x="889275" y="3099650"/>
                  <a:ext cx="12525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48" extrusionOk="0">
                      <a:moveTo>
                        <a:pt x="253" y="0"/>
                      </a:moveTo>
                      <a:cubicBezTo>
                        <a:pt x="240" y="0"/>
                        <a:pt x="228" y="1"/>
                        <a:pt x="215" y="3"/>
                      </a:cubicBezTo>
                      <a:cubicBezTo>
                        <a:pt x="89" y="16"/>
                        <a:pt x="1" y="129"/>
                        <a:pt x="16" y="256"/>
                      </a:cubicBezTo>
                      <a:cubicBezTo>
                        <a:pt x="37" y="368"/>
                        <a:pt x="137" y="447"/>
                        <a:pt x="249" y="447"/>
                      </a:cubicBezTo>
                      <a:cubicBezTo>
                        <a:pt x="261" y="447"/>
                        <a:pt x="272" y="446"/>
                        <a:pt x="283" y="445"/>
                      </a:cubicBezTo>
                      <a:cubicBezTo>
                        <a:pt x="409" y="430"/>
                        <a:pt x="500" y="316"/>
                        <a:pt x="482" y="192"/>
                      </a:cubicBezTo>
                      <a:cubicBezTo>
                        <a:pt x="462" y="79"/>
                        <a:pt x="364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7" name="Google Shape;4647;p36"/>
                <p:cNvSpPr/>
                <p:nvPr/>
              </p:nvSpPr>
              <p:spPr>
                <a:xfrm>
                  <a:off x="935550" y="3079375"/>
                  <a:ext cx="815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90" extrusionOk="0">
                      <a:moveTo>
                        <a:pt x="166" y="1"/>
                      </a:moveTo>
                      <a:cubicBezTo>
                        <a:pt x="158" y="1"/>
                        <a:pt x="150" y="1"/>
                        <a:pt x="142" y="2"/>
                      </a:cubicBezTo>
                      <a:cubicBezTo>
                        <a:pt x="59" y="10"/>
                        <a:pt x="1" y="86"/>
                        <a:pt x="11" y="166"/>
                      </a:cubicBezTo>
                      <a:cubicBezTo>
                        <a:pt x="24" y="239"/>
                        <a:pt x="89" y="289"/>
                        <a:pt x="161" y="289"/>
                      </a:cubicBezTo>
                      <a:cubicBezTo>
                        <a:pt x="169" y="289"/>
                        <a:pt x="177" y="289"/>
                        <a:pt x="185" y="287"/>
                      </a:cubicBezTo>
                      <a:cubicBezTo>
                        <a:pt x="265" y="280"/>
                        <a:pt x="326" y="204"/>
                        <a:pt x="316" y="123"/>
                      </a:cubicBezTo>
                      <a:cubicBezTo>
                        <a:pt x="300" y="51"/>
                        <a:pt x="237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8" name="Google Shape;4648;p36"/>
                <p:cNvSpPr/>
                <p:nvPr/>
              </p:nvSpPr>
              <p:spPr>
                <a:xfrm>
                  <a:off x="903025" y="3043500"/>
                  <a:ext cx="81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1" extrusionOk="0">
                      <a:moveTo>
                        <a:pt x="164" y="1"/>
                      </a:moveTo>
                      <a:cubicBezTo>
                        <a:pt x="156" y="1"/>
                        <a:pt x="147" y="1"/>
                        <a:pt x="139" y="3"/>
                      </a:cubicBezTo>
                      <a:cubicBezTo>
                        <a:pt x="58" y="13"/>
                        <a:pt x="0" y="86"/>
                        <a:pt x="11" y="167"/>
                      </a:cubicBezTo>
                      <a:cubicBezTo>
                        <a:pt x="24" y="238"/>
                        <a:pt x="87" y="290"/>
                        <a:pt x="158" y="290"/>
                      </a:cubicBezTo>
                      <a:cubicBezTo>
                        <a:pt x="167" y="290"/>
                        <a:pt x="176" y="289"/>
                        <a:pt x="185" y="288"/>
                      </a:cubicBezTo>
                      <a:cubicBezTo>
                        <a:pt x="265" y="280"/>
                        <a:pt x="323" y="207"/>
                        <a:pt x="313" y="126"/>
                      </a:cubicBezTo>
                      <a:cubicBezTo>
                        <a:pt x="300" y="51"/>
                        <a:pt x="237" y="1"/>
                        <a:pt x="16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9" name="Google Shape;4649;p36"/>
                <p:cNvSpPr/>
                <p:nvPr/>
              </p:nvSpPr>
              <p:spPr>
                <a:xfrm>
                  <a:off x="877750" y="3076575"/>
                  <a:ext cx="81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1" extrusionOk="0">
                      <a:moveTo>
                        <a:pt x="166" y="1"/>
                      </a:moveTo>
                      <a:cubicBezTo>
                        <a:pt x="157" y="1"/>
                        <a:pt x="148" y="2"/>
                        <a:pt x="139" y="3"/>
                      </a:cubicBezTo>
                      <a:cubicBezTo>
                        <a:pt x="58" y="11"/>
                        <a:pt x="0" y="84"/>
                        <a:pt x="10" y="165"/>
                      </a:cubicBezTo>
                      <a:cubicBezTo>
                        <a:pt x="24" y="240"/>
                        <a:pt x="87" y="290"/>
                        <a:pt x="160" y="290"/>
                      </a:cubicBezTo>
                      <a:cubicBezTo>
                        <a:pt x="168" y="290"/>
                        <a:pt x="176" y="290"/>
                        <a:pt x="184" y="288"/>
                      </a:cubicBezTo>
                      <a:cubicBezTo>
                        <a:pt x="265" y="278"/>
                        <a:pt x="323" y="205"/>
                        <a:pt x="313" y="124"/>
                      </a:cubicBezTo>
                      <a:cubicBezTo>
                        <a:pt x="300" y="53"/>
                        <a:pt x="238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0" name="Google Shape;4650;p36"/>
                <p:cNvSpPr/>
                <p:nvPr/>
              </p:nvSpPr>
              <p:spPr>
                <a:xfrm>
                  <a:off x="968900" y="3094250"/>
                  <a:ext cx="47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8" extrusionOk="0">
                      <a:moveTo>
                        <a:pt x="98" y="1"/>
                      </a:moveTo>
                      <a:cubicBezTo>
                        <a:pt x="92" y="1"/>
                        <a:pt x="87" y="1"/>
                        <a:pt x="81" y="3"/>
                      </a:cubicBezTo>
                      <a:cubicBezTo>
                        <a:pt x="33" y="5"/>
                        <a:pt x="1" y="48"/>
                        <a:pt x="6" y="96"/>
                      </a:cubicBezTo>
                      <a:cubicBezTo>
                        <a:pt x="15" y="139"/>
                        <a:pt x="50" y="168"/>
                        <a:pt x="92" y="168"/>
                      </a:cubicBezTo>
                      <a:cubicBezTo>
                        <a:pt x="97" y="168"/>
                        <a:pt x="102" y="167"/>
                        <a:pt x="106" y="166"/>
                      </a:cubicBezTo>
                      <a:cubicBezTo>
                        <a:pt x="154" y="161"/>
                        <a:pt x="187" y="119"/>
                        <a:pt x="182" y="71"/>
                      </a:cubicBezTo>
                      <a:cubicBezTo>
                        <a:pt x="173" y="31"/>
                        <a:pt x="137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1" name="Google Shape;4651;p36"/>
                <p:cNvSpPr/>
                <p:nvPr/>
              </p:nvSpPr>
              <p:spPr>
                <a:xfrm>
                  <a:off x="912475" y="3069950"/>
                  <a:ext cx="47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7" extrusionOk="0">
                      <a:moveTo>
                        <a:pt x="95" y="0"/>
                      </a:moveTo>
                      <a:cubicBezTo>
                        <a:pt x="91" y="0"/>
                        <a:pt x="86" y="0"/>
                        <a:pt x="81" y="1"/>
                      </a:cubicBezTo>
                      <a:cubicBezTo>
                        <a:pt x="33" y="6"/>
                        <a:pt x="1" y="49"/>
                        <a:pt x="6" y="94"/>
                      </a:cubicBezTo>
                      <a:cubicBezTo>
                        <a:pt x="15" y="137"/>
                        <a:pt x="50" y="166"/>
                        <a:pt x="92" y="166"/>
                      </a:cubicBezTo>
                      <a:cubicBezTo>
                        <a:pt x="97" y="166"/>
                        <a:pt x="102" y="166"/>
                        <a:pt x="107" y="165"/>
                      </a:cubicBezTo>
                      <a:cubicBezTo>
                        <a:pt x="155" y="160"/>
                        <a:pt x="187" y="117"/>
                        <a:pt x="182" y="72"/>
                      </a:cubicBezTo>
                      <a:cubicBezTo>
                        <a:pt x="173" y="29"/>
                        <a:pt x="136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2" name="Google Shape;4652;p36"/>
                <p:cNvSpPr/>
                <p:nvPr/>
              </p:nvSpPr>
              <p:spPr>
                <a:xfrm>
                  <a:off x="985725" y="3047800"/>
                  <a:ext cx="47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8" extrusionOk="0">
                      <a:moveTo>
                        <a:pt x="99" y="0"/>
                      </a:moveTo>
                      <a:cubicBezTo>
                        <a:pt x="93" y="0"/>
                        <a:pt x="87" y="1"/>
                        <a:pt x="82" y="2"/>
                      </a:cubicBezTo>
                      <a:cubicBezTo>
                        <a:pt x="34" y="5"/>
                        <a:pt x="1" y="47"/>
                        <a:pt x="6" y="95"/>
                      </a:cubicBezTo>
                      <a:cubicBezTo>
                        <a:pt x="15" y="138"/>
                        <a:pt x="52" y="167"/>
                        <a:pt x="93" y="167"/>
                      </a:cubicBezTo>
                      <a:cubicBezTo>
                        <a:pt x="97" y="167"/>
                        <a:pt x="102" y="167"/>
                        <a:pt x="107" y="166"/>
                      </a:cubicBezTo>
                      <a:cubicBezTo>
                        <a:pt x="155" y="161"/>
                        <a:pt x="187" y="118"/>
                        <a:pt x="182" y="70"/>
                      </a:cubicBezTo>
                      <a:cubicBezTo>
                        <a:pt x="174" y="30"/>
                        <a:pt x="139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3" name="Google Shape;4653;p36"/>
                <p:cNvSpPr/>
                <p:nvPr/>
              </p:nvSpPr>
              <p:spPr>
                <a:xfrm>
                  <a:off x="816350" y="2996950"/>
                  <a:ext cx="125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8" extrusionOk="0">
                      <a:moveTo>
                        <a:pt x="253" y="1"/>
                      </a:moveTo>
                      <a:cubicBezTo>
                        <a:pt x="241" y="1"/>
                        <a:pt x="229" y="2"/>
                        <a:pt x="217" y="4"/>
                      </a:cubicBezTo>
                      <a:cubicBezTo>
                        <a:pt x="91" y="19"/>
                        <a:pt x="0" y="132"/>
                        <a:pt x="15" y="256"/>
                      </a:cubicBezTo>
                      <a:cubicBezTo>
                        <a:pt x="38" y="369"/>
                        <a:pt x="136" y="448"/>
                        <a:pt x="247" y="448"/>
                      </a:cubicBezTo>
                      <a:cubicBezTo>
                        <a:pt x="260" y="448"/>
                        <a:pt x="273" y="447"/>
                        <a:pt x="285" y="445"/>
                      </a:cubicBezTo>
                      <a:cubicBezTo>
                        <a:pt x="409" y="432"/>
                        <a:pt x="500" y="319"/>
                        <a:pt x="484" y="193"/>
                      </a:cubicBezTo>
                      <a:cubicBezTo>
                        <a:pt x="464" y="81"/>
                        <a:pt x="364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4" name="Google Shape;4654;p36"/>
                <p:cNvSpPr/>
                <p:nvPr/>
              </p:nvSpPr>
              <p:spPr>
                <a:xfrm>
                  <a:off x="831225" y="3010275"/>
                  <a:ext cx="815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91" extrusionOk="0">
                      <a:moveTo>
                        <a:pt x="164" y="1"/>
                      </a:moveTo>
                      <a:cubicBezTo>
                        <a:pt x="157" y="1"/>
                        <a:pt x="149" y="1"/>
                        <a:pt x="142" y="3"/>
                      </a:cubicBezTo>
                      <a:cubicBezTo>
                        <a:pt x="58" y="13"/>
                        <a:pt x="0" y="86"/>
                        <a:pt x="10" y="167"/>
                      </a:cubicBezTo>
                      <a:cubicBezTo>
                        <a:pt x="24" y="238"/>
                        <a:pt x="87" y="290"/>
                        <a:pt x="158" y="290"/>
                      </a:cubicBezTo>
                      <a:cubicBezTo>
                        <a:pt x="167" y="290"/>
                        <a:pt x="175" y="289"/>
                        <a:pt x="184" y="288"/>
                      </a:cubicBezTo>
                      <a:cubicBezTo>
                        <a:pt x="265" y="280"/>
                        <a:pt x="326" y="207"/>
                        <a:pt x="316" y="126"/>
                      </a:cubicBezTo>
                      <a:cubicBezTo>
                        <a:pt x="300" y="53"/>
                        <a:pt x="236" y="1"/>
                        <a:pt x="16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5" name="Google Shape;4655;p36"/>
                <p:cNvSpPr/>
                <p:nvPr/>
              </p:nvSpPr>
              <p:spPr>
                <a:xfrm>
                  <a:off x="798700" y="2974450"/>
                  <a:ext cx="8075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91" extrusionOk="0">
                      <a:moveTo>
                        <a:pt x="166" y="1"/>
                      </a:moveTo>
                      <a:cubicBezTo>
                        <a:pt x="157" y="1"/>
                        <a:pt x="148" y="2"/>
                        <a:pt x="139" y="3"/>
                      </a:cubicBezTo>
                      <a:cubicBezTo>
                        <a:pt x="58" y="11"/>
                        <a:pt x="0" y="84"/>
                        <a:pt x="10" y="165"/>
                      </a:cubicBezTo>
                      <a:cubicBezTo>
                        <a:pt x="24" y="238"/>
                        <a:pt x="89" y="290"/>
                        <a:pt x="161" y="290"/>
                      </a:cubicBezTo>
                      <a:cubicBezTo>
                        <a:pt x="169" y="290"/>
                        <a:pt x="177" y="290"/>
                        <a:pt x="184" y="288"/>
                      </a:cubicBezTo>
                      <a:cubicBezTo>
                        <a:pt x="265" y="278"/>
                        <a:pt x="323" y="205"/>
                        <a:pt x="313" y="124"/>
                      </a:cubicBezTo>
                      <a:cubicBezTo>
                        <a:pt x="299" y="53"/>
                        <a:pt x="238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6" name="Google Shape;4656;p36"/>
                <p:cNvSpPr/>
                <p:nvPr/>
              </p:nvSpPr>
              <p:spPr>
                <a:xfrm>
                  <a:off x="773425" y="3007500"/>
                  <a:ext cx="807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90" extrusionOk="0">
                      <a:moveTo>
                        <a:pt x="163" y="1"/>
                      </a:moveTo>
                      <a:cubicBezTo>
                        <a:pt x="155" y="1"/>
                        <a:pt x="147" y="1"/>
                        <a:pt x="139" y="3"/>
                      </a:cubicBezTo>
                      <a:cubicBezTo>
                        <a:pt x="58" y="10"/>
                        <a:pt x="0" y="86"/>
                        <a:pt x="10" y="167"/>
                      </a:cubicBezTo>
                      <a:cubicBezTo>
                        <a:pt x="24" y="239"/>
                        <a:pt x="86" y="290"/>
                        <a:pt x="160" y="290"/>
                      </a:cubicBezTo>
                      <a:cubicBezTo>
                        <a:pt x="168" y="290"/>
                        <a:pt x="176" y="289"/>
                        <a:pt x="184" y="288"/>
                      </a:cubicBezTo>
                      <a:cubicBezTo>
                        <a:pt x="265" y="280"/>
                        <a:pt x="323" y="204"/>
                        <a:pt x="313" y="124"/>
                      </a:cubicBezTo>
                      <a:cubicBezTo>
                        <a:pt x="299" y="51"/>
                        <a:pt x="23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7" name="Google Shape;4657;p36"/>
                <p:cNvSpPr/>
                <p:nvPr/>
              </p:nvSpPr>
              <p:spPr>
                <a:xfrm>
                  <a:off x="864575" y="3025175"/>
                  <a:ext cx="46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67" extrusionOk="0">
                      <a:moveTo>
                        <a:pt x="96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3" y="7"/>
                        <a:pt x="0" y="50"/>
                        <a:pt x="8" y="95"/>
                      </a:cubicBezTo>
                      <a:cubicBezTo>
                        <a:pt x="15" y="138"/>
                        <a:pt x="52" y="167"/>
                        <a:pt x="92" y="167"/>
                      </a:cubicBezTo>
                      <a:cubicBezTo>
                        <a:pt x="97" y="167"/>
                        <a:pt x="102" y="166"/>
                        <a:pt x="106" y="166"/>
                      </a:cubicBezTo>
                      <a:cubicBezTo>
                        <a:pt x="154" y="161"/>
                        <a:pt x="187" y="118"/>
                        <a:pt x="182" y="72"/>
                      </a:cubicBezTo>
                      <a:cubicBezTo>
                        <a:pt x="173" y="29"/>
                        <a:pt x="137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8" name="Google Shape;4658;p36"/>
                <p:cNvSpPr/>
                <p:nvPr/>
              </p:nvSpPr>
              <p:spPr>
                <a:xfrm>
                  <a:off x="808150" y="3000850"/>
                  <a:ext cx="47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7" extrusionOk="0">
                      <a:moveTo>
                        <a:pt x="95" y="0"/>
                      </a:moveTo>
                      <a:cubicBezTo>
                        <a:pt x="90" y="0"/>
                        <a:pt x="86" y="1"/>
                        <a:pt x="81" y="1"/>
                      </a:cubicBezTo>
                      <a:cubicBezTo>
                        <a:pt x="33" y="6"/>
                        <a:pt x="0" y="49"/>
                        <a:pt x="5" y="97"/>
                      </a:cubicBezTo>
                      <a:cubicBezTo>
                        <a:pt x="15" y="138"/>
                        <a:pt x="50" y="167"/>
                        <a:pt x="92" y="167"/>
                      </a:cubicBezTo>
                      <a:cubicBezTo>
                        <a:pt x="96" y="167"/>
                        <a:pt x="101" y="166"/>
                        <a:pt x="106" y="165"/>
                      </a:cubicBezTo>
                      <a:cubicBezTo>
                        <a:pt x="152" y="160"/>
                        <a:pt x="187" y="117"/>
                        <a:pt x="182" y="72"/>
                      </a:cubicBezTo>
                      <a:cubicBezTo>
                        <a:pt x="173" y="29"/>
                        <a:pt x="135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9" name="Google Shape;4659;p36"/>
                <p:cNvSpPr/>
                <p:nvPr/>
              </p:nvSpPr>
              <p:spPr>
                <a:xfrm>
                  <a:off x="805625" y="3046225"/>
                  <a:ext cx="470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9" extrusionOk="0">
                      <a:moveTo>
                        <a:pt x="96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6" y="7"/>
                        <a:pt x="1" y="50"/>
                        <a:pt x="8" y="98"/>
                      </a:cubicBezTo>
                      <a:cubicBezTo>
                        <a:pt x="15" y="140"/>
                        <a:pt x="55" y="169"/>
                        <a:pt x="97" y="169"/>
                      </a:cubicBezTo>
                      <a:cubicBezTo>
                        <a:pt x="100" y="169"/>
                        <a:pt x="103" y="169"/>
                        <a:pt x="106" y="168"/>
                      </a:cubicBezTo>
                      <a:cubicBezTo>
                        <a:pt x="154" y="163"/>
                        <a:pt x="187" y="121"/>
                        <a:pt x="182" y="73"/>
                      </a:cubicBezTo>
                      <a:cubicBezTo>
                        <a:pt x="175" y="30"/>
                        <a:pt x="138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0" name="Google Shape;4660;p36"/>
                <p:cNvSpPr/>
                <p:nvPr/>
              </p:nvSpPr>
              <p:spPr>
                <a:xfrm>
                  <a:off x="844400" y="3003250"/>
                  <a:ext cx="24600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11" extrusionOk="0">
                      <a:moveTo>
                        <a:pt x="495" y="0"/>
                      </a:moveTo>
                      <a:cubicBezTo>
                        <a:pt x="339" y="0"/>
                        <a:pt x="188" y="80"/>
                        <a:pt x="111" y="218"/>
                      </a:cubicBezTo>
                      <a:cubicBezTo>
                        <a:pt x="0" y="417"/>
                        <a:pt x="84" y="662"/>
                        <a:pt x="295" y="765"/>
                      </a:cubicBezTo>
                      <a:cubicBezTo>
                        <a:pt x="359" y="796"/>
                        <a:pt x="427" y="811"/>
                        <a:pt x="493" y="811"/>
                      </a:cubicBezTo>
                      <a:cubicBezTo>
                        <a:pt x="649" y="811"/>
                        <a:pt x="799" y="731"/>
                        <a:pt x="875" y="591"/>
                      </a:cubicBezTo>
                      <a:cubicBezTo>
                        <a:pt x="984" y="392"/>
                        <a:pt x="903" y="148"/>
                        <a:pt x="691" y="44"/>
                      </a:cubicBezTo>
                      <a:cubicBezTo>
                        <a:pt x="628" y="14"/>
                        <a:pt x="561" y="0"/>
                        <a:pt x="4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1" name="Google Shape;4661;p36"/>
                <p:cNvSpPr/>
                <p:nvPr/>
              </p:nvSpPr>
              <p:spPr>
                <a:xfrm>
                  <a:off x="1002000" y="3010700"/>
                  <a:ext cx="24600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11" extrusionOk="0">
                      <a:moveTo>
                        <a:pt x="491" y="1"/>
                      </a:moveTo>
                      <a:cubicBezTo>
                        <a:pt x="335" y="1"/>
                        <a:pt x="185" y="81"/>
                        <a:pt x="109" y="220"/>
                      </a:cubicBezTo>
                      <a:cubicBezTo>
                        <a:pt x="0" y="417"/>
                        <a:pt x="81" y="661"/>
                        <a:pt x="293" y="765"/>
                      </a:cubicBezTo>
                      <a:cubicBezTo>
                        <a:pt x="356" y="796"/>
                        <a:pt x="424" y="811"/>
                        <a:pt x="491" y="811"/>
                      </a:cubicBezTo>
                      <a:cubicBezTo>
                        <a:pt x="647" y="811"/>
                        <a:pt x="797" y="730"/>
                        <a:pt x="873" y="591"/>
                      </a:cubicBezTo>
                      <a:cubicBezTo>
                        <a:pt x="984" y="392"/>
                        <a:pt x="901" y="150"/>
                        <a:pt x="689" y="46"/>
                      </a:cubicBezTo>
                      <a:cubicBezTo>
                        <a:pt x="625" y="15"/>
                        <a:pt x="558" y="1"/>
                        <a:pt x="49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2" name="Google Shape;4662;p36"/>
                <p:cNvSpPr/>
                <p:nvPr/>
              </p:nvSpPr>
              <p:spPr>
                <a:xfrm>
                  <a:off x="1164275" y="3144150"/>
                  <a:ext cx="24550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812" extrusionOk="0">
                      <a:moveTo>
                        <a:pt x="491" y="1"/>
                      </a:moveTo>
                      <a:cubicBezTo>
                        <a:pt x="335" y="1"/>
                        <a:pt x="184" y="81"/>
                        <a:pt x="109" y="220"/>
                      </a:cubicBezTo>
                      <a:cubicBezTo>
                        <a:pt x="0" y="420"/>
                        <a:pt x="81" y="664"/>
                        <a:pt x="293" y="768"/>
                      </a:cubicBezTo>
                      <a:cubicBezTo>
                        <a:pt x="355" y="798"/>
                        <a:pt x="422" y="812"/>
                        <a:pt x="488" y="812"/>
                      </a:cubicBezTo>
                      <a:cubicBezTo>
                        <a:pt x="645" y="812"/>
                        <a:pt x="796" y="732"/>
                        <a:pt x="873" y="594"/>
                      </a:cubicBezTo>
                      <a:cubicBezTo>
                        <a:pt x="981" y="394"/>
                        <a:pt x="900" y="150"/>
                        <a:pt x="688" y="47"/>
                      </a:cubicBezTo>
                      <a:cubicBezTo>
                        <a:pt x="625" y="16"/>
                        <a:pt x="557" y="1"/>
                        <a:pt x="49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3" name="Google Shape;4663;p36"/>
                <p:cNvSpPr/>
                <p:nvPr/>
              </p:nvSpPr>
              <p:spPr>
                <a:xfrm>
                  <a:off x="725125" y="2905550"/>
                  <a:ext cx="24675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" h="812" extrusionOk="0">
                      <a:moveTo>
                        <a:pt x="493" y="0"/>
                      </a:moveTo>
                      <a:cubicBezTo>
                        <a:pt x="337" y="0"/>
                        <a:pt x="187" y="81"/>
                        <a:pt x="111" y="220"/>
                      </a:cubicBezTo>
                      <a:cubicBezTo>
                        <a:pt x="0" y="419"/>
                        <a:pt x="84" y="664"/>
                        <a:pt x="295" y="767"/>
                      </a:cubicBezTo>
                      <a:cubicBezTo>
                        <a:pt x="359" y="797"/>
                        <a:pt x="426" y="812"/>
                        <a:pt x="493" y="812"/>
                      </a:cubicBezTo>
                      <a:cubicBezTo>
                        <a:pt x="649" y="812"/>
                        <a:pt x="799" y="733"/>
                        <a:pt x="875" y="593"/>
                      </a:cubicBezTo>
                      <a:cubicBezTo>
                        <a:pt x="986" y="394"/>
                        <a:pt x="903" y="150"/>
                        <a:pt x="691" y="46"/>
                      </a:cubicBezTo>
                      <a:cubicBezTo>
                        <a:pt x="628" y="15"/>
                        <a:pt x="560" y="0"/>
                        <a:pt x="4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4" name="Google Shape;4664;p36"/>
                <p:cNvSpPr/>
                <p:nvPr/>
              </p:nvSpPr>
              <p:spPr>
                <a:xfrm>
                  <a:off x="801725" y="3023675"/>
                  <a:ext cx="13450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46" extrusionOk="0">
                      <a:moveTo>
                        <a:pt x="269" y="1"/>
                      </a:moveTo>
                      <a:cubicBezTo>
                        <a:pt x="185" y="1"/>
                        <a:pt x="104" y="45"/>
                        <a:pt x="58" y="122"/>
                      </a:cubicBezTo>
                      <a:cubicBezTo>
                        <a:pt x="0" y="231"/>
                        <a:pt x="46" y="369"/>
                        <a:pt x="159" y="420"/>
                      </a:cubicBezTo>
                      <a:cubicBezTo>
                        <a:pt x="194" y="437"/>
                        <a:pt x="232" y="446"/>
                        <a:pt x="268" y="446"/>
                      </a:cubicBezTo>
                      <a:cubicBezTo>
                        <a:pt x="353" y="446"/>
                        <a:pt x="434" y="402"/>
                        <a:pt x="479" y="327"/>
                      </a:cubicBezTo>
                      <a:cubicBezTo>
                        <a:pt x="537" y="216"/>
                        <a:pt x="492" y="77"/>
                        <a:pt x="376" y="26"/>
                      </a:cubicBezTo>
                      <a:cubicBezTo>
                        <a:pt x="342" y="9"/>
                        <a:pt x="305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5" name="Google Shape;4665;p36"/>
                <p:cNvSpPr/>
                <p:nvPr/>
              </p:nvSpPr>
              <p:spPr>
                <a:xfrm>
                  <a:off x="761825" y="2968200"/>
                  <a:ext cx="1345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45" extrusionOk="0">
                      <a:moveTo>
                        <a:pt x="267" y="0"/>
                      </a:moveTo>
                      <a:cubicBezTo>
                        <a:pt x="184" y="0"/>
                        <a:pt x="103" y="43"/>
                        <a:pt x="58" y="120"/>
                      </a:cubicBezTo>
                      <a:cubicBezTo>
                        <a:pt x="0" y="231"/>
                        <a:pt x="45" y="367"/>
                        <a:pt x="161" y="420"/>
                      </a:cubicBezTo>
                      <a:cubicBezTo>
                        <a:pt x="196" y="437"/>
                        <a:pt x="232" y="445"/>
                        <a:pt x="268" y="445"/>
                      </a:cubicBezTo>
                      <a:cubicBezTo>
                        <a:pt x="352" y="445"/>
                        <a:pt x="433" y="402"/>
                        <a:pt x="479" y="324"/>
                      </a:cubicBezTo>
                      <a:cubicBezTo>
                        <a:pt x="537" y="216"/>
                        <a:pt x="492" y="77"/>
                        <a:pt x="378" y="26"/>
                      </a:cubicBezTo>
                      <a:cubicBezTo>
                        <a:pt x="343" y="9"/>
                        <a:pt x="305" y="0"/>
                        <a:pt x="26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6" name="Google Shape;4666;p36"/>
                <p:cNvSpPr/>
                <p:nvPr/>
              </p:nvSpPr>
              <p:spPr>
                <a:xfrm>
                  <a:off x="834375" y="3034500"/>
                  <a:ext cx="87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92" extrusionOk="0">
                      <a:moveTo>
                        <a:pt x="177" y="0"/>
                      </a:moveTo>
                      <a:cubicBezTo>
                        <a:pt x="122" y="0"/>
                        <a:pt x="69" y="29"/>
                        <a:pt x="41" y="80"/>
                      </a:cubicBezTo>
                      <a:cubicBezTo>
                        <a:pt x="0" y="151"/>
                        <a:pt x="31" y="242"/>
                        <a:pt x="106" y="274"/>
                      </a:cubicBezTo>
                      <a:cubicBezTo>
                        <a:pt x="128" y="286"/>
                        <a:pt x="152" y="291"/>
                        <a:pt x="176" y="291"/>
                      </a:cubicBezTo>
                      <a:cubicBezTo>
                        <a:pt x="230" y="291"/>
                        <a:pt x="283" y="262"/>
                        <a:pt x="313" y="211"/>
                      </a:cubicBezTo>
                      <a:cubicBezTo>
                        <a:pt x="351" y="141"/>
                        <a:pt x="321" y="50"/>
                        <a:pt x="248" y="17"/>
                      </a:cubicBezTo>
                      <a:cubicBezTo>
                        <a:pt x="225" y="6"/>
                        <a:pt x="200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7" name="Google Shape;4667;p36"/>
                <p:cNvSpPr/>
                <p:nvPr/>
              </p:nvSpPr>
              <p:spPr>
                <a:xfrm>
                  <a:off x="830150" y="2987525"/>
                  <a:ext cx="8775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91" extrusionOk="0">
                      <a:moveTo>
                        <a:pt x="177" y="1"/>
                      </a:moveTo>
                      <a:cubicBezTo>
                        <a:pt x="122" y="1"/>
                        <a:pt x="69" y="30"/>
                        <a:pt x="41" y="81"/>
                      </a:cubicBezTo>
                      <a:cubicBezTo>
                        <a:pt x="0" y="151"/>
                        <a:pt x="31" y="242"/>
                        <a:pt x="106" y="275"/>
                      </a:cubicBezTo>
                      <a:cubicBezTo>
                        <a:pt x="128" y="285"/>
                        <a:pt x="151" y="290"/>
                        <a:pt x="174" y="290"/>
                      </a:cubicBezTo>
                      <a:cubicBezTo>
                        <a:pt x="229" y="290"/>
                        <a:pt x="283" y="262"/>
                        <a:pt x="313" y="212"/>
                      </a:cubicBezTo>
                      <a:cubicBezTo>
                        <a:pt x="351" y="139"/>
                        <a:pt x="321" y="50"/>
                        <a:pt x="248" y="18"/>
                      </a:cubicBezTo>
                      <a:cubicBezTo>
                        <a:pt x="225" y="6"/>
                        <a:pt x="200" y="1"/>
                        <a:pt x="17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8" name="Google Shape;4668;p36"/>
                <p:cNvSpPr/>
                <p:nvPr/>
              </p:nvSpPr>
              <p:spPr>
                <a:xfrm>
                  <a:off x="789175" y="3000525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4" y="0"/>
                      </a:moveTo>
                      <a:cubicBezTo>
                        <a:pt x="119" y="0"/>
                        <a:pt x="66" y="29"/>
                        <a:pt x="38" y="80"/>
                      </a:cubicBezTo>
                      <a:cubicBezTo>
                        <a:pt x="0" y="151"/>
                        <a:pt x="28" y="239"/>
                        <a:pt x="104" y="274"/>
                      </a:cubicBezTo>
                      <a:cubicBezTo>
                        <a:pt x="125" y="285"/>
                        <a:pt x="148" y="289"/>
                        <a:pt x="171" y="289"/>
                      </a:cubicBezTo>
                      <a:cubicBezTo>
                        <a:pt x="226" y="289"/>
                        <a:pt x="280" y="261"/>
                        <a:pt x="311" y="211"/>
                      </a:cubicBezTo>
                      <a:cubicBezTo>
                        <a:pt x="348" y="138"/>
                        <a:pt x="318" y="50"/>
                        <a:pt x="245" y="17"/>
                      </a:cubicBezTo>
                      <a:cubicBezTo>
                        <a:pt x="222" y="6"/>
                        <a:pt x="198" y="0"/>
                        <a:pt x="17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9" name="Google Shape;4669;p36"/>
                <p:cNvSpPr/>
                <p:nvPr/>
              </p:nvSpPr>
              <p:spPr>
                <a:xfrm>
                  <a:off x="853675" y="3064250"/>
                  <a:ext cx="505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68" extrusionOk="0">
                      <a:moveTo>
                        <a:pt x="101" y="1"/>
                      </a:moveTo>
                      <a:cubicBezTo>
                        <a:pt x="69" y="1"/>
                        <a:pt x="39" y="17"/>
                        <a:pt x="23" y="45"/>
                      </a:cubicBezTo>
                      <a:cubicBezTo>
                        <a:pt x="0" y="88"/>
                        <a:pt x="18" y="138"/>
                        <a:pt x="61" y="159"/>
                      </a:cubicBezTo>
                      <a:cubicBezTo>
                        <a:pt x="73" y="165"/>
                        <a:pt x="87" y="167"/>
                        <a:pt x="101" y="167"/>
                      </a:cubicBezTo>
                      <a:cubicBezTo>
                        <a:pt x="132" y="167"/>
                        <a:pt x="163" y="152"/>
                        <a:pt x="179" y="123"/>
                      </a:cubicBezTo>
                      <a:cubicBezTo>
                        <a:pt x="202" y="80"/>
                        <a:pt x="184" y="30"/>
                        <a:pt x="141" y="10"/>
                      </a:cubicBezTo>
                      <a:cubicBezTo>
                        <a:pt x="128" y="4"/>
                        <a:pt x="115" y="1"/>
                        <a:pt x="10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0" name="Google Shape;4670;p36"/>
                <p:cNvSpPr/>
                <p:nvPr/>
              </p:nvSpPr>
              <p:spPr>
                <a:xfrm>
                  <a:off x="822900" y="3013525"/>
                  <a:ext cx="50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68" extrusionOk="0">
                      <a:moveTo>
                        <a:pt x="100" y="1"/>
                      </a:moveTo>
                      <a:cubicBezTo>
                        <a:pt x="69" y="1"/>
                        <a:pt x="39" y="17"/>
                        <a:pt x="23" y="47"/>
                      </a:cubicBezTo>
                      <a:cubicBezTo>
                        <a:pt x="0" y="87"/>
                        <a:pt x="18" y="140"/>
                        <a:pt x="61" y="158"/>
                      </a:cubicBezTo>
                      <a:cubicBezTo>
                        <a:pt x="74" y="164"/>
                        <a:pt x="88" y="168"/>
                        <a:pt x="101" y="168"/>
                      </a:cubicBezTo>
                      <a:cubicBezTo>
                        <a:pt x="132" y="168"/>
                        <a:pt x="162" y="151"/>
                        <a:pt x="180" y="122"/>
                      </a:cubicBezTo>
                      <a:cubicBezTo>
                        <a:pt x="202" y="82"/>
                        <a:pt x="185" y="29"/>
                        <a:pt x="142" y="11"/>
                      </a:cubicBezTo>
                      <a:cubicBezTo>
                        <a:pt x="128" y="4"/>
                        <a:pt x="114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1" name="Google Shape;4671;p36"/>
                <p:cNvSpPr/>
                <p:nvPr/>
              </p:nvSpPr>
              <p:spPr>
                <a:xfrm>
                  <a:off x="896150" y="3035725"/>
                  <a:ext cx="50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68" extrusionOk="0">
                      <a:moveTo>
                        <a:pt x="100" y="0"/>
                      </a:moveTo>
                      <a:cubicBezTo>
                        <a:pt x="69" y="0"/>
                        <a:pt x="39" y="17"/>
                        <a:pt x="23" y="46"/>
                      </a:cubicBezTo>
                      <a:cubicBezTo>
                        <a:pt x="1" y="87"/>
                        <a:pt x="18" y="140"/>
                        <a:pt x="61" y="157"/>
                      </a:cubicBezTo>
                      <a:cubicBezTo>
                        <a:pt x="75" y="164"/>
                        <a:pt x="89" y="168"/>
                        <a:pt x="103" y="168"/>
                      </a:cubicBezTo>
                      <a:cubicBezTo>
                        <a:pt x="133" y="168"/>
                        <a:pt x="162" y="151"/>
                        <a:pt x="180" y="122"/>
                      </a:cubicBezTo>
                      <a:cubicBezTo>
                        <a:pt x="202" y="82"/>
                        <a:pt x="185" y="29"/>
                        <a:pt x="142" y="11"/>
                      </a:cubicBezTo>
                      <a:cubicBezTo>
                        <a:pt x="128" y="4"/>
                        <a:pt x="114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72" name="Google Shape;4672;p36"/>
              <p:cNvGrpSpPr/>
              <p:nvPr/>
            </p:nvGrpSpPr>
            <p:grpSpPr>
              <a:xfrm>
                <a:off x="-224431" y="1701388"/>
                <a:ext cx="8145162" cy="1498165"/>
                <a:chOff x="-224431" y="1701388"/>
                <a:chExt cx="8145162" cy="1498165"/>
              </a:xfrm>
            </p:grpSpPr>
            <p:grpSp>
              <p:nvGrpSpPr>
                <p:cNvPr id="4673" name="Google Shape;4673;p36"/>
                <p:cNvGrpSpPr/>
                <p:nvPr/>
              </p:nvGrpSpPr>
              <p:grpSpPr>
                <a:xfrm>
                  <a:off x="-224431" y="1701388"/>
                  <a:ext cx="4748501" cy="1426898"/>
                  <a:chOff x="845281" y="1246472"/>
                  <a:chExt cx="721229" cy="216722"/>
                </a:xfrm>
              </p:grpSpPr>
              <p:sp>
                <p:nvSpPr>
                  <p:cNvPr id="4674" name="Google Shape;4674;p36"/>
                  <p:cNvSpPr/>
                  <p:nvPr/>
                </p:nvSpPr>
                <p:spPr>
                  <a:xfrm rot="643536">
                    <a:off x="1399013" y="1325493"/>
                    <a:ext cx="157320" cy="124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3" h="4966" extrusionOk="0">
                        <a:moveTo>
                          <a:pt x="2151" y="1"/>
                        </a:moveTo>
                        <a:cubicBezTo>
                          <a:pt x="1927" y="1"/>
                          <a:pt x="1684" y="48"/>
                          <a:pt x="1413" y="157"/>
                        </a:cubicBezTo>
                        <a:cubicBezTo>
                          <a:pt x="329" y="593"/>
                          <a:pt x="1" y="1899"/>
                          <a:pt x="611" y="2810"/>
                        </a:cubicBezTo>
                        <a:cubicBezTo>
                          <a:pt x="1312" y="3852"/>
                          <a:pt x="2775" y="4966"/>
                          <a:pt x="4186" y="4966"/>
                        </a:cubicBezTo>
                        <a:cubicBezTo>
                          <a:pt x="4338" y="4966"/>
                          <a:pt x="4490" y="4953"/>
                          <a:pt x="4641" y="4925"/>
                        </a:cubicBezTo>
                        <a:cubicBezTo>
                          <a:pt x="5667" y="4736"/>
                          <a:pt x="6292" y="4159"/>
                          <a:pt x="5995" y="3175"/>
                        </a:cubicBezTo>
                        <a:cubicBezTo>
                          <a:pt x="5773" y="2446"/>
                          <a:pt x="5226" y="1750"/>
                          <a:pt x="4547" y="1342"/>
                        </a:cubicBezTo>
                        <a:cubicBezTo>
                          <a:pt x="3684" y="821"/>
                          <a:pt x="3088" y="1"/>
                          <a:pt x="2151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5" name="Google Shape;4675;p36"/>
                  <p:cNvSpPr/>
                  <p:nvPr/>
                </p:nvSpPr>
                <p:spPr>
                  <a:xfrm>
                    <a:off x="1229003" y="1325446"/>
                    <a:ext cx="113225" cy="12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9" h="5050" extrusionOk="0">
                        <a:moveTo>
                          <a:pt x="1597" y="1"/>
                        </a:moveTo>
                        <a:cubicBezTo>
                          <a:pt x="234" y="1"/>
                          <a:pt x="1" y="1743"/>
                          <a:pt x="376" y="2710"/>
                        </a:cubicBezTo>
                        <a:cubicBezTo>
                          <a:pt x="837" y="3903"/>
                          <a:pt x="1571" y="4660"/>
                          <a:pt x="2907" y="4990"/>
                        </a:cubicBezTo>
                        <a:cubicBezTo>
                          <a:pt x="3072" y="5031"/>
                          <a:pt x="3221" y="5050"/>
                          <a:pt x="3356" y="5050"/>
                        </a:cubicBezTo>
                        <a:cubicBezTo>
                          <a:pt x="4270" y="5050"/>
                          <a:pt x="4528" y="4175"/>
                          <a:pt x="4405" y="3301"/>
                        </a:cubicBezTo>
                        <a:cubicBezTo>
                          <a:pt x="4241" y="2120"/>
                          <a:pt x="3127" y="60"/>
                          <a:pt x="1664" y="2"/>
                        </a:cubicBezTo>
                        <a:cubicBezTo>
                          <a:pt x="1642" y="1"/>
                          <a:pt x="1619" y="1"/>
                          <a:pt x="1597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6" name="Google Shape;4676;p36"/>
                  <p:cNvSpPr/>
                  <p:nvPr/>
                </p:nvSpPr>
                <p:spPr>
                  <a:xfrm>
                    <a:off x="1129039" y="1308504"/>
                    <a:ext cx="66975" cy="4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9" h="1759" extrusionOk="0">
                        <a:moveTo>
                          <a:pt x="1185" y="1"/>
                        </a:moveTo>
                        <a:cubicBezTo>
                          <a:pt x="563" y="1"/>
                          <a:pt x="0" y="515"/>
                          <a:pt x="401" y="1187"/>
                        </a:cubicBezTo>
                        <a:cubicBezTo>
                          <a:pt x="583" y="1495"/>
                          <a:pt x="1141" y="1759"/>
                          <a:pt x="1578" y="1759"/>
                        </a:cubicBezTo>
                        <a:cubicBezTo>
                          <a:pt x="1657" y="1759"/>
                          <a:pt x="1732" y="1750"/>
                          <a:pt x="1800" y="1732"/>
                        </a:cubicBezTo>
                        <a:cubicBezTo>
                          <a:pt x="2678" y="1492"/>
                          <a:pt x="2373" y="590"/>
                          <a:pt x="1806" y="194"/>
                        </a:cubicBezTo>
                        <a:cubicBezTo>
                          <a:pt x="1615" y="61"/>
                          <a:pt x="139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7" name="Google Shape;4677;p36"/>
                  <p:cNvSpPr/>
                  <p:nvPr/>
                </p:nvSpPr>
                <p:spPr>
                  <a:xfrm>
                    <a:off x="845281" y="1246472"/>
                    <a:ext cx="91925" cy="10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7" h="4102" extrusionOk="0">
                        <a:moveTo>
                          <a:pt x="1033" y="1"/>
                        </a:moveTo>
                        <a:cubicBezTo>
                          <a:pt x="0" y="1"/>
                          <a:pt x="141" y="1471"/>
                          <a:pt x="227" y="2238"/>
                        </a:cubicBezTo>
                        <a:cubicBezTo>
                          <a:pt x="350" y="3305"/>
                          <a:pt x="759" y="3925"/>
                          <a:pt x="1899" y="4081"/>
                        </a:cubicBezTo>
                        <a:cubicBezTo>
                          <a:pt x="1996" y="4095"/>
                          <a:pt x="2090" y="4101"/>
                          <a:pt x="2180" y="4101"/>
                        </a:cubicBezTo>
                        <a:cubicBezTo>
                          <a:pt x="3115" y="4101"/>
                          <a:pt x="3677" y="3401"/>
                          <a:pt x="3626" y="2493"/>
                        </a:cubicBezTo>
                        <a:cubicBezTo>
                          <a:pt x="3565" y="1416"/>
                          <a:pt x="2522" y="362"/>
                          <a:pt x="1435" y="62"/>
                        </a:cubicBezTo>
                        <a:cubicBezTo>
                          <a:pt x="1284" y="20"/>
                          <a:pt x="1151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8" name="Google Shape;4678;p36"/>
                  <p:cNvSpPr/>
                  <p:nvPr/>
                </p:nvSpPr>
                <p:spPr>
                  <a:xfrm rot="-1748151">
                    <a:off x="964413" y="1275936"/>
                    <a:ext cx="65877" cy="72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5" h="2907" extrusionOk="0">
                        <a:moveTo>
                          <a:pt x="1128" y="1"/>
                        </a:moveTo>
                        <a:cubicBezTo>
                          <a:pt x="638" y="1"/>
                          <a:pt x="185" y="332"/>
                          <a:pt x="95" y="1022"/>
                        </a:cubicBezTo>
                        <a:cubicBezTo>
                          <a:pt x="1" y="1756"/>
                          <a:pt x="441" y="2907"/>
                          <a:pt x="1276" y="2907"/>
                        </a:cubicBezTo>
                        <a:cubicBezTo>
                          <a:pt x="1422" y="2907"/>
                          <a:pt x="1580" y="2871"/>
                          <a:pt x="1749" y="2792"/>
                        </a:cubicBezTo>
                        <a:cubicBezTo>
                          <a:pt x="2511" y="2437"/>
                          <a:pt x="2634" y="1582"/>
                          <a:pt x="2347" y="894"/>
                        </a:cubicBezTo>
                        <a:cubicBezTo>
                          <a:pt x="2100" y="306"/>
                          <a:pt x="1597" y="1"/>
                          <a:pt x="1128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79" name="Google Shape;4679;p36"/>
                <p:cNvGrpSpPr/>
                <p:nvPr/>
              </p:nvGrpSpPr>
              <p:grpSpPr>
                <a:xfrm>
                  <a:off x="5219007" y="2245413"/>
                  <a:ext cx="2701724" cy="954140"/>
                  <a:chOff x="785661" y="1226199"/>
                  <a:chExt cx="410353" cy="144918"/>
                </a:xfrm>
              </p:grpSpPr>
              <p:sp>
                <p:nvSpPr>
                  <p:cNvPr id="4680" name="Google Shape;4680;p36"/>
                  <p:cNvSpPr/>
                  <p:nvPr/>
                </p:nvSpPr>
                <p:spPr>
                  <a:xfrm>
                    <a:off x="1129039" y="1308504"/>
                    <a:ext cx="66975" cy="4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79" h="1759" extrusionOk="0">
                        <a:moveTo>
                          <a:pt x="1185" y="1"/>
                        </a:moveTo>
                        <a:cubicBezTo>
                          <a:pt x="563" y="1"/>
                          <a:pt x="0" y="515"/>
                          <a:pt x="401" y="1187"/>
                        </a:cubicBezTo>
                        <a:cubicBezTo>
                          <a:pt x="583" y="1495"/>
                          <a:pt x="1141" y="1759"/>
                          <a:pt x="1578" y="1759"/>
                        </a:cubicBezTo>
                        <a:cubicBezTo>
                          <a:pt x="1657" y="1759"/>
                          <a:pt x="1732" y="1750"/>
                          <a:pt x="1800" y="1732"/>
                        </a:cubicBezTo>
                        <a:cubicBezTo>
                          <a:pt x="2678" y="1492"/>
                          <a:pt x="2373" y="590"/>
                          <a:pt x="1806" y="194"/>
                        </a:cubicBezTo>
                        <a:cubicBezTo>
                          <a:pt x="1615" y="61"/>
                          <a:pt x="1397" y="1"/>
                          <a:pt x="1185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1" name="Google Shape;4681;p36"/>
                  <p:cNvSpPr/>
                  <p:nvPr/>
                </p:nvSpPr>
                <p:spPr>
                  <a:xfrm>
                    <a:off x="785661" y="1226199"/>
                    <a:ext cx="91925" cy="10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7" h="4102" extrusionOk="0">
                        <a:moveTo>
                          <a:pt x="1033" y="1"/>
                        </a:moveTo>
                        <a:cubicBezTo>
                          <a:pt x="0" y="1"/>
                          <a:pt x="141" y="1471"/>
                          <a:pt x="227" y="2238"/>
                        </a:cubicBezTo>
                        <a:cubicBezTo>
                          <a:pt x="350" y="3305"/>
                          <a:pt x="759" y="3925"/>
                          <a:pt x="1899" y="4081"/>
                        </a:cubicBezTo>
                        <a:cubicBezTo>
                          <a:pt x="1996" y="4095"/>
                          <a:pt x="2090" y="4101"/>
                          <a:pt x="2180" y="4101"/>
                        </a:cubicBezTo>
                        <a:cubicBezTo>
                          <a:pt x="3115" y="4101"/>
                          <a:pt x="3677" y="3401"/>
                          <a:pt x="3626" y="2493"/>
                        </a:cubicBezTo>
                        <a:cubicBezTo>
                          <a:pt x="3565" y="1416"/>
                          <a:pt x="2522" y="362"/>
                          <a:pt x="1435" y="62"/>
                        </a:cubicBezTo>
                        <a:cubicBezTo>
                          <a:pt x="1284" y="20"/>
                          <a:pt x="1151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2" name="Google Shape;4682;p36"/>
                  <p:cNvSpPr/>
                  <p:nvPr/>
                </p:nvSpPr>
                <p:spPr>
                  <a:xfrm rot="-1748151">
                    <a:off x="1065768" y="1287000"/>
                    <a:ext cx="65877" cy="72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35" h="2907" extrusionOk="0">
                        <a:moveTo>
                          <a:pt x="1128" y="1"/>
                        </a:moveTo>
                        <a:cubicBezTo>
                          <a:pt x="638" y="1"/>
                          <a:pt x="185" y="332"/>
                          <a:pt x="95" y="1022"/>
                        </a:cubicBezTo>
                        <a:cubicBezTo>
                          <a:pt x="1" y="1756"/>
                          <a:pt x="441" y="2907"/>
                          <a:pt x="1276" y="2907"/>
                        </a:cubicBezTo>
                        <a:cubicBezTo>
                          <a:pt x="1422" y="2907"/>
                          <a:pt x="1580" y="2871"/>
                          <a:pt x="1749" y="2792"/>
                        </a:cubicBezTo>
                        <a:cubicBezTo>
                          <a:pt x="2511" y="2437"/>
                          <a:pt x="2634" y="1582"/>
                          <a:pt x="2347" y="894"/>
                        </a:cubicBezTo>
                        <a:cubicBezTo>
                          <a:pt x="2100" y="306"/>
                          <a:pt x="1597" y="1"/>
                          <a:pt x="1128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4683" name="Google Shape;4683;p36"/>
          <p:cNvSpPr/>
          <p:nvPr/>
        </p:nvSpPr>
        <p:spPr>
          <a:xfrm>
            <a:off x="-257152" y="-63400"/>
            <a:ext cx="9810574" cy="1965358"/>
          </a:xfrm>
          <a:custGeom>
            <a:avLst/>
            <a:gdLst/>
            <a:ahLst/>
            <a:cxnLst/>
            <a:rect l="l" t="t" r="r" b="b"/>
            <a:pathLst>
              <a:path w="72550" h="22578" extrusionOk="0">
                <a:moveTo>
                  <a:pt x="0" y="1"/>
                </a:moveTo>
                <a:lnTo>
                  <a:pt x="0" y="3266"/>
                </a:lnTo>
                <a:lnTo>
                  <a:pt x="588" y="14614"/>
                </a:lnTo>
                <a:lnTo>
                  <a:pt x="618" y="15257"/>
                </a:lnTo>
                <a:cubicBezTo>
                  <a:pt x="1866" y="17095"/>
                  <a:pt x="4713" y="19236"/>
                  <a:pt x="7050" y="19430"/>
                </a:cubicBezTo>
                <a:cubicBezTo>
                  <a:pt x="7223" y="19444"/>
                  <a:pt x="7400" y="19450"/>
                  <a:pt x="7581" y="19450"/>
                </a:cubicBezTo>
                <a:cubicBezTo>
                  <a:pt x="8455" y="19450"/>
                  <a:pt x="9401" y="19311"/>
                  <a:pt x="10287" y="19311"/>
                </a:cubicBezTo>
                <a:cubicBezTo>
                  <a:pt x="10604" y="19311"/>
                  <a:pt x="10913" y="19329"/>
                  <a:pt x="11209" y="19377"/>
                </a:cubicBezTo>
                <a:cubicBezTo>
                  <a:pt x="12833" y="19647"/>
                  <a:pt x="14199" y="20764"/>
                  <a:pt x="15697" y="21362"/>
                </a:cubicBezTo>
                <a:cubicBezTo>
                  <a:pt x="17528" y="22090"/>
                  <a:pt x="19318" y="22562"/>
                  <a:pt x="21320" y="22570"/>
                </a:cubicBezTo>
                <a:cubicBezTo>
                  <a:pt x="21688" y="22570"/>
                  <a:pt x="22063" y="22577"/>
                  <a:pt x="22439" y="22577"/>
                </a:cubicBezTo>
                <a:cubicBezTo>
                  <a:pt x="23148" y="22577"/>
                  <a:pt x="23862" y="22553"/>
                  <a:pt x="24546" y="22423"/>
                </a:cubicBezTo>
                <a:cubicBezTo>
                  <a:pt x="25506" y="22239"/>
                  <a:pt x="26396" y="21818"/>
                  <a:pt x="27352" y="21601"/>
                </a:cubicBezTo>
                <a:cubicBezTo>
                  <a:pt x="29101" y="21207"/>
                  <a:pt x="31019" y="20891"/>
                  <a:pt x="32879" y="20891"/>
                </a:cubicBezTo>
                <a:cubicBezTo>
                  <a:pt x="33445" y="20891"/>
                  <a:pt x="34007" y="20921"/>
                  <a:pt x="34556" y="20986"/>
                </a:cubicBezTo>
                <a:cubicBezTo>
                  <a:pt x="37083" y="21286"/>
                  <a:pt x="39562" y="21939"/>
                  <a:pt x="42078" y="22239"/>
                </a:cubicBezTo>
                <a:cubicBezTo>
                  <a:pt x="42745" y="22318"/>
                  <a:pt x="43431" y="22359"/>
                  <a:pt x="44123" y="22359"/>
                </a:cubicBezTo>
                <a:cubicBezTo>
                  <a:pt x="46102" y="22359"/>
                  <a:pt x="48131" y="22029"/>
                  <a:pt x="49916" y="21334"/>
                </a:cubicBezTo>
                <a:cubicBezTo>
                  <a:pt x="52851" y="20189"/>
                  <a:pt x="55723" y="18701"/>
                  <a:pt x="58731" y="17695"/>
                </a:cubicBezTo>
                <a:cubicBezTo>
                  <a:pt x="61540" y="16757"/>
                  <a:pt x="64349" y="16281"/>
                  <a:pt x="67317" y="16139"/>
                </a:cubicBezTo>
                <a:cubicBezTo>
                  <a:pt x="67449" y="16133"/>
                  <a:pt x="67580" y="16130"/>
                  <a:pt x="67711" y="16130"/>
                </a:cubicBezTo>
                <a:cubicBezTo>
                  <a:pt x="69331" y="16130"/>
                  <a:pt x="70890" y="16589"/>
                  <a:pt x="72447" y="16589"/>
                </a:cubicBezTo>
                <a:cubicBezTo>
                  <a:pt x="72481" y="16589"/>
                  <a:pt x="72516" y="16589"/>
                  <a:pt x="72550" y="16588"/>
                </a:cubicBezTo>
                <a:lnTo>
                  <a:pt x="72467" y="14967"/>
                </a:lnTo>
                <a:lnTo>
                  <a:pt x="71695" y="1"/>
                </a:lnTo>
                <a:close/>
              </a:path>
            </a:pathLst>
          </a:custGeom>
          <a:gradFill>
            <a:gsLst>
              <a:gs pos="0">
                <a:srgbClr val="97D1DF"/>
              </a:gs>
              <a:gs pos="51000">
                <a:srgbClr val="97D1DF"/>
              </a:gs>
              <a:gs pos="100000">
                <a:srgbClr val="3BAECD"/>
              </a:gs>
            </a:gsLst>
            <a:lin ang="5400700" scaled="0"/>
          </a:gradFill>
          <a:ln>
            <a:noFill/>
          </a:ln>
          <a:effectLst>
            <a:outerShdw blurRad="57150" dist="200025" dir="5220000" algn="bl" rotWithShape="0">
              <a:schemeClr val="lt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4" name="Google Shape;4684;p36"/>
          <p:cNvGrpSpPr/>
          <p:nvPr/>
        </p:nvGrpSpPr>
        <p:grpSpPr>
          <a:xfrm>
            <a:off x="-257170" y="793234"/>
            <a:ext cx="9716743" cy="1322348"/>
            <a:chOff x="725125" y="2905550"/>
            <a:chExt cx="1814450" cy="289000"/>
          </a:xfrm>
        </p:grpSpPr>
        <p:sp>
          <p:nvSpPr>
            <p:cNvPr id="4685" name="Google Shape;4685;p36"/>
            <p:cNvSpPr/>
            <p:nvPr/>
          </p:nvSpPr>
          <p:spPr>
            <a:xfrm>
              <a:off x="740450" y="2934375"/>
              <a:ext cx="1799125" cy="260175"/>
            </a:xfrm>
            <a:custGeom>
              <a:avLst/>
              <a:gdLst/>
              <a:ahLst/>
              <a:cxnLst/>
              <a:rect l="l" t="t" r="r" b="b"/>
              <a:pathLst>
                <a:path w="71965" h="10407" extrusionOk="0">
                  <a:moveTo>
                    <a:pt x="60446" y="0"/>
                  </a:moveTo>
                  <a:cubicBezTo>
                    <a:pt x="58888" y="0"/>
                    <a:pt x="58057" y="2643"/>
                    <a:pt x="57183" y="3462"/>
                  </a:cubicBezTo>
                  <a:cubicBezTo>
                    <a:pt x="56258" y="4332"/>
                    <a:pt x="54785" y="4209"/>
                    <a:pt x="53658" y="4821"/>
                  </a:cubicBezTo>
                  <a:cubicBezTo>
                    <a:pt x="52798" y="5291"/>
                    <a:pt x="52175" y="6044"/>
                    <a:pt x="51323" y="6453"/>
                  </a:cubicBezTo>
                  <a:cubicBezTo>
                    <a:pt x="50912" y="6649"/>
                    <a:pt x="50489" y="6713"/>
                    <a:pt x="50061" y="6713"/>
                  </a:cubicBezTo>
                  <a:cubicBezTo>
                    <a:pt x="49288" y="6713"/>
                    <a:pt x="48500" y="6506"/>
                    <a:pt x="47742" y="6506"/>
                  </a:cubicBezTo>
                  <a:cubicBezTo>
                    <a:pt x="47212" y="6506"/>
                    <a:pt x="46697" y="6607"/>
                    <a:pt x="46212" y="6950"/>
                  </a:cubicBezTo>
                  <a:cubicBezTo>
                    <a:pt x="45518" y="7439"/>
                    <a:pt x="45284" y="8281"/>
                    <a:pt x="44658" y="8717"/>
                  </a:cubicBezTo>
                  <a:cubicBezTo>
                    <a:pt x="44433" y="8874"/>
                    <a:pt x="44230" y="8935"/>
                    <a:pt x="44036" y="8935"/>
                  </a:cubicBezTo>
                  <a:cubicBezTo>
                    <a:pt x="43670" y="8935"/>
                    <a:pt x="43331" y="8721"/>
                    <a:pt x="42923" y="8528"/>
                  </a:cubicBezTo>
                  <a:cubicBezTo>
                    <a:pt x="42585" y="8369"/>
                    <a:pt x="42273" y="8323"/>
                    <a:pt x="41975" y="8323"/>
                  </a:cubicBezTo>
                  <a:cubicBezTo>
                    <a:pt x="41574" y="8323"/>
                    <a:pt x="41196" y="8406"/>
                    <a:pt x="40804" y="8406"/>
                  </a:cubicBezTo>
                  <a:cubicBezTo>
                    <a:pt x="40436" y="8406"/>
                    <a:pt x="40057" y="8333"/>
                    <a:pt x="39635" y="8049"/>
                  </a:cubicBezTo>
                  <a:cubicBezTo>
                    <a:pt x="38926" y="7573"/>
                    <a:pt x="38753" y="7292"/>
                    <a:pt x="37857" y="7292"/>
                  </a:cubicBezTo>
                  <a:cubicBezTo>
                    <a:pt x="37842" y="7292"/>
                    <a:pt x="37826" y="7293"/>
                    <a:pt x="37809" y="7293"/>
                  </a:cubicBezTo>
                  <a:cubicBezTo>
                    <a:pt x="37786" y="7293"/>
                    <a:pt x="37763" y="7293"/>
                    <a:pt x="37740" y="7293"/>
                  </a:cubicBezTo>
                  <a:cubicBezTo>
                    <a:pt x="37076" y="7293"/>
                    <a:pt x="36673" y="7151"/>
                    <a:pt x="36044" y="6829"/>
                  </a:cubicBezTo>
                  <a:cubicBezTo>
                    <a:pt x="35095" y="6346"/>
                    <a:pt x="34209" y="5971"/>
                    <a:pt x="33257" y="5971"/>
                  </a:cubicBezTo>
                  <a:cubicBezTo>
                    <a:pt x="32716" y="5971"/>
                    <a:pt x="32155" y="6092"/>
                    <a:pt x="31548" y="6382"/>
                  </a:cubicBezTo>
                  <a:cubicBezTo>
                    <a:pt x="30983" y="6653"/>
                    <a:pt x="30662" y="6814"/>
                    <a:pt x="30215" y="6814"/>
                  </a:cubicBezTo>
                  <a:cubicBezTo>
                    <a:pt x="30028" y="6814"/>
                    <a:pt x="29819" y="6786"/>
                    <a:pt x="29561" y="6725"/>
                  </a:cubicBezTo>
                  <a:cubicBezTo>
                    <a:pt x="29199" y="6642"/>
                    <a:pt x="28911" y="6584"/>
                    <a:pt x="28629" y="6584"/>
                  </a:cubicBezTo>
                  <a:cubicBezTo>
                    <a:pt x="28307" y="6584"/>
                    <a:pt x="27993" y="6660"/>
                    <a:pt x="27584" y="6864"/>
                  </a:cubicBezTo>
                  <a:cubicBezTo>
                    <a:pt x="26906" y="7204"/>
                    <a:pt x="26354" y="7641"/>
                    <a:pt x="25781" y="8052"/>
                  </a:cubicBezTo>
                  <a:cubicBezTo>
                    <a:pt x="25474" y="8273"/>
                    <a:pt x="25285" y="8336"/>
                    <a:pt x="25064" y="8336"/>
                  </a:cubicBezTo>
                  <a:cubicBezTo>
                    <a:pt x="24869" y="8336"/>
                    <a:pt x="24650" y="8288"/>
                    <a:pt x="24304" y="8256"/>
                  </a:cubicBezTo>
                  <a:cubicBezTo>
                    <a:pt x="24212" y="8247"/>
                    <a:pt x="24121" y="8243"/>
                    <a:pt x="24031" y="8243"/>
                  </a:cubicBezTo>
                  <a:cubicBezTo>
                    <a:pt x="23439" y="8243"/>
                    <a:pt x="22874" y="8422"/>
                    <a:pt x="22349" y="8685"/>
                  </a:cubicBezTo>
                  <a:cubicBezTo>
                    <a:pt x="21815" y="8953"/>
                    <a:pt x="21194" y="9567"/>
                    <a:pt x="20539" y="9567"/>
                  </a:cubicBezTo>
                  <a:cubicBezTo>
                    <a:pt x="20504" y="9567"/>
                    <a:pt x="20470" y="9566"/>
                    <a:pt x="20435" y="9562"/>
                  </a:cubicBezTo>
                  <a:cubicBezTo>
                    <a:pt x="20067" y="9524"/>
                    <a:pt x="19901" y="9199"/>
                    <a:pt x="19558" y="9146"/>
                  </a:cubicBezTo>
                  <a:cubicBezTo>
                    <a:pt x="19526" y="9141"/>
                    <a:pt x="19494" y="9139"/>
                    <a:pt x="19464" y="9139"/>
                  </a:cubicBezTo>
                  <a:cubicBezTo>
                    <a:pt x="19229" y="9139"/>
                    <a:pt x="19046" y="9276"/>
                    <a:pt x="18834" y="9290"/>
                  </a:cubicBezTo>
                  <a:cubicBezTo>
                    <a:pt x="18781" y="9293"/>
                    <a:pt x="18727" y="9294"/>
                    <a:pt x="18674" y="9294"/>
                  </a:cubicBezTo>
                  <a:cubicBezTo>
                    <a:pt x="18126" y="9294"/>
                    <a:pt x="17583" y="9137"/>
                    <a:pt x="17218" y="8740"/>
                  </a:cubicBezTo>
                  <a:cubicBezTo>
                    <a:pt x="16643" y="8112"/>
                    <a:pt x="16487" y="7419"/>
                    <a:pt x="15528" y="7151"/>
                  </a:cubicBezTo>
                  <a:cubicBezTo>
                    <a:pt x="14782" y="6945"/>
                    <a:pt x="14260" y="6867"/>
                    <a:pt x="13554" y="6471"/>
                  </a:cubicBezTo>
                  <a:cubicBezTo>
                    <a:pt x="12775" y="6032"/>
                    <a:pt x="11993" y="5676"/>
                    <a:pt x="11090" y="5644"/>
                  </a:cubicBezTo>
                  <a:cubicBezTo>
                    <a:pt x="11058" y="5642"/>
                    <a:pt x="11027" y="5642"/>
                    <a:pt x="10995" y="5642"/>
                  </a:cubicBezTo>
                  <a:cubicBezTo>
                    <a:pt x="10343" y="5642"/>
                    <a:pt x="9731" y="5853"/>
                    <a:pt x="9129" y="5853"/>
                  </a:cubicBezTo>
                  <a:cubicBezTo>
                    <a:pt x="9125" y="5853"/>
                    <a:pt x="9122" y="5853"/>
                    <a:pt x="9118" y="5853"/>
                  </a:cubicBezTo>
                  <a:cubicBezTo>
                    <a:pt x="8551" y="5850"/>
                    <a:pt x="8001" y="5540"/>
                    <a:pt x="7494" y="5389"/>
                  </a:cubicBezTo>
                  <a:cubicBezTo>
                    <a:pt x="6932" y="5222"/>
                    <a:pt x="6352" y="5270"/>
                    <a:pt x="5760" y="5169"/>
                  </a:cubicBezTo>
                  <a:cubicBezTo>
                    <a:pt x="4375" y="4930"/>
                    <a:pt x="3619" y="3619"/>
                    <a:pt x="2325" y="3314"/>
                  </a:cubicBezTo>
                  <a:cubicBezTo>
                    <a:pt x="1432" y="3104"/>
                    <a:pt x="719" y="2895"/>
                    <a:pt x="0" y="2444"/>
                  </a:cubicBezTo>
                  <a:lnTo>
                    <a:pt x="0" y="2444"/>
                  </a:lnTo>
                  <a:lnTo>
                    <a:pt x="33" y="3087"/>
                  </a:lnTo>
                  <a:cubicBezTo>
                    <a:pt x="1281" y="4925"/>
                    <a:pt x="4128" y="7068"/>
                    <a:pt x="6466" y="7260"/>
                  </a:cubicBezTo>
                  <a:cubicBezTo>
                    <a:pt x="6639" y="7274"/>
                    <a:pt x="6816" y="7280"/>
                    <a:pt x="6996" y="7280"/>
                  </a:cubicBezTo>
                  <a:cubicBezTo>
                    <a:pt x="7867" y="7280"/>
                    <a:pt x="8809" y="7142"/>
                    <a:pt x="9693" y="7142"/>
                  </a:cubicBezTo>
                  <a:cubicBezTo>
                    <a:pt x="10014" y="7142"/>
                    <a:pt x="10327" y="7160"/>
                    <a:pt x="10626" y="7209"/>
                  </a:cubicBezTo>
                  <a:cubicBezTo>
                    <a:pt x="12248" y="7477"/>
                    <a:pt x="13614" y="8591"/>
                    <a:pt x="15115" y="9191"/>
                  </a:cubicBezTo>
                  <a:cubicBezTo>
                    <a:pt x="16943" y="9920"/>
                    <a:pt x="18733" y="10392"/>
                    <a:pt x="20738" y="10399"/>
                  </a:cubicBezTo>
                  <a:cubicBezTo>
                    <a:pt x="21105" y="10400"/>
                    <a:pt x="21479" y="10407"/>
                    <a:pt x="21854" y="10407"/>
                  </a:cubicBezTo>
                  <a:cubicBezTo>
                    <a:pt x="22563" y="10407"/>
                    <a:pt x="23277" y="10383"/>
                    <a:pt x="23961" y="10253"/>
                  </a:cubicBezTo>
                  <a:cubicBezTo>
                    <a:pt x="24921" y="10069"/>
                    <a:pt x="25812" y="9648"/>
                    <a:pt x="26767" y="9431"/>
                  </a:cubicBezTo>
                  <a:cubicBezTo>
                    <a:pt x="28516" y="9037"/>
                    <a:pt x="30434" y="8721"/>
                    <a:pt x="32294" y="8721"/>
                  </a:cubicBezTo>
                  <a:cubicBezTo>
                    <a:pt x="32861" y="8721"/>
                    <a:pt x="33422" y="8750"/>
                    <a:pt x="33972" y="8816"/>
                  </a:cubicBezTo>
                  <a:cubicBezTo>
                    <a:pt x="36498" y="9116"/>
                    <a:pt x="38977" y="9769"/>
                    <a:pt x="41494" y="10069"/>
                  </a:cubicBezTo>
                  <a:cubicBezTo>
                    <a:pt x="42161" y="10148"/>
                    <a:pt x="42846" y="10188"/>
                    <a:pt x="43538" y="10188"/>
                  </a:cubicBezTo>
                  <a:cubicBezTo>
                    <a:pt x="45517" y="10188"/>
                    <a:pt x="47546" y="9859"/>
                    <a:pt x="49331" y="9164"/>
                  </a:cubicBezTo>
                  <a:cubicBezTo>
                    <a:pt x="52266" y="8019"/>
                    <a:pt x="55138" y="6531"/>
                    <a:pt x="58146" y="5525"/>
                  </a:cubicBezTo>
                  <a:cubicBezTo>
                    <a:pt x="60955" y="4587"/>
                    <a:pt x="63765" y="4110"/>
                    <a:pt x="66735" y="3969"/>
                  </a:cubicBezTo>
                  <a:cubicBezTo>
                    <a:pt x="66866" y="3963"/>
                    <a:pt x="66997" y="3960"/>
                    <a:pt x="67128" y="3960"/>
                  </a:cubicBezTo>
                  <a:cubicBezTo>
                    <a:pt x="68746" y="3960"/>
                    <a:pt x="70305" y="4419"/>
                    <a:pt x="71862" y="4419"/>
                  </a:cubicBezTo>
                  <a:cubicBezTo>
                    <a:pt x="71897" y="4419"/>
                    <a:pt x="71931" y="4418"/>
                    <a:pt x="71965" y="4418"/>
                  </a:cubicBezTo>
                  <a:lnTo>
                    <a:pt x="71882" y="2797"/>
                  </a:lnTo>
                  <a:cubicBezTo>
                    <a:pt x="71865" y="2797"/>
                    <a:pt x="71849" y="2797"/>
                    <a:pt x="71833" y="2797"/>
                  </a:cubicBezTo>
                  <a:cubicBezTo>
                    <a:pt x="71688" y="2797"/>
                    <a:pt x="71546" y="2777"/>
                    <a:pt x="71405" y="2741"/>
                  </a:cubicBezTo>
                  <a:cubicBezTo>
                    <a:pt x="71087" y="2650"/>
                    <a:pt x="70934" y="2416"/>
                    <a:pt x="70601" y="2348"/>
                  </a:cubicBezTo>
                  <a:cubicBezTo>
                    <a:pt x="70519" y="2330"/>
                    <a:pt x="70429" y="2324"/>
                    <a:pt x="70336" y="2324"/>
                  </a:cubicBezTo>
                  <a:cubicBezTo>
                    <a:pt x="70133" y="2324"/>
                    <a:pt x="69918" y="2354"/>
                    <a:pt x="69741" y="2363"/>
                  </a:cubicBezTo>
                  <a:cubicBezTo>
                    <a:pt x="69671" y="2366"/>
                    <a:pt x="69605" y="2368"/>
                    <a:pt x="69544" y="2368"/>
                  </a:cubicBezTo>
                  <a:cubicBezTo>
                    <a:pt x="69055" y="2368"/>
                    <a:pt x="68812" y="2268"/>
                    <a:pt x="68266" y="2058"/>
                  </a:cubicBezTo>
                  <a:cubicBezTo>
                    <a:pt x="68008" y="1956"/>
                    <a:pt x="67813" y="1919"/>
                    <a:pt x="67641" y="1919"/>
                  </a:cubicBezTo>
                  <a:cubicBezTo>
                    <a:pt x="67301" y="1919"/>
                    <a:pt x="67052" y="2065"/>
                    <a:pt x="66586" y="2144"/>
                  </a:cubicBezTo>
                  <a:cubicBezTo>
                    <a:pt x="66487" y="2160"/>
                    <a:pt x="66396" y="2168"/>
                    <a:pt x="66310" y="2168"/>
                  </a:cubicBezTo>
                  <a:cubicBezTo>
                    <a:pt x="65737" y="2168"/>
                    <a:pt x="65452" y="1813"/>
                    <a:pt x="64980" y="1508"/>
                  </a:cubicBezTo>
                  <a:cubicBezTo>
                    <a:pt x="64668" y="1306"/>
                    <a:pt x="64447" y="1241"/>
                    <a:pt x="64250" y="1241"/>
                  </a:cubicBezTo>
                  <a:cubicBezTo>
                    <a:pt x="63919" y="1241"/>
                    <a:pt x="63658" y="1426"/>
                    <a:pt x="63152" y="1453"/>
                  </a:cubicBezTo>
                  <a:cubicBezTo>
                    <a:pt x="63128" y="1454"/>
                    <a:pt x="63105" y="1455"/>
                    <a:pt x="63083" y="1455"/>
                  </a:cubicBezTo>
                  <a:cubicBezTo>
                    <a:pt x="62308" y="1455"/>
                    <a:pt x="62024" y="713"/>
                    <a:pt x="61475" y="353"/>
                  </a:cubicBezTo>
                  <a:cubicBezTo>
                    <a:pt x="61099" y="106"/>
                    <a:pt x="60758" y="0"/>
                    <a:pt x="6044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6"/>
            <p:cNvSpPr/>
            <p:nvPr/>
          </p:nvSpPr>
          <p:spPr>
            <a:xfrm>
              <a:off x="1561350" y="3102275"/>
              <a:ext cx="23050" cy="20275"/>
            </a:xfrm>
            <a:custGeom>
              <a:avLst/>
              <a:gdLst/>
              <a:ahLst/>
              <a:cxnLst/>
              <a:rect l="l" t="t" r="r" b="b"/>
              <a:pathLst>
                <a:path w="922" h="811" extrusionOk="0">
                  <a:moveTo>
                    <a:pt x="459" y="0"/>
                  </a:moveTo>
                  <a:cubicBezTo>
                    <a:pt x="439" y="0"/>
                    <a:pt x="419" y="2"/>
                    <a:pt x="399" y="4"/>
                  </a:cubicBezTo>
                  <a:cubicBezTo>
                    <a:pt x="162" y="37"/>
                    <a:pt x="1" y="244"/>
                    <a:pt x="34" y="466"/>
                  </a:cubicBezTo>
                  <a:cubicBezTo>
                    <a:pt x="66" y="665"/>
                    <a:pt x="248" y="811"/>
                    <a:pt x="459" y="811"/>
                  </a:cubicBezTo>
                  <a:cubicBezTo>
                    <a:pt x="480" y="811"/>
                    <a:pt x="501" y="809"/>
                    <a:pt x="523" y="806"/>
                  </a:cubicBezTo>
                  <a:cubicBezTo>
                    <a:pt x="760" y="776"/>
                    <a:pt x="921" y="569"/>
                    <a:pt x="886" y="347"/>
                  </a:cubicBezTo>
                  <a:cubicBezTo>
                    <a:pt x="856" y="144"/>
                    <a:pt x="670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6"/>
            <p:cNvSpPr/>
            <p:nvPr/>
          </p:nvSpPr>
          <p:spPr>
            <a:xfrm>
              <a:off x="1634550" y="3048300"/>
              <a:ext cx="23025" cy="20275"/>
            </a:xfrm>
            <a:custGeom>
              <a:avLst/>
              <a:gdLst/>
              <a:ahLst/>
              <a:cxnLst/>
              <a:rect l="l" t="t" r="r" b="b"/>
              <a:pathLst>
                <a:path w="921" h="811" extrusionOk="0">
                  <a:moveTo>
                    <a:pt x="463" y="0"/>
                  </a:moveTo>
                  <a:cubicBezTo>
                    <a:pt x="442" y="0"/>
                    <a:pt x="420" y="2"/>
                    <a:pt x="399" y="5"/>
                  </a:cubicBezTo>
                  <a:cubicBezTo>
                    <a:pt x="162" y="38"/>
                    <a:pt x="0" y="242"/>
                    <a:pt x="36" y="464"/>
                  </a:cubicBezTo>
                  <a:cubicBezTo>
                    <a:pt x="66" y="665"/>
                    <a:pt x="252" y="810"/>
                    <a:pt x="463" y="810"/>
                  </a:cubicBezTo>
                  <a:cubicBezTo>
                    <a:pt x="483" y="810"/>
                    <a:pt x="503" y="809"/>
                    <a:pt x="522" y="807"/>
                  </a:cubicBezTo>
                  <a:cubicBezTo>
                    <a:pt x="759" y="774"/>
                    <a:pt x="921" y="567"/>
                    <a:pt x="888" y="345"/>
                  </a:cubicBezTo>
                  <a:cubicBezTo>
                    <a:pt x="856" y="146"/>
                    <a:pt x="674" y="0"/>
                    <a:pt x="463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6"/>
            <p:cNvSpPr/>
            <p:nvPr/>
          </p:nvSpPr>
          <p:spPr>
            <a:xfrm>
              <a:off x="1688950" y="3080000"/>
              <a:ext cx="23025" cy="20275"/>
            </a:xfrm>
            <a:custGeom>
              <a:avLst/>
              <a:gdLst/>
              <a:ahLst/>
              <a:cxnLst/>
              <a:rect l="l" t="t" r="r" b="b"/>
              <a:pathLst>
                <a:path w="921" h="811" extrusionOk="0">
                  <a:moveTo>
                    <a:pt x="460" y="1"/>
                  </a:moveTo>
                  <a:cubicBezTo>
                    <a:pt x="439" y="1"/>
                    <a:pt x="418" y="2"/>
                    <a:pt x="396" y="5"/>
                  </a:cubicBezTo>
                  <a:cubicBezTo>
                    <a:pt x="162" y="35"/>
                    <a:pt x="1" y="242"/>
                    <a:pt x="33" y="464"/>
                  </a:cubicBezTo>
                  <a:cubicBezTo>
                    <a:pt x="66" y="665"/>
                    <a:pt x="250" y="811"/>
                    <a:pt x="463" y="811"/>
                  </a:cubicBezTo>
                  <a:cubicBezTo>
                    <a:pt x="483" y="811"/>
                    <a:pt x="503" y="810"/>
                    <a:pt x="523" y="807"/>
                  </a:cubicBezTo>
                  <a:cubicBezTo>
                    <a:pt x="757" y="774"/>
                    <a:pt x="921" y="567"/>
                    <a:pt x="886" y="346"/>
                  </a:cubicBezTo>
                  <a:cubicBezTo>
                    <a:pt x="854" y="146"/>
                    <a:pt x="671" y="1"/>
                    <a:pt x="460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6"/>
            <p:cNvSpPr/>
            <p:nvPr/>
          </p:nvSpPr>
          <p:spPr>
            <a:xfrm>
              <a:off x="1705600" y="3115200"/>
              <a:ext cx="23025" cy="20275"/>
            </a:xfrm>
            <a:custGeom>
              <a:avLst/>
              <a:gdLst/>
              <a:ahLst/>
              <a:cxnLst/>
              <a:rect l="l" t="t" r="r" b="b"/>
              <a:pathLst>
                <a:path w="921" h="811" extrusionOk="0">
                  <a:moveTo>
                    <a:pt x="459" y="0"/>
                  </a:moveTo>
                  <a:cubicBezTo>
                    <a:pt x="439" y="0"/>
                    <a:pt x="419" y="2"/>
                    <a:pt x="399" y="4"/>
                  </a:cubicBezTo>
                  <a:cubicBezTo>
                    <a:pt x="162" y="37"/>
                    <a:pt x="0" y="244"/>
                    <a:pt x="36" y="466"/>
                  </a:cubicBezTo>
                  <a:cubicBezTo>
                    <a:pt x="65" y="665"/>
                    <a:pt x="250" y="810"/>
                    <a:pt x="459" y="810"/>
                  </a:cubicBezTo>
                  <a:cubicBezTo>
                    <a:pt x="480" y="810"/>
                    <a:pt x="501" y="809"/>
                    <a:pt x="522" y="806"/>
                  </a:cubicBezTo>
                  <a:cubicBezTo>
                    <a:pt x="759" y="776"/>
                    <a:pt x="921" y="569"/>
                    <a:pt x="888" y="347"/>
                  </a:cubicBezTo>
                  <a:cubicBezTo>
                    <a:pt x="856" y="144"/>
                    <a:pt x="672" y="0"/>
                    <a:pt x="459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6"/>
            <p:cNvSpPr/>
            <p:nvPr/>
          </p:nvSpPr>
          <p:spPr>
            <a:xfrm>
              <a:off x="1850200" y="3135475"/>
              <a:ext cx="23050" cy="20300"/>
            </a:xfrm>
            <a:custGeom>
              <a:avLst/>
              <a:gdLst/>
              <a:ahLst/>
              <a:cxnLst/>
              <a:rect l="l" t="t" r="r" b="b"/>
              <a:pathLst>
                <a:path w="922" h="812" extrusionOk="0">
                  <a:moveTo>
                    <a:pt x="463" y="1"/>
                  </a:moveTo>
                  <a:cubicBezTo>
                    <a:pt x="442" y="1"/>
                    <a:pt x="421" y="2"/>
                    <a:pt x="399" y="5"/>
                  </a:cubicBezTo>
                  <a:cubicBezTo>
                    <a:pt x="162" y="38"/>
                    <a:pt x="1" y="242"/>
                    <a:pt x="36" y="464"/>
                  </a:cubicBezTo>
                  <a:cubicBezTo>
                    <a:pt x="66" y="664"/>
                    <a:pt x="251" y="811"/>
                    <a:pt x="461" y="811"/>
                  </a:cubicBezTo>
                  <a:cubicBezTo>
                    <a:pt x="481" y="811"/>
                    <a:pt x="502" y="810"/>
                    <a:pt x="523" y="807"/>
                  </a:cubicBezTo>
                  <a:cubicBezTo>
                    <a:pt x="760" y="774"/>
                    <a:pt x="921" y="567"/>
                    <a:pt x="889" y="348"/>
                  </a:cubicBezTo>
                  <a:cubicBezTo>
                    <a:pt x="856" y="146"/>
                    <a:pt x="674" y="1"/>
                    <a:pt x="46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6"/>
            <p:cNvSpPr/>
            <p:nvPr/>
          </p:nvSpPr>
          <p:spPr>
            <a:xfrm>
              <a:off x="1596475" y="3105000"/>
              <a:ext cx="12500" cy="11200"/>
            </a:xfrm>
            <a:custGeom>
              <a:avLst/>
              <a:gdLst/>
              <a:ahLst/>
              <a:cxnLst/>
              <a:rect l="l" t="t" r="r" b="b"/>
              <a:pathLst>
                <a:path w="500" h="448" extrusionOk="0">
                  <a:moveTo>
                    <a:pt x="252" y="1"/>
                  </a:moveTo>
                  <a:cubicBezTo>
                    <a:pt x="240" y="1"/>
                    <a:pt x="227" y="2"/>
                    <a:pt x="215" y="4"/>
                  </a:cubicBezTo>
                  <a:cubicBezTo>
                    <a:pt x="91" y="16"/>
                    <a:pt x="0" y="130"/>
                    <a:pt x="15" y="256"/>
                  </a:cubicBezTo>
                  <a:cubicBezTo>
                    <a:pt x="36" y="369"/>
                    <a:pt x="136" y="448"/>
                    <a:pt x="246" y="448"/>
                  </a:cubicBezTo>
                  <a:cubicBezTo>
                    <a:pt x="258" y="448"/>
                    <a:pt x="270" y="447"/>
                    <a:pt x="283" y="445"/>
                  </a:cubicBezTo>
                  <a:cubicBezTo>
                    <a:pt x="409" y="432"/>
                    <a:pt x="500" y="319"/>
                    <a:pt x="485" y="193"/>
                  </a:cubicBezTo>
                  <a:cubicBezTo>
                    <a:pt x="462" y="79"/>
                    <a:pt x="364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6"/>
            <p:cNvSpPr/>
            <p:nvPr/>
          </p:nvSpPr>
          <p:spPr>
            <a:xfrm>
              <a:off x="1731825" y="3109425"/>
              <a:ext cx="12500" cy="11200"/>
            </a:xfrm>
            <a:custGeom>
              <a:avLst/>
              <a:gdLst/>
              <a:ahLst/>
              <a:cxnLst/>
              <a:rect l="l" t="t" r="r" b="b"/>
              <a:pathLst>
                <a:path w="500" h="448" extrusionOk="0">
                  <a:moveTo>
                    <a:pt x="254" y="0"/>
                  </a:moveTo>
                  <a:cubicBezTo>
                    <a:pt x="242" y="0"/>
                    <a:pt x="230" y="1"/>
                    <a:pt x="217" y="3"/>
                  </a:cubicBezTo>
                  <a:cubicBezTo>
                    <a:pt x="91" y="18"/>
                    <a:pt x="0" y="132"/>
                    <a:pt x="18" y="255"/>
                  </a:cubicBezTo>
                  <a:cubicBezTo>
                    <a:pt x="38" y="369"/>
                    <a:pt x="136" y="448"/>
                    <a:pt x="248" y="448"/>
                  </a:cubicBezTo>
                  <a:cubicBezTo>
                    <a:pt x="260" y="448"/>
                    <a:pt x="273" y="447"/>
                    <a:pt x="285" y="445"/>
                  </a:cubicBezTo>
                  <a:cubicBezTo>
                    <a:pt x="411" y="432"/>
                    <a:pt x="500" y="318"/>
                    <a:pt x="484" y="192"/>
                  </a:cubicBezTo>
                  <a:cubicBezTo>
                    <a:pt x="464" y="81"/>
                    <a:pt x="36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6"/>
            <p:cNvSpPr/>
            <p:nvPr/>
          </p:nvSpPr>
          <p:spPr>
            <a:xfrm>
              <a:off x="1833075" y="3151900"/>
              <a:ext cx="12500" cy="11175"/>
            </a:xfrm>
            <a:custGeom>
              <a:avLst/>
              <a:gdLst/>
              <a:ahLst/>
              <a:cxnLst/>
              <a:rect l="l" t="t" r="r" b="b"/>
              <a:pathLst>
                <a:path w="500" h="447" extrusionOk="0">
                  <a:moveTo>
                    <a:pt x="254" y="1"/>
                  </a:moveTo>
                  <a:cubicBezTo>
                    <a:pt x="242" y="1"/>
                    <a:pt x="229" y="2"/>
                    <a:pt x="217" y="4"/>
                  </a:cubicBezTo>
                  <a:cubicBezTo>
                    <a:pt x="91" y="16"/>
                    <a:pt x="0" y="130"/>
                    <a:pt x="18" y="256"/>
                  </a:cubicBezTo>
                  <a:cubicBezTo>
                    <a:pt x="38" y="368"/>
                    <a:pt x="134" y="446"/>
                    <a:pt x="243" y="446"/>
                  </a:cubicBezTo>
                  <a:cubicBezTo>
                    <a:pt x="257" y="446"/>
                    <a:pt x="271" y="445"/>
                    <a:pt x="285" y="443"/>
                  </a:cubicBezTo>
                  <a:cubicBezTo>
                    <a:pt x="411" y="430"/>
                    <a:pt x="499" y="316"/>
                    <a:pt x="484" y="190"/>
                  </a:cubicBezTo>
                  <a:cubicBezTo>
                    <a:pt x="464" y="79"/>
                    <a:pt x="364" y="1"/>
                    <a:pt x="25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6"/>
            <p:cNvSpPr/>
            <p:nvPr/>
          </p:nvSpPr>
          <p:spPr>
            <a:xfrm>
              <a:off x="1764675" y="3137475"/>
              <a:ext cx="12500" cy="11200"/>
            </a:xfrm>
            <a:custGeom>
              <a:avLst/>
              <a:gdLst/>
              <a:ahLst/>
              <a:cxnLst/>
              <a:rect l="l" t="t" r="r" b="b"/>
              <a:pathLst>
                <a:path w="500" h="448" extrusionOk="0">
                  <a:moveTo>
                    <a:pt x="251" y="0"/>
                  </a:moveTo>
                  <a:cubicBezTo>
                    <a:pt x="239" y="0"/>
                    <a:pt x="227" y="1"/>
                    <a:pt x="214" y="3"/>
                  </a:cubicBezTo>
                  <a:cubicBezTo>
                    <a:pt x="91" y="18"/>
                    <a:pt x="0" y="132"/>
                    <a:pt x="15" y="256"/>
                  </a:cubicBezTo>
                  <a:cubicBezTo>
                    <a:pt x="36" y="369"/>
                    <a:pt x="134" y="448"/>
                    <a:pt x="245" y="448"/>
                  </a:cubicBezTo>
                  <a:cubicBezTo>
                    <a:pt x="257" y="448"/>
                    <a:pt x="270" y="447"/>
                    <a:pt x="282" y="445"/>
                  </a:cubicBezTo>
                  <a:cubicBezTo>
                    <a:pt x="409" y="432"/>
                    <a:pt x="499" y="319"/>
                    <a:pt x="484" y="192"/>
                  </a:cubicBezTo>
                  <a:cubicBezTo>
                    <a:pt x="461" y="81"/>
                    <a:pt x="363" y="0"/>
                    <a:pt x="25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6"/>
            <p:cNvSpPr/>
            <p:nvPr/>
          </p:nvSpPr>
          <p:spPr>
            <a:xfrm>
              <a:off x="1642800" y="3084725"/>
              <a:ext cx="8100" cy="7300"/>
            </a:xfrm>
            <a:custGeom>
              <a:avLst/>
              <a:gdLst/>
              <a:ahLst/>
              <a:cxnLst/>
              <a:rect l="l" t="t" r="r" b="b"/>
              <a:pathLst>
                <a:path w="324" h="292" extrusionOk="0">
                  <a:moveTo>
                    <a:pt x="162" y="1"/>
                  </a:moveTo>
                  <a:cubicBezTo>
                    <a:pt x="155" y="1"/>
                    <a:pt x="147" y="2"/>
                    <a:pt x="139" y="3"/>
                  </a:cubicBezTo>
                  <a:cubicBezTo>
                    <a:pt x="59" y="13"/>
                    <a:pt x="1" y="86"/>
                    <a:pt x="11" y="167"/>
                  </a:cubicBezTo>
                  <a:cubicBezTo>
                    <a:pt x="25" y="240"/>
                    <a:pt x="88" y="292"/>
                    <a:pt x="161" y="292"/>
                  </a:cubicBezTo>
                  <a:cubicBezTo>
                    <a:pt x="169" y="292"/>
                    <a:pt x="177" y="291"/>
                    <a:pt x="185" y="290"/>
                  </a:cubicBezTo>
                  <a:cubicBezTo>
                    <a:pt x="266" y="280"/>
                    <a:pt x="324" y="207"/>
                    <a:pt x="313" y="126"/>
                  </a:cubicBezTo>
                  <a:cubicBezTo>
                    <a:pt x="300" y="53"/>
                    <a:pt x="234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6"/>
            <p:cNvSpPr/>
            <p:nvPr/>
          </p:nvSpPr>
          <p:spPr>
            <a:xfrm>
              <a:off x="1610225" y="3048900"/>
              <a:ext cx="8150" cy="7275"/>
            </a:xfrm>
            <a:custGeom>
              <a:avLst/>
              <a:gdLst/>
              <a:ahLst/>
              <a:cxnLst/>
              <a:rect l="l" t="t" r="r" b="b"/>
              <a:pathLst>
                <a:path w="326" h="291" extrusionOk="0">
                  <a:moveTo>
                    <a:pt x="168" y="1"/>
                  </a:moveTo>
                  <a:cubicBezTo>
                    <a:pt x="159" y="1"/>
                    <a:pt x="150" y="2"/>
                    <a:pt x="141" y="3"/>
                  </a:cubicBezTo>
                  <a:cubicBezTo>
                    <a:pt x="58" y="11"/>
                    <a:pt x="0" y="84"/>
                    <a:pt x="10" y="167"/>
                  </a:cubicBezTo>
                  <a:cubicBezTo>
                    <a:pt x="24" y="240"/>
                    <a:pt x="89" y="290"/>
                    <a:pt x="160" y="290"/>
                  </a:cubicBezTo>
                  <a:cubicBezTo>
                    <a:pt x="168" y="290"/>
                    <a:pt x="176" y="290"/>
                    <a:pt x="184" y="288"/>
                  </a:cubicBezTo>
                  <a:cubicBezTo>
                    <a:pt x="267" y="281"/>
                    <a:pt x="325" y="205"/>
                    <a:pt x="315" y="124"/>
                  </a:cubicBezTo>
                  <a:cubicBezTo>
                    <a:pt x="302" y="53"/>
                    <a:pt x="239" y="1"/>
                    <a:pt x="168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6"/>
            <p:cNvSpPr/>
            <p:nvPr/>
          </p:nvSpPr>
          <p:spPr>
            <a:xfrm>
              <a:off x="1584925" y="3081950"/>
              <a:ext cx="8175" cy="7250"/>
            </a:xfrm>
            <a:custGeom>
              <a:avLst/>
              <a:gdLst/>
              <a:ahLst/>
              <a:cxnLst/>
              <a:rect l="l" t="t" r="r" b="b"/>
              <a:pathLst>
                <a:path w="327" h="290" extrusionOk="0">
                  <a:moveTo>
                    <a:pt x="164" y="1"/>
                  </a:moveTo>
                  <a:cubicBezTo>
                    <a:pt x="156" y="1"/>
                    <a:pt x="148" y="2"/>
                    <a:pt x="140" y="3"/>
                  </a:cubicBezTo>
                  <a:cubicBezTo>
                    <a:pt x="59" y="10"/>
                    <a:pt x="1" y="86"/>
                    <a:pt x="11" y="167"/>
                  </a:cubicBezTo>
                  <a:cubicBezTo>
                    <a:pt x="25" y="239"/>
                    <a:pt x="89" y="290"/>
                    <a:pt x="161" y="290"/>
                  </a:cubicBezTo>
                  <a:cubicBezTo>
                    <a:pt x="169" y="290"/>
                    <a:pt x="177" y="289"/>
                    <a:pt x="185" y="288"/>
                  </a:cubicBezTo>
                  <a:cubicBezTo>
                    <a:pt x="266" y="280"/>
                    <a:pt x="326" y="207"/>
                    <a:pt x="314" y="124"/>
                  </a:cubicBezTo>
                  <a:cubicBezTo>
                    <a:pt x="300" y="51"/>
                    <a:pt x="237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6"/>
            <p:cNvSpPr/>
            <p:nvPr/>
          </p:nvSpPr>
          <p:spPr>
            <a:xfrm>
              <a:off x="1676100" y="3099625"/>
              <a:ext cx="4675" cy="4175"/>
            </a:xfrm>
            <a:custGeom>
              <a:avLst/>
              <a:gdLst/>
              <a:ahLst/>
              <a:cxnLst/>
              <a:rect l="l" t="t" r="r" b="b"/>
              <a:pathLst>
                <a:path w="187" h="167" extrusionOk="0">
                  <a:moveTo>
                    <a:pt x="95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5" y="7"/>
                    <a:pt x="0" y="50"/>
                    <a:pt x="8" y="98"/>
                  </a:cubicBezTo>
                  <a:cubicBezTo>
                    <a:pt x="15" y="138"/>
                    <a:pt x="52" y="167"/>
                    <a:pt x="92" y="167"/>
                  </a:cubicBezTo>
                  <a:cubicBezTo>
                    <a:pt x="97" y="167"/>
                    <a:pt x="101" y="167"/>
                    <a:pt x="106" y="166"/>
                  </a:cubicBezTo>
                  <a:cubicBezTo>
                    <a:pt x="154" y="161"/>
                    <a:pt x="187" y="120"/>
                    <a:pt x="182" y="72"/>
                  </a:cubicBezTo>
                  <a:cubicBezTo>
                    <a:pt x="173" y="29"/>
                    <a:pt x="137" y="1"/>
                    <a:pt x="95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6"/>
            <p:cNvSpPr/>
            <p:nvPr/>
          </p:nvSpPr>
          <p:spPr>
            <a:xfrm>
              <a:off x="1619675" y="3075300"/>
              <a:ext cx="4675" cy="4250"/>
            </a:xfrm>
            <a:custGeom>
              <a:avLst/>
              <a:gdLst/>
              <a:ahLst/>
              <a:cxnLst/>
              <a:rect l="l" t="t" r="r" b="b"/>
              <a:pathLst>
                <a:path w="187" h="170" extrusionOk="0">
                  <a:moveTo>
                    <a:pt x="95" y="0"/>
                  </a:moveTo>
                  <a:cubicBezTo>
                    <a:pt x="90" y="0"/>
                    <a:pt x="86" y="1"/>
                    <a:pt x="81" y="1"/>
                  </a:cubicBezTo>
                  <a:cubicBezTo>
                    <a:pt x="33" y="7"/>
                    <a:pt x="0" y="49"/>
                    <a:pt x="8" y="97"/>
                  </a:cubicBezTo>
                  <a:cubicBezTo>
                    <a:pt x="15" y="138"/>
                    <a:pt x="52" y="169"/>
                    <a:pt x="93" y="169"/>
                  </a:cubicBezTo>
                  <a:cubicBezTo>
                    <a:pt x="97" y="169"/>
                    <a:pt x="102" y="169"/>
                    <a:pt x="106" y="168"/>
                  </a:cubicBezTo>
                  <a:cubicBezTo>
                    <a:pt x="154" y="163"/>
                    <a:pt x="187" y="120"/>
                    <a:pt x="182" y="72"/>
                  </a:cubicBezTo>
                  <a:cubicBezTo>
                    <a:pt x="173" y="31"/>
                    <a:pt x="137" y="0"/>
                    <a:pt x="9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6"/>
            <p:cNvSpPr/>
            <p:nvPr/>
          </p:nvSpPr>
          <p:spPr>
            <a:xfrm>
              <a:off x="1741400" y="3094425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6" y="1"/>
                  </a:moveTo>
                  <a:cubicBezTo>
                    <a:pt x="156" y="1"/>
                    <a:pt x="136" y="5"/>
                    <a:pt x="117" y="13"/>
                  </a:cubicBezTo>
                  <a:cubicBezTo>
                    <a:pt x="38" y="38"/>
                    <a:pt x="1" y="127"/>
                    <a:pt x="33" y="202"/>
                  </a:cubicBezTo>
                  <a:cubicBezTo>
                    <a:pt x="60" y="257"/>
                    <a:pt x="116" y="289"/>
                    <a:pt x="175" y="289"/>
                  </a:cubicBezTo>
                  <a:cubicBezTo>
                    <a:pt x="195" y="289"/>
                    <a:pt x="215" y="286"/>
                    <a:pt x="235" y="278"/>
                  </a:cubicBezTo>
                  <a:cubicBezTo>
                    <a:pt x="311" y="250"/>
                    <a:pt x="349" y="164"/>
                    <a:pt x="316" y="89"/>
                  </a:cubicBezTo>
                  <a:cubicBezTo>
                    <a:pt x="290" y="34"/>
                    <a:pt x="234" y="1"/>
                    <a:pt x="17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6"/>
            <p:cNvSpPr/>
            <p:nvPr/>
          </p:nvSpPr>
          <p:spPr>
            <a:xfrm>
              <a:off x="1743475" y="3129500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5" y="1"/>
                  </a:moveTo>
                  <a:cubicBezTo>
                    <a:pt x="156" y="1"/>
                    <a:pt x="136" y="5"/>
                    <a:pt x="117" y="12"/>
                  </a:cubicBezTo>
                  <a:cubicBezTo>
                    <a:pt x="39" y="40"/>
                    <a:pt x="1" y="126"/>
                    <a:pt x="34" y="201"/>
                  </a:cubicBezTo>
                  <a:cubicBezTo>
                    <a:pt x="60" y="256"/>
                    <a:pt x="116" y="289"/>
                    <a:pt x="174" y="289"/>
                  </a:cubicBezTo>
                  <a:cubicBezTo>
                    <a:pt x="193" y="289"/>
                    <a:pt x="213" y="285"/>
                    <a:pt x="233" y="277"/>
                  </a:cubicBezTo>
                  <a:cubicBezTo>
                    <a:pt x="311" y="252"/>
                    <a:pt x="349" y="163"/>
                    <a:pt x="316" y="88"/>
                  </a:cubicBezTo>
                  <a:cubicBezTo>
                    <a:pt x="290" y="33"/>
                    <a:pt x="233" y="1"/>
                    <a:pt x="175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6"/>
            <p:cNvSpPr/>
            <p:nvPr/>
          </p:nvSpPr>
          <p:spPr>
            <a:xfrm>
              <a:off x="1801675" y="3127050"/>
              <a:ext cx="8725" cy="727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71" y="1"/>
                  </a:moveTo>
                  <a:cubicBezTo>
                    <a:pt x="152" y="1"/>
                    <a:pt x="133" y="4"/>
                    <a:pt x="114" y="12"/>
                  </a:cubicBezTo>
                  <a:cubicBezTo>
                    <a:pt x="38" y="40"/>
                    <a:pt x="0" y="128"/>
                    <a:pt x="33" y="201"/>
                  </a:cubicBezTo>
                  <a:cubicBezTo>
                    <a:pt x="60" y="258"/>
                    <a:pt x="116" y="290"/>
                    <a:pt x="174" y="290"/>
                  </a:cubicBezTo>
                  <a:cubicBezTo>
                    <a:pt x="194" y="290"/>
                    <a:pt x="213" y="287"/>
                    <a:pt x="232" y="279"/>
                  </a:cubicBezTo>
                  <a:cubicBezTo>
                    <a:pt x="310" y="251"/>
                    <a:pt x="348" y="166"/>
                    <a:pt x="315" y="90"/>
                  </a:cubicBezTo>
                  <a:cubicBezTo>
                    <a:pt x="287" y="35"/>
                    <a:pt x="231" y="1"/>
                    <a:pt x="17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6"/>
            <p:cNvSpPr/>
            <p:nvPr/>
          </p:nvSpPr>
          <p:spPr>
            <a:xfrm>
              <a:off x="1700425" y="3067300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5" y="0"/>
                  </a:moveTo>
                  <a:cubicBezTo>
                    <a:pt x="155" y="0"/>
                    <a:pt x="135" y="4"/>
                    <a:pt x="117" y="11"/>
                  </a:cubicBezTo>
                  <a:cubicBezTo>
                    <a:pt x="38" y="39"/>
                    <a:pt x="1" y="125"/>
                    <a:pt x="33" y="200"/>
                  </a:cubicBezTo>
                  <a:cubicBezTo>
                    <a:pt x="62" y="256"/>
                    <a:pt x="118" y="289"/>
                    <a:pt x="177" y="289"/>
                  </a:cubicBezTo>
                  <a:cubicBezTo>
                    <a:pt x="197" y="289"/>
                    <a:pt x="216" y="286"/>
                    <a:pt x="235" y="279"/>
                  </a:cubicBezTo>
                  <a:cubicBezTo>
                    <a:pt x="311" y="251"/>
                    <a:pt x="349" y="163"/>
                    <a:pt x="316" y="90"/>
                  </a:cubicBezTo>
                  <a:cubicBezTo>
                    <a:pt x="289" y="33"/>
                    <a:pt x="233" y="0"/>
                    <a:pt x="17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36"/>
            <p:cNvSpPr/>
            <p:nvPr/>
          </p:nvSpPr>
          <p:spPr>
            <a:xfrm>
              <a:off x="1716300" y="3091125"/>
              <a:ext cx="5075" cy="4175"/>
            </a:xfrm>
            <a:custGeom>
              <a:avLst/>
              <a:gdLst/>
              <a:ahLst/>
              <a:cxnLst/>
              <a:rect l="l" t="t" r="r" b="b"/>
              <a:pathLst>
                <a:path w="203" h="167" extrusionOk="0">
                  <a:moveTo>
                    <a:pt x="101" y="0"/>
                  </a:moveTo>
                  <a:cubicBezTo>
                    <a:pt x="91" y="0"/>
                    <a:pt x="80" y="2"/>
                    <a:pt x="69" y="6"/>
                  </a:cubicBezTo>
                  <a:cubicBezTo>
                    <a:pt x="24" y="22"/>
                    <a:pt x="1" y="72"/>
                    <a:pt x="21" y="115"/>
                  </a:cubicBezTo>
                  <a:cubicBezTo>
                    <a:pt x="36" y="147"/>
                    <a:pt x="69" y="167"/>
                    <a:pt x="103" y="167"/>
                  </a:cubicBezTo>
                  <a:cubicBezTo>
                    <a:pt x="115" y="167"/>
                    <a:pt x="126" y="165"/>
                    <a:pt x="137" y="160"/>
                  </a:cubicBezTo>
                  <a:cubicBezTo>
                    <a:pt x="180" y="145"/>
                    <a:pt x="203" y="95"/>
                    <a:pt x="183" y="52"/>
                  </a:cubicBezTo>
                  <a:cubicBezTo>
                    <a:pt x="167" y="20"/>
                    <a:pt x="135" y="0"/>
                    <a:pt x="10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6"/>
            <p:cNvSpPr/>
            <p:nvPr/>
          </p:nvSpPr>
          <p:spPr>
            <a:xfrm>
              <a:off x="1195900" y="3140425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4" y="0"/>
                  </a:moveTo>
                  <a:cubicBezTo>
                    <a:pt x="154" y="0"/>
                    <a:pt x="134" y="4"/>
                    <a:pt x="114" y="11"/>
                  </a:cubicBezTo>
                  <a:cubicBezTo>
                    <a:pt x="39" y="39"/>
                    <a:pt x="1" y="125"/>
                    <a:pt x="34" y="201"/>
                  </a:cubicBezTo>
                  <a:cubicBezTo>
                    <a:pt x="60" y="256"/>
                    <a:pt x="117" y="290"/>
                    <a:pt x="176" y="290"/>
                  </a:cubicBezTo>
                  <a:cubicBezTo>
                    <a:pt x="195" y="290"/>
                    <a:pt x="215" y="286"/>
                    <a:pt x="233" y="279"/>
                  </a:cubicBezTo>
                  <a:cubicBezTo>
                    <a:pt x="311" y="251"/>
                    <a:pt x="349" y="163"/>
                    <a:pt x="316" y="90"/>
                  </a:cubicBezTo>
                  <a:cubicBezTo>
                    <a:pt x="290" y="33"/>
                    <a:pt x="233" y="0"/>
                    <a:pt x="174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6"/>
            <p:cNvSpPr/>
            <p:nvPr/>
          </p:nvSpPr>
          <p:spPr>
            <a:xfrm>
              <a:off x="1239400" y="3176000"/>
              <a:ext cx="8675" cy="7250"/>
            </a:xfrm>
            <a:custGeom>
              <a:avLst/>
              <a:gdLst/>
              <a:ahLst/>
              <a:cxnLst/>
              <a:rect l="l" t="t" r="r" b="b"/>
              <a:pathLst>
                <a:path w="347" h="290" extrusionOk="0">
                  <a:moveTo>
                    <a:pt x="174" y="1"/>
                  </a:moveTo>
                  <a:cubicBezTo>
                    <a:pt x="154" y="1"/>
                    <a:pt x="134" y="5"/>
                    <a:pt x="114" y="13"/>
                  </a:cubicBezTo>
                  <a:cubicBezTo>
                    <a:pt x="39" y="38"/>
                    <a:pt x="1" y="127"/>
                    <a:pt x="31" y="202"/>
                  </a:cubicBezTo>
                  <a:cubicBezTo>
                    <a:pt x="59" y="257"/>
                    <a:pt x="115" y="289"/>
                    <a:pt x="173" y="289"/>
                  </a:cubicBezTo>
                  <a:cubicBezTo>
                    <a:pt x="193" y="289"/>
                    <a:pt x="213" y="286"/>
                    <a:pt x="233" y="278"/>
                  </a:cubicBezTo>
                  <a:cubicBezTo>
                    <a:pt x="309" y="250"/>
                    <a:pt x="346" y="164"/>
                    <a:pt x="316" y="89"/>
                  </a:cubicBezTo>
                  <a:cubicBezTo>
                    <a:pt x="288" y="34"/>
                    <a:pt x="232" y="1"/>
                    <a:pt x="17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6"/>
            <p:cNvSpPr/>
            <p:nvPr/>
          </p:nvSpPr>
          <p:spPr>
            <a:xfrm>
              <a:off x="1213250" y="3160650"/>
              <a:ext cx="5075" cy="4200"/>
            </a:xfrm>
            <a:custGeom>
              <a:avLst/>
              <a:gdLst/>
              <a:ahLst/>
              <a:cxnLst/>
              <a:rect l="l" t="t" r="r" b="b"/>
              <a:pathLst>
                <a:path w="203" h="168" extrusionOk="0">
                  <a:moveTo>
                    <a:pt x="101" y="0"/>
                  </a:moveTo>
                  <a:cubicBezTo>
                    <a:pt x="90" y="0"/>
                    <a:pt x="79" y="2"/>
                    <a:pt x="68" y="7"/>
                  </a:cubicBezTo>
                  <a:cubicBezTo>
                    <a:pt x="23" y="22"/>
                    <a:pt x="0" y="72"/>
                    <a:pt x="21" y="115"/>
                  </a:cubicBezTo>
                  <a:cubicBezTo>
                    <a:pt x="36" y="148"/>
                    <a:pt x="68" y="167"/>
                    <a:pt x="103" y="167"/>
                  </a:cubicBezTo>
                  <a:cubicBezTo>
                    <a:pt x="114" y="167"/>
                    <a:pt x="125" y="165"/>
                    <a:pt x="137" y="161"/>
                  </a:cubicBezTo>
                  <a:cubicBezTo>
                    <a:pt x="179" y="146"/>
                    <a:pt x="202" y="95"/>
                    <a:pt x="182" y="52"/>
                  </a:cubicBezTo>
                  <a:cubicBezTo>
                    <a:pt x="167" y="20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6"/>
            <p:cNvSpPr/>
            <p:nvPr/>
          </p:nvSpPr>
          <p:spPr>
            <a:xfrm>
              <a:off x="1215525" y="3132400"/>
              <a:ext cx="5000" cy="4200"/>
            </a:xfrm>
            <a:custGeom>
              <a:avLst/>
              <a:gdLst/>
              <a:ahLst/>
              <a:cxnLst/>
              <a:rect l="l" t="t" r="r" b="b"/>
              <a:pathLst>
                <a:path w="200" h="168" extrusionOk="0">
                  <a:moveTo>
                    <a:pt x="100" y="0"/>
                  </a:moveTo>
                  <a:cubicBezTo>
                    <a:pt x="89" y="0"/>
                    <a:pt x="77" y="3"/>
                    <a:pt x="66" y="7"/>
                  </a:cubicBezTo>
                  <a:cubicBezTo>
                    <a:pt x="20" y="22"/>
                    <a:pt x="0" y="73"/>
                    <a:pt x="18" y="116"/>
                  </a:cubicBezTo>
                  <a:cubicBezTo>
                    <a:pt x="33" y="148"/>
                    <a:pt x="66" y="167"/>
                    <a:pt x="100" y="167"/>
                  </a:cubicBezTo>
                  <a:cubicBezTo>
                    <a:pt x="111" y="167"/>
                    <a:pt x="123" y="165"/>
                    <a:pt x="134" y="161"/>
                  </a:cubicBezTo>
                  <a:cubicBezTo>
                    <a:pt x="177" y="143"/>
                    <a:pt x="199" y="95"/>
                    <a:pt x="182" y="50"/>
                  </a:cubicBezTo>
                  <a:cubicBezTo>
                    <a:pt x="165" y="18"/>
                    <a:pt x="133" y="0"/>
                    <a:pt x="100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6"/>
            <p:cNvSpPr/>
            <p:nvPr/>
          </p:nvSpPr>
          <p:spPr>
            <a:xfrm>
              <a:off x="1684475" y="3074225"/>
              <a:ext cx="4700" cy="4175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6" y="0"/>
                  </a:moveTo>
                  <a:cubicBezTo>
                    <a:pt x="91" y="0"/>
                    <a:pt x="86" y="1"/>
                    <a:pt x="81" y="2"/>
                  </a:cubicBezTo>
                  <a:cubicBezTo>
                    <a:pt x="33" y="7"/>
                    <a:pt x="1" y="50"/>
                    <a:pt x="6" y="97"/>
                  </a:cubicBezTo>
                  <a:cubicBezTo>
                    <a:pt x="15" y="138"/>
                    <a:pt x="52" y="167"/>
                    <a:pt x="92" y="167"/>
                  </a:cubicBezTo>
                  <a:cubicBezTo>
                    <a:pt x="97" y="167"/>
                    <a:pt x="102" y="166"/>
                    <a:pt x="106" y="166"/>
                  </a:cubicBezTo>
                  <a:cubicBezTo>
                    <a:pt x="154" y="160"/>
                    <a:pt x="187" y="118"/>
                    <a:pt x="182" y="72"/>
                  </a:cubicBezTo>
                  <a:cubicBezTo>
                    <a:pt x="173" y="29"/>
                    <a:pt x="138" y="0"/>
                    <a:pt x="9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6"/>
            <p:cNvSpPr/>
            <p:nvPr/>
          </p:nvSpPr>
          <p:spPr>
            <a:xfrm>
              <a:off x="1812950" y="3139475"/>
              <a:ext cx="8675" cy="7225"/>
            </a:xfrm>
            <a:custGeom>
              <a:avLst/>
              <a:gdLst/>
              <a:ahLst/>
              <a:cxnLst/>
              <a:rect l="l" t="t" r="r" b="b"/>
              <a:pathLst>
                <a:path w="347" h="289" extrusionOk="0">
                  <a:moveTo>
                    <a:pt x="173" y="0"/>
                  </a:moveTo>
                  <a:cubicBezTo>
                    <a:pt x="153" y="0"/>
                    <a:pt x="133" y="4"/>
                    <a:pt x="114" y="12"/>
                  </a:cubicBezTo>
                  <a:cubicBezTo>
                    <a:pt x="36" y="39"/>
                    <a:pt x="1" y="125"/>
                    <a:pt x="31" y="201"/>
                  </a:cubicBezTo>
                  <a:cubicBezTo>
                    <a:pt x="59" y="255"/>
                    <a:pt x="114" y="289"/>
                    <a:pt x="172" y="289"/>
                  </a:cubicBezTo>
                  <a:cubicBezTo>
                    <a:pt x="192" y="289"/>
                    <a:pt x="213" y="285"/>
                    <a:pt x="233" y="276"/>
                  </a:cubicBezTo>
                  <a:cubicBezTo>
                    <a:pt x="308" y="251"/>
                    <a:pt x="346" y="163"/>
                    <a:pt x="313" y="87"/>
                  </a:cubicBezTo>
                  <a:cubicBezTo>
                    <a:pt x="287" y="33"/>
                    <a:pt x="231" y="0"/>
                    <a:pt x="173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6"/>
            <p:cNvSpPr/>
            <p:nvPr/>
          </p:nvSpPr>
          <p:spPr>
            <a:xfrm>
              <a:off x="1771925" y="3112300"/>
              <a:ext cx="8725" cy="727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74" y="1"/>
                  </a:moveTo>
                  <a:cubicBezTo>
                    <a:pt x="155" y="1"/>
                    <a:pt x="135" y="4"/>
                    <a:pt x="116" y="12"/>
                  </a:cubicBezTo>
                  <a:cubicBezTo>
                    <a:pt x="38" y="40"/>
                    <a:pt x="0" y="125"/>
                    <a:pt x="33" y="201"/>
                  </a:cubicBezTo>
                  <a:cubicBezTo>
                    <a:pt x="61" y="258"/>
                    <a:pt x="117" y="290"/>
                    <a:pt x="175" y="290"/>
                  </a:cubicBezTo>
                  <a:cubicBezTo>
                    <a:pt x="195" y="290"/>
                    <a:pt x="215" y="287"/>
                    <a:pt x="235" y="279"/>
                  </a:cubicBezTo>
                  <a:cubicBezTo>
                    <a:pt x="310" y="251"/>
                    <a:pt x="348" y="163"/>
                    <a:pt x="315" y="90"/>
                  </a:cubicBezTo>
                  <a:cubicBezTo>
                    <a:pt x="289" y="33"/>
                    <a:pt x="233" y="1"/>
                    <a:pt x="17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6"/>
            <p:cNvSpPr/>
            <p:nvPr/>
          </p:nvSpPr>
          <p:spPr>
            <a:xfrm>
              <a:off x="1787800" y="3136125"/>
              <a:ext cx="5000" cy="4200"/>
            </a:xfrm>
            <a:custGeom>
              <a:avLst/>
              <a:gdLst/>
              <a:ahLst/>
              <a:cxnLst/>
              <a:rect l="l" t="t" r="r" b="b"/>
              <a:pathLst>
                <a:path w="200" h="168" extrusionOk="0">
                  <a:moveTo>
                    <a:pt x="100" y="1"/>
                  </a:moveTo>
                  <a:cubicBezTo>
                    <a:pt x="89" y="1"/>
                    <a:pt x="77" y="3"/>
                    <a:pt x="66" y="7"/>
                  </a:cubicBezTo>
                  <a:cubicBezTo>
                    <a:pt x="23" y="25"/>
                    <a:pt x="1" y="72"/>
                    <a:pt x="21" y="115"/>
                  </a:cubicBezTo>
                  <a:cubicBezTo>
                    <a:pt x="36" y="148"/>
                    <a:pt x="68" y="167"/>
                    <a:pt x="102" y="167"/>
                  </a:cubicBezTo>
                  <a:cubicBezTo>
                    <a:pt x="113" y="167"/>
                    <a:pt x="124" y="165"/>
                    <a:pt x="134" y="161"/>
                  </a:cubicBezTo>
                  <a:cubicBezTo>
                    <a:pt x="180" y="146"/>
                    <a:pt x="200" y="95"/>
                    <a:pt x="182" y="52"/>
                  </a:cubicBezTo>
                  <a:cubicBezTo>
                    <a:pt x="167" y="20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6"/>
            <p:cNvSpPr/>
            <p:nvPr/>
          </p:nvSpPr>
          <p:spPr>
            <a:xfrm>
              <a:off x="1755975" y="3119225"/>
              <a:ext cx="4675" cy="4200"/>
            </a:xfrm>
            <a:custGeom>
              <a:avLst/>
              <a:gdLst/>
              <a:ahLst/>
              <a:cxnLst/>
              <a:rect l="l" t="t" r="r" b="b"/>
              <a:pathLst>
                <a:path w="187" h="168" extrusionOk="0">
                  <a:moveTo>
                    <a:pt x="95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3" y="7"/>
                    <a:pt x="0" y="50"/>
                    <a:pt x="8" y="98"/>
                  </a:cubicBezTo>
                  <a:cubicBezTo>
                    <a:pt x="14" y="139"/>
                    <a:pt x="52" y="167"/>
                    <a:pt x="92" y="167"/>
                  </a:cubicBezTo>
                  <a:cubicBezTo>
                    <a:pt x="97" y="167"/>
                    <a:pt x="101" y="167"/>
                    <a:pt x="106" y="166"/>
                  </a:cubicBezTo>
                  <a:cubicBezTo>
                    <a:pt x="154" y="163"/>
                    <a:pt x="187" y="121"/>
                    <a:pt x="182" y="73"/>
                  </a:cubicBezTo>
                  <a:cubicBezTo>
                    <a:pt x="173" y="30"/>
                    <a:pt x="137" y="1"/>
                    <a:pt x="95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6"/>
            <p:cNvSpPr/>
            <p:nvPr/>
          </p:nvSpPr>
          <p:spPr>
            <a:xfrm>
              <a:off x="1494275" y="3075025"/>
              <a:ext cx="23050" cy="20225"/>
            </a:xfrm>
            <a:custGeom>
              <a:avLst/>
              <a:gdLst/>
              <a:ahLst/>
              <a:cxnLst/>
              <a:rect l="l" t="t" r="r" b="b"/>
              <a:pathLst>
                <a:path w="922" h="809" extrusionOk="0">
                  <a:moveTo>
                    <a:pt x="463" y="1"/>
                  </a:moveTo>
                  <a:cubicBezTo>
                    <a:pt x="442" y="1"/>
                    <a:pt x="421" y="2"/>
                    <a:pt x="399" y="5"/>
                  </a:cubicBezTo>
                  <a:cubicBezTo>
                    <a:pt x="162" y="35"/>
                    <a:pt x="1" y="242"/>
                    <a:pt x="36" y="464"/>
                  </a:cubicBezTo>
                  <a:cubicBezTo>
                    <a:pt x="66" y="663"/>
                    <a:pt x="250" y="809"/>
                    <a:pt x="460" y="809"/>
                  </a:cubicBezTo>
                  <a:cubicBezTo>
                    <a:pt x="480" y="809"/>
                    <a:pt x="502" y="807"/>
                    <a:pt x="523" y="804"/>
                  </a:cubicBezTo>
                  <a:cubicBezTo>
                    <a:pt x="760" y="774"/>
                    <a:pt x="921" y="567"/>
                    <a:pt x="888" y="345"/>
                  </a:cubicBezTo>
                  <a:cubicBezTo>
                    <a:pt x="856" y="146"/>
                    <a:pt x="674" y="1"/>
                    <a:pt x="46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6"/>
            <p:cNvSpPr/>
            <p:nvPr/>
          </p:nvSpPr>
          <p:spPr>
            <a:xfrm>
              <a:off x="1456200" y="3131725"/>
              <a:ext cx="12525" cy="11225"/>
            </a:xfrm>
            <a:custGeom>
              <a:avLst/>
              <a:gdLst/>
              <a:ahLst/>
              <a:cxnLst/>
              <a:rect l="l" t="t" r="r" b="b"/>
              <a:pathLst>
                <a:path w="501" h="449" extrusionOk="0">
                  <a:moveTo>
                    <a:pt x="253" y="1"/>
                  </a:moveTo>
                  <a:cubicBezTo>
                    <a:pt x="240" y="1"/>
                    <a:pt x="228" y="2"/>
                    <a:pt x="215" y="4"/>
                  </a:cubicBezTo>
                  <a:cubicBezTo>
                    <a:pt x="92" y="16"/>
                    <a:pt x="1" y="130"/>
                    <a:pt x="16" y="256"/>
                  </a:cubicBezTo>
                  <a:cubicBezTo>
                    <a:pt x="36" y="369"/>
                    <a:pt x="136" y="448"/>
                    <a:pt x="246" y="448"/>
                  </a:cubicBezTo>
                  <a:cubicBezTo>
                    <a:pt x="258" y="448"/>
                    <a:pt x="271" y="447"/>
                    <a:pt x="283" y="445"/>
                  </a:cubicBezTo>
                  <a:cubicBezTo>
                    <a:pt x="409" y="433"/>
                    <a:pt x="500" y="319"/>
                    <a:pt x="485" y="193"/>
                  </a:cubicBezTo>
                  <a:cubicBezTo>
                    <a:pt x="462" y="80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6"/>
            <p:cNvSpPr/>
            <p:nvPr/>
          </p:nvSpPr>
          <p:spPr>
            <a:xfrm>
              <a:off x="1502475" y="3111475"/>
              <a:ext cx="8150" cy="7300"/>
            </a:xfrm>
            <a:custGeom>
              <a:avLst/>
              <a:gdLst/>
              <a:ahLst/>
              <a:cxnLst/>
              <a:rect l="l" t="t" r="r" b="b"/>
              <a:pathLst>
                <a:path w="326" h="292" extrusionOk="0">
                  <a:moveTo>
                    <a:pt x="165" y="0"/>
                  </a:moveTo>
                  <a:cubicBezTo>
                    <a:pt x="157" y="0"/>
                    <a:pt x="150" y="1"/>
                    <a:pt x="142" y="2"/>
                  </a:cubicBezTo>
                  <a:cubicBezTo>
                    <a:pt x="61" y="12"/>
                    <a:pt x="1" y="85"/>
                    <a:pt x="13" y="166"/>
                  </a:cubicBezTo>
                  <a:cubicBezTo>
                    <a:pt x="27" y="239"/>
                    <a:pt x="90" y="291"/>
                    <a:pt x="164" y="291"/>
                  </a:cubicBezTo>
                  <a:cubicBezTo>
                    <a:pt x="171" y="291"/>
                    <a:pt x="179" y="291"/>
                    <a:pt x="187" y="289"/>
                  </a:cubicBezTo>
                  <a:cubicBezTo>
                    <a:pt x="268" y="279"/>
                    <a:pt x="326" y="206"/>
                    <a:pt x="316" y="125"/>
                  </a:cubicBezTo>
                  <a:cubicBezTo>
                    <a:pt x="302" y="52"/>
                    <a:pt x="237" y="0"/>
                    <a:pt x="16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6"/>
            <p:cNvSpPr/>
            <p:nvPr/>
          </p:nvSpPr>
          <p:spPr>
            <a:xfrm>
              <a:off x="1469950" y="3075650"/>
              <a:ext cx="8150" cy="7250"/>
            </a:xfrm>
            <a:custGeom>
              <a:avLst/>
              <a:gdLst/>
              <a:ahLst/>
              <a:cxnLst/>
              <a:rect l="l" t="t" r="r" b="b"/>
              <a:pathLst>
                <a:path w="326" h="290" extrusionOk="0">
                  <a:moveTo>
                    <a:pt x="168" y="0"/>
                  </a:moveTo>
                  <a:cubicBezTo>
                    <a:pt x="160" y="0"/>
                    <a:pt x="151" y="1"/>
                    <a:pt x="142" y="3"/>
                  </a:cubicBezTo>
                  <a:cubicBezTo>
                    <a:pt x="58" y="10"/>
                    <a:pt x="0" y="83"/>
                    <a:pt x="11" y="167"/>
                  </a:cubicBezTo>
                  <a:cubicBezTo>
                    <a:pt x="24" y="239"/>
                    <a:pt x="89" y="289"/>
                    <a:pt x="161" y="289"/>
                  </a:cubicBezTo>
                  <a:cubicBezTo>
                    <a:pt x="169" y="289"/>
                    <a:pt x="177" y="289"/>
                    <a:pt x="185" y="288"/>
                  </a:cubicBezTo>
                  <a:cubicBezTo>
                    <a:pt x="268" y="277"/>
                    <a:pt x="326" y="204"/>
                    <a:pt x="316" y="124"/>
                  </a:cubicBezTo>
                  <a:cubicBezTo>
                    <a:pt x="302" y="52"/>
                    <a:pt x="239" y="0"/>
                    <a:pt x="16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6"/>
            <p:cNvSpPr/>
            <p:nvPr/>
          </p:nvSpPr>
          <p:spPr>
            <a:xfrm>
              <a:off x="1444675" y="3108700"/>
              <a:ext cx="8150" cy="7225"/>
            </a:xfrm>
            <a:custGeom>
              <a:avLst/>
              <a:gdLst/>
              <a:ahLst/>
              <a:cxnLst/>
              <a:rect l="l" t="t" r="r" b="b"/>
              <a:pathLst>
                <a:path w="326" h="289" extrusionOk="0">
                  <a:moveTo>
                    <a:pt x="163" y="0"/>
                  </a:moveTo>
                  <a:cubicBezTo>
                    <a:pt x="155" y="0"/>
                    <a:pt x="147" y="1"/>
                    <a:pt x="139" y="2"/>
                  </a:cubicBezTo>
                  <a:cubicBezTo>
                    <a:pt x="58" y="10"/>
                    <a:pt x="0" y="85"/>
                    <a:pt x="10" y="166"/>
                  </a:cubicBezTo>
                  <a:cubicBezTo>
                    <a:pt x="24" y="239"/>
                    <a:pt x="89" y="289"/>
                    <a:pt x="161" y="289"/>
                  </a:cubicBezTo>
                  <a:cubicBezTo>
                    <a:pt x="168" y="289"/>
                    <a:pt x="176" y="288"/>
                    <a:pt x="184" y="287"/>
                  </a:cubicBezTo>
                  <a:cubicBezTo>
                    <a:pt x="265" y="279"/>
                    <a:pt x="326" y="206"/>
                    <a:pt x="313" y="123"/>
                  </a:cubicBezTo>
                  <a:cubicBezTo>
                    <a:pt x="299" y="50"/>
                    <a:pt x="237" y="0"/>
                    <a:pt x="163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6"/>
            <p:cNvSpPr/>
            <p:nvPr/>
          </p:nvSpPr>
          <p:spPr>
            <a:xfrm>
              <a:off x="1535825" y="3126350"/>
              <a:ext cx="4700" cy="4200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6" y="7"/>
                    <a:pt x="1" y="50"/>
                    <a:pt x="8" y="98"/>
                  </a:cubicBezTo>
                  <a:cubicBezTo>
                    <a:pt x="15" y="139"/>
                    <a:pt x="52" y="167"/>
                    <a:pt x="92" y="167"/>
                  </a:cubicBezTo>
                  <a:cubicBezTo>
                    <a:pt x="97" y="167"/>
                    <a:pt x="102" y="167"/>
                    <a:pt x="106" y="166"/>
                  </a:cubicBezTo>
                  <a:cubicBezTo>
                    <a:pt x="154" y="161"/>
                    <a:pt x="187" y="118"/>
                    <a:pt x="182" y="73"/>
                  </a:cubicBezTo>
                  <a:cubicBezTo>
                    <a:pt x="175" y="30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6"/>
            <p:cNvSpPr/>
            <p:nvPr/>
          </p:nvSpPr>
          <p:spPr>
            <a:xfrm>
              <a:off x="1479400" y="3102025"/>
              <a:ext cx="4700" cy="4200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3" y="7"/>
                    <a:pt x="1" y="50"/>
                    <a:pt x="8" y="97"/>
                  </a:cubicBezTo>
                  <a:cubicBezTo>
                    <a:pt x="15" y="137"/>
                    <a:pt x="51" y="167"/>
                    <a:pt x="90" y="167"/>
                  </a:cubicBezTo>
                  <a:cubicBezTo>
                    <a:pt x="95" y="167"/>
                    <a:pt x="101" y="167"/>
                    <a:pt x="107" y="166"/>
                  </a:cubicBezTo>
                  <a:cubicBezTo>
                    <a:pt x="155" y="161"/>
                    <a:pt x="187" y="120"/>
                    <a:pt x="182" y="72"/>
                  </a:cubicBezTo>
                  <a:cubicBezTo>
                    <a:pt x="173" y="29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6"/>
            <p:cNvSpPr/>
            <p:nvPr/>
          </p:nvSpPr>
          <p:spPr>
            <a:xfrm>
              <a:off x="1552650" y="3079900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96" y="0"/>
                  </a:moveTo>
                  <a:cubicBezTo>
                    <a:pt x="91" y="0"/>
                    <a:pt x="86" y="1"/>
                    <a:pt x="82" y="2"/>
                  </a:cubicBezTo>
                  <a:cubicBezTo>
                    <a:pt x="36" y="7"/>
                    <a:pt x="1" y="49"/>
                    <a:pt x="8" y="97"/>
                  </a:cubicBezTo>
                  <a:cubicBezTo>
                    <a:pt x="15" y="138"/>
                    <a:pt x="52" y="167"/>
                    <a:pt x="95" y="167"/>
                  </a:cubicBezTo>
                  <a:cubicBezTo>
                    <a:pt x="99" y="167"/>
                    <a:pt x="104" y="166"/>
                    <a:pt x="109" y="165"/>
                  </a:cubicBezTo>
                  <a:cubicBezTo>
                    <a:pt x="155" y="160"/>
                    <a:pt x="190" y="118"/>
                    <a:pt x="182" y="72"/>
                  </a:cubicBezTo>
                  <a:cubicBezTo>
                    <a:pt x="176" y="29"/>
                    <a:pt x="138" y="0"/>
                    <a:pt x="9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6"/>
            <p:cNvSpPr/>
            <p:nvPr/>
          </p:nvSpPr>
          <p:spPr>
            <a:xfrm>
              <a:off x="1282275" y="3148750"/>
              <a:ext cx="12500" cy="11200"/>
            </a:xfrm>
            <a:custGeom>
              <a:avLst/>
              <a:gdLst/>
              <a:ahLst/>
              <a:cxnLst/>
              <a:rect l="l" t="t" r="r" b="b"/>
              <a:pathLst>
                <a:path w="500" h="448" extrusionOk="0">
                  <a:moveTo>
                    <a:pt x="256" y="0"/>
                  </a:moveTo>
                  <a:cubicBezTo>
                    <a:pt x="242" y="0"/>
                    <a:pt x="229" y="1"/>
                    <a:pt x="215" y="4"/>
                  </a:cubicBezTo>
                  <a:cubicBezTo>
                    <a:pt x="91" y="16"/>
                    <a:pt x="1" y="130"/>
                    <a:pt x="16" y="256"/>
                  </a:cubicBezTo>
                  <a:cubicBezTo>
                    <a:pt x="36" y="367"/>
                    <a:pt x="135" y="448"/>
                    <a:pt x="246" y="448"/>
                  </a:cubicBezTo>
                  <a:cubicBezTo>
                    <a:pt x="258" y="448"/>
                    <a:pt x="271" y="447"/>
                    <a:pt x="283" y="445"/>
                  </a:cubicBezTo>
                  <a:cubicBezTo>
                    <a:pt x="409" y="430"/>
                    <a:pt x="500" y="316"/>
                    <a:pt x="485" y="193"/>
                  </a:cubicBezTo>
                  <a:cubicBezTo>
                    <a:pt x="464" y="80"/>
                    <a:pt x="366" y="0"/>
                    <a:pt x="25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6"/>
            <p:cNvSpPr/>
            <p:nvPr/>
          </p:nvSpPr>
          <p:spPr>
            <a:xfrm>
              <a:off x="1296900" y="3132950"/>
              <a:ext cx="8100" cy="7250"/>
            </a:xfrm>
            <a:custGeom>
              <a:avLst/>
              <a:gdLst/>
              <a:ahLst/>
              <a:cxnLst/>
              <a:rect l="l" t="t" r="r" b="b"/>
              <a:pathLst>
                <a:path w="324" h="290" extrusionOk="0">
                  <a:moveTo>
                    <a:pt x="167" y="0"/>
                  </a:moveTo>
                  <a:cubicBezTo>
                    <a:pt x="158" y="0"/>
                    <a:pt x="149" y="1"/>
                    <a:pt x="139" y="3"/>
                  </a:cubicBezTo>
                  <a:cubicBezTo>
                    <a:pt x="59" y="10"/>
                    <a:pt x="1" y="83"/>
                    <a:pt x="11" y="164"/>
                  </a:cubicBezTo>
                  <a:cubicBezTo>
                    <a:pt x="24" y="237"/>
                    <a:pt x="90" y="290"/>
                    <a:pt x="162" y="290"/>
                  </a:cubicBezTo>
                  <a:cubicBezTo>
                    <a:pt x="169" y="290"/>
                    <a:pt x="177" y="289"/>
                    <a:pt x="185" y="288"/>
                  </a:cubicBezTo>
                  <a:cubicBezTo>
                    <a:pt x="265" y="278"/>
                    <a:pt x="323" y="205"/>
                    <a:pt x="313" y="124"/>
                  </a:cubicBezTo>
                  <a:cubicBezTo>
                    <a:pt x="300" y="52"/>
                    <a:pt x="239" y="0"/>
                    <a:pt x="167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6"/>
            <p:cNvSpPr/>
            <p:nvPr/>
          </p:nvSpPr>
          <p:spPr>
            <a:xfrm>
              <a:off x="1256050" y="3179925"/>
              <a:ext cx="8100" cy="7250"/>
            </a:xfrm>
            <a:custGeom>
              <a:avLst/>
              <a:gdLst/>
              <a:ahLst/>
              <a:cxnLst/>
              <a:rect l="l" t="t" r="r" b="b"/>
              <a:pathLst>
                <a:path w="324" h="290" extrusionOk="0">
                  <a:moveTo>
                    <a:pt x="164" y="1"/>
                  </a:moveTo>
                  <a:cubicBezTo>
                    <a:pt x="156" y="1"/>
                    <a:pt x="147" y="1"/>
                    <a:pt x="139" y="2"/>
                  </a:cubicBezTo>
                  <a:cubicBezTo>
                    <a:pt x="59" y="12"/>
                    <a:pt x="1" y="86"/>
                    <a:pt x="11" y="166"/>
                  </a:cubicBezTo>
                  <a:cubicBezTo>
                    <a:pt x="24" y="238"/>
                    <a:pt x="87" y="290"/>
                    <a:pt x="158" y="290"/>
                  </a:cubicBezTo>
                  <a:cubicBezTo>
                    <a:pt x="167" y="290"/>
                    <a:pt x="176" y="289"/>
                    <a:pt x="185" y="287"/>
                  </a:cubicBezTo>
                  <a:cubicBezTo>
                    <a:pt x="265" y="280"/>
                    <a:pt x="323" y="207"/>
                    <a:pt x="313" y="126"/>
                  </a:cubicBezTo>
                  <a:cubicBezTo>
                    <a:pt x="300" y="51"/>
                    <a:pt x="237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6"/>
            <p:cNvSpPr/>
            <p:nvPr/>
          </p:nvSpPr>
          <p:spPr>
            <a:xfrm>
              <a:off x="1236375" y="3124000"/>
              <a:ext cx="8175" cy="7300"/>
            </a:xfrm>
            <a:custGeom>
              <a:avLst/>
              <a:gdLst/>
              <a:ahLst/>
              <a:cxnLst/>
              <a:rect l="l" t="t" r="r" b="b"/>
              <a:pathLst>
                <a:path w="327" h="292" extrusionOk="0">
                  <a:moveTo>
                    <a:pt x="165" y="1"/>
                  </a:moveTo>
                  <a:cubicBezTo>
                    <a:pt x="157" y="1"/>
                    <a:pt x="150" y="2"/>
                    <a:pt x="142" y="3"/>
                  </a:cubicBezTo>
                  <a:cubicBezTo>
                    <a:pt x="61" y="13"/>
                    <a:pt x="1" y="86"/>
                    <a:pt x="13" y="167"/>
                  </a:cubicBezTo>
                  <a:cubicBezTo>
                    <a:pt x="27" y="240"/>
                    <a:pt x="90" y="292"/>
                    <a:pt x="164" y="292"/>
                  </a:cubicBezTo>
                  <a:cubicBezTo>
                    <a:pt x="172" y="292"/>
                    <a:pt x="179" y="291"/>
                    <a:pt x="187" y="290"/>
                  </a:cubicBezTo>
                  <a:cubicBezTo>
                    <a:pt x="268" y="280"/>
                    <a:pt x="326" y="207"/>
                    <a:pt x="316" y="126"/>
                  </a:cubicBezTo>
                  <a:cubicBezTo>
                    <a:pt x="302" y="53"/>
                    <a:pt x="237" y="1"/>
                    <a:pt x="165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6"/>
            <p:cNvSpPr/>
            <p:nvPr/>
          </p:nvSpPr>
          <p:spPr>
            <a:xfrm>
              <a:off x="1327550" y="3141675"/>
              <a:ext cx="4750" cy="4250"/>
            </a:xfrm>
            <a:custGeom>
              <a:avLst/>
              <a:gdLst/>
              <a:ahLst/>
              <a:cxnLst/>
              <a:rect l="l" t="t" r="r" b="b"/>
              <a:pathLst>
                <a:path w="190" h="170" extrusionOk="0">
                  <a:moveTo>
                    <a:pt x="96" y="1"/>
                  </a:moveTo>
                  <a:cubicBezTo>
                    <a:pt x="92" y="1"/>
                    <a:pt x="88" y="1"/>
                    <a:pt x="83" y="2"/>
                  </a:cubicBezTo>
                  <a:cubicBezTo>
                    <a:pt x="35" y="7"/>
                    <a:pt x="0" y="50"/>
                    <a:pt x="8" y="98"/>
                  </a:cubicBezTo>
                  <a:cubicBezTo>
                    <a:pt x="15" y="139"/>
                    <a:pt x="52" y="169"/>
                    <a:pt x="95" y="169"/>
                  </a:cubicBezTo>
                  <a:cubicBezTo>
                    <a:pt x="99" y="169"/>
                    <a:pt x="104" y="169"/>
                    <a:pt x="109" y="168"/>
                  </a:cubicBezTo>
                  <a:cubicBezTo>
                    <a:pt x="154" y="163"/>
                    <a:pt x="189" y="120"/>
                    <a:pt x="182" y="72"/>
                  </a:cubicBezTo>
                  <a:cubicBezTo>
                    <a:pt x="175" y="31"/>
                    <a:pt x="137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6"/>
            <p:cNvSpPr/>
            <p:nvPr/>
          </p:nvSpPr>
          <p:spPr>
            <a:xfrm>
              <a:off x="1262300" y="3153975"/>
              <a:ext cx="4675" cy="4225"/>
            </a:xfrm>
            <a:custGeom>
              <a:avLst/>
              <a:gdLst/>
              <a:ahLst/>
              <a:cxnLst/>
              <a:rect l="l" t="t" r="r" b="b"/>
              <a:pathLst>
                <a:path w="187" h="169" extrusionOk="0">
                  <a:moveTo>
                    <a:pt x="91" y="1"/>
                  </a:moveTo>
                  <a:cubicBezTo>
                    <a:pt x="88" y="1"/>
                    <a:pt x="84" y="1"/>
                    <a:pt x="81" y="1"/>
                  </a:cubicBezTo>
                  <a:cubicBezTo>
                    <a:pt x="33" y="7"/>
                    <a:pt x="0" y="49"/>
                    <a:pt x="8" y="97"/>
                  </a:cubicBezTo>
                  <a:cubicBezTo>
                    <a:pt x="15" y="138"/>
                    <a:pt x="52" y="169"/>
                    <a:pt x="93" y="169"/>
                  </a:cubicBezTo>
                  <a:cubicBezTo>
                    <a:pt x="97" y="169"/>
                    <a:pt x="102" y="169"/>
                    <a:pt x="106" y="168"/>
                  </a:cubicBezTo>
                  <a:cubicBezTo>
                    <a:pt x="154" y="163"/>
                    <a:pt x="187" y="120"/>
                    <a:pt x="182" y="72"/>
                  </a:cubicBezTo>
                  <a:cubicBezTo>
                    <a:pt x="172" y="30"/>
                    <a:pt x="135" y="1"/>
                    <a:pt x="9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6"/>
            <p:cNvSpPr/>
            <p:nvPr/>
          </p:nvSpPr>
          <p:spPr>
            <a:xfrm>
              <a:off x="1344425" y="3095225"/>
              <a:ext cx="4700" cy="4225"/>
            </a:xfrm>
            <a:custGeom>
              <a:avLst/>
              <a:gdLst/>
              <a:ahLst/>
              <a:cxnLst/>
              <a:rect l="l" t="t" r="r" b="b"/>
              <a:pathLst>
                <a:path w="188" h="169" extrusionOk="0">
                  <a:moveTo>
                    <a:pt x="95" y="0"/>
                  </a:moveTo>
                  <a:cubicBezTo>
                    <a:pt x="90" y="0"/>
                    <a:pt x="86" y="1"/>
                    <a:pt x="82" y="1"/>
                  </a:cubicBezTo>
                  <a:cubicBezTo>
                    <a:pt x="34" y="6"/>
                    <a:pt x="1" y="49"/>
                    <a:pt x="6" y="97"/>
                  </a:cubicBezTo>
                  <a:cubicBezTo>
                    <a:pt x="13" y="138"/>
                    <a:pt x="50" y="169"/>
                    <a:pt x="93" y="169"/>
                  </a:cubicBezTo>
                  <a:cubicBezTo>
                    <a:pt x="98" y="169"/>
                    <a:pt x="102" y="168"/>
                    <a:pt x="107" y="168"/>
                  </a:cubicBezTo>
                  <a:cubicBezTo>
                    <a:pt x="152" y="163"/>
                    <a:pt x="188" y="120"/>
                    <a:pt x="180" y="72"/>
                  </a:cubicBezTo>
                  <a:cubicBezTo>
                    <a:pt x="173" y="31"/>
                    <a:pt x="135" y="0"/>
                    <a:pt x="9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6"/>
            <p:cNvSpPr/>
            <p:nvPr/>
          </p:nvSpPr>
          <p:spPr>
            <a:xfrm>
              <a:off x="1397575" y="3079525"/>
              <a:ext cx="23050" cy="20325"/>
            </a:xfrm>
            <a:custGeom>
              <a:avLst/>
              <a:gdLst/>
              <a:ahLst/>
              <a:cxnLst/>
              <a:rect l="l" t="t" r="r" b="b"/>
              <a:pathLst>
                <a:path w="922" h="813" extrusionOk="0">
                  <a:moveTo>
                    <a:pt x="458" y="0"/>
                  </a:moveTo>
                  <a:cubicBezTo>
                    <a:pt x="439" y="0"/>
                    <a:pt x="419" y="1"/>
                    <a:pt x="399" y="4"/>
                  </a:cubicBezTo>
                  <a:cubicBezTo>
                    <a:pt x="162" y="37"/>
                    <a:pt x="1" y="244"/>
                    <a:pt x="33" y="465"/>
                  </a:cubicBezTo>
                  <a:cubicBezTo>
                    <a:pt x="66" y="666"/>
                    <a:pt x="250" y="812"/>
                    <a:pt x="463" y="812"/>
                  </a:cubicBezTo>
                  <a:cubicBezTo>
                    <a:pt x="483" y="812"/>
                    <a:pt x="503" y="811"/>
                    <a:pt x="523" y="808"/>
                  </a:cubicBezTo>
                  <a:cubicBezTo>
                    <a:pt x="757" y="776"/>
                    <a:pt x="921" y="569"/>
                    <a:pt x="886" y="347"/>
                  </a:cubicBezTo>
                  <a:cubicBezTo>
                    <a:pt x="856" y="146"/>
                    <a:pt x="669" y="0"/>
                    <a:pt x="45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6"/>
            <p:cNvSpPr/>
            <p:nvPr/>
          </p:nvSpPr>
          <p:spPr>
            <a:xfrm>
              <a:off x="1223775" y="3150600"/>
              <a:ext cx="23025" cy="20300"/>
            </a:xfrm>
            <a:custGeom>
              <a:avLst/>
              <a:gdLst/>
              <a:ahLst/>
              <a:cxnLst/>
              <a:rect l="l" t="t" r="r" b="b"/>
              <a:pathLst>
                <a:path w="921" h="812" extrusionOk="0">
                  <a:moveTo>
                    <a:pt x="463" y="1"/>
                  </a:moveTo>
                  <a:cubicBezTo>
                    <a:pt x="442" y="1"/>
                    <a:pt x="420" y="2"/>
                    <a:pt x="399" y="5"/>
                  </a:cubicBezTo>
                  <a:cubicBezTo>
                    <a:pt x="162" y="38"/>
                    <a:pt x="1" y="242"/>
                    <a:pt x="36" y="464"/>
                  </a:cubicBezTo>
                  <a:cubicBezTo>
                    <a:pt x="66" y="666"/>
                    <a:pt x="250" y="812"/>
                    <a:pt x="459" y="812"/>
                  </a:cubicBezTo>
                  <a:cubicBezTo>
                    <a:pt x="480" y="812"/>
                    <a:pt x="501" y="810"/>
                    <a:pt x="522" y="807"/>
                  </a:cubicBezTo>
                  <a:cubicBezTo>
                    <a:pt x="760" y="774"/>
                    <a:pt x="921" y="570"/>
                    <a:pt x="888" y="348"/>
                  </a:cubicBezTo>
                  <a:cubicBezTo>
                    <a:pt x="856" y="146"/>
                    <a:pt x="674" y="1"/>
                    <a:pt x="46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6"/>
            <p:cNvSpPr/>
            <p:nvPr/>
          </p:nvSpPr>
          <p:spPr>
            <a:xfrm>
              <a:off x="1359450" y="3136200"/>
              <a:ext cx="12550" cy="11225"/>
            </a:xfrm>
            <a:custGeom>
              <a:avLst/>
              <a:gdLst/>
              <a:ahLst/>
              <a:cxnLst/>
              <a:rect l="l" t="t" r="r" b="b"/>
              <a:pathLst>
                <a:path w="502" h="449" extrusionOk="0">
                  <a:moveTo>
                    <a:pt x="254" y="1"/>
                  </a:moveTo>
                  <a:cubicBezTo>
                    <a:pt x="242" y="1"/>
                    <a:pt x="229" y="2"/>
                    <a:pt x="217" y="4"/>
                  </a:cubicBezTo>
                  <a:cubicBezTo>
                    <a:pt x="91" y="17"/>
                    <a:pt x="0" y="133"/>
                    <a:pt x="18" y="259"/>
                  </a:cubicBezTo>
                  <a:cubicBezTo>
                    <a:pt x="38" y="371"/>
                    <a:pt x="136" y="449"/>
                    <a:pt x="244" y="449"/>
                  </a:cubicBezTo>
                  <a:cubicBezTo>
                    <a:pt x="258" y="449"/>
                    <a:pt x="271" y="448"/>
                    <a:pt x="285" y="445"/>
                  </a:cubicBezTo>
                  <a:cubicBezTo>
                    <a:pt x="411" y="433"/>
                    <a:pt x="502" y="319"/>
                    <a:pt x="484" y="193"/>
                  </a:cubicBezTo>
                  <a:cubicBezTo>
                    <a:pt x="464" y="82"/>
                    <a:pt x="365" y="1"/>
                    <a:pt x="25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6"/>
            <p:cNvSpPr/>
            <p:nvPr/>
          </p:nvSpPr>
          <p:spPr>
            <a:xfrm>
              <a:off x="1310400" y="3109850"/>
              <a:ext cx="12500" cy="11225"/>
            </a:xfrm>
            <a:custGeom>
              <a:avLst/>
              <a:gdLst/>
              <a:ahLst/>
              <a:cxnLst/>
              <a:rect l="l" t="t" r="r" b="b"/>
              <a:pathLst>
                <a:path w="500" h="449" extrusionOk="0">
                  <a:moveTo>
                    <a:pt x="251" y="1"/>
                  </a:moveTo>
                  <a:cubicBezTo>
                    <a:pt x="239" y="1"/>
                    <a:pt x="227" y="2"/>
                    <a:pt x="215" y="4"/>
                  </a:cubicBezTo>
                  <a:cubicBezTo>
                    <a:pt x="91" y="19"/>
                    <a:pt x="0" y="132"/>
                    <a:pt x="15" y="256"/>
                  </a:cubicBezTo>
                  <a:cubicBezTo>
                    <a:pt x="36" y="369"/>
                    <a:pt x="136" y="448"/>
                    <a:pt x="247" y="448"/>
                  </a:cubicBezTo>
                  <a:cubicBezTo>
                    <a:pt x="260" y="448"/>
                    <a:pt x="272" y="447"/>
                    <a:pt x="285" y="445"/>
                  </a:cubicBezTo>
                  <a:cubicBezTo>
                    <a:pt x="409" y="433"/>
                    <a:pt x="500" y="319"/>
                    <a:pt x="484" y="193"/>
                  </a:cubicBezTo>
                  <a:cubicBezTo>
                    <a:pt x="462" y="82"/>
                    <a:pt x="363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6"/>
            <p:cNvSpPr/>
            <p:nvPr/>
          </p:nvSpPr>
          <p:spPr>
            <a:xfrm>
              <a:off x="1262100" y="3130275"/>
              <a:ext cx="12575" cy="11225"/>
            </a:xfrm>
            <a:custGeom>
              <a:avLst/>
              <a:gdLst/>
              <a:ahLst/>
              <a:cxnLst/>
              <a:rect l="l" t="t" r="r" b="b"/>
              <a:pathLst>
                <a:path w="503" h="449" extrusionOk="0">
                  <a:moveTo>
                    <a:pt x="254" y="1"/>
                  </a:moveTo>
                  <a:cubicBezTo>
                    <a:pt x="242" y="1"/>
                    <a:pt x="230" y="2"/>
                    <a:pt x="218" y="4"/>
                  </a:cubicBezTo>
                  <a:cubicBezTo>
                    <a:pt x="91" y="19"/>
                    <a:pt x="1" y="132"/>
                    <a:pt x="18" y="259"/>
                  </a:cubicBezTo>
                  <a:cubicBezTo>
                    <a:pt x="39" y="370"/>
                    <a:pt x="137" y="448"/>
                    <a:pt x="248" y="448"/>
                  </a:cubicBezTo>
                  <a:cubicBezTo>
                    <a:pt x="260" y="448"/>
                    <a:pt x="273" y="447"/>
                    <a:pt x="286" y="445"/>
                  </a:cubicBezTo>
                  <a:cubicBezTo>
                    <a:pt x="412" y="433"/>
                    <a:pt x="502" y="319"/>
                    <a:pt x="485" y="193"/>
                  </a:cubicBezTo>
                  <a:cubicBezTo>
                    <a:pt x="464" y="82"/>
                    <a:pt x="366" y="1"/>
                    <a:pt x="25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6"/>
            <p:cNvSpPr/>
            <p:nvPr/>
          </p:nvSpPr>
          <p:spPr>
            <a:xfrm>
              <a:off x="1405825" y="3116000"/>
              <a:ext cx="8100" cy="7300"/>
            </a:xfrm>
            <a:custGeom>
              <a:avLst/>
              <a:gdLst/>
              <a:ahLst/>
              <a:cxnLst/>
              <a:rect l="l" t="t" r="r" b="b"/>
              <a:pathLst>
                <a:path w="324" h="292" extrusionOk="0">
                  <a:moveTo>
                    <a:pt x="163" y="1"/>
                  </a:moveTo>
                  <a:cubicBezTo>
                    <a:pt x="155" y="1"/>
                    <a:pt x="148" y="1"/>
                    <a:pt x="140" y="2"/>
                  </a:cubicBezTo>
                  <a:cubicBezTo>
                    <a:pt x="59" y="13"/>
                    <a:pt x="1" y="86"/>
                    <a:pt x="11" y="166"/>
                  </a:cubicBezTo>
                  <a:cubicBezTo>
                    <a:pt x="25" y="239"/>
                    <a:pt x="90" y="292"/>
                    <a:pt x="162" y="292"/>
                  </a:cubicBezTo>
                  <a:cubicBezTo>
                    <a:pt x="170" y="292"/>
                    <a:pt x="177" y="291"/>
                    <a:pt x="185" y="290"/>
                  </a:cubicBezTo>
                  <a:cubicBezTo>
                    <a:pt x="266" y="280"/>
                    <a:pt x="324" y="207"/>
                    <a:pt x="314" y="126"/>
                  </a:cubicBezTo>
                  <a:cubicBezTo>
                    <a:pt x="300" y="53"/>
                    <a:pt x="23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6"/>
            <p:cNvSpPr/>
            <p:nvPr/>
          </p:nvSpPr>
          <p:spPr>
            <a:xfrm>
              <a:off x="1373250" y="3080175"/>
              <a:ext cx="8100" cy="7250"/>
            </a:xfrm>
            <a:custGeom>
              <a:avLst/>
              <a:gdLst/>
              <a:ahLst/>
              <a:cxnLst/>
              <a:rect l="l" t="t" r="r" b="b"/>
              <a:pathLst>
                <a:path w="324" h="290" extrusionOk="0">
                  <a:moveTo>
                    <a:pt x="168" y="1"/>
                  </a:moveTo>
                  <a:cubicBezTo>
                    <a:pt x="159" y="1"/>
                    <a:pt x="150" y="2"/>
                    <a:pt x="141" y="3"/>
                  </a:cubicBezTo>
                  <a:cubicBezTo>
                    <a:pt x="58" y="11"/>
                    <a:pt x="0" y="84"/>
                    <a:pt x="10" y="167"/>
                  </a:cubicBezTo>
                  <a:cubicBezTo>
                    <a:pt x="24" y="240"/>
                    <a:pt x="89" y="290"/>
                    <a:pt x="161" y="290"/>
                  </a:cubicBezTo>
                  <a:cubicBezTo>
                    <a:pt x="168" y="290"/>
                    <a:pt x="176" y="289"/>
                    <a:pt x="184" y="288"/>
                  </a:cubicBezTo>
                  <a:cubicBezTo>
                    <a:pt x="265" y="278"/>
                    <a:pt x="323" y="205"/>
                    <a:pt x="313" y="124"/>
                  </a:cubicBezTo>
                  <a:cubicBezTo>
                    <a:pt x="300" y="52"/>
                    <a:pt x="238" y="1"/>
                    <a:pt x="168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6"/>
            <p:cNvSpPr/>
            <p:nvPr/>
          </p:nvSpPr>
          <p:spPr>
            <a:xfrm>
              <a:off x="1347975" y="3113225"/>
              <a:ext cx="8075" cy="7250"/>
            </a:xfrm>
            <a:custGeom>
              <a:avLst/>
              <a:gdLst/>
              <a:ahLst/>
              <a:cxnLst/>
              <a:rect l="l" t="t" r="r" b="b"/>
              <a:pathLst>
                <a:path w="323" h="290" extrusionOk="0">
                  <a:moveTo>
                    <a:pt x="163" y="1"/>
                  </a:moveTo>
                  <a:cubicBezTo>
                    <a:pt x="155" y="1"/>
                    <a:pt x="147" y="1"/>
                    <a:pt x="139" y="3"/>
                  </a:cubicBezTo>
                  <a:cubicBezTo>
                    <a:pt x="58" y="10"/>
                    <a:pt x="0" y="86"/>
                    <a:pt x="10" y="166"/>
                  </a:cubicBezTo>
                  <a:cubicBezTo>
                    <a:pt x="24" y="239"/>
                    <a:pt x="89" y="289"/>
                    <a:pt x="160" y="289"/>
                  </a:cubicBezTo>
                  <a:cubicBezTo>
                    <a:pt x="168" y="289"/>
                    <a:pt x="176" y="289"/>
                    <a:pt x="184" y="287"/>
                  </a:cubicBezTo>
                  <a:cubicBezTo>
                    <a:pt x="265" y="280"/>
                    <a:pt x="323" y="204"/>
                    <a:pt x="313" y="124"/>
                  </a:cubicBezTo>
                  <a:cubicBezTo>
                    <a:pt x="299" y="51"/>
                    <a:pt x="236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6"/>
            <p:cNvSpPr/>
            <p:nvPr/>
          </p:nvSpPr>
          <p:spPr>
            <a:xfrm>
              <a:off x="1439125" y="3130900"/>
              <a:ext cx="4675" cy="4175"/>
            </a:xfrm>
            <a:custGeom>
              <a:avLst/>
              <a:gdLst/>
              <a:ahLst/>
              <a:cxnLst/>
              <a:rect l="l" t="t" r="r" b="b"/>
              <a:pathLst>
                <a:path w="187" h="167" extrusionOk="0">
                  <a:moveTo>
                    <a:pt x="96" y="0"/>
                  </a:moveTo>
                  <a:cubicBezTo>
                    <a:pt x="91" y="0"/>
                    <a:pt x="86" y="1"/>
                    <a:pt x="81" y="2"/>
                  </a:cubicBezTo>
                  <a:cubicBezTo>
                    <a:pt x="33" y="7"/>
                    <a:pt x="0" y="47"/>
                    <a:pt x="5" y="95"/>
                  </a:cubicBezTo>
                  <a:cubicBezTo>
                    <a:pt x="14" y="138"/>
                    <a:pt x="50" y="167"/>
                    <a:pt x="92" y="167"/>
                  </a:cubicBezTo>
                  <a:cubicBezTo>
                    <a:pt x="96" y="167"/>
                    <a:pt x="101" y="166"/>
                    <a:pt x="106" y="165"/>
                  </a:cubicBezTo>
                  <a:cubicBezTo>
                    <a:pt x="154" y="160"/>
                    <a:pt x="187" y="118"/>
                    <a:pt x="182" y="72"/>
                  </a:cubicBezTo>
                  <a:cubicBezTo>
                    <a:pt x="173" y="29"/>
                    <a:pt x="137" y="0"/>
                    <a:pt x="9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6"/>
            <p:cNvSpPr/>
            <p:nvPr/>
          </p:nvSpPr>
          <p:spPr>
            <a:xfrm>
              <a:off x="1382700" y="3106575"/>
              <a:ext cx="4700" cy="4225"/>
            </a:xfrm>
            <a:custGeom>
              <a:avLst/>
              <a:gdLst/>
              <a:ahLst/>
              <a:cxnLst/>
              <a:rect l="l" t="t" r="r" b="b"/>
              <a:pathLst>
                <a:path w="188" h="169" extrusionOk="0">
                  <a:moveTo>
                    <a:pt x="96" y="0"/>
                  </a:moveTo>
                  <a:cubicBezTo>
                    <a:pt x="91" y="0"/>
                    <a:pt x="86" y="0"/>
                    <a:pt x="81" y="1"/>
                  </a:cubicBezTo>
                  <a:cubicBezTo>
                    <a:pt x="33" y="6"/>
                    <a:pt x="1" y="49"/>
                    <a:pt x="6" y="97"/>
                  </a:cubicBezTo>
                  <a:cubicBezTo>
                    <a:pt x="15" y="138"/>
                    <a:pt x="51" y="169"/>
                    <a:pt x="93" y="169"/>
                  </a:cubicBezTo>
                  <a:cubicBezTo>
                    <a:pt x="97" y="169"/>
                    <a:pt x="102" y="168"/>
                    <a:pt x="106" y="168"/>
                  </a:cubicBezTo>
                  <a:cubicBezTo>
                    <a:pt x="154" y="163"/>
                    <a:pt x="187" y="120"/>
                    <a:pt x="182" y="72"/>
                  </a:cubicBezTo>
                  <a:cubicBezTo>
                    <a:pt x="173" y="29"/>
                    <a:pt x="138" y="0"/>
                    <a:pt x="9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6"/>
            <p:cNvSpPr/>
            <p:nvPr/>
          </p:nvSpPr>
          <p:spPr>
            <a:xfrm>
              <a:off x="1455950" y="3084425"/>
              <a:ext cx="4700" cy="4200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3" y="7"/>
                    <a:pt x="1" y="50"/>
                    <a:pt x="8" y="98"/>
                  </a:cubicBezTo>
                  <a:cubicBezTo>
                    <a:pt x="15" y="139"/>
                    <a:pt x="52" y="167"/>
                    <a:pt x="93" y="167"/>
                  </a:cubicBezTo>
                  <a:cubicBezTo>
                    <a:pt x="97" y="167"/>
                    <a:pt x="102" y="167"/>
                    <a:pt x="107" y="166"/>
                  </a:cubicBezTo>
                  <a:cubicBezTo>
                    <a:pt x="154" y="161"/>
                    <a:pt x="187" y="118"/>
                    <a:pt x="182" y="73"/>
                  </a:cubicBezTo>
                  <a:cubicBezTo>
                    <a:pt x="173" y="30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6"/>
            <p:cNvSpPr/>
            <p:nvPr/>
          </p:nvSpPr>
          <p:spPr>
            <a:xfrm>
              <a:off x="994375" y="3070175"/>
              <a:ext cx="23100" cy="20300"/>
            </a:xfrm>
            <a:custGeom>
              <a:avLst/>
              <a:gdLst/>
              <a:ahLst/>
              <a:cxnLst/>
              <a:rect l="l" t="t" r="r" b="b"/>
              <a:pathLst>
                <a:path w="924" h="812" extrusionOk="0">
                  <a:moveTo>
                    <a:pt x="462" y="0"/>
                  </a:moveTo>
                  <a:cubicBezTo>
                    <a:pt x="441" y="0"/>
                    <a:pt x="420" y="2"/>
                    <a:pt x="399" y="5"/>
                  </a:cubicBezTo>
                  <a:cubicBezTo>
                    <a:pt x="164" y="38"/>
                    <a:pt x="0" y="242"/>
                    <a:pt x="36" y="464"/>
                  </a:cubicBezTo>
                  <a:cubicBezTo>
                    <a:pt x="68" y="666"/>
                    <a:pt x="250" y="811"/>
                    <a:pt x="461" y="811"/>
                  </a:cubicBezTo>
                  <a:cubicBezTo>
                    <a:pt x="482" y="811"/>
                    <a:pt x="503" y="810"/>
                    <a:pt x="525" y="807"/>
                  </a:cubicBezTo>
                  <a:cubicBezTo>
                    <a:pt x="762" y="774"/>
                    <a:pt x="923" y="570"/>
                    <a:pt x="888" y="348"/>
                  </a:cubicBezTo>
                  <a:cubicBezTo>
                    <a:pt x="856" y="146"/>
                    <a:pt x="673" y="0"/>
                    <a:pt x="46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6"/>
            <p:cNvSpPr/>
            <p:nvPr/>
          </p:nvSpPr>
          <p:spPr>
            <a:xfrm>
              <a:off x="1050150" y="3076425"/>
              <a:ext cx="23050" cy="20275"/>
            </a:xfrm>
            <a:custGeom>
              <a:avLst/>
              <a:gdLst/>
              <a:ahLst/>
              <a:cxnLst/>
              <a:rect l="l" t="t" r="r" b="b"/>
              <a:pathLst>
                <a:path w="922" h="811" extrusionOk="0">
                  <a:moveTo>
                    <a:pt x="461" y="0"/>
                  </a:moveTo>
                  <a:cubicBezTo>
                    <a:pt x="440" y="0"/>
                    <a:pt x="418" y="1"/>
                    <a:pt x="397" y="4"/>
                  </a:cubicBezTo>
                  <a:cubicBezTo>
                    <a:pt x="162" y="35"/>
                    <a:pt x="1" y="241"/>
                    <a:pt x="34" y="463"/>
                  </a:cubicBezTo>
                  <a:cubicBezTo>
                    <a:pt x="66" y="663"/>
                    <a:pt x="249" y="811"/>
                    <a:pt x="460" y="811"/>
                  </a:cubicBezTo>
                  <a:cubicBezTo>
                    <a:pt x="481" y="811"/>
                    <a:pt x="502" y="809"/>
                    <a:pt x="523" y="806"/>
                  </a:cubicBezTo>
                  <a:cubicBezTo>
                    <a:pt x="757" y="774"/>
                    <a:pt x="921" y="567"/>
                    <a:pt x="886" y="345"/>
                  </a:cubicBezTo>
                  <a:cubicBezTo>
                    <a:pt x="854" y="145"/>
                    <a:pt x="672" y="0"/>
                    <a:pt x="46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6"/>
            <p:cNvSpPr/>
            <p:nvPr/>
          </p:nvSpPr>
          <p:spPr>
            <a:xfrm>
              <a:off x="1086725" y="3095250"/>
              <a:ext cx="23025" cy="20300"/>
            </a:xfrm>
            <a:custGeom>
              <a:avLst/>
              <a:gdLst/>
              <a:ahLst/>
              <a:cxnLst/>
              <a:rect l="l" t="t" r="r" b="b"/>
              <a:pathLst>
                <a:path w="921" h="812" extrusionOk="0">
                  <a:moveTo>
                    <a:pt x="462" y="1"/>
                  </a:moveTo>
                  <a:cubicBezTo>
                    <a:pt x="441" y="1"/>
                    <a:pt x="420" y="2"/>
                    <a:pt x="399" y="5"/>
                  </a:cubicBezTo>
                  <a:cubicBezTo>
                    <a:pt x="162" y="38"/>
                    <a:pt x="0" y="242"/>
                    <a:pt x="33" y="464"/>
                  </a:cubicBezTo>
                  <a:cubicBezTo>
                    <a:pt x="65" y="666"/>
                    <a:pt x="248" y="812"/>
                    <a:pt x="459" y="812"/>
                  </a:cubicBezTo>
                  <a:cubicBezTo>
                    <a:pt x="480" y="812"/>
                    <a:pt x="501" y="810"/>
                    <a:pt x="522" y="807"/>
                  </a:cubicBezTo>
                  <a:cubicBezTo>
                    <a:pt x="760" y="774"/>
                    <a:pt x="921" y="568"/>
                    <a:pt x="886" y="348"/>
                  </a:cubicBezTo>
                  <a:cubicBezTo>
                    <a:pt x="856" y="146"/>
                    <a:pt x="672" y="1"/>
                    <a:pt x="462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6"/>
            <p:cNvSpPr/>
            <p:nvPr/>
          </p:nvSpPr>
          <p:spPr>
            <a:xfrm>
              <a:off x="1129100" y="3076425"/>
              <a:ext cx="23025" cy="20275"/>
            </a:xfrm>
            <a:custGeom>
              <a:avLst/>
              <a:gdLst/>
              <a:ahLst/>
              <a:cxnLst/>
              <a:rect l="l" t="t" r="r" b="b"/>
              <a:pathLst>
                <a:path w="921" h="811" extrusionOk="0">
                  <a:moveTo>
                    <a:pt x="462" y="0"/>
                  </a:moveTo>
                  <a:cubicBezTo>
                    <a:pt x="441" y="0"/>
                    <a:pt x="420" y="1"/>
                    <a:pt x="398" y="4"/>
                  </a:cubicBezTo>
                  <a:cubicBezTo>
                    <a:pt x="161" y="35"/>
                    <a:pt x="0" y="241"/>
                    <a:pt x="33" y="463"/>
                  </a:cubicBezTo>
                  <a:cubicBezTo>
                    <a:pt x="65" y="663"/>
                    <a:pt x="248" y="811"/>
                    <a:pt x="459" y="811"/>
                  </a:cubicBezTo>
                  <a:cubicBezTo>
                    <a:pt x="480" y="811"/>
                    <a:pt x="501" y="809"/>
                    <a:pt x="522" y="806"/>
                  </a:cubicBezTo>
                  <a:cubicBezTo>
                    <a:pt x="759" y="774"/>
                    <a:pt x="920" y="567"/>
                    <a:pt x="885" y="345"/>
                  </a:cubicBezTo>
                  <a:cubicBezTo>
                    <a:pt x="855" y="145"/>
                    <a:pt x="671" y="0"/>
                    <a:pt x="46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6"/>
            <p:cNvSpPr/>
            <p:nvPr/>
          </p:nvSpPr>
          <p:spPr>
            <a:xfrm>
              <a:off x="1029550" y="3072925"/>
              <a:ext cx="12500" cy="11200"/>
            </a:xfrm>
            <a:custGeom>
              <a:avLst/>
              <a:gdLst/>
              <a:ahLst/>
              <a:cxnLst/>
              <a:rect l="l" t="t" r="r" b="b"/>
              <a:pathLst>
                <a:path w="500" h="448" extrusionOk="0">
                  <a:moveTo>
                    <a:pt x="252" y="0"/>
                  </a:moveTo>
                  <a:cubicBezTo>
                    <a:pt x="240" y="0"/>
                    <a:pt x="227" y="1"/>
                    <a:pt x="215" y="3"/>
                  </a:cubicBezTo>
                  <a:cubicBezTo>
                    <a:pt x="91" y="16"/>
                    <a:pt x="0" y="129"/>
                    <a:pt x="16" y="255"/>
                  </a:cubicBezTo>
                  <a:cubicBezTo>
                    <a:pt x="36" y="367"/>
                    <a:pt x="134" y="447"/>
                    <a:pt x="246" y="447"/>
                  </a:cubicBezTo>
                  <a:cubicBezTo>
                    <a:pt x="258" y="447"/>
                    <a:pt x="270" y="446"/>
                    <a:pt x="283" y="444"/>
                  </a:cubicBezTo>
                  <a:cubicBezTo>
                    <a:pt x="409" y="432"/>
                    <a:pt x="500" y="316"/>
                    <a:pt x="482" y="192"/>
                  </a:cubicBezTo>
                  <a:cubicBezTo>
                    <a:pt x="462" y="79"/>
                    <a:pt x="364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6"/>
            <p:cNvSpPr/>
            <p:nvPr/>
          </p:nvSpPr>
          <p:spPr>
            <a:xfrm>
              <a:off x="1157025" y="3110500"/>
              <a:ext cx="12550" cy="11200"/>
            </a:xfrm>
            <a:custGeom>
              <a:avLst/>
              <a:gdLst/>
              <a:ahLst/>
              <a:cxnLst/>
              <a:rect l="l" t="t" r="r" b="b"/>
              <a:pathLst>
                <a:path w="502" h="448" extrusionOk="0">
                  <a:moveTo>
                    <a:pt x="255" y="0"/>
                  </a:moveTo>
                  <a:cubicBezTo>
                    <a:pt x="242" y="0"/>
                    <a:pt x="230" y="1"/>
                    <a:pt x="217" y="3"/>
                  </a:cubicBezTo>
                  <a:cubicBezTo>
                    <a:pt x="91" y="16"/>
                    <a:pt x="0" y="129"/>
                    <a:pt x="18" y="255"/>
                  </a:cubicBezTo>
                  <a:cubicBezTo>
                    <a:pt x="38" y="367"/>
                    <a:pt x="137" y="447"/>
                    <a:pt x="248" y="447"/>
                  </a:cubicBezTo>
                  <a:cubicBezTo>
                    <a:pt x="260" y="447"/>
                    <a:pt x="273" y="446"/>
                    <a:pt x="285" y="444"/>
                  </a:cubicBezTo>
                  <a:cubicBezTo>
                    <a:pt x="411" y="429"/>
                    <a:pt x="502" y="316"/>
                    <a:pt x="484" y="192"/>
                  </a:cubicBezTo>
                  <a:cubicBezTo>
                    <a:pt x="464" y="79"/>
                    <a:pt x="36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6"/>
            <p:cNvSpPr/>
            <p:nvPr/>
          </p:nvSpPr>
          <p:spPr>
            <a:xfrm>
              <a:off x="1075825" y="3052700"/>
              <a:ext cx="8150" cy="7250"/>
            </a:xfrm>
            <a:custGeom>
              <a:avLst/>
              <a:gdLst/>
              <a:ahLst/>
              <a:cxnLst/>
              <a:rect l="l" t="t" r="r" b="b"/>
              <a:pathLst>
                <a:path w="326" h="290" extrusionOk="0">
                  <a:moveTo>
                    <a:pt x="168" y="0"/>
                  </a:moveTo>
                  <a:cubicBezTo>
                    <a:pt x="159" y="0"/>
                    <a:pt x="150" y="1"/>
                    <a:pt x="141" y="3"/>
                  </a:cubicBezTo>
                  <a:cubicBezTo>
                    <a:pt x="58" y="10"/>
                    <a:pt x="0" y="83"/>
                    <a:pt x="10" y="167"/>
                  </a:cubicBezTo>
                  <a:cubicBezTo>
                    <a:pt x="24" y="239"/>
                    <a:pt x="89" y="290"/>
                    <a:pt x="161" y="290"/>
                  </a:cubicBezTo>
                  <a:cubicBezTo>
                    <a:pt x="168" y="290"/>
                    <a:pt x="176" y="289"/>
                    <a:pt x="184" y="288"/>
                  </a:cubicBezTo>
                  <a:cubicBezTo>
                    <a:pt x="265" y="278"/>
                    <a:pt x="326" y="204"/>
                    <a:pt x="315" y="124"/>
                  </a:cubicBezTo>
                  <a:cubicBezTo>
                    <a:pt x="300" y="52"/>
                    <a:pt x="238" y="0"/>
                    <a:pt x="16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6"/>
            <p:cNvSpPr/>
            <p:nvPr/>
          </p:nvSpPr>
          <p:spPr>
            <a:xfrm>
              <a:off x="1043300" y="3016775"/>
              <a:ext cx="8075" cy="7300"/>
            </a:xfrm>
            <a:custGeom>
              <a:avLst/>
              <a:gdLst/>
              <a:ahLst/>
              <a:cxnLst/>
              <a:rect l="l" t="t" r="r" b="b"/>
              <a:pathLst>
                <a:path w="323" h="292" extrusionOk="0">
                  <a:moveTo>
                    <a:pt x="162" y="1"/>
                  </a:moveTo>
                  <a:cubicBezTo>
                    <a:pt x="155" y="1"/>
                    <a:pt x="147" y="1"/>
                    <a:pt x="139" y="2"/>
                  </a:cubicBezTo>
                  <a:cubicBezTo>
                    <a:pt x="58" y="13"/>
                    <a:pt x="0" y="86"/>
                    <a:pt x="10" y="166"/>
                  </a:cubicBezTo>
                  <a:cubicBezTo>
                    <a:pt x="24" y="239"/>
                    <a:pt x="89" y="292"/>
                    <a:pt x="161" y="292"/>
                  </a:cubicBezTo>
                  <a:cubicBezTo>
                    <a:pt x="169" y="292"/>
                    <a:pt x="176" y="291"/>
                    <a:pt x="184" y="290"/>
                  </a:cubicBezTo>
                  <a:cubicBezTo>
                    <a:pt x="265" y="280"/>
                    <a:pt x="323" y="207"/>
                    <a:pt x="313" y="126"/>
                  </a:cubicBezTo>
                  <a:cubicBezTo>
                    <a:pt x="299" y="53"/>
                    <a:pt x="236" y="1"/>
                    <a:pt x="162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6"/>
            <p:cNvSpPr/>
            <p:nvPr/>
          </p:nvSpPr>
          <p:spPr>
            <a:xfrm>
              <a:off x="1018000" y="3049850"/>
              <a:ext cx="8100" cy="7275"/>
            </a:xfrm>
            <a:custGeom>
              <a:avLst/>
              <a:gdLst/>
              <a:ahLst/>
              <a:cxnLst/>
              <a:rect l="l" t="t" r="r" b="b"/>
              <a:pathLst>
                <a:path w="324" h="291" extrusionOk="0">
                  <a:moveTo>
                    <a:pt x="167" y="1"/>
                  </a:moveTo>
                  <a:cubicBezTo>
                    <a:pt x="158" y="1"/>
                    <a:pt x="149" y="2"/>
                    <a:pt x="140" y="3"/>
                  </a:cubicBezTo>
                  <a:cubicBezTo>
                    <a:pt x="59" y="11"/>
                    <a:pt x="1" y="84"/>
                    <a:pt x="11" y="167"/>
                  </a:cubicBezTo>
                  <a:cubicBezTo>
                    <a:pt x="25" y="240"/>
                    <a:pt x="87" y="290"/>
                    <a:pt x="161" y="290"/>
                  </a:cubicBezTo>
                  <a:cubicBezTo>
                    <a:pt x="169" y="290"/>
                    <a:pt x="177" y="289"/>
                    <a:pt x="185" y="288"/>
                  </a:cubicBezTo>
                  <a:cubicBezTo>
                    <a:pt x="266" y="278"/>
                    <a:pt x="324" y="205"/>
                    <a:pt x="314" y="124"/>
                  </a:cubicBezTo>
                  <a:cubicBezTo>
                    <a:pt x="300" y="53"/>
                    <a:pt x="239" y="1"/>
                    <a:pt x="167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6"/>
            <p:cNvSpPr/>
            <p:nvPr/>
          </p:nvSpPr>
          <p:spPr>
            <a:xfrm>
              <a:off x="1109175" y="3067550"/>
              <a:ext cx="4675" cy="4175"/>
            </a:xfrm>
            <a:custGeom>
              <a:avLst/>
              <a:gdLst/>
              <a:ahLst/>
              <a:cxnLst/>
              <a:rect l="l" t="t" r="r" b="b"/>
              <a:pathLst>
                <a:path w="187" h="167" extrusionOk="0">
                  <a:moveTo>
                    <a:pt x="95" y="0"/>
                  </a:moveTo>
                  <a:cubicBezTo>
                    <a:pt x="90" y="0"/>
                    <a:pt x="86" y="1"/>
                    <a:pt x="81" y="1"/>
                  </a:cubicBezTo>
                  <a:cubicBezTo>
                    <a:pt x="33" y="6"/>
                    <a:pt x="0" y="49"/>
                    <a:pt x="5" y="95"/>
                  </a:cubicBezTo>
                  <a:cubicBezTo>
                    <a:pt x="14" y="138"/>
                    <a:pt x="50" y="166"/>
                    <a:pt x="92" y="166"/>
                  </a:cubicBezTo>
                  <a:cubicBezTo>
                    <a:pt x="96" y="166"/>
                    <a:pt x="101" y="166"/>
                    <a:pt x="106" y="165"/>
                  </a:cubicBezTo>
                  <a:cubicBezTo>
                    <a:pt x="154" y="160"/>
                    <a:pt x="187" y="117"/>
                    <a:pt x="182" y="72"/>
                  </a:cubicBezTo>
                  <a:cubicBezTo>
                    <a:pt x="173" y="29"/>
                    <a:pt x="135" y="0"/>
                    <a:pt x="9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6"/>
            <p:cNvSpPr/>
            <p:nvPr/>
          </p:nvSpPr>
          <p:spPr>
            <a:xfrm>
              <a:off x="1052750" y="3043200"/>
              <a:ext cx="4750" cy="4250"/>
            </a:xfrm>
            <a:custGeom>
              <a:avLst/>
              <a:gdLst/>
              <a:ahLst/>
              <a:cxnLst/>
              <a:rect l="l" t="t" r="r" b="b"/>
              <a:pathLst>
                <a:path w="190" h="170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6" y="7"/>
                    <a:pt x="0" y="50"/>
                    <a:pt x="5" y="95"/>
                  </a:cubicBezTo>
                  <a:cubicBezTo>
                    <a:pt x="12" y="139"/>
                    <a:pt x="52" y="170"/>
                    <a:pt x="95" y="170"/>
                  </a:cubicBezTo>
                  <a:cubicBezTo>
                    <a:pt x="100" y="170"/>
                    <a:pt x="104" y="169"/>
                    <a:pt x="109" y="168"/>
                  </a:cubicBezTo>
                  <a:cubicBezTo>
                    <a:pt x="154" y="163"/>
                    <a:pt x="189" y="121"/>
                    <a:pt x="182" y="73"/>
                  </a:cubicBezTo>
                  <a:cubicBezTo>
                    <a:pt x="175" y="30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6"/>
            <p:cNvSpPr/>
            <p:nvPr/>
          </p:nvSpPr>
          <p:spPr>
            <a:xfrm>
              <a:off x="1207775" y="3118800"/>
              <a:ext cx="8700" cy="7250"/>
            </a:xfrm>
            <a:custGeom>
              <a:avLst/>
              <a:gdLst/>
              <a:ahLst/>
              <a:cxnLst/>
              <a:rect l="l" t="t" r="r" b="b"/>
              <a:pathLst>
                <a:path w="348" h="290" extrusionOk="0">
                  <a:moveTo>
                    <a:pt x="174" y="0"/>
                  </a:moveTo>
                  <a:cubicBezTo>
                    <a:pt x="155" y="0"/>
                    <a:pt x="135" y="4"/>
                    <a:pt x="116" y="12"/>
                  </a:cubicBezTo>
                  <a:cubicBezTo>
                    <a:pt x="38" y="39"/>
                    <a:pt x="0" y="125"/>
                    <a:pt x="33" y="201"/>
                  </a:cubicBezTo>
                  <a:cubicBezTo>
                    <a:pt x="59" y="257"/>
                    <a:pt x="116" y="290"/>
                    <a:pt x="175" y="290"/>
                  </a:cubicBezTo>
                  <a:cubicBezTo>
                    <a:pt x="195" y="290"/>
                    <a:pt x="215" y="286"/>
                    <a:pt x="235" y="279"/>
                  </a:cubicBezTo>
                  <a:cubicBezTo>
                    <a:pt x="310" y="251"/>
                    <a:pt x="348" y="165"/>
                    <a:pt x="315" y="90"/>
                  </a:cubicBezTo>
                  <a:cubicBezTo>
                    <a:pt x="289" y="33"/>
                    <a:pt x="232" y="0"/>
                    <a:pt x="174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6"/>
            <p:cNvSpPr/>
            <p:nvPr/>
          </p:nvSpPr>
          <p:spPr>
            <a:xfrm>
              <a:off x="1166775" y="3091625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5" y="0"/>
                  </a:moveTo>
                  <a:cubicBezTo>
                    <a:pt x="156" y="0"/>
                    <a:pt x="136" y="4"/>
                    <a:pt x="117" y="12"/>
                  </a:cubicBezTo>
                  <a:cubicBezTo>
                    <a:pt x="39" y="39"/>
                    <a:pt x="1" y="125"/>
                    <a:pt x="34" y="201"/>
                  </a:cubicBezTo>
                  <a:cubicBezTo>
                    <a:pt x="62" y="256"/>
                    <a:pt x="118" y="290"/>
                    <a:pt x="178" y="290"/>
                  </a:cubicBezTo>
                  <a:cubicBezTo>
                    <a:pt x="197" y="290"/>
                    <a:pt x="216" y="286"/>
                    <a:pt x="235" y="279"/>
                  </a:cubicBezTo>
                  <a:cubicBezTo>
                    <a:pt x="311" y="251"/>
                    <a:pt x="349" y="163"/>
                    <a:pt x="319" y="90"/>
                  </a:cubicBezTo>
                  <a:cubicBezTo>
                    <a:pt x="290" y="33"/>
                    <a:pt x="234" y="0"/>
                    <a:pt x="17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6"/>
            <p:cNvSpPr/>
            <p:nvPr/>
          </p:nvSpPr>
          <p:spPr>
            <a:xfrm>
              <a:off x="1182675" y="3115450"/>
              <a:ext cx="5075" cy="4200"/>
            </a:xfrm>
            <a:custGeom>
              <a:avLst/>
              <a:gdLst/>
              <a:ahLst/>
              <a:cxnLst/>
              <a:rect l="l" t="t" r="r" b="b"/>
              <a:pathLst>
                <a:path w="203" h="168" extrusionOk="0">
                  <a:moveTo>
                    <a:pt x="101" y="0"/>
                  </a:moveTo>
                  <a:cubicBezTo>
                    <a:pt x="90" y="0"/>
                    <a:pt x="79" y="2"/>
                    <a:pt x="68" y="7"/>
                  </a:cubicBezTo>
                  <a:cubicBezTo>
                    <a:pt x="23" y="22"/>
                    <a:pt x="0" y="72"/>
                    <a:pt x="21" y="115"/>
                  </a:cubicBezTo>
                  <a:cubicBezTo>
                    <a:pt x="36" y="148"/>
                    <a:pt x="68" y="167"/>
                    <a:pt x="103" y="167"/>
                  </a:cubicBezTo>
                  <a:cubicBezTo>
                    <a:pt x="114" y="167"/>
                    <a:pt x="125" y="165"/>
                    <a:pt x="137" y="161"/>
                  </a:cubicBezTo>
                  <a:cubicBezTo>
                    <a:pt x="179" y="146"/>
                    <a:pt x="202" y="95"/>
                    <a:pt x="184" y="52"/>
                  </a:cubicBezTo>
                  <a:cubicBezTo>
                    <a:pt x="167" y="20"/>
                    <a:pt x="134" y="0"/>
                    <a:pt x="10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6"/>
            <p:cNvSpPr/>
            <p:nvPr/>
          </p:nvSpPr>
          <p:spPr>
            <a:xfrm>
              <a:off x="738550" y="2934900"/>
              <a:ext cx="8725" cy="7275"/>
            </a:xfrm>
            <a:custGeom>
              <a:avLst/>
              <a:gdLst/>
              <a:ahLst/>
              <a:cxnLst/>
              <a:rect l="l" t="t" r="r" b="b"/>
              <a:pathLst>
                <a:path w="349" h="291" extrusionOk="0">
                  <a:moveTo>
                    <a:pt x="174" y="1"/>
                  </a:moveTo>
                  <a:cubicBezTo>
                    <a:pt x="154" y="1"/>
                    <a:pt x="134" y="4"/>
                    <a:pt x="114" y="12"/>
                  </a:cubicBezTo>
                  <a:cubicBezTo>
                    <a:pt x="38" y="40"/>
                    <a:pt x="1" y="125"/>
                    <a:pt x="33" y="201"/>
                  </a:cubicBezTo>
                  <a:cubicBezTo>
                    <a:pt x="60" y="258"/>
                    <a:pt x="116" y="290"/>
                    <a:pt x="174" y="290"/>
                  </a:cubicBezTo>
                  <a:cubicBezTo>
                    <a:pt x="194" y="290"/>
                    <a:pt x="214" y="287"/>
                    <a:pt x="233" y="279"/>
                  </a:cubicBezTo>
                  <a:cubicBezTo>
                    <a:pt x="311" y="251"/>
                    <a:pt x="349" y="166"/>
                    <a:pt x="316" y="90"/>
                  </a:cubicBezTo>
                  <a:cubicBezTo>
                    <a:pt x="289" y="33"/>
                    <a:pt x="233" y="1"/>
                    <a:pt x="17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6"/>
            <p:cNvSpPr/>
            <p:nvPr/>
          </p:nvSpPr>
          <p:spPr>
            <a:xfrm>
              <a:off x="781975" y="2970525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5" y="0"/>
                  </a:moveTo>
                  <a:cubicBezTo>
                    <a:pt x="156" y="0"/>
                    <a:pt x="136" y="4"/>
                    <a:pt x="117" y="12"/>
                  </a:cubicBezTo>
                  <a:cubicBezTo>
                    <a:pt x="39" y="39"/>
                    <a:pt x="1" y="125"/>
                    <a:pt x="34" y="201"/>
                  </a:cubicBezTo>
                  <a:cubicBezTo>
                    <a:pt x="62" y="256"/>
                    <a:pt x="118" y="290"/>
                    <a:pt x="178" y="290"/>
                  </a:cubicBezTo>
                  <a:cubicBezTo>
                    <a:pt x="197" y="290"/>
                    <a:pt x="216" y="286"/>
                    <a:pt x="235" y="279"/>
                  </a:cubicBezTo>
                  <a:cubicBezTo>
                    <a:pt x="311" y="251"/>
                    <a:pt x="349" y="163"/>
                    <a:pt x="319" y="90"/>
                  </a:cubicBezTo>
                  <a:cubicBezTo>
                    <a:pt x="290" y="33"/>
                    <a:pt x="234" y="0"/>
                    <a:pt x="17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6"/>
            <p:cNvSpPr/>
            <p:nvPr/>
          </p:nvSpPr>
          <p:spPr>
            <a:xfrm>
              <a:off x="755875" y="2955125"/>
              <a:ext cx="5075" cy="4200"/>
            </a:xfrm>
            <a:custGeom>
              <a:avLst/>
              <a:gdLst/>
              <a:ahLst/>
              <a:cxnLst/>
              <a:rect l="l" t="t" r="r" b="b"/>
              <a:pathLst>
                <a:path w="203" h="168" extrusionOk="0">
                  <a:moveTo>
                    <a:pt x="101" y="1"/>
                  </a:moveTo>
                  <a:cubicBezTo>
                    <a:pt x="91" y="1"/>
                    <a:pt x="80" y="3"/>
                    <a:pt x="69" y="7"/>
                  </a:cubicBezTo>
                  <a:cubicBezTo>
                    <a:pt x="24" y="22"/>
                    <a:pt x="1" y="73"/>
                    <a:pt x="21" y="116"/>
                  </a:cubicBezTo>
                  <a:cubicBezTo>
                    <a:pt x="36" y="148"/>
                    <a:pt x="69" y="168"/>
                    <a:pt x="103" y="168"/>
                  </a:cubicBezTo>
                  <a:cubicBezTo>
                    <a:pt x="115" y="168"/>
                    <a:pt x="126" y="165"/>
                    <a:pt x="137" y="161"/>
                  </a:cubicBezTo>
                  <a:cubicBezTo>
                    <a:pt x="180" y="146"/>
                    <a:pt x="203" y="96"/>
                    <a:pt x="183" y="53"/>
                  </a:cubicBezTo>
                  <a:cubicBezTo>
                    <a:pt x="167" y="20"/>
                    <a:pt x="135" y="1"/>
                    <a:pt x="10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6"/>
            <p:cNvSpPr/>
            <p:nvPr/>
          </p:nvSpPr>
          <p:spPr>
            <a:xfrm>
              <a:off x="758150" y="2926900"/>
              <a:ext cx="5000" cy="4175"/>
            </a:xfrm>
            <a:custGeom>
              <a:avLst/>
              <a:gdLst/>
              <a:ahLst/>
              <a:cxnLst/>
              <a:rect l="l" t="t" r="r" b="b"/>
              <a:pathLst>
                <a:path w="200" h="167" extrusionOk="0">
                  <a:moveTo>
                    <a:pt x="99" y="0"/>
                  </a:moveTo>
                  <a:cubicBezTo>
                    <a:pt x="88" y="0"/>
                    <a:pt x="77" y="2"/>
                    <a:pt x="66" y="7"/>
                  </a:cubicBezTo>
                  <a:cubicBezTo>
                    <a:pt x="21" y="22"/>
                    <a:pt x="1" y="72"/>
                    <a:pt x="18" y="115"/>
                  </a:cubicBezTo>
                  <a:cubicBezTo>
                    <a:pt x="34" y="147"/>
                    <a:pt x="66" y="167"/>
                    <a:pt x="101" y="167"/>
                  </a:cubicBezTo>
                  <a:cubicBezTo>
                    <a:pt x="112" y="167"/>
                    <a:pt x="123" y="165"/>
                    <a:pt x="134" y="160"/>
                  </a:cubicBezTo>
                  <a:cubicBezTo>
                    <a:pt x="177" y="145"/>
                    <a:pt x="200" y="95"/>
                    <a:pt x="182" y="52"/>
                  </a:cubicBezTo>
                  <a:cubicBezTo>
                    <a:pt x="165" y="20"/>
                    <a:pt x="132" y="0"/>
                    <a:pt x="99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6"/>
            <p:cNvSpPr/>
            <p:nvPr/>
          </p:nvSpPr>
          <p:spPr>
            <a:xfrm>
              <a:off x="1150825" y="3098550"/>
              <a:ext cx="4700" cy="4200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6" y="1"/>
                  </a:moveTo>
                  <a:cubicBezTo>
                    <a:pt x="91" y="1"/>
                    <a:pt x="87" y="1"/>
                    <a:pt x="82" y="2"/>
                  </a:cubicBezTo>
                  <a:cubicBezTo>
                    <a:pt x="34" y="7"/>
                    <a:pt x="1" y="50"/>
                    <a:pt x="6" y="98"/>
                  </a:cubicBezTo>
                  <a:cubicBezTo>
                    <a:pt x="15" y="139"/>
                    <a:pt x="53" y="167"/>
                    <a:pt x="93" y="167"/>
                  </a:cubicBezTo>
                  <a:cubicBezTo>
                    <a:pt x="98" y="167"/>
                    <a:pt x="102" y="167"/>
                    <a:pt x="107" y="166"/>
                  </a:cubicBezTo>
                  <a:cubicBezTo>
                    <a:pt x="155" y="161"/>
                    <a:pt x="188" y="118"/>
                    <a:pt x="183" y="73"/>
                  </a:cubicBezTo>
                  <a:cubicBezTo>
                    <a:pt x="173" y="30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6"/>
            <p:cNvSpPr/>
            <p:nvPr/>
          </p:nvSpPr>
          <p:spPr>
            <a:xfrm>
              <a:off x="927300" y="3042875"/>
              <a:ext cx="23100" cy="20300"/>
            </a:xfrm>
            <a:custGeom>
              <a:avLst/>
              <a:gdLst/>
              <a:ahLst/>
              <a:cxnLst/>
              <a:rect l="l" t="t" r="r" b="b"/>
              <a:pathLst>
                <a:path w="924" h="812" extrusionOk="0">
                  <a:moveTo>
                    <a:pt x="462" y="0"/>
                  </a:moveTo>
                  <a:cubicBezTo>
                    <a:pt x="441" y="0"/>
                    <a:pt x="420" y="2"/>
                    <a:pt x="399" y="5"/>
                  </a:cubicBezTo>
                  <a:cubicBezTo>
                    <a:pt x="164" y="38"/>
                    <a:pt x="0" y="244"/>
                    <a:pt x="36" y="464"/>
                  </a:cubicBezTo>
                  <a:cubicBezTo>
                    <a:pt x="68" y="666"/>
                    <a:pt x="250" y="811"/>
                    <a:pt x="461" y="811"/>
                  </a:cubicBezTo>
                  <a:cubicBezTo>
                    <a:pt x="482" y="811"/>
                    <a:pt x="503" y="810"/>
                    <a:pt x="525" y="807"/>
                  </a:cubicBezTo>
                  <a:cubicBezTo>
                    <a:pt x="762" y="774"/>
                    <a:pt x="923" y="567"/>
                    <a:pt x="888" y="348"/>
                  </a:cubicBezTo>
                  <a:cubicBezTo>
                    <a:pt x="856" y="146"/>
                    <a:pt x="673" y="0"/>
                    <a:pt x="46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6"/>
            <p:cNvSpPr/>
            <p:nvPr/>
          </p:nvSpPr>
          <p:spPr>
            <a:xfrm>
              <a:off x="889275" y="3099650"/>
              <a:ext cx="12525" cy="11200"/>
            </a:xfrm>
            <a:custGeom>
              <a:avLst/>
              <a:gdLst/>
              <a:ahLst/>
              <a:cxnLst/>
              <a:rect l="l" t="t" r="r" b="b"/>
              <a:pathLst>
                <a:path w="501" h="448" extrusionOk="0">
                  <a:moveTo>
                    <a:pt x="253" y="0"/>
                  </a:moveTo>
                  <a:cubicBezTo>
                    <a:pt x="240" y="0"/>
                    <a:pt x="228" y="1"/>
                    <a:pt x="215" y="3"/>
                  </a:cubicBezTo>
                  <a:cubicBezTo>
                    <a:pt x="89" y="16"/>
                    <a:pt x="1" y="129"/>
                    <a:pt x="16" y="256"/>
                  </a:cubicBezTo>
                  <a:cubicBezTo>
                    <a:pt x="37" y="368"/>
                    <a:pt x="137" y="447"/>
                    <a:pt x="249" y="447"/>
                  </a:cubicBezTo>
                  <a:cubicBezTo>
                    <a:pt x="261" y="447"/>
                    <a:pt x="272" y="446"/>
                    <a:pt x="283" y="445"/>
                  </a:cubicBezTo>
                  <a:cubicBezTo>
                    <a:pt x="409" y="430"/>
                    <a:pt x="500" y="316"/>
                    <a:pt x="482" y="192"/>
                  </a:cubicBezTo>
                  <a:cubicBezTo>
                    <a:pt x="462" y="79"/>
                    <a:pt x="36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6"/>
            <p:cNvSpPr/>
            <p:nvPr/>
          </p:nvSpPr>
          <p:spPr>
            <a:xfrm>
              <a:off x="935550" y="3079375"/>
              <a:ext cx="8150" cy="7250"/>
            </a:xfrm>
            <a:custGeom>
              <a:avLst/>
              <a:gdLst/>
              <a:ahLst/>
              <a:cxnLst/>
              <a:rect l="l" t="t" r="r" b="b"/>
              <a:pathLst>
                <a:path w="326" h="290" extrusionOk="0">
                  <a:moveTo>
                    <a:pt x="166" y="1"/>
                  </a:moveTo>
                  <a:cubicBezTo>
                    <a:pt x="158" y="1"/>
                    <a:pt x="150" y="1"/>
                    <a:pt x="142" y="2"/>
                  </a:cubicBezTo>
                  <a:cubicBezTo>
                    <a:pt x="59" y="10"/>
                    <a:pt x="1" y="86"/>
                    <a:pt x="11" y="166"/>
                  </a:cubicBezTo>
                  <a:cubicBezTo>
                    <a:pt x="24" y="239"/>
                    <a:pt x="89" y="289"/>
                    <a:pt x="161" y="289"/>
                  </a:cubicBezTo>
                  <a:cubicBezTo>
                    <a:pt x="169" y="289"/>
                    <a:pt x="177" y="289"/>
                    <a:pt x="185" y="287"/>
                  </a:cubicBezTo>
                  <a:cubicBezTo>
                    <a:pt x="265" y="280"/>
                    <a:pt x="326" y="204"/>
                    <a:pt x="316" y="123"/>
                  </a:cubicBezTo>
                  <a:cubicBezTo>
                    <a:pt x="300" y="51"/>
                    <a:pt x="237" y="1"/>
                    <a:pt x="16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6"/>
            <p:cNvSpPr/>
            <p:nvPr/>
          </p:nvSpPr>
          <p:spPr>
            <a:xfrm>
              <a:off x="903025" y="3043500"/>
              <a:ext cx="8100" cy="7275"/>
            </a:xfrm>
            <a:custGeom>
              <a:avLst/>
              <a:gdLst/>
              <a:ahLst/>
              <a:cxnLst/>
              <a:rect l="l" t="t" r="r" b="b"/>
              <a:pathLst>
                <a:path w="324" h="291" extrusionOk="0">
                  <a:moveTo>
                    <a:pt x="164" y="1"/>
                  </a:moveTo>
                  <a:cubicBezTo>
                    <a:pt x="156" y="1"/>
                    <a:pt x="147" y="1"/>
                    <a:pt x="139" y="3"/>
                  </a:cubicBezTo>
                  <a:cubicBezTo>
                    <a:pt x="58" y="13"/>
                    <a:pt x="0" y="86"/>
                    <a:pt x="11" y="167"/>
                  </a:cubicBezTo>
                  <a:cubicBezTo>
                    <a:pt x="24" y="238"/>
                    <a:pt x="87" y="290"/>
                    <a:pt x="158" y="290"/>
                  </a:cubicBezTo>
                  <a:cubicBezTo>
                    <a:pt x="167" y="290"/>
                    <a:pt x="176" y="289"/>
                    <a:pt x="185" y="288"/>
                  </a:cubicBezTo>
                  <a:cubicBezTo>
                    <a:pt x="265" y="280"/>
                    <a:pt x="323" y="207"/>
                    <a:pt x="313" y="126"/>
                  </a:cubicBezTo>
                  <a:cubicBezTo>
                    <a:pt x="300" y="51"/>
                    <a:pt x="237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6"/>
            <p:cNvSpPr/>
            <p:nvPr/>
          </p:nvSpPr>
          <p:spPr>
            <a:xfrm>
              <a:off x="877750" y="3076575"/>
              <a:ext cx="8100" cy="7275"/>
            </a:xfrm>
            <a:custGeom>
              <a:avLst/>
              <a:gdLst/>
              <a:ahLst/>
              <a:cxnLst/>
              <a:rect l="l" t="t" r="r" b="b"/>
              <a:pathLst>
                <a:path w="324" h="291" extrusionOk="0">
                  <a:moveTo>
                    <a:pt x="166" y="1"/>
                  </a:moveTo>
                  <a:cubicBezTo>
                    <a:pt x="157" y="1"/>
                    <a:pt x="148" y="2"/>
                    <a:pt x="139" y="3"/>
                  </a:cubicBezTo>
                  <a:cubicBezTo>
                    <a:pt x="58" y="11"/>
                    <a:pt x="0" y="84"/>
                    <a:pt x="10" y="165"/>
                  </a:cubicBezTo>
                  <a:cubicBezTo>
                    <a:pt x="24" y="240"/>
                    <a:pt x="87" y="290"/>
                    <a:pt x="160" y="290"/>
                  </a:cubicBezTo>
                  <a:cubicBezTo>
                    <a:pt x="168" y="290"/>
                    <a:pt x="176" y="290"/>
                    <a:pt x="184" y="288"/>
                  </a:cubicBezTo>
                  <a:cubicBezTo>
                    <a:pt x="265" y="278"/>
                    <a:pt x="323" y="205"/>
                    <a:pt x="313" y="124"/>
                  </a:cubicBezTo>
                  <a:cubicBezTo>
                    <a:pt x="300" y="53"/>
                    <a:pt x="238" y="1"/>
                    <a:pt x="16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6"/>
            <p:cNvSpPr/>
            <p:nvPr/>
          </p:nvSpPr>
          <p:spPr>
            <a:xfrm>
              <a:off x="968900" y="3094250"/>
              <a:ext cx="4700" cy="4200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8" y="1"/>
                  </a:moveTo>
                  <a:cubicBezTo>
                    <a:pt x="92" y="1"/>
                    <a:pt x="87" y="1"/>
                    <a:pt x="81" y="3"/>
                  </a:cubicBezTo>
                  <a:cubicBezTo>
                    <a:pt x="33" y="5"/>
                    <a:pt x="1" y="48"/>
                    <a:pt x="6" y="96"/>
                  </a:cubicBezTo>
                  <a:cubicBezTo>
                    <a:pt x="15" y="139"/>
                    <a:pt x="50" y="168"/>
                    <a:pt x="92" y="168"/>
                  </a:cubicBezTo>
                  <a:cubicBezTo>
                    <a:pt x="97" y="168"/>
                    <a:pt x="102" y="167"/>
                    <a:pt x="106" y="166"/>
                  </a:cubicBezTo>
                  <a:cubicBezTo>
                    <a:pt x="154" y="161"/>
                    <a:pt x="187" y="119"/>
                    <a:pt x="182" y="71"/>
                  </a:cubicBezTo>
                  <a:cubicBezTo>
                    <a:pt x="173" y="31"/>
                    <a:pt x="137" y="1"/>
                    <a:pt x="98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6"/>
            <p:cNvSpPr/>
            <p:nvPr/>
          </p:nvSpPr>
          <p:spPr>
            <a:xfrm>
              <a:off x="912475" y="3069950"/>
              <a:ext cx="4700" cy="4175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91" y="0"/>
                    <a:pt x="86" y="0"/>
                    <a:pt x="81" y="1"/>
                  </a:cubicBezTo>
                  <a:cubicBezTo>
                    <a:pt x="33" y="6"/>
                    <a:pt x="1" y="49"/>
                    <a:pt x="6" y="94"/>
                  </a:cubicBezTo>
                  <a:cubicBezTo>
                    <a:pt x="15" y="137"/>
                    <a:pt x="50" y="166"/>
                    <a:pt x="92" y="166"/>
                  </a:cubicBezTo>
                  <a:cubicBezTo>
                    <a:pt x="97" y="166"/>
                    <a:pt x="102" y="166"/>
                    <a:pt x="107" y="165"/>
                  </a:cubicBezTo>
                  <a:cubicBezTo>
                    <a:pt x="155" y="160"/>
                    <a:pt x="187" y="117"/>
                    <a:pt x="182" y="72"/>
                  </a:cubicBezTo>
                  <a:cubicBezTo>
                    <a:pt x="173" y="29"/>
                    <a:pt x="136" y="0"/>
                    <a:pt x="9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36"/>
            <p:cNvSpPr/>
            <p:nvPr/>
          </p:nvSpPr>
          <p:spPr>
            <a:xfrm>
              <a:off x="985725" y="3047800"/>
              <a:ext cx="4700" cy="4200"/>
            </a:xfrm>
            <a:custGeom>
              <a:avLst/>
              <a:gdLst/>
              <a:ahLst/>
              <a:cxnLst/>
              <a:rect l="l" t="t" r="r" b="b"/>
              <a:pathLst>
                <a:path w="188" h="168" extrusionOk="0">
                  <a:moveTo>
                    <a:pt x="99" y="0"/>
                  </a:moveTo>
                  <a:cubicBezTo>
                    <a:pt x="93" y="0"/>
                    <a:pt x="87" y="1"/>
                    <a:pt x="82" y="2"/>
                  </a:cubicBezTo>
                  <a:cubicBezTo>
                    <a:pt x="34" y="5"/>
                    <a:pt x="1" y="47"/>
                    <a:pt x="6" y="95"/>
                  </a:cubicBezTo>
                  <a:cubicBezTo>
                    <a:pt x="15" y="138"/>
                    <a:pt x="52" y="167"/>
                    <a:pt x="93" y="167"/>
                  </a:cubicBezTo>
                  <a:cubicBezTo>
                    <a:pt x="97" y="167"/>
                    <a:pt x="102" y="167"/>
                    <a:pt x="107" y="166"/>
                  </a:cubicBezTo>
                  <a:cubicBezTo>
                    <a:pt x="155" y="161"/>
                    <a:pt x="187" y="118"/>
                    <a:pt x="182" y="70"/>
                  </a:cubicBezTo>
                  <a:cubicBezTo>
                    <a:pt x="174" y="30"/>
                    <a:pt x="139" y="0"/>
                    <a:pt x="99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6"/>
            <p:cNvSpPr/>
            <p:nvPr/>
          </p:nvSpPr>
          <p:spPr>
            <a:xfrm>
              <a:off x="816350" y="2996950"/>
              <a:ext cx="12500" cy="11200"/>
            </a:xfrm>
            <a:custGeom>
              <a:avLst/>
              <a:gdLst/>
              <a:ahLst/>
              <a:cxnLst/>
              <a:rect l="l" t="t" r="r" b="b"/>
              <a:pathLst>
                <a:path w="500" h="448" extrusionOk="0">
                  <a:moveTo>
                    <a:pt x="253" y="1"/>
                  </a:moveTo>
                  <a:cubicBezTo>
                    <a:pt x="241" y="1"/>
                    <a:pt x="229" y="2"/>
                    <a:pt x="217" y="4"/>
                  </a:cubicBezTo>
                  <a:cubicBezTo>
                    <a:pt x="91" y="19"/>
                    <a:pt x="0" y="132"/>
                    <a:pt x="15" y="256"/>
                  </a:cubicBezTo>
                  <a:cubicBezTo>
                    <a:pt x="38" y="369"/>
                    <a:pt x="136" y="448"/>
                    <a:pt x="247" y="448"/>
                  </a:cubicBezTo>
                  <a:cubicBezTo>
                    <a:pt x="260" y="448"/>
                    <a:pt x="273" y="447"/>
                    <a:pt x="285" y="445"/>
                  </a:cubicBezTo>
                  <a:cubicBezTo>
                    <a:pt x="409" y="432"/>
                    <a:pt x="500" y="319"/>
                    <a:pt x="484" y="193"/>
                  </a:cubicBezTo>
                  <a:cubicBezTo>
                    <a:pt x="464" y="81"/>
                    <a:pt x="364" y="1"/>
                    <a:pt x="25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6"/>
            <p:cNvSpPr/>
            <p:nvPr/>
          </p:nvSpPr>
          <p:spPr>
            <a:xfrm>
              <a:off x="831225" y="3010275"/>
              <a:ext cx="8150" cy="7275"/>
            </a:xfrm>
            <a:custGeom>
              <a:avLst/>
              <a:gdLst/>
              <a:ahLst/>
              <a:cxnLst/>
              <a:rect l="l" t="t" r="r" b="b"/>
              <a:pathLst>
                <a:path w="326" h="291" extrusionOk="0">
                  <a:moveTo>
                    <a:pt x="164" y="1"/>
                  </a:moveTo>
                  <a:cubicBezTo>
                    <a:pt x="157" y="1"/>
                    <a:pt x="149" y="1"/>
                    <a:pt x="142" y="3"/>
                  </a:cubicBezTo>
                  <a:cubicBezTo>
                    <a:pt x="58" y="13"/>
                    <a:pt x="0" y="86"/>
                    <a:pt x="10" y="167"/>
                  </a:cubicBezTo>
                  <a:cubicBezTo>
                    <a:pt x="24" y="238"/>
                    <a:pt x="87" y="290"/>
                    <a:pt x="158" y="290"/>
                  </a:cubicBezTo>
                  <a:cubicBezTo>
                    <a:pt x="167" y="290"/>
                    <a:pt x="175" y="289"/>
                    <a:pt x="184" y="288"/>
                  </a:cubicBezTo>
                  <a:cubicBezTo>
                    <a:pt x="265" y="280"/>
                    <a:pt x="326" y="207"/>
                    <a:pt x="316" y="126"/>
                  </a:cubicBezTo>
                  <a:cubicBezTo>
                    <a:pt x="300" y="53"/>
                    <a:pt x="236" y="1"/>
                    <a:pt x="16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6"/>
            <p:cNvSpPr/>
            <p:nvPr/>
          </p:nvSpPr>
          <p:spPr>
            <a:xfrm>
              <a:off x="798700" y="2974450"/>
              <a:ext cx="8075" cy="7275"/>
            </a:xfrm>
            <a:custGeom>
              <a:avLst/>
              <a:gdLst/>
              <a:ahLst/>
              <a:cxnLst/>
              <a:rect l="l" t="t" r="r" b="b"/>
              <a:pathLst>
                <a:path w="323" h="291" extrusionOk="0">
                  <a:moveTo>
                    <a:pt x="166" y="1"/>
                  </a:moveTo>
                  <a:cubicBezTo>
                    <a:pt x="157" y="1"/>
                    <a:pt x="148" y="2"/>
                    <a:pt x="139" y="3"/>
                  </a:cubicBezTo>
                  <a:cubicBezTo>
                    <a:pt x="58" y="11"/>
                    <a:pt x="0" y="84"/>
                    <a:pt x="10" y="165"/>
                  </a:cubicBezTo>
                  <a:cubicBezTo>
                    <a:pt x="24" y="238"/>
                    <a:pt x="89" y="290"/>
                    <a:pt x="161" y="290"/>
                  </a:cubicBezTo>
                  <a:cubicBezTo>
                    <a:pt x="169" y="290"/>
                    <a:pt x="177" y="290"/>
                    <a:pt x="184" y="288"/>
                  </a:cubicBezTo>
                  <a:cubicBezTo>
                    <a:pt x="265" y="278"/>
                    <a:pt x="323" y="205"/>
                    <a:pt x="313" y="124"/>
                  </a:cubicBezTo>
                  <a:cubicBezTo>
                    <a:pt x="299" y="53"/>
                    <a:pt x="238" y="1"/>
                    <a:pt x="16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6"/>
            <p:cNvSpPr/>
            <p:nvPr/>
          </p:nvSpPr>
          <p:spPr>
            <a:xfrm>
              <a:off x="773425" y="3007500"/>
              <a:ext cx="8075" cy="7250"/>
            </a:xfrm>
            <a:custGeom>
              <a:avLst/>
              <a:gdLst/>
              <a:ahLst/>
              <a:cxnLst/>
              <a:rect l="l" t="t" r="r" b="b"/>
              <a:pathLst>
                <a:path w="323" h="290" extrusionOk="0">
                  <a:moveTo>
                    <a:pt x="163" y="1"/>
                  </a:moveTo>
                  <a:cubicBezTo>
                    <a:pt x="155" y="1"/>
                    <a:pt x="147" y="1"/>
                    <a:pt x="139" y="3"/>
                  </a:cubicBezTo>
                  <a:cubicBezTo>
                    <a:pt x="58" y="10"/>
                    <a:pt x="0" y="86"/>
                    <a:pt x="10" y="167"/>
                  </a:cubicBezTo>
                  <a:cubicBezTo>
                    <a:pt x="24" y="239"/>
                    <a:pt x="86" y="290"/>
                    <a:pt x="160" y="290"/>
                  </a:cubicBezTo>
                  <a:cubicBezTo>
                    <a:pt x="168" y="290"/>
                    <a:pt x="176" y="289"/>
                    <a:pt x="184" y="288"/>
                  </a:cubicBezTo>
                  <a:cubicBezTo>
                    <a:pt x="265" y="280"/>
                    <a:pt x="323" y="204"/>
                    <a:pt x="313" y="124"/>
                  </a:cubicBezTo>
                  <a:cubicBezTo>
                    <a:pt x="299" y="51"/>
                    <a:pt x="234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6"/>
            <p:cNvSpPr/>
            <p:nvPr/>
          </p:nvSpPr>
          <p:spPr>
            <a:xfrm>
              <a:off x="864575" y="3025175"/>
              <a:ext cx="4675" cy="4175"/>
            </a:xfrm>
            <a:custGeom>
              <a:avLst/>
              <a:gdLst/>
              <a:ahLst/>
              <a:cxnLst/>
              <a:rect l="l" t="t" r="r" b="b"/>
              <a:pathLst>
                <a:path w="187" h="167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3" y="7"/>
                    <a:pt x="0" y="50"/>
                    <a:pt x="8" y="95"/>
                  </a:cubicBezTo>
                  <a:cubicBezTo>
                    <a:pt x="15" y="138"/>
                    <a:pt x="52" y="167"/>
                    <a:pt x="92" y="167"/>
                  </a:cubicBezTo>
                  <a:cubicBezTo>
                    <a:pt x="97" y="167"/>
                    <a:pt x="102" y="166"/>
                    <a:pt x="106" y="166"/>
                  </a:cubicBezTo>
                  <a:cubicBezTo>
                    <a:pt x="154" y="161"/>
                    <a:pt x="187" y="118"/>
                    <a:pt x="182" y="72"/>
                  </a:cubicBezTo>
                  <a:cubicBezTo>
                    <a:pt x="173" y="29"/>
                    <a:pt x="137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6"/>
            <p:cNvSpPr/>
            <p:nvPr/>
          </p:nvSpPr>
          <p:spPr>
            <a:xfrm>
              <a:off x="808150" y="3000850"/>
              <a:ext cx="4700" cy="4175"/>
            </a:xfrm>
            <a:custGeom>
              <a:avLst/>
              <a:gdLst/>
              <a:ahLst/>
              <a:cxnLst/>
              <a:rect l="l" t="t" r="r" b="b"/>
              <a:pathLst>
                <a:path w="188" h="167" extrusionOk="0">
                  <a:moveTo>
                    <a:pt x="95" y="0"/>
                  </a:moveTo>
                  <a:cubicBezTo>
                    <a:pt x="90" y="0"/>
                    <a:pt x="86" y="1"/>
                    <a:pt x="81" y="1"/>
                  </a:cubicBezTo>
                  <a:cubicBezTo>
                    <a:pt x="33" y="6"/>
                    <a:pt x="0" y="49"/>
                    <a:pt x="5" y="97"/>
                  </a:cubicBezTo>
                  <a:cubicBezTo>
                    <a:pt x="15" y="138"/>
                    <a:pt x="50" y="167"/>
                    <a:pt x="92" y="167"/>
                  </a:cubicBezTo>
                  <a:cubicBezTo>
                    <a:pt x="96" y="167"/>
                    <a:pt x="101" y="166"/>
                    <a:pt x="106" y="165"/>
                  </a:cubicBezTo>
                  <a:cubicBezTo>
                    <a:pt x="152" y="160"/>
                    <a:pt x="187" y="117"/>
                    <a:pt x="182" y="72"/>
                  </a:cubicBezTo>
                  <a:cubicBezTo>
                    <a:pt x="173" y="29"/>
                    <a:pt x="135" y="0"/>
                    <a:pt x="9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6"/>
            <p:cNvSpPr/>
            <p:nvPr/>
          </p:nvSpPr>
          <p:spPr>
            <a:xfrm>
              <a:off x="805625" y="3046225"/>
              <a:ext cx="4700" cy="4225"/>
            </a:xfrm>
            <a:custGeom>
              <a:avLst/>
              <a:gdLst/>
              <a:ahLst/>
              <a:cxnLst/>
              <a:rect l="l" t="t" r="r" b="b"/>
              <a:pathLst>
                <a:path w="188" h="169" extrusionOk="0">
                  <a:moveTo>
                    <a:pt x="96" y="1"/>
                  </a:moveTo>
                  <a:cubicBezTo>
                    <a:pt x="91" y="1"/>
                    <a:pt x="86" y="1"/>
                    <a:pt x="81" y="2"/>
                  </a:cubicBezTo>
                  <a:cubicBezTo>
                    <a:pt x="36" y="7"/>
                    <a:pt x="1" y="50"/>
                    <a:pt x="8" y="98"/>
                  </a:cubicBezTo>
                  <a:cubicBezTo>
                    <a:pt x="15" y="140"/>
                    <a:pt x="55" y="169"/>
                    <a:pt x="97" y="169"/>
                  </a:cubicBezTo>
                  <a:cubicBezTo>
                    <a:pt x="100" y="169"/>
                    <a:pt x="103" y="169"/>
                    <a:pt x="106" y="168"/>
                  </a:cubicBezTo>
                  <a:cubicBezTo>
                    <a:pt x="154" y="163"/>
                    <a:pt x="187" y="121"/>
                    <a:pt x="182" y="73"/>
                  </a:cubicBezTo>
                  <a:cubicBezTo>
                    <a:pt x="175" y="30"/>
                    <a:pt x="138" y="1"/>
                    <a:pt x="9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6"/>
            <p:cNvSpPr/>
            <p:nvPr/>
          </p:nvSpPr>
          <p:spPr>
            <a:xfrm>
              <a:off x="844400" y="3003250"/>
              <a:ext cx="24600" cy="20275"/>
            </a:xfrm>
            <a:custGeom>
              <a:avLst/>
              <a:gdLst/>
              <a:ahLst/>
              <a:cxnLst/>
              <a:rect l="l" t="t" r="r" b="b"/>
              <a:pathLst>
                <a:path w="984" h="811" extrusionOk="0">
                  <a:moveTo>
                    <a:pt x="495" y="0"/>
                  </a:moveTo>
                  <a:cubicBezTo>
                    <a:pt x="339" y="0"/>
                    <a:pt x="188" y="80"/>
                    <a:pt x="111" y="218"/>
                  </a:cubicBezTo>
                  <a:cubicBezTo>
                    <a:pt x="0" y="417"/>
                    <a:pt x="84" y="662"/>
                    <a:pt x="295" y="765"/>
                  </a:cubicBezTo>
                  <a:cubicBezTo>
                    <a:pt x="359" y="796"/>
                    <a:pt x="427" y="811"/>
                    <a:pt x="493" y="811"/>
                  </a:cubicBezTo>
                  <a:cubicBezTo>
                    <a:pt x="649" y="811"/>
                    <a:pt x="799" y="731"/>
                    <a:pt x="875" y="591"/>
                  </a:cubicBezTo>
                  <a:cubicBezTo>
                    <a:pt x="984" y="392"/>
                    <a:pt x="903" y="148"/>
                    <a:pt x="691" y="44"/>
                  </a:cubicBezTo>
                  <a:cubicBezTo>
                    <a:pt x="628" y="14"/>
                    <a:pt x="561" y="0"/>
                    <a:pt x="49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6"/>
            <p:cNvSpPr/>
            <p:nvPr/>
          </p:nvSpPr>
          <p:spPr>
            <a:xfrm>
              <a:off x="1002000" y="3010700"/>
              <a:ext cx="24600" cy="20275"/>
            </a:xfrm>
            <a:custGeom>
              <a:avLst/>
              <a:gdLst/>
              <a:ahLst/>
              <a:cxnLst/>
              <a:rect l="l" t="t" r="r" b="b"/>
              <a:pathLst>
                <a:path w="984" h="811" extrusionOk="0">
                  <a:moveTo>
                    <a:pt x="491" y="1"/>
                  </a:moveTo>
                  <a:cubicBezTo>
                    <a:pt x="335" y="1"/>
                    <a:pt x="185" y="81"/>
                    <a:pt x="109" y="220"/>
                  </a:cubicBezTo>
                  <a:cubicBezTo>
                    <a:pt x="0" y="417"/>
                    <a:pt x="81" y="661"/>
                    <a:pt x="293" y="765"/>
                  </a:cubicBezTo>
                  <a:cubicBezTo>
                    <a:pt x="356" y="796"/>
                    <a:pt x="424" y="811"/>
                    <a:pt x="491" y="811"/>
                  </a:cubicBezTo>
                  <a:cubicBezTo>
                    <a:pt x="647" y="811"/>
                    <a:pt x="797" y="730"/>
                    <a:pt x="873" y="591"/>
                  </a:cubicBezTo>
                  <a:cubicBezTo>
                    <a:pt x="984" y="392"/>
                    <a:pt x="901" y="150"/>
                    <a:pt x="689" y="46"/>
                  </a:cubicBezTo>
                  <a:cubicBezTo>
                    <a:pt x="625" y="15"/>
                    <a:pt x="558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6"/>
            <p:cNvSpPr/>
            <p:nvPr/>
          </p:nvSpPr>
          <p:spPr>
            <a:xfrm>
              <a:off x="1164275" y="3144150"/>
              <a:ext cx="24550" cy="20300"/>
            </a:xfrm>
            <a:custGeom>
              <a:avLst/>
              <a:gdLst/>
              <a:ahLst/>
              <a:cxnLst/>
              <a:rect l="l" t="t" r="r" b="b"/>
              <a:pathLst>
                <a:path w="982" h="812" extrusionOk="0">
                  <a:moveTo>
                    <a:pt x="491" y="1"/>
                  </a:moveTo>
                  <a:cubicBezTo>
                    <a:pt x="335" y="1"/>
                    <a:pt x="184" y="81"/>
                    <a:pt x="109" y="220"/>
                  </a:cubicBezTo>
                  <a:cubicBezTo>
                    <a:pt x="0" y="420"/>
                    <a:pt x="81" y="664"/>
                    <a:pt x="293" y="768"/>
                  </a:cubicBezTo>
                  <a:cubicBezTo>
                    <a:pt x="355" y="798"/>
                    <a:pt x="422" y="812"/>
                    <a:pt x="488" y="812"/>
                  </a:cubicBezTo>
                  <a:cubicBezTo>
                    <a:pt x="645" y="812"/>
                    <a:pt x="796" y="732"/>
                    <a:pt x="873" y="594"/>
                  </a:cubicBezTo>
                  <a:cubicBezTo>
                    <a:pt x="981" y="394"/>
                    <a:pt x="900" y="150"/>
                    <a:pt x="688" y="47"/>
                  </a:cubicBezTo>
                  <a:cubicBezTo>
                    <a:pt x="625" y="16"/>
                    <a:pt x="557" y="1"/>
                    <a:pt x="49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36"/>
            <p:cNvSpPr/>
            <p:nvPr/>
          </p:nvSpPr>
          <p:spPr>
            <a:xfrm>
              <a:off x="725125" y="2905550"/>
              <a:ext cx="24675" cy="20300"/>
            </a:xfrm>
            <a:custGeom>
              <a:avLst/>
              <a:gdLst/>
              <a:ahLst/>
              <a:cxnLst/>
              <a:rect l="l" t="t" r="r" b="b"/>
              <a:pathLst>
                <a:path w="987" h="812" extrusionOk="0">
                  <a:moveTo>
                    <a:pt x="493" y="0"/>
                  </a:moveTo>
                  <a:cubicBezTo>
                    <a:pt x="337" y="0"/>
                    <a:pt x="187" y="81"/>
                    <a:pt x="111" y="220"/>
                  </a:cubicBezTo>
                  <a:cubicBezTo>
                    <a:pt x="0" y="419"/>
                    <a:pt x="84" y="664"/>
                    <a:pt x="295" y="767"/>
                  </a:cubicBezTo>
                  <a:cubicBezTo>
                    <a:pt x="359" y="797"/>
                    <a:pt x="426" y="812"/>
                    <a:pt x="493" y="812"/>
                  </a:cubicBezTo>
                  <a:cubicBezTo>
                    <a:pt x="649" y="812"/>
                    <a:pt x="799" y="733"/>
                    <a:pt x="875" y="593"/>
                  </a:cubicBezTo>
                  <a:cubicBezTo>
                    <a:pt x="986" y="394"/>
                    <a:pt x="903" y="150"/>
                    <a:pt x="691" y="46"/>
                  </a:cubicBezTo>
                  <a:cubicBezTo>
                    <a:pt x="628" y="15"/>
                    <a:pt x="560" y="0"/>
                    <a:pt x="493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36"/>
            <p:cNvSpPr/>
            <p:nvPr/>
          </p:nvSpPr>
          <p:spPr>
            <a:xfrm>
              <a:off x="801725" y="3023675"/>
              <a:ext cx="13450" cy="11150"/>
            </a:xfrm>
            <a:custGeom>
              <a:avLst/>
              <a:gdLst/>
              <a:ahLst/>
              <a:cxnLst/>
              <a:rect l="l" t="t" r="r" b="b"/>
              <a:pathLst>
                <a:path w="538" h="446" extrusionOk="0">
                  <a:moveTo>
                    <a:pt x="269" y="1"/>
                  </a:moveTo>
                  <a:cubicBezTo>
                    <a:pt x="185" y="1"/>
                    <a:pt x="104" y="45"/>
                    <a:pt x="58" y="122"/>
                  </a:cubicBezTo>
                  <a:cubicBezTo>
                    <a:pt x="0" y="231"/>
                    <a:pt x="46" y="369"/>
                    <a:pt x="159" y="420"/>
                  </a:cubicBezTo>
                  <a:cubicBezTo>
                    <a:pt x="194" y="437"/>
                    <a:pt x="232" y="446"/>
                    <a:pt x="268" y="446"/>
                  </a:cubicBezTo>
                  <a:cubicBezTo>
                    <a:pt x="353" y="446"/>
                    <a:pt x="434" y="402"/>
                    <a:pt x="479" y="327"/>
                  </a:cubicBezTo>
                  <a:cubicBezTo>
                    <a:pt x="537" y="216"/>
                    <a:pt x="492" y="77"/>
                    <a:pt x="376" y="26"/>
                  </a:cubicBezTo>
                  <a:cubicBezTo>
                    <a:pt x="342" y="9"/>
                    <a:pt x="305" y="1"/>
                    <a:pt x="269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36"/>
            <p:cNvSpPr/>
            <p:nvPr/>
          </p:nvSpPr>
          <p:spPr>
            <a:xfrm>
              <a:off x="761825" y="2968200"/>
              <a:ext cx="13450" cy="11125"/>
            </a:xfrm>
            <a:custGeom>
              <a:avLst/>
              <a:gdLst/>
              <a:ahLst/>
              <a:cxnLst/>
              <a:rect l="l" t="t" r="r" b="b"/>
              <a:pathLst>
                <a:path w="538" h="445" extrusionOk="0">
                  <a:moveTo>
                    <a:pt x="267" y="0"/>
                  </a:moveTo>
                  <a:cubicBezTo>
                    <a:pt x="184" y="0"/>
                    <a:pt x="103" y="43"/>
                    <a:pt x="58" y="120"/>
                  </a:cubicBezTo>
                  <a:cubicBezTo>
                    <a:pt x="0" y="231"/>
                    <a:pt x="45" y="367"/>
                    <a:pt x="161" y="420"/>
                  </a:cubicBezTo>
                  <a:cubicBezTo>
                    <a:pt x="196" y="437"/>
                    <a:pt x="232" y="445"/>
                    <a:pt x="268" y="445"/>
                  </a:cubicBezTo>
                  <a:cubicBezTo>
                    <a:pt x="352" y="445"/>
                    <a:pt x="433" y="402"/>
                    <a:pt x="479" y="324"/>
                  </a:cubicBezTo>
                  <a:cubicBezTo>
                    <a:pt x="537" y="216"/>
                    <a:pt x="492" y="77"/>
                    <a:pt x="378" y="26"/>
                  </a:cubicBezTo>
                  <a:cubicBezTo>
                    <a:pt x="343" y="9"/>
                    <a:pt x="305" y="0"/>
                    <a:pt x="267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36"/>
            <p:cNvSpPr/>
            <p:nvPr/>
          </p:nvSpPr>
          <p:spPr>
            <a:xfrm>
              <a:off x="834375" y="3034500"/>
              <a:ext cx="8775" cy="7300"/>
            </a:xfrm>
            <a:custGeom>
              <a:avLst/>
              <a:gdLst/>
              <a:ahLst/>
              <a:cxnLst/>
              <a:rect l="l" t="t" r="r" b="b"/>
              <a:pathLst>
                <a:path w="351" h="292" extrusionOk="0">
                  <a:moveTo>
                    <a:pt x="177" y="0"/>
                  </a:moveTo>
                  <a:cubicBezTo>
                    <a:pt x="122" y="0"/>
                    <a:pt x="69" y="29"/>
                    <a:pt x="41" y="80"/>
                  </a:cubicBezTo>
                  <a:cubicBezTo>
                    <a:pt x="0" y="151"/>
                    <a:pt x="31" y="242"/>
                    <a:pt x="106" y="274"/>
                  </a:cubicBezTo>
                  <a:cubicBezTo>
                    <a:pt x="128" y="286"/>
                    <a:pt x="152" y="291"/>
                    <a:pt x="176" y="291"/>
                  </a:cubicBezTo>
                  <a:cubicBezTo>
                    <a:pt x="230" y="291"/>
                    <a:pt x="283" y="262"/>
                    <a:pt x="313" y="211"/>
                  </a:cubicBezTo>
                  <a:cubicBezTo>
                    <a:pt x="351" y="141"/>
                    <a:pt x="321" y="50"/>
                    <a:pt x="248" y="17"/>
                  </a:cubicBezTo>
                  <a:cubicBezTo>
                    <a:pt x="225" y="6"/>
                    <a:pt x="200" y="0"/>
                    <a:pt x="177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36"/>
            <p:cNvSpPr/>
            <p:nvPr/>
          </p:nvSpPr>
          <p:spPr>
            <a:xfrm>
              <a:off x="830150" y="2987525"/>
              <a:ext cx="8775" cy="7275"/>
            </a:xfrm>
            <a:custGeom>
              <a:avLst/>
              <a:gdLst/>
              <a:ahLst/>
              <a:cxnLst/>
              <a:rect l="l" t="t" r="r" b="b"/>
              <a:pathLst>
                <a:path w="351" h="291" extrusionOk="0">
                  <a:moveTo>
                    <a:pt x="177" y="1"/>
                  </a:moveTo>
                  <a:cubicBezTo>
                    <a:pt x="122" y="1"/>
                    <a:pt x="69" y="30"/>
                    <a:pt x="41" y="81"/>
                  </a:cubicBezTo>
                  <a:cubicBezTo>
                    <a:pt x="0" y="151"/>
                    <a:pt x="31" y="242"/>
                    <a:pt x="106" y="275"/>
                  </a:cubicBezTo>
                  <a:cubicBezTo>
                    <a:pt x="128" y="285"/>
                    <a:pt x="151" y="290"/>
                    <a:pt x="174" y="290"/>
                  </a:cubicBezTo>
                  <a:cubicBezTo>
                    <a:pt x="229" y="290"/>
                    <a:pt x="283" y="262"/>
                    <a:pt x="313" y="212"/>
                  </a:cubicBezTo>
                  <a:cubicBezTo>
                    <a:pt x="351" y="139"/>
                    <a:pt x="321" y="50"/>
                    <a:pt x="248" y="18"/>
                  </a:cubicBezTo>
                  <a:cubicBezTo>
                    <a:pt x="225" y="6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6"/>
            <p:cNvSpPr/>
            <p:nvPr/>
          </p:nvSpPr>
          <p:spPr>
            <a:xfrm>
              <a:off x="789175" y="3000525"/>
              <a:ext cx="8725" cy="7250"/>
            </a:xfrm>
            <a:custGeom>
              <a:avLst/>
              <a:gdLst/>
              <a:ahLst/>
              <a:cxnLst/>
              <a:rect l="l" t="t" r="r" b="b"/>
              <a:pathLst>
                <a:path w="349" h="290" extrusionOk="0">
                  <a:moveTo>
                    <a:pt x="174" y="0"/>
                  </a:moveTo>
                  <a:cubicBezTo>
                    <a:pt x="119" y="0"/>
                    <a:pt x="66" y="29"/>
                    <a:pt x="38" y="80"/>
                  </a:cubicBezTo>
                  <a:cubicBezTo>
                    <a:pt x="0" y="151"/>
                    <a:pt x="28" y="239"/>
                    <a:pt x="104" y="274"/>
                  </a:cubicBezTo>
                  <a:cubicBezTo>
                    <a:pt x="125" y="285"/>
                    <a:pt x="148" y="289"/>
                    <a:pt x="171" y="289"/>
                  </a:cubicBezTo>
                  <a:cubicBezTo>
                    <a:pt x="226" y="289"/>
                    <a:pt x="280" y="261"/>
                    <a:pt x="311" y="211"/>
                  </a:cubicBezTo>
                  <a:cubicBezTo>
                    <a:pt x="348" y="138"/>
                    <a:pt x="318" y="50"/>
                    <a:pt x="245" y="17"/>
                  </a:cubicBezTo>
                  <a:cubicBezTo>
                    <a:pt x="222" y="6"/>
                    <a:pt x="198" y="0"/>
                    <a:pt x="174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36"/>
            <p:cNvSpPr/>
            <p:nvPr/>
          </p:nvSpPr>
          <p:spPr>
            <a:xfrm>
              <a:off x="853675" y="3064250"/>
              <a:ext cx="5050" cy="4200"/>
            </a:xfrm>
            <a:custGeom>
              <a:avLst/>
              <a:gdLst/>
              <a:ahLst/>
              <a:cxnLst/>
              <a:rect l="l" t="t" r="r" b="b"/>
              <a:pathLst>
                <a:path w="202" h="168" extrusionOk="0">
                  <a:moveTo>
                    <a:pt x="101" y="1"/>
                  </a:moveTo>
                  <a:cubicBezTo>
                    <a:pt x="69" y="1"/>
                    <a:pt x="39" y="17"/>
                    <a:pt x="23" y="45"/>
                  </a:cubicBezTo>
                  <a:cubicBezTo>
                    <a:pt x="0" y="88"/>
                    <a:pt x="18" y="138"/>
                    <a:pt x="61" y="159"/>
                  </a:cubicBezTo>
                  <a:cubicBezTo>
                    <a:pt x="73" y="165"/>
                    <a:pt x="87" y="167"/>
                    <a:pt x="101" y="167"/>
                  </a:cubicBezTo>
                  <a:cubicBezTo>
                    <a:pt x="132" y="167"/>
                    <a:pt x="163" y="152"/>
                    <a:pt x="179" y="123"/>
                  </a:cubicBezTo>
                  <a:cubicBezTo>
                    <a:pt x="202" y="80"/>
                    <a:pt x="184" y="30"/>
                    <a:pt x="141" y="10"/>
                  </a:cubicBezTo>
                  <a:cubicBezTo>
                    <a:pt x="128" y="4"/>
                    <a:pt x="115" y="1"/>
                    <a:pt x="10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36"/>
            <p:cNvSpPr/>
            <p:nvPr/>
          </p:nvSpPr>
          <p:spPr>
            <a:xfrm>
              <a:off x="822900" y="3013525"/>
              <a:ext cx="5075" cy="4200"/>
            </a:xfrm>
            <a:custGeom>
              <a:avLst/>
              <a:gdLst/>
              <a:ahLst/>
              <a:cxnLst/>
              <a:rect l="l" t="t" r="r" b="b"/>
              <a:pathLst>
                <a:path w="203" h="168" extrusionOk="0">
                  <a:moveTo>
                    <a:pt x="100" y="1"/>
                  </a:moveTo>
                  <a:cubicBezTo>
                    <a:pt x="69" y="1"/>
                    <a:pt x="39" y="17"/>
                    <a:pt x="23" y="47"/>
                  </a:cubicBezTo>
                  <a:cubicBezTo>
                    <a:pt x="0" y="87"/>
                    <a:pt x="18" y="140"/>
                    <a:pt x="61" y="158"/>
                  </a:cubicBezTo>
                  <a:cubicBezTo>
                    <a:pt x="74" y="164"/>
                    <a:pt x="88" y="168"/>
                    <a:pt x="101" y="168"/>
                  </a:cubicBezTo>
                  <a:cubicBezTo>
                    <a:pt x="132" y="168"/>
                    <a:pt x="162" y="151"/>
                    <a:pt x="180" y="122"/>
                  </a:cubicBezTo>
                  <a:cubicBezTo>
                    <a:pt x="202" y="82"/>
                    <a:pt x="185" y="29"/>
                    <a:pt x="142" y="11"/>
                  </a:cubicBezTo>
                  <a:cubicBezTo>
                    <a:pt x="128" y="4"/>
                    <a:pt x="114" y="1"/>
                    <a:pt x="100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6"/>
            <p:cNvSpPr/>
            <p:nvPr/>
          </p:nvSpPr>
          <p:spPr>
            <a:xfrm>
              <a:off x="896150" y="3035725"/>
              <a:ext cx="5075" cy="4200"/>
            </a:xfrm>
            <a:custGeom>
              <a:avLst/>
              <a:gdLst/>
              <a:ahLst/>
              <a:cxnLst/>
              <a:rect l="l" t="t" r="r" b="b"/>
              <a:pathLst>
                <a:path w="203" h="168" extrusionOk="0">
                  <a:moveTo>
                    <a:pt x="100" y="0"/>
                  </a:moveTo>
                  <a:cubicBezTo>
                    <a:pt x="69" y="0"/>
                    <a:pt x="39" y="17"/>
                    <a:pt x="23" y="46"/>
                  </a:cubicBezTo>
                  <a:cubicBezTo>
                    <a:pt x="1" y="87"/>
                    <a:pt x="18" y="140"/>
                    <a:pt x="61" y="157"/>
                  </a:cubicBezTo>
                  <a:cubicBezTo>
                    <a:pt x="75" y="164"/>
                    <a:pt x="89" y="168"/>
                    <a:pt x="103" y="168"/>
                  </a:cubicBezTo>
                  <a:cubicBezTo>
                    <a:pt x="133" y="168"/>
                    <a:pt x="162" y="151"/>
                    <a:pt x="180" y="122"/>
                  </a:cubicBezTo>
                  <a:cubicBezTo>
                    <a:pt x="202" y="82"/>
                    <a:pt x="185" y="29"/>
                    <a:pt x="142" y="11"/>
                  </a:cubicBezTo>
                  <a:cubicBezTo>
                    <a:pt x="128" y="4"/>
                    <a:pt x="114" y="0"/>
                    <a:pt x="100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6" name="Google Shape;4786;p36"/>
          <p:cNvSpPr/>
          <p:nvPr/>
        </p:nvSpPr>
        <p:spPr>
          <a:xfrm>
            <a:off x="2734925" y="-101925"/>
            <a:ext cx="6409096" cy="3229780"/>
          </a:xfrm>
          <a:custGeom>
            <a:avLst/>
            <a:gdLst/>
            <a:ahLst/>
            <a:cxnLst/>
            <a:rect l="l" t="t" r="r" b="b"/>
            <a:pathLst>
              <a:path w="45683" h="22837" extrusionOk="0">
                <a:moveTo>
                  <a:pt x="1" y="1"/>
                </a:moveTo>
                <a:cubicBezTo>
                  <a:pt x="855" y="631"/>
                  <a:pt x="1960" y="1862"/>
                  <a:pt x="2361" y="2371"/>
                </a:cubicBezTo>
                <a:cubicBezTo>
                  <a:pt x="2911" y="3072"/>
                  <a:pt x="3385" y="3896"/>
                  <a:pt x="3753" y="4736"/>
                </a:cubicBezTo>
                <a:cubicBezTo>
                  <a:pt x="4557" y="6567"/>
                  <a:pt x="4398" y="8688"/>
                  <a:pt x="5826" y="10228"/>
                </a:cubicBezTo>
                <a:cubicBezTo>
                  <a:pt x="8471" y="13090"/>
                  <a:pt x="12952" y="11875"/>
                  <a:pt x="16356" y="12513"/>
                </a:cubicBezTo>
                <a:cubicBezTo>
                  <a:pt x="20564" y="13302"/>
                  <a:pt x="22075" y="18363"/>
                  <a:pt x="26500" y="18794"/>
                </a:cubicBezTo>
                <a:cubicBezTo>
                  <a:pt x="26961" y="18839"/>
                  <a:pt x="27415" y="18855"/>
                  <a:pt x="27866" y="18855"/>
                </a:cubicBezTo>
                <a:cubicBezTo>
                  <a:pt x="28959" y="18855"/>
                  <a:pt x="30031" y="18761"/>
                  <a:pt x="31117" y="18761"/>
                </a:cubicBezTo>
                <a:cubicBezTo>
                  <a:pt x="31312" y="18761"/>
                  <a:pt x="31507" y="18764"/>
                  <a:pt x="31702" y="18772"/>
                </a:cubicBezTo>
                <a:cubicBezTo>
                  <a:pt x="33674" y="18845"/>
                  <a:pt x="35636" y="19092"/>
                  <a:pt x="37585" y="19288"/>
                </a:cubicBezTo>
                <a:cubicBezTo>
                  <a:pt x="39177" y="19447"/>
                  <a:pt x="41010" y="19334"/>
                  <a:pt x="42467" y="19984"/>
                </a:cubicBezTo>
                <a:cubicBezTo>
                  <a:pt x="43539" y="20461"/>
                  <a:pt x="45526" y="21510"/>
                  <a:pt x="45682" y="22836"/>
                </a:cubicBezTo>
                <a:lnTo>
                  <a:pt x="45682" y="1"/>
                </a:lnTo>
                <a:close/>
              </a:path>
            </a:pathLst>
          </a:custGeom>
          <a:gradFill>
            <a:gsLst>
              <a:gs pos="0">
                <a:srgbClr val="97D1DF">
                  <a:alpha val="47750"/>
                </a:srgbClr>
              </a:gs>
              <a:gs pos="51000">
                <a:srgbClr val="97D1DF">
                  <a:alpha val="47750"/>
                </a:srgbClr>
              </a:gs>
              <a:gs pos="100000">
                <a:srgbClr val="3BAECD">
                  <a:alpha val="4775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61925" dir="10260000" algn="bl" rotWithShape="0">
              <a:schemeClr val="lt2">
                <a:alpha val="3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7" name="Google Shape;4787;p36"/>
          <p:cNvGrpSpPr/>
          <p:nvPr/>
        </p:nvGrpSpPr>
        <p:grpSpPr>
          <a:xfrm>
            <a:off x="2722620" y="-63408"/>
            <a:ext cx="6356978" cy="3191280"/>
            <a:chOff x="3220200" y="1788100"/>
            <a:chExt cx="1142150" cy="570850"/>
          </a:xfrm>
        </p:grpSpPr>
        <p:sp>
          <p:nvSpPr>
            <p:cNvPr id="4788" name="Google Shape;4788;p36"/>
            <p:cNvSpPr/>
            <p:nvPr/>
          </p:nvSpPr>
          <p:spPr>
            <a:xfrm>
              <a:off x="3220200" y="1788100"/>
              <a:ext cx="1142150" cy="570850"/>
            </a:xfrm>
            <a:custGeom>
              <a:avLst/>
              <a:gdLst/>
              <a:ahLst/>
              <a:cxnLst/>
              <a:rect l="l" t="t" r="r" b="b"/>
              <a:pathLst>
                <a:path w="45686" h="22834" extrusionOk="0">
                  <a:moveTo>
                    <a:pt x="1" y="0"/>
                  </a:moveTo>
                  <a:cubicBezTo>
                    <a:pt x="856" y="631"/>
                    <a:pt x="1963" y="1861"/>
                    <a:pt x="2361" y="2371"/>
                  </a:cubicBezTo>
                  <a:cubicBezTo>
                    <a:pt x="2911" y="3072"/>
                    <a:pt x="3387" y="3896"/>
                    <a:pt x="3753" y="4733"/>
                  </a:cubicBezTo>
                  <a:cubicBezTo>
                    <a:pt x="4558" y="6567"/>
                    <a:pt x="4399" y="8685"/>
                    <a:pt x="5826" y="10228"/>
                  </a:cubicBezTo>
                  <a:cubicBezTo>
                    <a:pt x="8471" y="13088"/>
                    <a:pt x="12955" y="11872"/>
                    <a:pt x="16359" y="12510"/>
                  </a:cubicBezTo>
                  <a:cubicBezTo>
                    <a:pt x="20565" y="13299"/>
                    <a:pt x="22075" y="18360"/>
                    <a:pt x="26503" y="18794"/>
                  </a:cubicBezTo>
                  <a:cubicBezTo>
                    <a:pt x="26959" y="18838"/>
                    <a:pt x="27408" y="18854"/>
                    <a:pt x="27854" y="18854"/>
                  </a:cubicBezTo>
                  <a:cubicBezTo>
                    <a:pt x="28951" y="18854"/>
                    <a:pt x="30027" y="18759"/>
                    <a:pt x="31120" y="18759"/>
                  </a:cubicBezTo>
                  <a:cubicBezTo>
                    <a:pt x="31314" y="18759"/>
                    <a:pt x="31509" y="18762"/>
                    <a:pt x="31705" y="18769"/>
                  </a:cubicBezTo>
                  <a:cubicBezTo>
                    <a:pt x="33675" y="18842"/>
                    <a:pt x="35637" y="19089"/>
                    <a:pt x="37588" y="19286"/>
                  </a:cubicBezTo>
                  <a:cubicBezTo>
                    <a:pt x="39177" y="19447"/>
                    <a:pt x="41010" y="19331"/>
                    <a:pt x="42470" y="19982"/>
                  </a:cubicBezTo>
                  <a:cubicBezTo>
                    <a:pt x="43542" y="20461"/>
                    <a:pt x="45526" y="21507"/>
                    <a:pt x="45685" y="22834"/>
                  </a:cubicBezTo>
                  <a:lnTo>
                    <a:pt x="45685" y="20816"/>
                  </a:lnTo>
                  <a:cubicBezTo>
                    <a:pt x="45168" y="20125"/>
                    <a:pt x="44308" y="19487"/>
                    <a:pt x="43857" y="19092"/>
                  </a:cubicBezTo>
                  <a:cubicBezTo>
                    <a:pt x="42959" y="18307"/>
                    <a:pt x="41671" y="18015"/>
                    <a:pt x="40539" y="17833"/>
                  </a:cubicBezTo>
                  <a:cubicBezTo>
                    <a:pt x="39432" y="17652"/>
                    <a:pt x="38309" y="17551"/>
                    <a:pt x="37187" y="17536"/>
                  </a:cubicBezTo>
                  <a:cubicBezTo>
                    <a:pt x="36625" y="17531"/>
                    <a:pt x="36078" y="17518"/>
                    <a:pt x="35521" y="17460"/>
                  </a:cubicBezTo>
                  <a:cubicBezTo>
                    <a:pt x="34731" y="17374"/>
                    <a:pt x="34535" y="16951"/>
                    <a:pt x="33884" y="16585"/>
                  </a:cubicBezTo>
                  <a:cubicBezTo>
                    <a:pt x="33492" y="16364"/>
                    <a:pt x="33073" y="16286"/>
                    <a:pt x="32647" y="16286"/>
                  </a:cubicBezTo>
                  <a:cubicBezTo>
                    <a:pt x="31971" y="16286"/>
                    <a:pt x="31276" y="16482"/>
                    <a:pt x="30644" y="16615"/>
                  </a:cubicBezTo>
                  <a:cubicBezTo>
                    <a:pt x="29746" y="16805"/>
                    <a:pt x="28698" y="16938"/>
                    <a:pt x="27689" y="16938"/>
                  </a:cubicBezTo>
                  <a:cubicBezTo>
                    <a:pt x="27247" y="16938"/>
                    <a:pt x="26813" y="16912"/>
                    <a:pt x="26402" y="16855"/>
                  </a:cubicBezTo>
                  <a:cubicBezTo>
                    <a:pt x="24400" y="16575"/>
                    <a:pt x="22607" y="15501"/>
                    <a:pt x="21374" y="13847"/>
                  </a:cubicBezTo>
                  <a:cubicBezTo>
                    <a:pt x="21082" y="13451"/>
                    <a:pt x="20673" y="12916"/>
                    <a:pt x="20303" y="12598"/>
                  </a:cubicBezTo>
                  <a:cubicBezTo>
                    <a:pt x="20026" y="12362"/>
                    <a:pt x="19773" y="12336"/>
                    <a:pt x="19512" y="12336"/>
                  </a:cubicBezTo>
                  <a:cubicBezTo>
                    <a:pt x="19436" y="12336"/>
                    <a:pt x="19360" y="12338"/>
                    <a:pt x="19282" y="12338"/>
                  </a:cubicBezTo>
                  <a:cubicBezTo>
                    <a:pt x="19106" y="12338"/>
                    <a:pt x="18923" y="12327"/>
                    <a:pt x="18724" y="12253"/>
                  </a:cubicBezTo>
                  <a:cubicBezTo>
                    <a:pt x="18164" y="12044"/>
                    <a:pt x="17814" y="11443"/>
                    <a:pt x="17246" y="11164"/>
                  </a:cubicBezTo>
                  <a:cubicBezTo>
                    <a:pt x="16673" y="10879"/>
                    <a:pt x="16132" y="10868"/>
                    <a:pt x="15516" y="10868"/>
                  </a:cubicBezTo>
                  <a:cubicBezTo>
                    <a:pt x="15465" y="10868"/>
                    <a:pt x="15414" y="10869"/>
                    <a:pt x="15363" y="10869"/>
                  </a:cubicBezTo>
                  <a:cubicBezTo>
                    <a:pt x="15356" y="10869"/>
                    <a:pt x="15350" y="10869"/>
                    <a:pt x="15343" y="10869"/>
                  </a:cubicBezTo>
                  <a:cubicBezTo>
                    <a:pt x="14171" y="10869"/>
                    <a:pt x="12890" y="10989"/>
                    <a:pt x="11635" y="10989"/>
                  </a:cubicBezTo>
                  <a:cubicBezTo>
                    <a:pt x="10546" y="10989"/>
                    <a:pt x="9478" y="10898"/>
                    <a:pt x="8519" y="10558"/>
                  </a:cubicBezTo>
                  <a:cubicBezTo>
                    <a:pt x="7750" y="10289"/>
                    <a:pt x="6552" y="9721"/>
                    <a:pt x="6073" y="9013"/>
                  </a:cubicBezTo>
                  <a:cubicBezTo>
                    <a:pt x="5483" y="8135"/>
                    <a:pt x="6219" y="6978"/>
                    <a:pt x="5796" y="6055"/>
                  </a:cubicBezTo>
                  <a:cubicBezTo>
                    <a:pt x="5596" y="5619"/>
                    <a:pt x="5160" y="5465"/>
                    <a:pt x="4923" y="5056"/>
                  </a:cubicBezTo>
                  <a:cubicBezTo>
                    <a:pt x="4674" y="4628"/>
                    <a:pt x="4724" y="4148"/>
                    <a:pt x="4719" y="3639"/>
                  </a:cubicBezTo>
                  <a:cubicBezTo>
                    <a:pt x="4711" y="2630"/>
                    <a:pt x="4729" y="1339"/>
                    <a:pt x="3536" y="1085"/>
                  </a:cubicBezTo>
                  <a:cubicBezTo>
                    <a:pt x="3004" y="969"/>
                    <a:pt x="2659" y="1090"/>
                    <a:pt x="2164" y="835"/>
                  </a:cubicBezTo>
                  <a:cubicBezTo>
                    <a:pt x="1764" y="623"/>
                    <a:pt x="1385" y="368"/>
                    <a:pt x="1042" y="73"/>
                  </a:cubicBezTo>
                  <a:cubicBezTo>
                    <a:pt x="1017" y="51"/>
                    <a:pt x="992" y="26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36"/>
            <p:cNvSpPr/>
            <p:nvPr/>
          </p:nvSpPr>
          <p:spPr>
            <a:xfrm>
              <a:off x="4055450" y="2218400"/>
              <a:ext cx="24100" cy="20325"/>
            </a:xfrm>
            <a:custGeom>
              <a:avLst/>
              <a:gdLst/>
              <a:ahLst/>
              <a:cxnLst/>
              <a:rect l="l" t="t" r="r" b="b"/>
              <a:pathLst>
                <a:path w="964" h="813" extrusionOk="0">
                  <a:moveTo>
                    <a:pt x="426" y="0"/>
                  </a:moveTo>
                  <a:cubicBezTo>
                    <a:pt x="216" y="0"/>
                    <a:pt x="37" y="162"/>
                    <a:pt x="20" y="374"/>
                  </a:cubicBezTo>
                  <a:cubicBezTo>
                    <a:pt x="0" y="630"/>
                    <a:pt x="207" y="813"/>
                    <a:pt x="427" y="813"/>
                  </a:cubicBezTo>
                  <a:cubicBezTo>
                    <a:pt x="517" y="813"/>
                    <a:pt x="609" y="782"/>
                    <a:pt x="688" y="715"/>
                  </a:cubicBezTo>
                  <a:cubicBezTo>
                    <a:pt x="963" y="478"/>
                    <a:pt x="814" y="29"/>
                    <a:pt x="454" y="1"/>
                  </a:cubicBezTo>
                  <a:cubicBezTo>
                    <a:pt x="444" y="0"/>
                    <a:pt x="435" y="0"/>
                    <a:pt x="42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36"/>
            <p:cNvSpPr/>
            <p:nvPr/>
          </p:nvSpPr>
          <p:spPr>
            <a:xfrm>
              <a:off x="4134500" y="2180750"/>
              <a:ext cx="24025" cy="20300"/>
            </a:xfrm>
            <a:custGeom>
              <a:avLst/>
              <a:gdLst/>
              <a:ahLst/>
              <a:cxnLst/>
              <a:rect l="l" t="t" r="r" b="b"/>
              <a:pathLst>
                <a:path w="961" h="812" extrusionOk="0">
                  <a:moveTo>
                    <a:pt x="422" y="0"/>
                  </a:moveTo>
                  <a:cubicBezTo>
                    <a:pt x="211" y="0"/>
                    <a:pt x="35" y="164"/>
                    <a:pt x="20" y="375"/>
                  </a:cubicBezTo>
                  <a:cubicBezTo>
                    <a:pt x="1" y="630"/>
                    <a:pt x="207" y="811"/>
                    <a:pt x="425" y="811"/>
                  </a:cubicBezTo>
                  <a:cubicBezTo>
                    <a:pt x="515" y="811"/>
                    <a:pt x="607" y="781"/>
                    <a:pt x="686" y="713"/>
                  </a:cubicBezTo>
                  <a:cubicBezTo>
                    <a:pt x="961" y="478"/>
                    <a:pt x="815" y="29"/>
                    <a:pt x="454" y="2"/>
                  </a:cubicBezTo>
                  <a:cubicBezTo>
                    <a:pt x="443" y="1"/>
                    <a:pt x="432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6"/>
            <p:cNvSpPr/>
            <p:nvPr/>
          </p:nvSpPr>
          <p:spPr>
            <a:xfrm>
              <a:off x="4171750" y="2214725"/>
              <a:ext cx="24050" cy="20300"/>
            </a:xfrm>
            <a:custGeom>
              <a:avLst/>
              <a:gdLst/>
              <a:ahLst/>
              <a:cxnLst/>
              <a:rect l="l" t="t" r="r" b="b"/>
              <a:pathLst>
                <a:path w="962" h="812" extrusionOk="0">
                  <a:moveTo>
                    <a:pt x="422" y="0"/>
                  </a:moveTo>
                  <a:cubicBezTo>
                    <a:pt x="214" y="0"/>
                    <a:pt x="37" y="161"/>
                    <a:pt x="21" y="375"/>
                  </a:cubicBezTo>
                  <a:cubicBezTo>
                    <a:pt x="1" y="631"/>
                    <a:pt x="207" y="811"/>
                    <a:pt x="426" y="811"/>
                  </a:cubicBezTo>
                  <a:cubicBezTo>
                    <a:pt x="516" y="811"/>
                    <a:pt x="609" y="781"/>
                    <a:pt x="689" y="713"/>
                  </a:cubicBezTo>
                  <a:cubicBezTo>
                    <a:pt x="961" y="478"/>
                    <a:pt x="815" y="29"/>
                    <a:pt x="454" y="2"/>
                  </a:cubicBezTo>
                  <a:cubicBezTo>
                    <a:pt x="443" y="1"/>
                    <a:pt x="43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36"/>
            <p:cNvSpPr/>
            <p:nvPr/>
          </p:nvSpPr>
          <p:spPr>
            <a:xfrm>
              <a:off x="4222750" y="2176575"/>
              <a:ext cx="24050" cy="20350"/>
            </a:xfrm>
            <a:custGeom>
              <a:avLst/>
              <a:gdLst/>
              <a:ahLst/>
              <a:cxnLst/>
              <a:rect l="l" t="t" r="r" b="b"/>
              <a:pathLst>
                <a:path w="962" h="814" extrusionOk="0">
                  <a:moveTo>
                    <a:pt x="422" y="1"/>
                  </a:moveTo>
                  <a:cubicBezTo>
                    <a:pt x="212" y="1"/>
                    <a:pt x="35" y="164"/>
                    <a:pt x="21" y="375"/>
                  </a:cubicBezTo>
                  <a:cubicBezTo>
                    <a:pt x="1" y="631"/>
                    <a:pt x="207" y="813"/>
                    <a:pt x="426" y="813"/>
                  </a:cubicBezTo>
                  <a:cubicBezTo>
                    <a:pt x="516" y="813"/>
                    <a:pt x="609" y="782"/>
                    <a:pt x="689" y="713"/>
                  </a:cubicBezTo>
                  <a:cubicBezTo>
                    <a:pt x="961" y="479"/>
                    <a:pt x="815" y="30"/>
                    <a:pt x="454" y="2"/>
                  </a:cubicBezTo>
                  <a:cubicBezTo>
                    <a:pt x="443" y="1"/>
                    <a:pt x="43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36"/>
            <p:cNvSpPr/>
            <p:nvPr/>
          </p:nvSpPr>
          <p:spPr>
            <a:xfrm>
              <a:off x="4088025" y="2227350"/>
              <a:ext cx="13200" cy="11125"/>
            </a:xfrm>
            <a:custGeom>
              <a:avLst/>
              <a:gdLst/>
              <a:ahLst/>
              <a:cxnLst/>
              <a:rect l="l" t="t" r="r" b="b"/>
              <a:pathLst>
                <a:path w="528" h="445" extrusionOk="0">
                  <a:moveTo>
                    <a:pt x="232" y="0"/>
                  </a:moveTo>
                  <a:cubicBezTo>
                    <a:pt x="116" y="0"/>
                    <a:pt x="20" y="88"/>
                    <a:pt x="11" y="205"/>
                  </a:cubicBezTo>
                  <a:cubicBezTo>
                    <a:pt x="0" y="345"/>
                    <a:pt x="113" y="445"/>
                    <a:pt x="234" y="445"/>
                  </a:cubicBezTo>
                  <a:cubicBezTo>
                    <a:pt x="284" y="445"/>
                    <a:pt x="335" y="428"/>
                    <a:pt x="379" y="389"/>
                  </a:cubicBezTo>
                  <a:cubicBezTo>
                    <a:pt x="528" y="261"/>
                    <a:pt x="447" y="16"/>
                    <a:pt x="250" y="1"/>
                  </a:cubicBezTo>
                  <a:cubicBezTo>
                    <a:pt x="244" y="1"/>
                    <a:pt x="238" y="0"/>
                    <a:pt x="23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6"/>
            <p:cNvSpPr/>
            <p:nvPr/>
          </p:nvSpPr>
          <p:spPr>
            <a:xfrm>
              <a:off x="4216975" y="2235850"/>
              <a:ext cx="13050" cy="11050"/>
            </a:xfrm>
            <a:custGeom>
              <a:avLst/>
              <a:gdLst/>
              <a:ahLst/>
              <a:cxnLst/>
              <a:rect l="l" t="t" r="r" b="b"/>
              <a:pathLst>
                <a:path w="522" h="442" extrusionOk="0">
                  <a:moveTo>
                    <a:pt x="227" y="0"/>
                  </a:moveTo>
                  <a:cubicBezTo>
                    <a:pt x="113" y="0"/>
                    <a:pt x="19" y="90"/>
                    <a:pt x="9" y="206"/>
                  </a:cubicBezTo>
                  <a:cubicBezTo>
                    <a:pt x="1" y="343"/>
                    <a:pt x="113" y="442"/>
                    <a:pt x="232" y="442"/>
                  </a:cubicBezTo>
                  <a:cubicBezTo>
                    <a:pt x="281" y="442"/>
                    <a:pt x="332" y="425"/>
                    <a:pt x="375" y="387"/>
                  </a:cubicBezTo>
                  <a:cubicBezTo>
                    <a:pt x="521" y="259"/>
                    <a:pt x="443" y="17"/>
                    <a:pt x="249" y="1"/>
                  </a:cubicBezTo>
                  <a:cubicBezTo>
                    <a:pt x="241" y="1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36"/>
            <p:cNvSpPr/>
            <p:nvPr/>
          </p:nvSpPr>
          <p:spPr>
            <a:xfrm>
              <a:off x="4135450" y="2216700"/>
              <a:ext cx="8575" cy="7225"/>
            </a:xfrm>
            <a:custGeom>
              <a:avLst/>
              <a:gdLst/>
              <a:ahLst/>
              <a:cxnLst/>
              <a:rect l="l" t="t" r="r" b="b"/>
              <a:pathLst>
                <a:path w="343" h="289" extrusionOk="0">
                  <a:moveTo>
                    <a:pt x="148" y="0"/>
                  </a:moveTo>
                  <a:cubicBezTo>
                    <a:pt x="73" y="0"/>
                    <a:pt x="12" y="58"/>
                    <a:pt x="7" y="135"/>
                  </a:cubicBezTo>
                  <a:cubicBezTo>
                    <a:pt x="0" y="224"/>
                    <a:pt x="73" y="288"/>
                    <a:pt x="151" y="288"/>
                  </a:cubicBezTo>
                  <a:cubicBezTo>
                    <a:pt x="183" y="288"/>
                    <a:pt x="216" y="277"/>
                    <a:pt x="245" y="253"/>
                  </a:cubicBezTo>
                  <a:cubicBezTo>
                    <a:pt x="343" y="170"/>
                    <a:pt x="290" y="11"/>
                    <a:pt x="161" y="1"/>
                  </a:cubicBezTo>
                  <a:cubicBezTo>
                    <a:pt x="157" y="0"/>
                    <a:pt x="152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36"/>
            <p:cNvSpPr/>
            <p:nvPr/>
          </p:nvSpPr>
          <p:spPr>
            <a:xfrm>
              <a:off x="4113425" y="2175025"/>
              <a:ext cx="8550" cy="7225"/>
            </a:xfrm>
            <a:custGeom>
              <a:avLst/>
              <a:gdLst/>
              <a:ahLst/>
              <a:cxnLst/>
              <a:rect l="l" t="t" r="r" b="b"/>
              <a:pathLst>
                <a:path w="342" h="289" extrusionOk="0">
                  <a:moveTo>
                    <a:pt x="149" y="0"/>
                  </a:moveTo>
                  <a:cubicBezTo>
                    <a:pt x="74" y="0"/>
                    <a:pt x="13" y="58"/>
                    <a:pt x="6" y="132"/>
                  </a:cubicBezTo>
                  <a:cubicBezTo>
                    <a:pt x="1" y="224"/>
                    <a:pt x="74" y="288"/>
                    <a:pt x="151" y="288"/>
                  </a:cubicBezTo>
                  <a:cubicBezTo>
                    <a:pt x="183" y="288"/>
                    <a:pt x="215" y="277"/>
                    <a:pt x="243" y="253"/>
                  </a:cubicBezTo>
                  <a:cubicBezTo>
                    <a:pt x="341" y="170"/>
                    <a:pt x="288" y="11"/>
                    <a:pt x="162" y="1"/>
                  </a:cubicBezTo>
                  <a:cubicBezTo>
                    <a:pt x="158" y="1"/>
                    <a:pt x="153" y="0"/>
                    <a:pt x="149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6"/>
            <p:cNvSpPr/>
            <p:nvPr/>
          </p:nvSpPr>
          <p:spPr>
            <a:xfrm>
              <a:off x="4082925" y="2202075"/>
              <a:ext cx="8600" cy="7200"/>
            </a:xfrm>
            <a:custGeom>
              <a:avLst/>
              <a:gdLst/>
              <a:ahLst/>
              <a:cxnLst/>
              <a:rect l="l" t="t" r="r" b="b"/>
              <a:pathLst>
                <a:path w="344" h="288" extrusionOk="0">
                  <a:moveTo>
                    <a:pt x="151" y="0"/>
                  </a:moveTo>
                  <a:cubicBezTo>
                    <a:pt x="76" y="0"/>
                    <a:pt x="15" y="58"/>
                    <a:pt x="8" y="135"/>
                  </a:cubicBezTo>
                  <a:cubicBezTo>
                    <a:pt x="1" y="224"/>
                    <a:pt x="75" y="288"/>
                    <a:pt x="153" y="288"/>
                  </a:cubicBezTo>
                  <a:cubicBezTo>
                    <a:pt x="185" y="288"/>
                    <a:pt x="217" y="277"/>
                    <a:pt x="245" y="253"/>
                  </a:cubicBezTo>
                  <a:cubicBezTo>
                    <a:pt x="343" y="170"/>
                    <a:pt x="290" y="11"/>
                    <a:pt x="164" y="1"/>
                  </a:cubicBezTo>
                  <a:cubicBezTo>
                    <a:pt x="160" y="0"/>
                    <a:pt x="155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36"/>
            <p:cNvSpPr/>
            <p:nvPr/>
          </p:nvSpPr>
          <p:spPr>
            <a:xfrm>
              <a:off x="4163150" y="2237750"/>
              <a:ext cx="4975" cy="4200"/>
            </a:xfrm>
            <a:custGeom>
              <a:avLst/>
              <a:gdLst/>
              <a:ahLst/>
              <a:cxnLst/>
              <a:rect l="l" t="t" r="r" b="b"/>
              <a:pathLst>
                <a:path w="199" h="168" extrusionOk="0">
                  <a:moveTo>
                    <a:pt x="84" y="1"/>
                  </a:moveTo>
                  <a:cubicBezTo>
                    <a:pt x="42" y="1"/>
                    <a:pt x="6" y="34"/>
                    <a:pt x="4" y="77"/>
                  </a:cubicBezTo>
                  <a:cubicBezTo>
                    <a:pt x="0" y="129"/>
                    <a:pt x="43" y="167"/>
                    <a:pt x="88" y="167"/>
                  </a:cubicBezTo>
                  <a:cubicBezTo>
                    <a:pt x="106" y="167"/>
                    <a:pt x="124" y="161"/>
                    <a:pt x="140" y="147"/>
                  </a:cubicBezTo>
                  <a:cubicBezTo>
                    <a:pt x="198" y="97"/>
                    <a:pt x="168" y="6"/>
                    <a:pt x="92" y="1"/>
                  </a:cubicBezTo>
                  <a:cubicBezTo>
                    <a:pt x="89" y="1"/>
                    <a:pt x="86" y="1"/>
                    <a:pt x="8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36"/>
            <p:cNvSpPr/>
            <p:nvPr/>
          </p:nvSpPr>
          <p:spPr>
            <a:xfrm>
              <a:off x="4116650" y="2202400"/>
              <a:ext cx="4950" cy="4175"/>
            </a:xfrm>
            <a:custGeom>
              <a:avLst/>
              <a:gdLst/>
              <a:ahLst/>
              <a:cxnLst/>
              <a:rect l="l" t="t" r="r" b="b"/>
              <a:pathLst>
                <a:path w="198" h="167" extrusionOk="0">
                  <a:moveTo>
                    <a:pt x="89" y="0"/>
                  </a:moveTo>
                  <a:cubicBezTo>
                    <a:pt x="46" y="0"/>
                    <a:pt x="8" y="32"/>
                    <a:pt x="6" y="79"/>
                  </a:cubicBezTo>
                  <a:cubicBezTo>
                    <a:pt x="0" y="130"/>
                    <a:pt x="43" y="167"/>
                    <a:pt x="88" y="167"/>
                  </a:cubicBezTo>
                  <a:cubicBezTo>
                    <a:pt x="106" y="167"/>
                    <a:pt x="125" y="161"/>
                    <a:pt x="142" y="147"/>
                  </a:cubicBezTo>
                  <a:cubicBezTo>
                    <a:pt x="197" y="99"/>
                    <a:pt x="167" y="6"/>
                    <a:pt x="94" y="0"/>
                  </a:cubicBezTo>
                  <a:cubicBezTo>
                    <a:pt x="92" y="0"/>
                    <a:pt x="90" y="0"/>
                    <a:pt x="89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36"/>
            <p:cNvSpPr/>
            <p:nvPr/>
          </p:nvSpPr>
          <p:spPr>
            <a:xfrm>
              <a:off x="4236425" y="2227675"/>
              <a:ext cx="8600" cy="7275"/>
            </a:xfrm>
            <a:custGeom>
              <a:avLst/>
              <a:gdLst/>
              <a:ahLst/>
              <a:cxnLst/>
              <a:rect l="l" t="t" r="r" b="b"/>
              <a:pathLst>
                <a:path w="344" h="291" extrusionOk="0">
                  <a:moveTo>
                    <a:pt x="158" y="1"/>
                  </a:moveTo>
                  <a:cubicBezTo>
                    <a:pt x="149" y="1"/>
                    <a:pt x="141" y="2"/>
                    <a:pt x="132" y="3"/>
                  </a:cubicBezTo>
                  <a:cubicBezTo>
                    <a:pt x="51" y="18"/>
                    <a:pt x="1" y="94"/>
                    <a:pt x="13" y="172"/>
                  </a:cubicBezTo>
                  <a:cubicBezTo>
                    <a:pt x="27" y="248"/>
                    <a:pt x="91" y="291"/>
                    <a:pt x="156" y="291"/>
                  </a:cubicBezTo>
                  <a:cubicBezTo>
                    <a:pt x="200" y="291"/>
                    <a:pt x="244" y="272"/>
                    <a:pt x="273" y="230"/>
                  </a:cubicBezTo>
                  <a:cubicBezTo>
                    <a:pt x="343" y="132"/>
                    <a:pt x="270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6"/>
            <p:cNvSpPr/>
            <p:nvPr/>
          </p:nvSpPr>
          <p:spPr>
            <a:xfrm>
              <a:off x="4204725" y="2192775"/>
              <a:ext cx="8600" cy="7250"/>
            </a:xfrm>
            <a:custGeom>
              <a:avLst/>
              <a:gdLst/>
              <a:ahLst/>
              <a:cxnLst/>
              <a:rect l="l" t="t" r="r" b="b"/>
              <a:pathLst>
                <a:path w="344" h="290" extrusionOk="0">
                  <a:moveTo>
                    <a:pt x="155" y="0"/>
                  </a:moveTo>
                  <a:cubicBezTo>
                    <a:pt x="148" y="0"/>
                    <a:pt x="140" y="1"/>
                    <a:pt x="131" y="2"/>
                  </a:cubicBezTo>
                  <a:cubicBezTo>
                    <a:pt x="53" y="17"/>
                    <a:pt x="0" y="93"/>
                    <a:pt x="15" y="171"/>
                  </a:cubicBezTo>
                  <a:cubicBezTo>
                    <a:pt x="29" y="246"/>
                    <a:pt x="92" y="289"/>
                    <a:pt x="157" y="289"/>
                  </a:cubicBezTo>
                  <a:cubicBezTo>
                    <a:pt x="201" y="289"/>
                    <a:pt x="245" y="269"/>
                    <a:pt x="275" y="227"/>
                  </a:cubicBezTo>
                  <a:cubicBezTo>
                    <a:pt x="343" y="130"/>
                    <a:pt x="269" y="0"/>
                    <a:pt x="15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6"/>
            <p:cNvSpPr/>
            <p:nvPr/>
          </p:nvSpPr>
          <p:spPr>
            <a:xfrm>
              <a:off x="4214350" y="2218950"/>
              <a:ext cx="5000" cy="4200"/>
            </a:xfrm>
            <a:custGeom>
              <a:avLst/>
              <a:gdLst/>
              <a:ahLst/>
              <a:cxnLst/>
              <a:rect l="l" t="t" r="r" b="b"/>
              <a:pathLst>
                <a:path w="200" h="168" extrusionOk="0">
                  <a:moveTo>
                    <a:pt x="92" y="0"/>
                  </a:moveTo>
                  <a:cubicBezTo>
                    <a:pt x="87" y="0"/>
                    <a:pt x="82" y="1"/>
                    <a:pt x="77" y="2"/>
                  </a:cubicBezTo>
                  <a:cubicBezTo>
                    <a:pt x="31" y="9"/>
                    <a:pt x="1" y="52"/>
                    <a:pt x="11" y="97"/>
                  </a:cubicBezTo>
                  <a:cubicBezTo>
                    <a:pt x="19" y="142"/>
                    <a:pt x="56" y="168"/>
                    <a:pt x="94" y="168"/>
                  </a:cubicBezTo>
                  <a:cubicBezTo>
                    <a:pt x="118" y="168"/>
                    <a:pt x="143" y="157"/>
                    <a:pt x="160" y="133"/>
                  </a:cubicBezTo>
                  <a:cubicBezTo>
                    <a:pt x="200" y="74"/>
                    <a:pt x="157" y="0"/>
                    <a:pt x="9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6"/>
            <p:cNvSpPr/>
            <p:nvPr/>
          </p:nvSpPr>
          <p:spPr>
            <a:xfrm>
              <a:off x="3737850" y="2093400"/>
              <a:ext cx="8525" cy="7250"/>
            </a:xfrm>
            <a:custGeom>
              <a:avLst/>
              <a:gdLst/>
              <a:ahLst/>
              <a:cxnLst/>
              <a:rect l="l" t="t" r="r" b="b"/>
              <a:pathLst>
                <a:path w="341" h="290" extrusionOk="0">
                  <a:moveTo>
                    <a:pt x="157" y="1"/>
                  </a:moveTo>
                  <a:cubicBezTo>
                    <a:pt x="149" y="1"/>
                    <a:pt x="140" y="1"/>
                    <a:pt x="131" y="3"/>
                  </a:cubicBezTo>
                  <a:cubicBezTo>
                    <a:pt x="50" y="18"/>
                    <a:pt x="0" y="91"/>
                    <a:pt x="13" y="170"/>
                  </a:cubicBezTo>
                  <a:cubicBezTo>
                    <a:pt x="26" y="245"/>
                    <a:pt x="91" y="289"/>
                    <a:pt x="156" y="289"/>
                  </a:cubicBezTo>
                  <a:cubicBezTo>
                    <a:pt x="199" y="289"/>
                    <a:pt x="243" y="270"/>
                    <a:pt x="272" y="228"/>
                  </a:cubicBezTo>
                  <a:cubicBezTo>
                    <a:pt x="340" y="132"/>
                    <a:pt x="269" y="1"/>
                    <a:pt x="157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6"/>
            <p:cNvSpPr/>
            <p:nvPr/>
          </p:nvSpPr>
          <p:spPr>
            <a:xfrm>
              <a:off x="3769925" y="2137100"/>
              <a:ext cx="8600" cy="7225"/>
            </a:xfrm>
            <a:custGeom>
              <a:avLst/>
              <a:gdLst/>
              <a:ahLst/>
              <a:cxnLst/>
              <a:rect l="l" t="t" r="r" b="b"/>
              <a:pathLst>
                <a:path w="344" h="289" extrusionOk="0">
                  <a:moveTo>
                    <a:pt x="158" y="0"/>
                  </a:moveTo>
                  <a:cubicBezTo>
                    <a:pt x="150" y="0"/>
                    <a:pt x="141" y="1"/>
                    <a:pt x="132" y="3"/>
                  </a:cubicBezTo>
                  <a:cubicBezTo>
                    <a:pt x="53" y="15"/>
                    <a:pt x="1" y="91"/>
                    <a:pt x="16" y="169"/>
                  </a:cubicBezTo>
                  <a:cubicBezTo>
                    <a:pt x="29" y="245"/>
                    <a:pt x="94" y="289"/>
                    <a:pt x="159" y="289"/>
                  </a:cubicBezTo>
                  <a:cubicBezTo>
                    <a:pt x="203" y="289"/>
                    <a:pt x="246" y="269"/>
                    <a:pt x="275" y="227"/>
                  </a:cubicBezTo>
                  <a:cubicBezTo>
                    <a:pt x="343" y="129"/>
                    <a:pt x="270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36"/>
            <p:cNvSpPr/>
            <p:nvPr/>
          </p:nvSpPr>
          <p:spPr>
            <a:xfrm>
              <a:off x="3749625" y="2116375"/>
              <a:ext cx="4925" cy="4175"/>
            </a:xfrm>
            <a:custGeom>
              <a:avLst/>
              <a:gdLst/>
              <a:ahLst/>
              <a:cxnLst/>
              <a:rect l="l" t="t" r="r" b="b"/>
              <a:pathLst>
                <a:path w="197" h="167" extrusionOk="0">
                  <a:moveTo>
                    <a:pt x="91" y="1"/>
                  </a:moveTo>
                  <a:cubicBezTo>
                    <a:pt x="86" y="1"/>
                    <a:pt x="81" y="1"/>
                    <a:pt x="76" y="2"/>
                  </a:cubicBezTo>
                  <a:cubicBezTo>
                    <a:pt x="31" y="10"/>
                    <a:pt x="1" y="52"/>
                    <a:pt x="8" y="98"/>
                  </a:cubicBezTo>
                  <a:cubicBezTo>
                    <a:pt x="16" y="141"/>
                    <a:pt x="53" y="166"/>
                    <a:pt x="91" y="166"/>
                  </a:cubicBezTo>
                  <a:cubicBezTo>
                    <a:pt x="116" y="166"/>
                    <a:pt x="142" y="155"/>
                    <a:pt x="159" y="131"/>
                  </a:cubicBezTo>
                  <a:cubicBezTo>
                    <a:pt x="197" y="74"/>
                    <a:pt x="156" y="1"/>
                    <a:pt x="9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36"/>
            <p:cNvSpPr/>
            <p:nvPr/>
          </p:nvSpPr>
          <p:spPr>
            <a:xfrm>
              <a:off x="3757825" y="2089275"/>
              <a:ext cx="5000" cy="4150"/>
            </a:xfrm>
            <a:custGeom>
              <a:avLst/>
              <a:gdLst/>
              <a:ahLst/>
              <a:cxnLst/>
              <a:rect l="l" t="t" r="r" b="b"/>
              <a:pathLst>
                <a:path w="200" h="166" extrusionOk="0">
                  <a:moveTo>
                    <a:pt x="91" y="0"/>
                  </a:moveTo>
                  <a:cubicBezTo>
                    <a:pt x="86" y="0"/>
                    <a:pt x="81" y="1"/>
                    <a:pt x="76" y="2"/>
                  </a:cubicBezTo>
                  <a:cubicBezTo>
                    <a:pt x="31" y="9"/>
                    <a:pt x="0" y="52"/>
                    <a:pt x="10" y="97"/>
                  </a:cubicBezTo>
                  <a:cubicBezTo>
                    <a:pt x="18" y="141"/>
                    <a:pt x="54" y="166"/>
                    <a:pt x="91" y="166"/>
                  </a:cubicBezTo>
                  <a:cubicBezTo>
                    <a:pt x="116" y="166"/>
                    <a:pt x="142" y="155"/>
                    <a:pt x="159" y="130"/>
                  </a:cubicBezTo>
                  <a:cubicBezTo>
                    <a:pt x="199" y="74"/>
                    <a:pt x="156" y="0"/>
                    <a:pt x="9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6"/>
            <p:cNvSpPr/>
            <p:nvPr/>
          </p:nvSpPr>
          <p:spPr>
            <a:xfrm>
              <a:off x="4188750" y="2195900"/>
              <a:ext cx="4950" cy="4175"/>
            </a:xfrm>
            <a:custGeom>
              <a:avLst/>
              <a:gdLst/>
              <a:ahLst/>
              <a:cxnLst/>
              <a:rect l="l" t="t" r="r" b="b"/>
              <a:pathLst>
                <a:path w="198" h="167" extrusionOk="0">
                  <a:moveTo>
                    <a:pt x="86" y="0"/>
                  </a:moveTo>
                  <a:cubicBezTo>
                    <a:pt x="44" y="0"/>
                    <a:pt x="8" y="34"/>
                    <a:pt x="4" y="76"/>
                  </a:cubicBezTo>
                  <a:cubicBezTo>
                    <a:pt x="0" y="129"/>
                    <a:pt x="43" y="167"/>
                    <a:pt x="89" y="167"/>
                  </a:cubicBezTo>
                  <a:cubicBezTo>
                    <a:pt x="107" y="167"/>
                    <a:pt x="126" y="161"/>
                    <a:pt x="142" y="147"/>
                  </a:cubicBezTo>
                  <a:cubicBezTo>
                    <a:pt x="198" y="99"/>
                    <a:pt x="168" y="6"/>
                    <a:pt x="95" y="1"/>
                  </a:cubicBezTo>
                  <a:cubicBezTo>
                    <a:pt x="92" y="0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36"/>
            <p:cNvSpPr/>
            <p:nvPr/>
          </p:nvSpPr>
          <p:spPr>
            <a:xfrm>
              <a:off x="3999850" y="2177975"/>
              <a:ext cx="24025" cy="20275"/>
            </a:xfrm>
            <a:custGeom>
              <a:avLst/>
              <a:gdLst/>
              <a:ahLst/>
              <a:cxnLst/>
              <a:rect l="l" t="t" r="r" b="b"/>
              <a:pathLst>
                <a:path w="961" h="811" extrusionOk="0">
                  <a:moveTo>
                    <a:pt x="422" y="0"/>
                  </a:moveTo>
                  <a:cubicBezTo>
                    <a:pt x="213" y="0"/>
                    <a:pt x="37" y="161"/>
                    <a:pt x="20" y="375"/>
                  </a:cubicBezTo>
                  <a:cubicBezTo>
                    <a:pt x="0" y="629"/>
                    <a:pt x="207" y="811"/>
                    <a:pt x="427" y="811"/>
                  </a:cubicBezTo>
                  <a:cubicBezTo>
                    <a:pt x="517" y="811"/>
                    <a:pt x="609" y="781"/>
                    <a:pt x="688" y="713"/>
                  </a:cubicBezTo>
                  <a:cubicBezTo>
                    <a:pt x="961" y="478"/>
                    <a:pt x="814" y="29"/>
                    <a:pt x="454" y="2"/>
                  </a:cubicBezTo>
                  <a:cubicBezTo>
                    <a:pt x="443" y="1"/>
                    <a:pt x="432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36"/>
            <p:cNvSpPr/>
            <p:nvPr/>
          </p:nvSpPr>
          <p:spPr>
            <a:xfrm>
              <a:off x="3953475" y="2224500"/>
              <a:ext cx="13100" cy="11100"/>
            </a:xfrm>
            <a:custGeom>
              <a:avLst/>
              <a:gdLst/>
              <a:ahLst/>
              <a:cxnLst/>
              <a:rect l="l" t="t" r="r" b="b"/>
              <a:pathLst>
                <a:path w="524" h="444" extrusionOk="0">
                  <a:moveTo>
                    <a:pt x="230" y="1"/>
                  </a:moveTo>
                  <a:cubicBezTo>
                    <a:pt x="115" y="1"/>
                    <a:pt x="19" y="91"/>
                    <a:pt x="12" y="208"/>
                  </a:cubicBezTo>
                  <a:cubicBezTo>
                    <a:pt x="1" y="346"/>
                    <a:pt x="113" y="443"/>
                    <a:pt x="232" y="443"/>
                  </a:cubicBezTo>
                  <a:cubicBezTo>
                    <a:pt x="281" y="443"/>
                    <a:pt x="331" y="427"/>
                    <a:pt x="375" y="390"/>
                  </a:cubicBezTo>
                  <a:cubicBezTo>
                    <a:pt x="523" y="261"/>
                    <a:pt x="443" y="19"/>
                    <a:pt x="249" y="2"/>
                  </a:cubicBezTo>
                  <a:cubicBezTo>
                    <a:pt x="242" y="1"/>
                    <a:pt x="236" y="1"/>
                    <a:pt x="230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6"/>
            <p:cNvSpPr/>
            <p:nvPr/>
          </p:nvSpPr>
          <p:spPr>
            <a:xfrm>
              <a:off x="4000850" y="2213875"/>
              <a:ext cx="8525" cy="7250"/>
            </a:xfrm>
            <a:custGeom>
              <a:avLst/>
              <a:gdLst/>
              <a:ahLst/>
              <a:cxnLst/>
              <a:rect l="l" t="t" r="r" b="b"/>
              <a:pathLst>
                <a:path w="341" h="290" extrusionOk="0">
                  <a:moveTo>
                    <a:pt x="152" y="0"/>
                  </a:moveTo>
                  <a:cubicBezTo>
                    <a:pt x="76" y="0"/>
                    <a:pt x="13" y="59"/>
                    <a:pt x="8" y="134"/>
                  </a:cubicBezTo>
                  <a:cubicBezTo>
                    <a:pt x="1" y="225"/>
                    <a:pt x="74" y="290"/>
                    <a:pt x="152" y="290"/>
                  </a:cubicBezTo>
                  <a:cubicBezTo>
                    <a:pt x="184" y="290"/>
                    <a:pt x="216" y="279"/>
                    <a:pt x="245" y="255"/>
                  </a:cubicBezTo>
                  <a:cubicBezTo>
                    <a:pt x="341" y="172"/>
                    <a:pt x="290" y="11"/>
                    <a:pt x="162" y="0"/>
                  </a:cubicBezTo>
                  <a:cubicBezTo>
                    <a:pt x="158" y="0"/>
                    <a:pt x="155" y="0"/>
                    <a:pt x="15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36"/>
            <p:cNvSpPr/>
            <p:nvPr/>
          </p:nvSpPr>
          <p:spPr>
            <a:xfrm>
              <a:off x="3978800" y="2172200"/>
              <a:ext cx="8575" cy="7275"/>
            </a:xfrm>
            <a:custGeom>
              <a:avLst/>
              <a:gdLst/>
              <a:ahLst/>
              <a:cxnLst/>
              <a:rect l="l" t="t" r="r" b="b"/>
              <a:pathLst>
                <a:path w="343" h="291" extrusionOk="0">
                  <a:moveTo>
                    <a:pt x="151" y="0"/>
                  </a:moveTo>
                  <a:cubicBezTo>
                    <a:pt x="75" y="0"/>
                    <a:pt x="12" y="57"/>
                    <a:pt x="7" y="134"/>
                  </a:cubicBezTo>
                  <a:cubicBezTo>
                    <a:pt x="0" y="226"/>
                    <a:pt x="73" y="290"/>
                    <a:pt x="151" y="290"/>
                  </a:cubicBezTo>
                  <a:cubicBezTo>
                    <a:pt x="183" y="290"/>
                    <a:pt x="216" y="279"/>
                    <a:pt x="244" y="255"/>
                  </a:cubicBezTo>
                  <a:cubicBezTo>
                    <a:pt x="343" y="172"/>
                    <a:pt x="290" y="11"/>
                    <a:pt x="161" y="1"/>
                  </a:cubicBezTo>
                  <a:cubicBezTo>
                    <a:pt x="158" y="0"/>
                    <a:pt x="155" y="0"/>
                    <a:pt x="15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36"/>
            <p:cNvSpPr/>
            <p:nvPr/>
          </p:nvSpPr>
          <p:spPr>
            <a:xfrm>
              <a:off x="3948350" y="2199300"/>
              <a:ext cx="8575" cy="7225"/>
            </a:xfrm>
            <a:custGeom>
              <a:avLst/>
              <a:gdLst/>
              <a:ahLst/>
              <a:cxnLst/>
              <a:rect l="l" t="t" r="r" b="b"/>
              <a:pathLst>
                <a:path w="343" h="289" extrusionOk="0">
                  <a:moveTo>
                    <a:pt x="152" y="1"/>
                  </a:moveTo>
                  <a:cubicBezTo>
                    <a:pt x="77" y="1"/>
                    <a:pt x="12" y="57"/>
                    <a:pt x="7" y="135"/>
                  </a:cubicBezTo>
                  <a:cubicBezTo>
                    <a:pt x="0" y="224"/>
                    <a:pt x="73" y="288"/>
                    <a:pt x="151" y="288"/>
                  </a:cubicBezTo>
                  <a:cubicBezTo>
                    <a:pt x="183" y="288"/>
                    <a:pt x="216" y="277"/>
                    <a:pt x="244" y="253"/>
                  </a:cubicBezTo>
                  <a:cubicBezTo>
                    <a:pt x="343" y="170"/>
                    <a:pt x="290" y="11"/>
                    <a:pt x="161" y="1"/>
                  </a:cubicBezTo>
                  <a:cubicBezTo>
                    <a:pt x="158" y="1"/>
                    <a:pt x="155" y="1"/>
                    <a:pt x="152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36"/>
            <p:cNvSpPr/>
            <p:nvPr/>
          </p:nvSpPr>
          <p:spPr>
            <a:xfrm>
              <a:off x="4028500" y="2234925"/>
              <a:ext cx="4950" cy="4200"/>
            </a:xfrm>
            <a:custGeom>
              <a:avLst/>
              <a:gdLst/>
              <a:ahLst/>
              <a:cxnLst/>
              <a:rect l="l" t="t" r="r" b="b"/>
              <a:pathLst>
                <a:path w="198" h="168" extrusionOk="0">
                  <a:moveTo>
                    <a:pt x="90" y="1"/>
                  </a:moveTo>
                  <a:cubicBezTo>
                    <a:pt x="44" y="1"/>
                    <a:pt x="6" y="35"/>
                    <a:pt x="4" y="79"/>
                  </a:cubicBezTo>
                  <a:cubicBezTo>
                    <a:pt x="0" y="131"/>
                    <a:pt x="42" y="167"/>
                    <a:pt x="87" y="167"/>
                  </a:cubicBezTo>
                  <a:cubicBezTo>
                    <a:pt x="105" y="167"/>
                    <a:pt x="124" y="161"/>
                    <a:pt x="140" y="147"/>
                  </a:cubicBezTo>
                  <a:cubicBezTo>
                    <a:pt x="198" y="99"/>
                    <a:pt x="168" y="8"/>
                    <a:pt x="95" y="1"/>
                  </a:cubicBezTo>
                  <a:cubicBezTo>
                    <a:pt x="93" y="1"/>
                    <a:pt x="91" y="1"/>
                    <a:pt x="90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36"/>
            <p:cNvSpPr/>
            <p:nvPr/>
          </p:nvSpPr>
          <p:spPr>
            <a:xfrm>
              <a:off x="3982025" y="2199625"/>
              <a:ext cx="4975" cy="4175"/>
            </a:xfrm>
            <a:custGeom>
              <a:avLst/>
              <a:gdLst/>
              <a:ahLst/>
              <a:cxnLst/>
              <a:rect l="l" t="t" r="r" b="b"/>
              <a:pathLst>
                <a:path w="199" h="167" extrusionOk="0">
                  <a:moveTo>
                    <a:pt x="86" y="0"/>
                  </a:moveTo>
                  <a:cubicBezTo>
                    <a:pt x="42" y="0"/>
                    <a:pt x="9" y="34"/>
                    <a:pt x="4" y="76"/>
                  </a:cubicBezTo>
                  <a:cubicBezTo>
                    <a:pt x="1" y="128"/>
                    <a:pt x="43" y="167"/>
                    <a:pt x="89" y="167"/>
                  </a:cubicBezTo>
                  <a:cubicBezTo>
                    <a:pt x="108" y="167"/>
                    <a:pt x="126" y="160"/>
                    <a:pt x="143" y="147"/>
                  </a:cubicBezTo>
                  <a:cubicBezTo>
                    <a:pt x="198" y="96"/>
                    <a:pt x="168" y="6"/>
                    <a:pt x="95" y="1"/>
                  </a:cubicBezTo>
                  <a:cubicBezTo>
                    <a:pt x="92" y="0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36"/>
            <p:cNvSpPr/>
            <p:nvPr/>
          </p:nvSpPr>
          <p:spPr>
            <a:xfrm>
              <a:off x="4054150" y="2193075"/>
              <a:ext cx="4975" cy="4175"/>
            </a:xfrm>
            <a:custGeom>
              <a:avLst/>
              <a:gdLst/>
              <a:ahLst/>
              <a:cxnLst/>
              <a:rect l="l" t="t" r="r" b="b"/>
              <a:pathLst>
                <a:path w="199" h="167" extrusionOk="0">
                  <a:moveTo>
                    <a:pt x="87" y="0"/>
                  </a:moveTo>
                  <a:cubicBezTo>
                    <a:pt x="44" y="0"/>
                    <a:pt x="6" y="32"/>
                    <a:pt x="4" y="78"/>
                  </a:cubicBezTo>
                  <a:cubicBezTo>
                    <a:pt x="0" y="130"/>
                    <a:pt x="42" y="167"/>
                    <a:pt x="88" y="167"/>
                  </a:cubicBezTo>
                  <a:cubicBezTo>
                    <a:pt x="106" y="167"/>
                    <a:pt x="126" y="161"/>
                    <a:pt x="143" y="147"/>
                  </a:cubicBezTo>
                  <a:cubicBezTo>
                    <a:pt x="198" y="99"/>
                    <a:pt x="168" y="5"/>
                    <a:pt x="92" y="0"/>
                  </a:cubicBezTo>
                  <a:cubicBezTo>
                    <a:pt x="91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36"/>
            <p:cNvSpPr/>
            <p:nvPr/>
          </p:nvSpPr>
          <p:spPr>
            <a:xfrm>
              <a:off x="3795075" y="2170350"/>
              <a:ext cx="13200" cy="11100"/>
            </a:xfrm>
            <a:custGeom>
              <a:avLst/>
              <a:gdLst/>
              <a:ahLst/>
              <a:cxnLst/>
              <a:rect l="l" t="t" r="r" b="b"/>
              <a:pathLst>
                <a:path w="528" h="444" extrusionOk="0">
                  <a:moveTo>
                    <a:pt x="228" y="0"/>
                  </a:moveTo>
                  <a:cubicBezTo>
                    <a:pt x="114" y="0"/>
                    <a:pt x="18" y="90"/>
                    <a:pt x="11" y="206"/>
                  </a:cubicBezTo>
                  <a:cubicBezTo>
                    <a:pt x="0" y="345"/>
                    <a:pt x="113" y="444"/>
                    <a:pt x="233" y="444"/>
                  </a:cubicBezTo>
                  <a:cubicBezTo>
                    <a:pt x="283" y="444"/>
                    <a:pt x="333" y="427"/>
                    <a:pt x="376" y="390"/>
                  </a:cubicBezTo>
                  <a:cubicBezTo>
                    <a:pt x="528" y="261"/>
                    <a:pt x="447" y="14"/>
                    <a:pt x="250" y="1"/>
                  </a:cubicBezTo>
                  <a:cubicBezTo>
                    <a:pt x="243" y="1"/>
                    <a:pt x="235" y="0"/>
                    <a:pt x="22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36"/>
            <p:cNvSpPr/>
            <p:nvPr/>
          </p:nvSpPr>
          <p:spPr>
            <a:xfrm>
              <a:off x="3806250" y="2186000"/>
              <a:ext cx="8575" cy="7200"/>
            </a:xfrm>
            <a:custGeom>
              <a:avLst/>
              <a:gdLst/>
              <a:ahLst/>
              <a:cxnLst/>
              <a:rect l="l" t="t" r="r" b="b"/>
              <a:pathLst>
                <a:path w="343" h="288" extrusionOk="0">
                  <a:moveTo>
                    <a:pt x="150" y="0"/>
                  </a:moveTo>
                  <a:cubicBezTo>
                    <a:pt x="76" y="0"/>
                    <a:pt x="15" y="58"/>
                    <a:pt x="8" y="135"/>
                  </a:cubicBezTo>
                  <a:cubicBezTo>
                    <a:pt x="0" y="224"/>
                    <a:pt x="74" y="288"/>
                    <a:pt x="152" y="288"/>
                  </a:cubicBezTo>
                  <a:cubicBezTo>
                    <a:pt x="184" y="288"/>
                    <a:pt x="217" y="277"/>
                    <a:pt x="245" y="253"/>
                  </a:cubicBezTo>
                  <a:cubicBezTo>
                    <a:pt x="343" y="170"/>
                    <a:pt x="290" y="11"/>
                    <a:pt x="164" y="1"/>
                  </a:cubicBezTo>
                  <a:cubicBezTo>
                    <a:pt x="159" y="0"/>
                    <a:pt x="155" y="0"/>
                    <a:pt x="150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36"/>
            <p:cNvSpPr/>
            <p:nvPr/>
          </p:nvSpPr>
          <p:spPr>
            <a:xfrm>
              <a:off x="3784250" y="2144325"/>
              <a:ext cx="8575" cy="7225"/>
            </a:xfrm>
            <a:custGeom>
              <a:avLst/>
              <a:gdLst/>
              <a:ahLst/>
              <a:cxnLst/>
              <a:rect l="l" t="t" r="r" b="b"/>
              <a:pathLst>
                <a:path w="343" h="289" extrusionOk="0">
                  <a:moveTo>
                    <a:pt x="148" y="0"/>
                  </a:moveTo>
                  <a:cubicBezTo>
                    <a:pt x="75" y="0"/>
                    <a:pt x="12" y="58"/>
                    <a:pt x="7" y="132"/>
                  </a:cubicBezTo>
                  <a:cubicBezTo>
                    <a:pt x="0" y="224"/>
                    <a:pt x="73" y="288"/>
                    <a:pt x="151" y="288"/>
                  </a:cubicBezTo>
                  <a:cubicBezTo>
                    <a:pt x="183" y="288"/>
                    <a:pt x="216" y="277"/>
                    <a:pt x="245" y="253"/>
                  </a:cubicBezTo>
                  <a:cubicBezTo>
                    <a:pt x="343" y="170"/>
                    <a:pt x="290" y="9"/>
                    <a:pt x="161" y="1"/>
                  </a:cubicBezTo>
                  <a:cubicBezTo>
                    <a:pt x="157" y="1"/>
                    <a:pt x="152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36"/>
            <p:cNvSpPr/>
            <p:nvPr/>
          </p:nvSpPr>
          <p:spPr>
            <a:xfrm>
              <a:off x="3753800" y="2171375"/>
              <a:ext cx="8525" cy="7200"/>
            </a:xfrm>
            <a:custGeom>
              <a:avLst/>
              <a:gdLst/>
              <a:ahLst/>
              <a:cxnLst/>
              <a:rect l="l" t="t" r="r" b="b"/>
              <a:pathLst>
                <a:path w="341" h="288" extrusionOk="0">
                  <a:moveTo>
                    <a:pt x="148" y="0"/>
                  </a:moveTo>
                  <a:cubicBezTo>
                    <a:pt x="73" y="0"/>
                    <a:pt x="12" y="58"/>
                    <a:pt x="8" y="132"/>
                  </a:cubicBezTo>
                  <a:cubicBezTo>
                    <a:pt x="0" y="223"/>
                    <a:pt x="73" y="288"/>
                    <a:pt x="151" y="288"/>
                  </a:cubicBezTo>
                  <a:cubicBezTo>
                    <a:pt x="183" y="288"/>
                    <a:pt x="216" y="277"/>
                    <a:pt x="245" y="253"/>
                  </a:cubicBezTo>
                  <a:cubicBezTo>
                    <a:pt x="340" y="170"/>
                    <a:pt x="290" y="8"/>
                    <a:pt x="161" y="1"/>
                  </a:cubicBezTo>
                  <a:cubicBezTo>
                    <a:pt x="157" y="0"/>
                    <a:pt x="152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36"/>
            <p:cNvSpPr/>
            <p:nvPr/>
          </p:nvSpPr>
          <p:spPr>
            <a:xfrm>
              <a:off x="3833950" y="2207050"/>
              <a:ext cx="4975" cy="4200"/>
            </a:xfrm>
            <a:custGeom>
              <a:avLst/>
              <a:gdLst/>
              <a:ahLst/>
              <a:cxnLst/>
              <a:rect l="l" t="t" r="r" b="b"/>
              <a:pathLst>
                <a:path w="199" h="168" extrusionOk="0">
                  <a:moveTo>
                    <a:pt x="86" y="1"/>
                  </a:moveTo>
                  <a:cubicBezTo>
                    <a:pt x="44" y="1"/>
                    <a:pt x="9" y="34"/>
                    <a:pt x="4" y="77"/>
                  </a:cubicBezTo>
                  <a:cubicBezTo>
                    <a:pt x="0" y="129"/>
                    <a:pt x="43" y="167"/>
                    <a:pt x="89" y="167"/>
                  </a:cubicBezTo>
                  <a:cubicBezTo>
                    <a:pt x="107" y="167"/>
                    <a:pt x="126" y="161"/>
                    <a:pt x="143" y="147"/>
                  </a:cubicBezTo>
                  <a:cubicBezTo>
                    <a:pt x="198" y="99"/>
                    <a:pt x="168" y="6"/>
                    <a:pt x="95" y="1"/>
                  </a:cubicBezTo>
                  <a:cubicBezTo>
                    <a:pt x="92" y="1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36"/>
            <p:cNvSpPr/>
            <p:nvPr/>
          </p:nvSpPr>
          <p:spPr>
            <a:xfrm>
              <a:off x="3787475" y="2171700"/>
              <a:ext cx="4975" cy="4175"/>
            </a:xfrm>
            <a:custGeom>
              <a:avLst/>
              <a:gdLst/>
              <a:ahLst/>
              <a:cxnLst/>
              <a:rect l="l" t="t" r="r" b="b"/>
              <a:pathLst>
                <a:path w="199" h="167" extrusionOk="0">
                  <a:moveTo>
                    <a:pt x="90" y="0"/>
                  </a:moveTo>
                  <a:cubicBezTo>
                    <a:pt x="45" y="0"/>
                    <a:pt x="9" y="32"/>
                    <a:pt x="5" y="76"/>
                  </a:cubicBezTo>
                  <a:cubicBezTo>
                    <a:pt x="1" y="130"/>
                    <a:pt x="43" y="167"/>
                    <a:pt x="88" y="167"/>
                  </a:cubicBezTo>
                  <a:cubicBezTo>
                    <a:pt x="106" y="167"/>
                    <a:pt x="125" y="161"/>
                    <a:pt x="141" y="147"/>
                  </a:cubicBezTo>
                  <a:cubicBezTo>
                    <a:pt x="199" y="99"/>
                    <a:pt x="168" y="5"/>
                    <a:pt x="95" y="0"/>
                  </a:cubicBezTo>
                  <a:cubicBezTo>
                    <a:pt x="94" y="0"/>
                    <a:pt x="92" y="0"/>
                    <a:pt x="90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36"/>
            <p:cNvSpPr/>
            <p:nvPr/>
          </p:nvSpPr>
          <p:spPr>
            <a:xfrm>
              <a:off x="3859600" y="2165200"/>
              <a:ext cx="4975" cy="4175"/>
            </a:xfrm>
            <a:custGeom>
              <a:avLst/>
              <a:gdLst/>
              <a:ahLst/>
              <a:cxnLst/>
              <a:rect l="l" t="t" r="r" b="b"/>
              <a:pathLst>
                <a:path w="199" h="167" extrusionOk="0">
                  <a:moveTo>
                    <a:pt x="84" y="0"/>
                  </a:moveTo>
                  <a:cubicBezTo>
                    <a:pt x="42" y="0"/>
                    <a:pt x="7" y="34"/>
                    <a:pt x="4" y="76"/>
                  </a:cubicBezTo>
                  <a:cubicBezTo>
                    <a:pt x="1" y="129"/>
                    <a:pt x="43" y="167"/>
                    <a:pt x="88" y="167"/>
                  </a:cubicBezTo>
                  <a:cubicBezTo>
                    <a:pt x="106" y="167"/>
                    <a:pt x="125" y="161"/>
                    <a:pt x="140" y="147"/>
                  </a:cubicBezTo>
                  <a:cubicBezTo>
                    <a:pt x="198" y="97"/>
                    <a:pt x="168" y="6"/>
                    <a:pt x="93" y="1"/>
                  </a:cubicBezTo>
                  <a:cubicBezTo>
                    <a:pt x="90" y="0"/>
                    <a:pt x="87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36"/>
            <p:cNvSpPr/>
            <p:nvPr/>
          </p:nvSpPr>
          <p:spPr>
            <a:xfrm>
              <a:off x="3910075" y="2162475"/>
              <a:ext cx="24025" cy="20325"/>
            </a:xfrm>
            <a:custGeom>
              <a:avLst/>
              <a:gdLst/>
              <a:ahLst/>
              <a:cxnLst/>
              <a:rect l="l" t="t" r="r" b="b"/>
              <a:pathLst>
                <a:path w="961" h="813" extrusionOk="0">
                  <a:moveTo>
                    <a:pt x="422" y="0"/>
                  </a:moveTo>
                  <a:cubicBezTo>
                    <a:pt x="214" y="0"/>
                    <a:pt x="35" y="163"/>
                    <a:pt x="20" y="374"/>
                  </a:cubicBezTo>
                  <a:cubicBezTo>
                    <a:pt x="1" y="630"/>
                    <a:pt x="206" y="812"/>
                    <a:pt x="426" y="812"/>
                  </a:cubicBezTo>
                  <a:cubicBezTo>
                    <a:pt x="516" y="812"/>
                    <a:pt x="608" y="781"/>
                    <a:pt x="688" y="712"/>
                  </a:cubicBezTo>
                  <a:cubicBezTo>
                    <a:pt x="961" y="478"/>
                    <a:pt x="815" y="29"/>
                    <a:pt x="454" y="1"/>
                  </a:cubicBezTo>
                  <a:cubicBezTo>
                    <a:pt x="443" y="0"/>
                    <a:pt x="43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36"/>
            <p:cNvSpPr/>
            <p:nvPr/>
          </p:nvSpPr>
          <p:spPr>
            <a:xfrm>
              <a:off x="3759675" y="2110400"/>
              <a:ext cx="24025" cy="20325"/>
            </a:xfrm>
            <a:custGeom>
              <a:avLst/>
              <a:gdLst/>
              <a:ahLst/>
              <a:cxnLst/>
              <a:rect l="l" t="t" r="r" b="b"/>
              <a:pathLst>
                <a:path w="961" h="813" extrusionOk="0">
                  <a:moveTo>
                    <a:pt x="421" y="0"/>
                  </a:moveTo>
                  <a:cubicBezTo>
                    <a:pt x="211" y="0"/>
                    <a:pt x="34" y="163"/>
                    <a:pt x="20" y="375"/>
                  </a:cubicBezTo>
                  <a:cubicBezTo>
                    <a:pt x="0" y="630"/>
                    <a:pt x="206" y="812"/>
                    <a:pt x="425" y="812"/>
                  </a:cubicBezTo>
                  <a:cubicBezTo>
                    <a:pt x="515" y="812"/>
                    <a:pt x="608" y="782"/>
                    <a:pt x="688" y="713"/>
                  </a:cubicBezTo>
                  <a:cubicBezTo>
                    <a:pt x="960" y="478"/>
                    <a:pt x="814" y="29"/>
                    <a:pt x="453" y="1"/>
                  </a:cubicBezTo>
                  <a:cubicBezTo>
                    <a:pt x="443" y="1"/>
                    <a:pt x="432" y="0"/>
                    <a:pt x="42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36"/>
            <p:cNvSpPr/>
            <p:nvPr/>
          </p:nvSpPr>
          <p:spPr>
            <a:xfrm>
              <a:off x="3863600" y="2209075"/>
              <a:ext cx="13200" cy="11125"/>
            </a:xfrm>
            <a:custGeom>
              <a:avLst/>
              <a:gdLst/>
              <a:ahLst/>
              <a:cxnLst/>
              <a:rect l="l" t="t" r="r" b="b"/>
              <a:pathLst>
                <a:path w="528" h="445" extrusionOk="0">
                  <a:moveTo>
                    <a:pt x="232" y="0"/>
                  </a:moveTo>
                  <a:cubicBezTo>
                    <a:pt x="118" y="0"/>
                    <a:pt x="20" y="88"/>
                    <a:pt x="13" y="205"/>
                  </a:cubicBezTo>
                  <a:cubicBezTo>
                    <a:pt x="1" y="344"/>
                    <a:pt x="113" y="444"/>
                    <a:pt x="234" y="444"/>
                  </a:cubicBezTo>
                  <a:cubicBezTo>
                    <a:pt x="284" y="444"/>
                    <a:pt x="335" y="427"/>
                    <a:pt x="379" y="389"/>
                  </a:cubicBezTo>
                  <a:cubicBezTo>
                    <a:pt x="528" y="261"/>
                    <a:pt x="447" y="16"/>
                    <a:pt x="250" y="1"/>
                  </a:cubicBezTo>
                  <a:cubicBezTo>
                    <a:pt x="244" y="0"/>
                    <a:pt x="238" y="0"/>
                    <a:pt x="23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36"/>
            <p:cNvSpPr/>
            <p:nvPr/>
          </p:nvSpPr>
          <p:spPr>
            <a:xfrm>
              <a:off x="3820525" y="2164750"/>
              <a:ext cx="13225" cy="11175"/>
            </a:xfrm>
            <a:custGeom>
              <a:avLst/>
              <a:gdLst/>
              <a:ahLst/>
              <a:cxnLst/>
              <a:rect l="l" t="t" r="r" b="b"/>
              <a:pathLst>
                <a:path w="529" h="447" extrusionOk="0">
                  <a:moveTo>
                    <a:pt x="233" y="0"/>
                  </a:moveTo>
                  <a:cubicBezTo>
                    <a:pt x="117" y="0"/>
                    <a:pt x="21" y="90"/>
                    <a:pt x="11" y="208"/>
                  </a:cubicBezTo>
                  <a:cubicBezTo>
                    <a:pt x="1" y="347"/>
                    <a:pt x="114" y="446"/>
                    <a:pt x="234" y="446"/>
                  </a:cubicBezTo>
                  <a:cubicBezTo>
                    <a:pt x="283" y="446"/>
                    <a:pt x="334" y="429"/>
                    <a:pt x="377" y="392"/>
                  </a:cubicBezTo>
                  <a:cubicBezTo>
                    <a:pt x="528" y="263"/>
                    <a:pt x="448" y="16"/>
                    <a:pt x="251" y="1"/>
                  </a:cubicBezTo>
                  <a:cubicBezTo>
                    <a:pt x="245" y="1"/>
                    <a:pt x="239" y="0"/>
                    <a:pt x="233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36"/>
            <p:cNvSpPr/>
            <p:nvPr/>
          </p:nvSpPr>
          <p:spPr>
            <a:xfrm>
              <a:off x="3911025" y="2198400"/>
              <a:ext cx="8575" cy="7225"/>
            </a:xfrm>
            <a:custGeom>
              <a:avLst/>
              <a:gdLst/>
              <a:ahLst/>
              <a:cxnLst/>
              <a:rect l="l" t="t" r="r" b="b"/>
              <a:pathLst>
                <a:path w="343" h="289" extrusionOk="0">
                  <a:moveTo>
                    <a:pt x="150" y="1"/>
                  </a:moveTo>
                  <a:cubicBezTo>
                    <a:pt x="76" y="1"/>
                    <a:pt x="15" y="59"/>
                    <a:pt x="7" y="135"/>
                  </a:cubicBezTo>
                  <a:cubicBezTo>
                    <a:pt x="0" y="225"/>
                    <a:pt x="74" y="289"/>
                    <a:pt x="152" y="289"/>
                  </a:cubicBezTo>
                  <a:cubicBezTo>
                    <a:pt x="184" y="289"/>
                    <a:pt x="217" y="278"/>
                    <a:pt x="245" y="254"/>
                  </a:cubicBezTo>
                  <a:cubicBezTo>
                    <a:pt x="343" y="171"/>
                    <a:pt x="290" y="12"/>
                    <a:pt x="164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6"/>
            <p:cNvSpPr/>
            <p:nvPr/>
          </p:nvSpPr>
          <p:spPr>
            <a:xfrm>
              <a:off x="3889025" y="2156750"/>
              <a:ext cx="8575" cy="7200"/>
            </a:xfrm>
            <a:custGeom>
              <a:avLst/>
              <a:gdLst/>
              <a:ahLst/>
              <a:cxnLst/>
              <a:rect l="l" t="t" r="r" b="b"/>
              <a:pathLst>
                <a:path w="343" h="288" extrusionOk="0">
                  <a:moveTo>
                    <a:pt x="148" y="0"/>
                  </a:moveTo>
                  <a:cubicBezTo>
                    <a:pt x="75" y="0"/>
                    <a:pt x="12" y="58"/>
                    <a:pt x="7" y="134"/>
                  </a:cubicBezTo>
                  <a:cubicBezTo>
                    <a:pt x="0" y="224"/>
                    <a:pt x="73" y="288"/>
                    <a:pt x="151" y="288"/>
                  </a:cubicBezTo>
                  <a:cubicBezTo>
                    <a:pt x="183" y="288"/>
                    <a:pt x="216" y="277"/>
                    <a:pt x="244" y="253"/>
                  </a:cubicBezTo>
                  <a:cubicBezTo>
                    <a:pt x="343" y="170"/>
                    <a:pt x="290" y="11"/>
                    <a:pt x="161" y="1"/>
                  </a:cubicBezTo>
                  <a:cubicBezTo>
                    <a:pt x="157" y="0"/>
                    <a:pt x="152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36"/>
            <p:cNvSpPr/>
            <p:nvPr/>
          </p:nvSpPr>
          <p:spPr>
            <a:xfrm>
              <a:off x="3858575" y="2183775"/>
              <a:ext cx="8525" cy="7225"/>
            </a:xfrm>
            <a:custGeom>
              <a:avLst/>
              <a:gdLst/>
              <a:ahLst/>
              <a:cxnLst/>
              <a:rect l="l" t="t" r="r" b="b"/>
              <a:pathLst>
                <a:path w="341" h="289" extrusionOk="0">
                  <a:moveTo>
                    <a:pt x="148" y="1"/>
                  </a:moveTo>
                  <a:cubicBezTo>
                    <a:pt x="75" y="1"/>
                    <a:pt x="12" y="59"/>
                    <a:pt x="7" y="133"/>
                  </a:cubicBezTo>
                  <a:cubicBezTo>
                    <a:pt x="0" y="224"/>
                    <a:pt x="73" y="289"/>
                    <a:pt x="151" y="289"/>
                  </a:cubicBezTo>
                  <a:cubicBezTo>
                    <a:pt x="183" y="289"/>
                    <a:pt x="216" y="278"/>
                    <a:pt x="245" y="254"/>
                  </a:cubicBezTo>
                  <a:cubicBezTo>
                    <a:pt x="340" y="171"/>
                    <a:pt x="290" y="12"/>
                    <a:pt x="161" y="2"/>
                  </a:cubicBezTo>
                  <a:cubicBezTo>
                    <a:pt x="157" y="1"/>
                    <a:pt x="152" y="1"/>
                    <a:pt x="148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36"/>
            <p:cNvSpPr/>
            <p:nvPr/>
          </p:nvSpPr>
          <p:spPr>
            <a:xfrm>
              <a:off x="3938725" y="2219475"/>
              <a:ext cx="4975" cy="4175"/>
            </a:xfrm>
            <a:custGeom>
              <a:avLst/>
              <a:gdLst/>
              <a:ahLst/>
              <a:cxnLst/>
              <a:rect l="l" t="t" r="r" b="b"/>
              <a:pathLst>
                <a:path w="199" h="167" extrusionOk="0">
                  <a:moveTo>
                    <a:pt x="90" y="1"/>
                  </a:moveTo>
                  <a:cubicBezTo>
                    <a:pt x="46" y="1"/>
                    <a:pt x="9" y="33"/>
                    <a:pt x="4" y="76"/>
                  </a:cubicBezTo>
                  <a:cubicBezTo>
                    <a:pt x="0" y="129"/>
                    <a:pt x="43" y="167"/>
                    <a:pt x="89" y="167"/>
                  </a:cubicBezTo>
                  <a:cubicBezTo>
                    <a:pt x="107" y="167"/>
                    <a:pt x="126" y="161"/>
                    <a:pt x="143" y="147"/>
                  </a:cubicBezTo>
                  <a:cubicBezTo>
                    <a:pt x="198" y="99"/>
                    <a:pt x="168" y="6"/>
                    <a:pt x="95" y="1"/>
                  </a:cubicBezTo>
                  <a:cubicBezTo>
                    <a:pt x="93" y="1"/>
                    <a:pt x="91" y="1"/>
                    <a:pt x="90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6"/>
            <p:cNvSpPr/>
            <p:nvPr/>
          </p:nvSpPr>
          <p:spPr>
            <a:xfrm>
              <a:off x="3892250" y="2184175"/>
              <a:ext cx="4975" cy="4175"/>
            </a:xfrm>
            <a:custGeom>
              <a:avLst/>
              <a:gdLst/>
              <a:ahLst/>
              <a:cxnLst/>
              <a:rect l="l" t="t" r="r" b="b"/>
              <a:pathLst>
                <a:path w="199" h="167" extrusionOk="0">
                  <a:moveTo>
                    <a:pt x="86" y="0"/>
                  </a:moveTo>
                  <a:cubicBezTo>
                    <a:pt x="42" y="0"/>
                    <a:pt x="7" y="34"/>
                    <a:pt x="5" y="76"/>
                  </a:cubicBezTo>
                  <a:cubicBezTo>
                    <a:pt x="1" y="129"/>
                    <a:pt x="44" y="167"/>
                    <a:pt x="90" y="167"/>
                  </a:cubicBezTo>
                  <a:cubicBezTo>
                    <a:pt x="108" y="167"/>
                    <a:pt x="127" y="161"/>
                    <a:pt x="143" y="147"/>
                  </a:cubicBezTo>
                  <a:cubicBezTo>
                    <a:pt x="199" y="97"/>
                    <a:pt x="168" y="6"/>
                    <a:pt x="95" y="1"/>
                  </a:cubicBezTo>
                  <a:cubicBezTo>
                    <a:pt x="92" y="0"/>
                    <a:pt x="89" y="0"/>
                    <a:pt x="8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36"/>
            <p:cNvSpPr/>
            <p:nvPr/>
          </p:nvSpPr>
          <p:spPr>
            <a:xfrm>
              <a:off x="3964375" y="2177625"/>
              <a:ext cx="4975" cy="4175"/>
            </a:xfrm>
            <a:custGeom>
              <a:avLst/>
              <a:gdLst/>
              <a:ahLst/>
              <a:cxnLst/>
              <a:rect l="l" t="t" r="r" b="b"/>
              <a:pathLst>
                <a:path w="199" h="167" extrusionOk="0">
                  <a:moveTo>
                    <a:pt x="84" y="0"/>
                  </a:moveTo>
                  <a:cubicBezTo>
                    <a:pt x="42" y="0"/>
                    <a:pt x="7" y="34"/>
                    <a:pt x="4" y="76"/>
                  </a:cubicBezTo>
                  <a:cubicBezTo>
                    <a:pt x="1" y="128"/>
                    <a:pt x="43" y="166"/>
                    <a:pt x="88" y="166"/>
                  </a:cubicBezTo>
                  <a:cubicBezTo>
                    <a:pt x="106" y="166"/>
                    <a:pt x="125" y="160"/>
                    <a:pt x="140" y="147"/>
                  </a:cubicBezTo>
                  <a:cubicBezTo>
                    <a:pt x="198" y="96"/>
                    <a:pt x="168" y="6"/>
                    <a:pt x="93" y="0"/>
                  </a:cubicBezTo>
                  <a:cubicBezTo>
                    <a:pt x="90" y="0"/>
                    <a:pt x="87" y="0"/>
                    <a:pt x="84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36"/>
            <p:cNvSpPr/>
            <p:nvPr/>
          </p:nvSpPr>
          <p:spPr>
            <a:xfrm>
              <a:off x="3542025" y="2070300"/>
              <a:ext cx="24050" cy="20325"/>
            </a:xfrm>
            <a:custGeom>
              <a:avLst/>
              <a:gdLst/>
              <a:ahLst/>
              <a:cxnLst/>
              <a:rect l="l" t="t" r="r" b="b"/>
              <a:pathLst>
                <a:path w="962" h="813" extrusionOk="0">
                  <a:moveTo>
                    <a:pt x="426" y="1"/>
                  </a:moveTo>
                  <a:cubicBezTo>
                    <a:pt x="214" y="1"/>
                    <a:pt x="35" y="162"/>
                    <a:pt x="18" y="377"/>
                  </a:cubicBezTo>
                  <a:cubicBezTo>
                    <a:pt x="1" y="631"/>
                    <a:pt x="207" y="813"/>
                    <a:pt x="425" y="813"/>
                  </a:cubicBezTo>
                  <a:cubicBezTo>
                    <a:pt x="515" y="813"/>
                    <a:pt x="607" y="782"/>
                    <a:pt x="687" y="713"/>
                  </a:cubicBezTo>
                  <a:cubicBezTo>
                    <a:pt x="962" y="478"/>
                    <a:pt x="813" y="29"/>
                    <a:pt x="455" y="2"/>
                  </a:cubicBezTo>
                  <a:cubicBezTo>
                    <a:pt x="445" y="1"/>
                    <a:pt x="436" y="1"/>
                    <a:pt x="42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6"/>
            <p:cNvSpPr/>
            <p:nvPr/>
          </p:nvSpPr>
          <p:spPr>
            <a:xfrm>
              <a:off x="3621025" y="2032675"/>
              <a:ext cx="24050" cy="20350"/>
            </a:xfrm>
            <a:custGeom>
              <a:avLst/>
              <a:gdLst/>
              <a:ahLst/>
              <a:cxnLst/>
              <a:rect l="l" t="t" r="r" b="b"/>
              <a:pathLst>
                <a:path w="962" h="814" extrusionOk="0">
                  <a:moveTo>
                    <a:pt x="426" y="0"/>
                  </a:moveTo>
                  <a:cubicBezTo>
                    <a:pt x="216" y="0"/>
                    <a:pt x="35" y="162"/>
                    <a:pt x="21" y="374"/>
                  </a:cubicBezTo>
                  <a:cubicBezTo>
                    <a:pt x="1" y="631"/>
                    <a:pt x="208" y="813"/>
                    <a:pt x="428" y="813"/>
                  </a:cubicBezTo>
                  <a:cubicBezTo>
                    <a:pt x="517" y="813"/>
                    <a:pt x="609" y="783"/>
                    <a:pt x="689" y="715"/>
                  </a:cubicBezTo>
                  <a:cubicBezTo>
                    <a:pt x="961" y="478"/>
                    <a:pt x="815" y="29"/>
                    <a:pt x="454" y="1"/>
                  </a:cubicBezTo>
                  <a:cubicBezTo>
                    <a:pt x="445" y="1"/>
                    <a:pt x="436" y="0"/>
                    <a:pt x="42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6"/>
            <p:cNvSpPr/>
            <p:nvPr/>
          </p:nvSpPr>
          <p:spPr>
            <a:xfrm>
              <a:off x="3658350" y="2066650"/>
              <a:ext cx="24025" cy="20325"/>
            </a:xfrm>
            <a:custGeom>
              <a:avLst/>
              <a:gdLst/>
              <a:ahLst/>
              <a:cxnLst/>
              <a:rect l="l" t="t" r="r" b="b"/>
              <a:pathLst>
                <a:path w="961" h="813" extrusionOk="0">
                  <a:moveTo>
                    <a:pt x="422" y="0"/>
                  </a:moveTo>
                  <a:cubicBezTo>
                    <a:pt x="211" y="0"/>
                    <a:pt x="35" y="163"/>
                    <a:pt x="18" y="375"/>
                  </a:cubicBezTo>
                  <a:cubicBezTo>
                    <a:pt x="0" y="630"/>
                    <a:pt x="206" y="812"/>
                    <a:pt x="425" y="812"/>
                  </a:cubicBezTo>
                  <a:cubicBezTo>
                    <a:pt x="515" y="812"/>
                    <a:pt x="607" y="782"/>
                    <a:pt x="686" y="713"/>
                  </a:cubicBezTo>
                  <a:cubicBezTo>
                    <a:pt x="961" y="478"/>
                    <a:pt x="815" y="29"/>
                    <a:pt x="454" y="1"/>
                  </a:cubicBezTo>
                  <a:cubicBezTo>
                    <a:pt x="443" y="1"/>
                    <a:pt x="43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6"/>
            <p:cNvSpPr/>
            <p:nvPr/>
          </p:nvSpPr>
          <p:spPr>
            <a:xfrm>
              <a:off x="3709300" y="2028575"/>
              <a:ext cx="24075" cy="20300"/>
            </a:xfrm>
            <a:custGeom>
              <a:avLst/>
              <a:gdLst/>
              <a:ahLst/>
              <a:cxnLst/>
              <a:rect l="l" t="t" r="r" b="b"/>
              <a:pathLst>
                <a:path w="963" h="812" extrusionOk="0">
                  <a:moveTo>
                    <a:pt x="422" y="0"/>
                  </a:moveTo>
                  <a:cubicBezTo>
                    <a:pt x="213" y="0"/>
                    <a:pt x="37" y="163"/>
                    <a:pt x="20" y="375"/>
                  </a:cubicBezTo>
                  <a:cubicBezTo>
                    <a:pt x="0" y="630"/>
                    <a:pt x="206" y="811"/>
                    <a:pt x="426" y="811"/>
                  </a:cubicBezTo>
                  <a:cubicBezTo>
                    <a:pt x="516" y="811"/>
                    <a:pt x="608" y="781"/>
                    <a:pt x="688" y="712"/>
                  </a:cubicBezTo>
                  <a:cubicBezTo>
                    <a:pt x="963" y="478"/>
                    <a:pt x="814" y="29"/>
                    <a:pt x="454" y="1"/>
                  </a:cubicBezTo>
                  <a:cubicBezTo>
                    <a:pt x="443" y="0"/>
                    <a:pt x="432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6"/>
            <p:cNvSpPr/>
            <p:nvPr/>
          </p:nvSpPr>
          <p:spPr>
            <a:xfrm>
              <a:off x="3574600" y="2079275"/>
              <a:ext cx="13225" cy="11150"/>
            </a:xfrm>
            <a:custGeom>
              <a:avLst/>
              <a:gdLst/>
              <a:ahLst/>
              <a:cxnLst/>
              <a:rect l="l" t="t" r="r" b="b"/>
              <a:pathLst>
                <a:path w="529" h="446" extrusionOk="0">
                  <a:moveTo>
                    <a:pt x="235" y="0"/>
                  </a:moveTo>
                  <a:cubicBezTo>
                    <a:pt x="119" y="0"/>
                    <a:pt x="19" y="89"/>
                    <a:pt x="12" y="208"/>
                  </a:cubicBezTo>
                  <a:cubicBezTo>
                    <a:pt x="1" y="347"/>
                    <a:pt x="113" y="446"/>
                    <a:pt x="233" y="446"/>
                  </a:cubicBezTo>
                  <a:cubicBezTo>
                    <a:pt x="282" y="446"/>
                    <a:pt x="333" y="429"/>
                    <a:pt x="377" y="392"/>
                  </a:cubicBezTo>
                  <a:cubicBezTo>
                    <a:pt x="529" y="263"/>
                    <a:pt x="448" y="16"/>
                    <a:pt x="249" y="1"/>
                  </a:cubicBezTo>
                  <a:cubicBezTo>
                    <a:pt x="244" y="0"/>
                    <a:pt x="239" y="0"/>
                    <a:pt x="23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36"/>
            <p:cNvSpPr/>
            <p:nvPr/>
          </p:nvSpPr>
          <p:spPr>
            <a:xfrm>
              <a:off x="3703525" y="2087775"/>
              <a:ext cx="13150" cy="11150"/>
            </a:xfrm>
            <a:custGeom>
              <a:avLst/>
              <a:gdLst/>
              <a:ahLst/>
              <a:cxnLst/>
              <a:rect l="l" t="t" r="r" b="b"/>
              <a:pathLst>
                <a:path w="526" h="446" extrusionOk="0">
                  <a:moveTo>
                    <a:pt x="230" y="0"/>
                  </a:moveTo>
                  <a:cubicBezTo>
                    <a:pt x="117" y="0"/>
                    <a:pt x="19" y="88"/>
                    <a:pt x="11" y="205"/>
                  </a:cubicBezTo>
                  <a:cubicBezTo>
                    <a:pt x="1" y="345"/>
                    <a:pt x="114" y="446"/>
                    <a:pt x="234" y="446"/>
                  </a:cubicBezTo>
                  <a:cubicBezTo>
                    <a:pt x="283" y="446"/>
                    <a:pt x="333" y="429"/>
                    <a:pt x="377" y="392"/>
                  </a:cubicBezTo>
                  <a:cubicBezTo>
                    <a:pt x="526" y="261"/>
                    <a:pt x="448" y="16"/>
                    <a:pt x="248" y="1"/>
                  </a:cubicBezTo>
                  <a:cubicBezTo>
                    <a:pt x="242" y="1"/>
                    <a:pt x="236" y="0"/>
                    <a:pt x="230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36"/>
            <p:cNvSpPr/>
            <p:nvPr/>
          </p:nvSpPr>
          <p:spPr>
            <a:xfrm>
              <a:off x="3621975" y="2068625"/>
              <a:ext cx="8600" cy="7225"/>
            </a:xfrm>
            <a:custGeom>
              <a:avLst/>
              <a:gdLst/>
              <a:ahLst/>
              <a:cxnLst/>
              <a:rect l="l" t="t" r="r" b="b"/>
              <a:pathLst>
                <a:path w="344" h="289" extrusionOk="0">
                  <a:moveTo>
                    <a:pt x="154" y="0"/>
                  </a:moveTo>
                  <a:cubicBezTo>
                    <a:pt x="78" y="0"/>
                    <a:pt x="15" y="57"/>
                    <a:pt x="8" y="134"/>
                  </a:cubicBezTo>
                  <a:cubicBezTo>
                    <a:pt x="1" y="224"/>
                    <a:pt x="75" y="289"/>
                    <a:pt x="152" y="289"/>
                  </a:cubicBezTo>
                  <a:cubicBezTo>
                    <a:pt x="184" y="289"/>
                    <a:pt x="217" y="278"/>
                    <a:pt x="245" y="253"/>
                  </a:cubicBezTo>
                  <a:cubicBezTo>
                    <a:pt x="343" y="170"/>
                    <a:pt x="290" y="11"/>
                    <a:pt x="164" y="1"/>
                  </a:cubicBezTo>
                  <a:cubicBezTo>
                    <a:pt x="161" y="0"/>
                    <a:pt x="158" y="0"/>
                    <a:pt x="154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6"/>
            <p:cNvSpPr/>
            <p:nvPr/>
          </p:nvSpPr>
          <p:spPr>
            <a:xfrm>
              <a:off x="3599975" y="2026950"/>
              <a:ext cx="8600" cy="7200"/>
            </a:xfrm>
            <a:custGeom>
              <a:avLst/>
              <a:gdLst/>
              <a:ahLst/>
              <a:cxnLst/>
              <a:rect l="l" t="t" r="r" b="b"/>
              <a:pathLst>
                <a:path w="344" h="288" extrusionOk="0">
                  <a:moveTo>
                    <a:pt x="148" y="0"/>
                  </a:moveTo>
                  <a:cubicBezTo>
                    <a:pt x="73" y="0"/>
                    <a:pt x="13" y="58"/>
                    <a:pt x="8" y="134"/>
                  </a:cubicBezTo>
                  <a:cubicBezTo>
                    <a:pt x="1" y="224"/>
                    <a:pt x="73" y="288"/>
                    <a:pt x="151" y="288"/>
                  </a:cubicBezTo>
                  <a:cubicBezTo>
                    <a:pt x="183" y="288"/>
                    <a:pt x="216" y="277"/>
                    <a:pt x="245" y="253"/>
                  </a:cubicBezTo>
                  <a:cubicBezTo>
                    <a:pt x="343" y="170"/>
                    <a:pt x="290" y="11"/>
                    <a:pt x="162" y="1"/>
                  </a:cubicBezTo>
                  <a:cubicBezTo>
                    <a:pt x="157" y="0"/>
                    <a:pt x="152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6"/>
            <p:cNvSpPr/>
            <p:nvPr/>
          </p:nvSpPr>
          <p:spPr>
            <a:xfrm>
              <a:off x="3569525" y="2054000"/>
              <a:ext cx="8600" cy="7275"/>
            </a:xfrm>
            <a:custGeom>
              <a:avLst/>
              <a:gdLst/>
              <a:ahLst/>
              <a:cxnLst/>
              <a:rect l="l" t="t" r="r" b="b"/>
              <a:pathLst>
                <a:path w="344" h="291" extrusionOk="0">
                  <a:moveTo>
                    <a:pt x="152" y="0"/>
                  </a:moveTo>
                  <a:cubicBezTo>
                    <a:pt x="78" y="0"/>
                    <a:pt x="13" y="57"/>
                    <a:pt x="8" y="134"/>
                  </a:cubicBezTo>
                  <a:cubicBezTo>
                    <a:pt x="1" y="226"/>
                    <a:pt x="74" y="290"/>
                    <a:pt x="152" y="290"/>
                  </a:cubicBezTo>
                  <a:cubicBezTo>
                    <a:pt x="184" y="290"/>
                    <a:pt x="216" y="279"/>
                    <a:pt x="245" y="255"/>
                  </a:cubicBezTo>
                  <a:cubicBezTo>
                    <a:pt x="343" y="170"/>
                    <a:pt x="290" y="11"/>
                    <a:pt x="162" y="1"/>
                  </a:cubicBezTo>
                  <a:cubicBezTo>
                    <a:pt x="158" y="0"/>
                    <a:pt x="155" y="0"/>
                    <a:pt x="15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6"/>
            <p:cNvSpPr/>
            <p:nvPr/>
          </p:nvSpPr>
          <p:spPr>
            <a:xfrm>
              <a:off x="3649675" y="2089675"/>
              <a:ext cx="4975" cy="4200"/>
            </a:xfrm>
            <a:custGeom>
              <a:avLst/>
              <a:gdLst/>
              <a:ahLst/>
              <a:cxnLst/>
              <a:rect l="l" t="t" r="r" b="b"/>
              <a:pathLst>
                <a:path w="199" h="168" extrusionOk="0">
                  <a:moveTo>
                    <a:pt x="90" y="1"/>
                  </a:moveTo>
                  <a:cubicBezTo>
                    <a:pt x="47" y="1"/>
                    <a:pt x="9" y="33"/>
                    <a:pt x="4" y="79"/>
                  </a:cubicBezTo>
                  <a:cubicBezTo>
                    <a:pt x="1" y="131"/>
                    <a:pt x="43" y="167"/>
                    <a:pt x="88" y="167"/>
                  </a:cubicBezTo>
                  <a:cubicBezTo>
                    <a:pt x="107" y="167"/>
                    <a:pt x="126" y="161"/>
                    <a:pt x="143" y="147"/>
                  </a:cubicBezTo>
                  <a:cubicBezTo>
                    <a:pt x="198" y="99"/>
                    <a:pt x="168" y="6"/>
                    <a:pt x="95" y="1"/>
                  </a:cubicBezTo>
                  <a:cubicBezTo>
                    <a:pt x="93" y="1"/>
                    <a:pt x="92" y="1"/>
                    <a:pt x="90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36"/>
            <p:cNvSpPr/>
            <p:nvPr/>
          </p:nvSpPr>
          <p:spPr>
            <a:xfrm>
              <a:off x="3603225" y="2054325"/>
              <a:ext cx="4975" cy="4175"/>
            </a:xfrm>
            <a:custGeom>
              <a:avLst/>
              <a:gdLst/>
              <a:ahLst/>
              <a:cxnLst/>
              <a:rect l="l" t="t" r="r" b="b"/>
              <a:pathLst>
                <a:path w="199" h="167" extrusionOk="0">
                  <a:moveTo>
                    <a:pt x="90" y="0"/>
                  </a:moveTo>
                  <a:cubicBezTo>
                    <a:pt x="44" y="0"/>
                    <a:pt x="6" y="34"/>
                    <a:pt x="4" y="78"/>
                  </a:cubicBezTo>
                  <a:cubicBezTo>
                    <a:pt x="0" y="130"/>
                    <a:pt x="42" y="167"/>
                    <a:pt x="87" y="167"/>
                  </a:cubicBezTo>
                  <a:cubicBezTo>
                    <a:pt x="105" y="167"/>
                    <a:pt x="124" y="160"/>
                    <a:pt x="140" y="146"/>
                  </a:cubicBezTo>
                  <a:cubicBezTo>
                    <a:pt x="198" y="99"/>
                    <a:pt x="168" y="8"/>
                    <a:pt x="95" y="0"/>
                  </a:cubicBezTo>
                  <a:cubicBezTo>
                    <a:pt x="93" y="0"/>
                    <a:pt x="91" y="0"/>
                    <a:pt x="90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6"/>
            <p:cNvSpPr/>
            <p:nvPr/>
          </p:nvSpPr>
          <p:spPr>
            <a:xfrm>
              <a:off x="3722950" y="2079650"/>
              <a:ext cx="8600" cy="7250"/>
            </a:xfrm>
            <a:custGeom>
              <a:avLst/>
              <a:gdLst/>
              <a:ahLst/>
              <a:cxnLst/>
              <a:rect l="l" t="t" r="r" b="b"/>
              <a:pathLst>
                <a:path w="344" h="290" extrusionOk="0">
                  <a:moveTo>
                    <a:pt x="159" y="1"/>
                  </a:moveTo>
                  <a:cubicBezTo>
                    <a:pt x="150" y="1"/>
                    <a:pt x="141" y="2"/>
                    <a:pt x="132" y="3"/>
                  </a:cubicBezTo>
                  <a:cubicBezTo>
                    <a:pt x="54" y="16"/>
                    <a:pt x="1" y="92"/>
                    <a:pt x="16" y="170"/>
                  </a:cubicBezTo>
                  <a:cubicBezTo>
                    <a:pt x="28" y="246"/>
                    <a:pt x="92" y="289"/>
                    <a:pt x="158" y="289"/>
                  </a:cubicBezTo>
                  <a:cubicBezTo>
                    <a:pt x="201" y="289"/>
                    <a:pt x="246" y="270"/>
                    <a:pt x="276" y="228"/>
                  </a:cubicBezTo>
                  <a:cubicBezTo>
                    <a:pt x="344" y="130"/>
                    <a:pt x="270" y="1"/>
                    <a:pt x="159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6"/>
            <p:cNvSpPr/>
            <p:nvPr/>
          </p:nvSpPr>
          <p:spPr>
            <a:xfrm>
              <a:off x="3691325" y="2044725"/>
              <a:ext cx="8525" cy="7225"/>
            </a:xfrm>
            <a:custGeom>
              <a:avLst/>
              <a:gdLst/>
              <a:ahLst/>
              <a:cxnLst/>
              <a:rect l="l" t="t" r="r" b="b"/>
              <a:pathLst>
                <a:path w="341" h="289" extrusionOk="0">
                  <a:moveTo>
                    <a:pt x="158" y="1"/>
                  </a:moveTo>
                  <a:cubicBezTo>
                    <a:pt x="149" y="1"/>
                    <a:pt x="140" y="2"/>
                    <a:pt x="131" y="3"/>
                  </a:cubicBezTo>
                  <a:cubicBezTo>
                    <a:pt x="50" y="16"/>
                    <a:pt x="0" y="92"/>
                    <a:pt x="13" y="170"/>
                  </a:cubicBezTo>
                  <a:cubicBezTo>
                    <a:pt x="26" y="245"/>
                    <a:pt x="91" y="288"/>
                    <a:pt x="156" y="288"/>
                  </a:cubicBezTo>
                  <a:cubicBezTo>
                    <a:pt x="199" y="288"/>
                    <a:pt x="243" y="269"/>
                    <a:pt x="272" y="228"/>
                  </a:cubicBezTo>
                  <a:cubicBezTo>
                    <a:pt x="340" y="130"/>
                    <a:pt x="269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6"/>
            <p:cNvSpPr/>
            <p:nvPr/>
          </p:nvSpPr>
          <p:spPr>
            <a:xfrm>
              <a:off x="3700950" y="2070875"/>
              <a:ext cx="4950" cy="4200"/>
            </a:xfrm>
            <a:custGeom>
              <a:avLst/>
              <a:gdLst/>
              <a:ahLst/>
              <a:cxnLst/>
              <a:rect l="l" t="t" r="r" b="b"/>
              <a:pathLst>
                <a:path w="198" h="168" extrusionOk="0">
                  <a:moveTo>
                    <a:pt x="91" y="0"/>
                  </a:moveTo>
                  <a:cubicBezTo>
                    <a:pt x="86" y="0"/>
                    <a:pt x="82" y="0"/>
                    <a:pt x="77" y="1"/>
                  </a:cubicBezTo>
                  <a:cubicBezTo>
                    <a:pt x="31" y="11"/>
                    <a:pt x="1" y="54"/>
                    <a:pt x="8" y="100"/>
                  </a:cubicBezTo>
                  <a:cubicBezTo>
                    <a:pt x="16" y="142"/>
                    <a:pt x="54" y="167"/>
                    <a:pt x="92" y="167"/>
                  </a:cubicBezTo>
                  <a:cubicBezTo>
                    <a:pt x="116" y="167"/>
                    <a:pt x="141" y="157"/>
                    <a:pt x="157" y="132"/>
                  </a:cubicBezTo>
                  <a:cubicBezTo>
                    <a:pt x="197" y="76"/>
                    <a:pt x="156" y="0"/>
                    <a:pt x="9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6"/>
            <p:cNvSpPr/>
            <p:nvPr/>
          </p:nvSpPr>
          <p:spPr>
            <a:xfrm>
              <a:off x="3338275" y="1884350"/>
              <a:ext cx="8600" cy="7275"/>
            </a:xfrm>
            <a:custGeom>
              <a:avLst/>
              <a:gdLst/>
              <a:ahLst/>
              <a:cxnLst/>
              <a:rect l="l" t="t" r="r" b="b"/>
              <a:pathLst>
                <a:path w="344" h="291" extrusionOk="0">
                  <a:moveTo>
                    <a:pt x="158" y="1"/>
                  </a:moveTo>
                  <a:cubicBezTo>
                    <a:pt x="150" y="1"/>
                    <a:pt x="141" y="2"/>
                    <a:pt x="132" y="3"/>
                  </a:cubicBezTo>
                  <a:cubicBezTo>
                    <a:pt x="54" y="19"/>
                    <a:pt x="1" y="92"/>
                    <a:pt x="14" y="170"/>
                  </a:cubicBezTo>
                  <a:cubicBezTo>
                    <a:pt x="27" y="247"/>
                    <a:pt x="91" y="290"/>
                    <a:pt x="156" y="290"/>
                  </a:cubicBezTo>
                  <a:cubicBezTo>
                    <a:pt x="200" y="290"/>
                    <a:pt x="244" y="270"/>
                    <a:pt x="273" y="228"/>
                  </a:cubicBezTo>
                  <a:cubicBezTo>
                    <a:pt x="344" y="132"/>
                    <a:pt x="270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6"/>
            <p:cNvSpPr/>
            <p:nvPr/>
          </p:nvSpPr>
          <p:spPr>
            <a:xfrm>
              <a:off x="3370375" y="1928050"/>
              <a:ext cx="8600" cy="7225"/>
            </a:xfrm>
            <a:custGeom>
              <a:avLst/>
              <a:gdLst/>
              <a:ahLst/>
              <a:cxnLst/>
              <a:rect l="l" t="t" r="r" b="b"/>
              <a:pathLst>
                <a:path w="344" h="289" extrusionOk="0">
                  <a:moveTo>
                    <a:pt x="158" y="0"/>
                  </a:moveTo>
                  <a:cubicBezTo>
                    <a:pt x="150" y="0"/>
                    <a:pt x="141" y="1"/>
                    <a:pt x="132" y="3"/>
                  </a:cubicBezTo>
                  <a:cubicBezTo>
                    <a:pt x="53" y="15"/>
                    <a:pt x="0" y="91"/>
                    <a:pt x="16" y="169"/>
                  </a:cubicBezTo>
                  <a:cubicBezTo>
                    <a:pt x="29" y="245"/>
                    <a:pt x="94" y="289"/>
                    <a:pt x="159" y="289"/>
                  </a:cubicBezTo>
                  <a:cubicBezTo>
                    <a:pt x="202" y="289"/>
                    <a:pt x="246" y="270"/>
                    <a:pt x="275" y="227"/>
                  </a:cubicBezTo>
                  <a:cubicBezTo>
                    <a:pt x="343" y="129"/>
                    <a:pt x="270" y="0"/>
                    <a:pt x="15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6"/>
            <p:cNvSpPr/>
            <p:nvPr/>
          </p:nvSpPr>
          <p:spPr>
            <a:xfrm>
              <a:off x="3350075" y="1907325"/>
              <a:ext cx="5000" cy="4175"/>
            </a:xfrm>
            <a:custGeom>
              <a:avLst/>
              <a:gdLst/>
              <a:ahLst/>
              <a:cxnLst/>
              <a:rect l="l" t="t" r="r" b="b"/>
              <a:pathLst>
                <a:path w="200" h="167" extrusionOk="0">
                  <a:moveTo>
                    <a:pt x="91" y="1"/>
                  </a:moveTo>
                  <a:cubicBezTo>
                    <a:pt x="86" y="1"/>
                    <a:pt x="81" y="1"/>
                    <a:pt x="76" y="2"/>
                  </a:cubicBezTo>
                  <a:cubicBezTo>
                    <a:pt x="31" y="10"/>
                    <a:pt x="0" y="53"/>
                    <a:pt x="8" y="98"/>
                  </a:cubicBezTo>
                  <a:cubicBezTo>
                    <a:pt x="16" y="142"/>
                    <a:pt x="53" y="167"/>
                    <a:pt x="91" y="167"/>
                  </a:cubicBezTo>
                  <a:cubicBezTo>
                    <a:pt x="116" y="167"/>
                    <a:pt x="142" y="155"/>
                    <a:pt x="159" y="131"/>
                  </a:cubicBezTo>
                  <a:cubicBezTo>
                    <a:pt x="199" y="75"/>
                    <a:pt x="156" y="1"/>
                    <a:pt x="9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6"/>
            <p:cNvSpPr/>
            <p:nvPr/>
          </p:nvSpPr>
          <p:spPr>
            <a:xfrm>
              <a:off x="3358325" y="1880300"/>
              <a:ext cx="4950" cy="4200"/>
            </a:xfrm>
            <a:custGeom>
              <a:avLst/>
              <a:gdLst/>
              <a:ahLst/>
              <a:cxnLst/>
              <a:rect l="l" t="t" r="r" b="b"/>
              <a:pathLst>
                <a:path w="198" h="168" extrusionOk="0">
                  <a:moveTo>
                    <a:pt x="89" y="0"/>
                  </a:moveTo>
                  <a:cubicBezTo>
                    <a:pt x="84" y="0"/>
                    <a:pt x="79" y="1"/>
                    <a:pt x="74" y="1"/>
                  </a:cubicBezTo>
                  <a:cubicBezTo>
                    <a:pt x="31" y="9"/>
                    <a:pt x="1" y="52"/>
                    <a:pt x="8" y="97"/>
                  </a:cubicBezTo>
                  <a:cubicBezTo>
                    <a:pt x="14" y="142"/>
                    <a:pt x="52" y="167"/>
                    <a:pt x="90" y="167"/>
                  </a:cubicBezTo>
                  <a:cubicBezTo>
                    <a:pt x="115" y="167"/>
                    <a:pt x="140" y="156"/>
                    <a:pt x="157" y="133"/>
                  </a:cubicBezTo>
                  <a:cubicBezTo>
                    <a:pt x="197" y="76"/>
                    <a:pt x="156" y="0"/>
                    <a:pt x="89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6"/>
            <p:cNvSpPr/>
            <p:nvPr/>
          </p:nvSpPr>
          <p:spPr>
            <a:xfrm>
              <a:off x="3675350" y="2047825"/>
              <a:ext cx="4950" cy="4175"/>
            </a:xfrm>
            <a:custGeom>
              <a:avLst/>
              <a:gdLst/>
              <a:ahLst/>
              <a:cxnLst/>
              <a:rect l="l" t="t" r="r" b="b"/>
              <a:pathLst>
                <a:path w="198" h="167" extrusionOk="0">
                  <a:moveTo>
                    <a:pt x="87" y="0"/>
                  </a:moveTo>
                  <a:cubicBezTo>
                    <a:pt x="44" y="0"/>
                    <a:pt x="6" y="32"/>
                    <a:pt x="4" y="79"/>
                  </a:cubicBezTo>
                  <a:cubicBezTo>
                    <a:pt x="0" y="130"/>
                    <a:pt x="42" y="167"/>
                    <a:pt x="86" y="167"/>
                  </a:cubicBezTo>
                  <a:cubicBezTo>
                    <a:pt x="105" y="167"/>
                    <a:pt x="124" y="161"/>
                    <a:pt x="140" y="147"/>
                  </a:cubicBezTo>
                  <a:cubicBezTo>
                    <a:pt x="198" y="99"/>
                    <a:pt x="168" y="5"/>
                    <a:pt x="92" y="0"/>
                  </a:cubicBezTo>
                  <a:cubicBezTo>
                    <a:pt x="90" y="0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6"/>
            <p:cNvSpPr/>
            <p:nvPr/>
          </p:nvSpPr>
          <p:spPr>
            <a:xfrm>
              <a:off x="3486375" y="2029900"/>
              <a:ext cx="24100" cy="20300"/>
            </a:xfrm>
            <a:custGeom>
              <a:avLst/>
              <a:gdLst/>
              <a:ahLst/>
              <a:cxnLst/>
              <a:rect l="l" t="t" r="r" b="b"/>
              <a:pathLst>
                <a:path w="964" h="812" extrusionOk="0">
                  <a:moveTo>
                    <a:pt x="424" y="0"/>
                  </a:moveTo>
                  <a:cubicBezTo>
                    <a:pt x="214" y="0"/>
                    <a:pt x="37" y="163"/>
                    <a:pt x="20" y="375"/>
                  </a:cubicBezTo>
                  <a:cubicBezTo>
                    <a:pt x="1" y="630"/>
                    <a:pt x="208" y="811"/>
                    <a:pt x="427" y="811"/>
                  </a:cubicBezTo>
                  <a:cubicBezTo>
                    <a:pt x="517" y="811"/>
                    <a:pt x="609" y="781"/>
                    <a:pt x="689" y="712"/>
                  </a:cubicBezTo>
                  <a:cubicBezTo>
                    <a:pt x="963" y="478"/>
                    <a:pt x="815" y="29"/>
                    <a:pt x="457" y="1"/>
                  </a:cubicBezTo>
                  <a:cubicBezTo>
                    <a:pt x="446" y="0"/>
                    <a:pt x="435" y="0"/>
                    <a:pt x="424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6"/>
            <p:cNvSpPr/>
            <p:nvPr/>
          </p:nvSpPr>
          <p:spPr>
            <a:xfrm>
              <a:off x="3439950" y="2076425"/>
              <a:ext cx="13275" cy="11200"/>
            </a:xfrm>
            <a:custGeom>
              <a:avLst/>
              <a:gdLst/>
              <a:ahLst/>
              <a:cxnLst/>
              <a:rect l="l" t="t" r="r" b="b"/>
              <a:pathLst>
                <a:path w="531" h="448" extrusionOk="0">
                  <a:moveTo>
                    <a:pt x="237" y="1"/>
                  </a:moveTo>
                  <a:cubicBezTo>
                    <a:pt x="119" y="1"/>
                    <a:pt x="21" y="89"/>
                    <a:pt x="11" y="208"/>
                  </a:cubicBezTo>
                  <a:cubicBezTo>
                    <a:pt x="1" y="347"/>
                    <a:pt x="114" y="447"/>
                    <a:pt x="235" y="447"/>
                  </a:cubicBezTo>
                  <a:cubicBezTo>
                    <a:pt x="284" y="447"/>
                    <a:pt x="335" y="430"/>
                    <a:pt x="380" y="392"/>
                  </a:cubicBezTo>
                  <a:cubicBezTo>
                    <a:pt x="531" y="264"/>
                    <a:pt x="448" y="16"/>
                    <a:pt x="251" y="1"/>
                  </a:cubicBezTo>
                  <a:cubicBezTo>
                    <a:pt x="246" y="1"/>
                    <a:pt x="241" y="1"/>
                    <a:pt x="237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6"/>
            <p:cNvSpPr/>
            <p:nvPr/>
          </p:nvSpPr>
          <p:spPr>
            <a:xfrm>
              <a:off x="3487375" y="2065825"/>
              <a:ext cx="8600" cy="7225"/>
            </a:xfrm>
            <a:custGeom>
              <a:avLst/>
              <a:gdLst/>
              <a:ahLst/>
              <a:cxnLst/>
              <a:rect l="l" t="t" r="r" b="b"/>
              <a:pathLst>
                <a:path w="344" h="289" extrusionOk="0">
                  <a:moveTo>
                    <a:pt x="149" y="1"/>
                  </a:moveTo>
                  <a:cubicBezTo>
                    <a:pt x="76" y="1"/>
                    <a:pt x="13" y="59"/>
                    <a:pt x="8" y="133"/>
                  </a:cubicBezTo>
                  <a:cubicBezTo>
                    <a:pt x="1" y="224"/>
                    <a:pt x="74" y="289"/>
                    <a:pt x="152" y="289"/>
                  </a:cubicBezTo>
                  <a:cubicBezTo>
                    <a:pt x="184" y="289"/>
                    <a:pt x="217" y="278"/>
                    <a:pt x="245" y="254"/>
                  </a:cubicBezTo>
                  <a:cubicBezTo>
                    <a:pt x="344" y="171"/>
                    <a:pt x="291" y="9"/>
                    <a:pt x="162" y="2"/>
                  </a:cubicBezTo>
                  <a:cubicBezTo>
                    <a:pt x="158" y="1"/>
                    <a:pt x="153" y="1"/>
                    <a:pt x="149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6"/>
            <p:cNvSpPr/>
            <p:nvPr/>
          </p:nvSpPr>
          <p:spPr>
            <a:xfrm>
              <a:off x="3465375" y="2024175"/>
              <a:ext cx="8525" cy="7200"/>
            </a:xfrm>
            <a:custGeom>
              <a:avLst/>
              <a:gdLst/>
              <a:ahLst/>
              <a:cxnLst/>
              <a:rect l="l" t="t" r="r" b="b"/>
              <a:pathLst>
                <a:path w="341" h="288" extrusionOk="0">
                  <a:moveTo>
                    <a:pt x="148" y="0"/>
                  </a:moveTo>
                  <a:cubicBezTo>
                    <a:pt x="74" y="0"/>
                    <a:pt x="13" y="58"/>
                    <a:pt x="6" y="132"/>
                  </a:cubicBezTo>
                  <a:cubicBezTo>
                    <a:pt x="0" y="223"/>
                    <a:pt x="74" y="288"/>
                    <a:pt x="152" y="288"/>
                  </a:cubicBezTo>
                  <a:cubicBezTo>
                    <a:pt x="184" y="288"/>
                    <a:pt x="217" y="277"/>
                    <a:pt x="245" y="253"/>
                  </a:cubicBezTo>
                  <a:cubicBezTo>
                    <a:pt x="341" y="170"/>
                    <a:pt x="288" y="8"/>
                    <a:pt x="162" y="1"/>
                  </a:cubicBezTo>
                  <a:cubicBezTo>
                    <a:pt x="157" y="0"/>
                    <a:pt x="153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6"/>
            <p:cNvSpPr/>
            <p:nvPr/>
          </p:nvSpPr>
          <p:spPr>
            <a:xfrm>
              <a:off x="3434925" y="2051150"/>
              <a:ext cx="8525" cy="7275"/>
            </a:xfrm>
            <a:custGeom>
              <a:avLst/>
              <a:gdLst/>
              <a:ahLst/>
              <a:cxnLst/>
              <a:rect l="l" t="t" r="r" b="b"/>
              <a:pathLst>
                <a:path w="341" h="291" extrusionOk="0">
                  <a:moveTo>
                    <a:pt x="153" y="1"/>
                  </a:moveTo>
                  <a:cubicBezTo>
                    <a:pt x="76" y="1"/>
                    <a:pt x="13" y="60"/>
                    <a:pt x="6" y="135"/>
                  </a:cubicBezTo>
                  <a:cubicBezTo>
                    <a:pt x="0" y="226"/>
                    <a:pt x="74" y="291"/>
                    <a:pt x="152" y="291"/>
                  </a:cubicBezTo>
                  <a:cubicBezTo>
                    <a:pt x="184" y="291"/>
                    <a:pt x="217" y="280"/>
                    <a:pt x="245" y="256"/>
                  </a:cubicBezTo>
                  <a:cubicBezTo>
                    <a:pt x="341" y="170"/>
                    <a:pt x="288" y="11"/>
                    <a:pt x="162" y="1"/>
                  </a:cubicBezTo>
                  <a:cubicBezTo>
                    <a:pt x="159" y="1"/>
                    <a:pt x="156" y="1"/>
                    <a:pt x="153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6"/>
            <p:cNvSpPr/>
            <p:nvPr/>
          </p:nvSpPr>
          <p:spPr>
            <a:xfrm>
              <a:off x="3515100" y="2086900"/>
              <a:ext cx="4950" cy="4175"/>
            </a:xfrm>
            <a:custGeom>
              <a:avLst/>
              <a:gdLst/>
              <a:ahLst/>
              <a:cxnLst/>
              <a:rect l="l" t="t" r="r" b="b"/>
              <a:pathLst>
                <a:path w="198" h="167" extrusionOk="0">
                  <a:moveTo>
                    <a:pt x="83" y="0"/>
                  </a:moveTo>
                  <a:cubicBezTo>
                    <a:pt x="41" y="0"/>
                    <a:pt x="6" y="34"/>
                    <a:pt x="4" y="77"/>
                  </a:cubicBezTo>
                  <a:cubicBezTo>
                    <a:pt x="0" y="129"/>
                    <a:pt x="43" y="167"/>
                    <a:pt x="88" y="167"/>
                  </a:cubicBezTo>
                  <a:cubicBezTo>
                    <a:pt x="106" y="167"/>
                    <a:pt x="124" y="161"/>
                    <a:pt x="140" y="147"/>
                  </a:cubicBezTo>
                  <a:cubicBezTo>
                    <a:pt x="198" y="97"/>
                    <a:pt x="168" y="6"/>
                    <a:pt x="92" y="1"/>
                  </a:cubicBezTo>
                  <a:cubicBezTo>
                    <a:pt x="89" y="1"/>
                    <a:pt x="86" y="0"/>
                    <a:pt x="83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6"/>
            <p:cNvSpPr/>
            <p:nvPr/>
          </p:nvSpPr>
          <p:spPr>
            <a:xfrm>
              <a:off x="3468625" y="2051525"/>
              <a:ext cx="4900" cy="4200"/>
            </a:xfrm>
            <a:custGeom>
              <a:avLst/>
              <a:gdLst/>
              <a:ahLst/>
              <a:cxnLst/>
              <a:rect l="l" t="t" r="r" b="b"/>
              <a:pathLst>
                <a:path w="196" h="168" extrusionOk="0">
                  <a:moveTo>
                    <a:pt x="84" y="1"/>
                  </a:moveTo>
                  <a:cubicBezTo>
                    <a:pt x="42" y="1"/>
                    <a:pt x="7" y="34"/>
                    <a:pt x="4" y="77"/>
                  </a:cubicBezTo>
                  <a:cubicBezTo>
                    <a:pt x="1" y="131"/>
                    <a:pt x="43" y="168"/>
                    <a:pt x="87" y="168"/>
                  </a:cubicBezTo>
                  <a:cubicBezTo>
                    <a:pt x="106" y="168"/>
                    <a:pt x="124" y="161"/>
                    <a:pt x="140" y="147"/>
                  </a:cubicBezTo>
                  <a:cubicBezTo>
                    <a:pt x="196" y="97"/>
                    <a:pt x="166" y="6"/>
                    <a:pt x="92" y="1"/>
                  </a:cubicBezTo>
                  <a:cubicBezTo>
                    <a:pt x="90" y="1"/>
                    <a:pt x="87" y="1"/>
                    <a:pt x="8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6"/>
            <p:cNvSpPr/>
            <p:nvPr/>
          </p:nvSpPr>
          <p:spPr>
            <a:xfrm>
              <a:off x="3540700" y="2045050"/>
              <a:ext cx="4950" cy="4150"/>
            </a:xfrm>
            <a:custGeom>
              <a:avLst/>
              <a:gdLst/>
              <a:ahLst/>
              <a:cxnLst/>
              <a:rect l="l" t="t" r="r" b="b"/>
              <a:pathLst>
                <a:path w="198" h="166" extrusionOk="0">
                  <a:moveTo>
                    <a:pt x="86" y="0"/>
                  </a:moveTo>
                  <a:cubicBezTo>
                    <a:pt x="44" y="0"/>
                    <a:pt x="8" y="34"/>
                    <a:pt x="6" y="76"/>
                  </a:cubicBezTo>
                  <a:cubicBezTo>
                    <a:pt x="1" y="128"/>
                    <a:pt x="43" y="166"/>
                    <a:pt x="88" y="166"/>
                  </a:cubicBezTo>
                  <a:cubicBezTo>
                    <a:pt x="107" y="166"/>
                    <a:pt x="126" y="159"/>
                    <a:pt x="142" y="144"/>
                  </a:cubicBezTo>
                  <a:cubicBezTo>
                    <a:pt x="198" y="96"/>
                    <a:pt x="167" y="6"/>
                    <a:pt x="94" y="0"/>
                  </a:cubicBezTo>
                  <a:cubicBezTo>
                    <a:pt x="91" y="0"/>
                    <a:pt x="88" y="0"/>
                    <a:pt x="86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6"/>
            <p:cNvSpPr/>
            <p:nvPr/>
          </p:nvSpPr>
          <p:spPr>
            <a:xfrm>
              <a:off x="3395575" y="1961325"/>
              <a:ext cx="13100" cy="11025"/>
            </a:xfrm>
            <a:custGeom>
              <a:avLst/>
              <a:gdLst/>
              <a:ahLst/>
              <a:cxnLst/>
              <a:rect l="l" t="t" r="r" b="b"/>
              <a:pathLst>
                <a:path w="524" h="441" extrusionOk="0">
                  <a:moveTo>
                    <a:pt x="230" y="0"/>
                  </a:moveTo>
                  <a:cubicBezTo>
                    <a:pt x="116" y="0"/>
                    <a:pt x="18" y="88"/>
                    <a:pt x="11" y="205"/>
                  </a:cubicBezTo>
                  <a:cubicBezTo>
                    <a:pt x="0" y="343"/>
                    <a:pt x="112" y="441"/>
                    <a:pt x="231" y="441"/>
                  </a:cubicBezTo>
                  <a:cubicBezTo>
                    <a:pt x="281" y="441"/>
                    <a:pt x="331" y="424"/>
                    <a:pt x="374" y="387"/>
                  </a:cubicBezTo>
                  <a:cubicBezTo>
                    <a:pt x="523" y="260"/>
                    <a:pt x="442" y="16"/>
                    <a:pt x="248" y="1"/>
                  </a:cubicBezTo>
                  <a:cubicBezTo>
                    <a:pt x="242" y="0"/>
                    <a:pt x="236" y="0"/>
                    <a:pt x="230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6"/>
            <p:cNvSpPr/>
            <p:nvPr/>
          </p:nvSpPr>
          <p:spPr>
            <a:xfrm>
              <a:off x="3406750" y="1976950"/>
              <a:ext cx="8525" cy="7225"/>
            </a:xfrm>
            <a:custGeom>
              <a:avLst/>
              <a:gdLst/>
              <a:ahLst/>
              <a:cxnLst/>
              <a:rect l="l" t="t" r="r" b="b"/>
              <a:pathLst>
                <a:path w="341" h="289" extrusionOk="0">
                  <a:moveTo>
                    <a:pt x="148" y="0"/>
                  </a:moveTo>
                  <a:cubicBezTo>
                    <a:pt x="74" y="0"/>
                    <a:pt x="13" y="59"/>
                    <a:pt x="5" y="135"/>
                  </a:cubicBezTo>
                  <a:cubicBezTo>
                    <a:pt x="0" y="224"/>
                    <a:pt x="73" y="288"/>
                    <a:pt x="151" y="288"/>
                  </a:cubicBezTo>
                  <a:cubicBezTo>
                    <a:pt x="182" y="288"/>
                    <a:pt x="215" y="277"/>
                    <a:pt x="242" y="253"/>
                  </a:cubicBezTo>
                  <a:cubicBezTo>
                    <a:pt x="341" y="170"/>
                    <a:pt x="288" y="11"/>
                    <a:pt x="162" y="1"/>
                  </a:cubicBezTo>
                  <a:cubicBezTo>
                    <a:pt x="157" y="1"/>
                    <a:pt x="153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6"/>
            <p:cNvSpPr/>
            <p:nvPr/>
          </p:nvSpPr>
          <p:spPr>
            <a:xfrm>
              <a:off x="3384700" y="1935275"/>
              <a:ext cx="8575" cy="7225"/>
            </a:xfrm>
            <a:custGeom>
              <a:avLst/>
              <a:gdLst/>
              <a:ahLst/>
              <a:cxnLst/>
              <a:rect l="l" t="t" r="r" b="b"/>
              <a:pathLst>
                <a:path w="343" h="289" extrusionOk="0">
                  <a:moveTo>
                    <a:pt x="148" y="1"/>
                  </a:moveTo>
                  <a:cubicBezTo>
                    <a:pt x="75" y="1"/>
                    <a:pt x="12" y="59"/>
                    <a:pt x="7" y="132"/>
                  </a:cubicBezTo>
                  <a:cubicBezTo>
                    <a:pt x="0" y="224"/>
                    <a:pt x="73" y="288"/>
                    <a:pt x="151" y="288"/>
                  </a:cubicBezTo>
                  <a:cubicBezTo>
                    <a:pt x="183" y="288"/>
                    <a:pt x="216" y="278"/>
                    <a:pt x="244" y="253"/>
                  </a:cubicBezTo>
                  <a:cubicBezTo>
                    <a:pt x="343" y="170"/>
                    <a:pt x="290" y="11"/>
                    <a:pt x="161" y="1"/>
                  </a:cubicBezTo>
                  <a:cubicBezTo>
                    <a:pt x="157" y="1"/>
                    <a:pt x="152" y="1"/>
                    <a:pt x="148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6"/>
            <p:cNvSpPr/>
            <p:nvPr/>
          </p:nvSpPr>
          <p:spPr>
            <a:xfrm>
              <a:off x="3354250" y="1962325"/>
              <a:ext cx="8575" cy="7225"/>
            </a:xfrm>
            <a:custGeom>
              <a:avLst/>
              <a:gdLst/>
              <a:ahLst/>
              <a:cxnLst/>
              <a:rect l="l" t="t" r="r" b="b"/>
              <a:pathLst>
                <a:path w="343" h="289" extrusionOk="0">
                  <a:moveTo>
                    <a:pt x="148" y="0"/>
                  </a:moveTo>
                  <a:cubicBezTo>
                    <a:pt x="75" y="0"/>
                    <a:pt x="12" y="59"/>
                    <a:pt x="7" y="132"/>
                  </a:cubicBezTo>
                  <a:cubicBezTo>
                    <a:pt x="0" y="224"/>
                    <a:pt x="73" y="288"/>
                    <a:pt x="151" y="288"/>
                  </a:cubicBezTo>
                  <a:cubicBezTo>
                    <a:pt x="183" y="288"/>
                    <a:pt x="216" y="277"/>
                    <a:pt x="245" y="253"/>
                  </a:cubicBezTo>
                  <a:cubicBezTo>
                    <a:pt x="343" y="170"/>
                    <a:pt x="290" y="9"/>
                    <a:pt x="161" y="1"/>
                  </a:cubicBezTo>
                  <a:cubicBezTo>
                    <a:pt x="157" y="1"/>
                    <a:pt x="152" y="0"/>
                    <a:pt x="148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6"/>
            <p:cNvSpPr/>
            <p:nvPr/>
          </p:nvSpPr>
          <p:spPr>
            <a:xfrm>
              <a:off x="3434400" y="1998000"/>
              <a:ext cx="4975" cy="4200"/>
            </a:xfrm>
            <a:custGeom>
              <a:avLst/>
              <a:gdLst/>
              <a:ahLst/>
              <a:cxnLst/>
              <a:rect l="l" t="t" r="r" b="b"/>
              <a:pathLst>
                <a:path w="199" h="168" extrusionOk="0">
                  <a:moveTo>
                    <a:pt x="86" y="1"/>
                  </a:moveTo>
                  <a:cubicBezTo>
                    <a:pt x="44" y="1"/>
                    <a:pt x="9" y="35"/>
                    <a:pt x="4" y="77"/>
                  </a:cubicBezTo>
                  <a:cubicBezTo>
                    <a:pt x="0" y="129"/>
                    <a:pt x="43" y="167"/>
                    <a:pt x="89" y="167"/>
                  </a:cubicBezTo>
                  <a:cubicBezTo>
                    <a:pt x="107" y="167"/>
                    <a:pt x="126" y="161"/>
                    <a:pt x="143" y="148"/>
                  </a:cubicBezTo>
                  <a:cubicBezTo>
                    <a:pt x="198" y="100"/>
                    <a:pt x="168" y="6"/>
                    <a:pt x="95" y="1"/>
                  </a:cubicBezTo>
                  <a:cubicBezTo>
                    <a:pt x="92" y="1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6"/>
            <p:cNvSpPr/>
            <p:nvPr/>
          </p:nvSpPr>
          <p:spPr>
            <a:xfrm>
              <a:off x="3387925" y="1962650"/>
              <a:ext cx="4975" cy="4200"/>
            </a:xfrm>
            <a:custGeom>
              <a:avLst/>
              <a:gdLst/>
              <a:ahLst/>
              <a:cxnLst/>
              <a:rect l="l" t="t" r="r" b="b"/>
              <a:pathLst>
                <a:path w="199" h="168" extrusionOk="0">
                  <a:moveTo>
                    <a:pt x="90" y="1"/>
                  </a:moveTo>
                  <a:cubicBezTo>
                    <a:pt x="44" y="1"/>
                    <a:pt x="7" y="33"/>
                    <a:pt x="4" y="76"/>
                  </a:cubicBezTo>
                  <a:cubicBezTo>
                    <a:pt x="1" y="130"/>
                    <a:pt x="43" y="167"/>
                    <a:pt x="88" y="167"/>
                  </a:cubicBezTo>
                  <a:cubicBezTo>
                    <a:pt x="107" y="167"/>
                    <a:pt x="126" y="161"/>
                    <a:pt x="143" y="147"/>
                  </a:cubicBezTo>
                  <a:cubicBezTo>
                    <a:pt x="199" y="99"/>
                    <a:pt x="168" y="6"/>
                    <a:pt x="95" y="1"/>
                  </a:cubicBezTo>
                  <a:cubicBezTo>
                    <a:pt x="94" y="1"/>
                    <a:pt x="92" y="1"/>
                    <a:pt x="90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6"/>
            <p:cNvSpPr/>
            <p:nvPr/>
          </p:nvSpPr>
          <p:spPr>
            <a:xfrm>
              <a:off x="3375700" y="2006450"/>
              <a:ext cx="4975" cy="4175"/>
            </a:xfrm>
            <a:custGeom>
              <a:avLst/>
              <a:gdLst/>
              <a:ahLst/>
              <a:cxnLst/>
              <a:rect l="l" t="t" r="r" b="b"/>
              <a:pathLst>
                <a:path w="199" h="167" extrusionOk="0">
                  <a:moveTo>
                    <a:pt x="86" y="1"/>
                  </a:moveTo>
                  <a:cubicBezTo>
                    <a:pt x="45" y="1"/>
                    <a:pt x="9" y="34"/>
                    <a:pt x="4" y="77"/>
                  </a:cubicBezTo>
                  <a:cubicBezTo>
                    <a:pt x="1" y="129"/>
                    <a:pt x="42" y="166"/>
                    <a:pt x="88" y="166"/>
                  </a:cubicBezTo>
                  <a:cubicBezTo>
                    <a:pt x="107" y="166"/>
                    <a:pt x="126" y="160"/>
                    <a:pt x="143" y="145"/>
                  </a:cubicBezTo>
                  <a:cubicBezTo>
                    <a:pt x="198" y="97"/>
                    <a:pt x="168" y="6"/>
                    <a:pt x="95" y="1"/>
                  </a:cubicBezTo>
                  <a:cubicBezTo>
                    <a:pt x="92" y="1"/>
                    <a:pt x="89" y="1"/>
                    <a:pt x="86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6"/>
            <p:cNvSpPr/>
            <p:nvPr/>
          </p:nvSpPr>
          <p:spPr>
            <a:xfrm>
              <a:off x="3416925" y="1974275"/>
              <a:ext cx="26800" cy="20275"/>
            </a:xfrm>
            <a:custGeom>
              <a:avLst/>
              <a:gdLst/>
              <a:ahLst/>
              <a:cxnLst/>
              <a:rect l="l" t="t" r="r" b="b"/>
              <a:pathLst>
                <a:path w="1072" h="811" extrusionOk="0">
                  <a:moveTo>
                    <a:pt x="535" y="1"/>
                  </a:moveTo>
                  <a:cubicBezTo>
                    <a:pt x="419" y="1"/>
                    <a:pt x="304" y="50"/>
                    <a:pt x="224" y="146"/>
                  </a:cubicBezTo>
                  <a:cubicBezTo>
                    <a:pt x="0" y="413"/>
                    <a:pt x="193" y="811"/>
                    <a:pt x="530" y="811"/>
                  </a:cubicBezTo>
                  <a:cubicBezTo>
                    <a:pt x="543" y="811"/>
                    <a:pt x="556" y="810"/>
                    <a:pt x="569" y="809"/>
                  </a:cubicBezTo>
                  <a:cubicBezTo>
                    <a:pt x="930" y="779"/>
                    <a:pt x="1071" y="328"/>
                    <a:pt x="796" y="96"/>
                  </a:cubicBezTo>
                  <a:cubicBezTo>
                    <a:pt x="719" y="32"/>
                    <a:pt x="627" y="1"/>
                    <a:pt x="535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6"/>
            <p:cNvSpPr/>
            <p:nvPr/>
          </p:nvSpPr>
          <p:spPr>
            <a:xfrm>
              <a:off x="3559975" y="2014000"/>
              <a:ext cx="26775" cy="20275"/>
            </a:xfrm>
            <a:custGeom>
              <a:avLst/>
              <a:gdLst/>
              <a:ahLst/>
              <a:cxnLst/>
              <a:rect l="l" t="t" r="r" b="b"/>
              <a:pathLst>
                <a:path w="1071" h="811" extrusionOk="0">
                  <a:moveTo>
                    <a:pt x="534" y="1"/>
                  </a:moveTo>
                  <a:cubicBezTo>
                    <a:pt x="418" y="1"/>
                    <a:pt x="304" y="50"/>
                    <a:pt x="223" y="146"/>
                  </a:cubicBezTo>
                  <a:cubicBezTo>
                    <a:pt x="0" y="413"/>
                    <a:pt x="193" y="811"/>
                    <a:pt x="529" y="811"/>
                  </a:cubicBezTo>
                  <a:cubicBezTo>
                    <a:pt x="542" y="811"/>
                    <a:pt x="555" y="810"/>
                    <a:pt x="569" y="809"/>
                  </a:cubicBezTo>
                  <a:cubicBezTo>
                    <a:pt x="927" y="779"/>
                    <a:pt x="1071" y="327"/>
                    <a:pt x="793" y="95"/>
                  </a:cubicBezTo>
                  <a:cubicBezTo>
                    <a:pt x="717" y="32"/>
                    <a:pt x="625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6"/>
            <p:cNvSpPr/>
            <p:nvPr/>
          </p:nvSpPr>
          <p:spPr>
            <a:xfrm>
              <a:off x="3328775" y="1854450"/>
              <a:ext cx="26875" cy="20275"/>
            </a:xfrm>
            <a:custGeom>
              <a:avLst/>
              <a:gdLst/>
              <a:ahLst/>
              <a:cxnLst/>
              <a:rect l="l" t="t" r="r" b="b"/>
              <a:pathLst>
                <a:path w="1075" h="811" extrusionOk="0">
                  <a:moveTo>
                    <a:pt x="535" y="0"/>
                  </a:moveTo>
                  <a:cubicBezTo>
                    <a:pt x="420" y="0"/>
                    <a:pt x="305" y="49"/>
                    <a:pt x="225" y="143"/>
                  </a:cubicBezTo>
                  <a:cubicBezTo>
                    <a:pt x="1" y="411"/>
                    <a:pt x="197" y="810"/>
                    <a:pt x="534" y="810"/>
                  </a:cubicBezTo>
                  <a:cubicBezTo>
                    <a:pt x="546" y="810"/>
                    <a:pt x="558" y="810"/>
                    <a:pt x="570" y="809"/>
                  </a:cubicBezTo>
                  <a:cubicBezTo>
                    <a:pt x="931" y="778"/>
                    <a:pt x="1074" y="327"/>
                    <a:pt x="797" y="95"/>
                  </a:cubicBezTo>
                  <a:cubicBezTo>
                    <a:pt x="721" y="31"/>
                    <a:pt x="628" y="0"/>
                    <a:pt x="535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6"/>
            <p:cNvSpPr/>
            <p:nvPr/>
          </p:nvSpPr>
          <p:spPr>
            <a:xfrm>
              <a:off x="3375150" y="1984425"/>
              <a:ext cx="14725" cy="11125"/>
            </a:xfrm>
            <a:custGeom>
              <a:avLst/>
              <a:gdLst/>
              <a:ahLst/>
              <a:cxnLst/>
              <a:rect l="l" t="t" r="r" b="b"/>
              <a:pathLst>
                <a:path w="589" h="445" extrusionOk="0">
                  <a:moveTo>
                    <a:pt x="293" y="0"/>
                  </a:moveTo>
                  <a:cubicBezTo>
                    <a:pt x="229" y="0"/>
                    <a:pt x="167" y="27"/>
                    <a:pt x="122" y="80"/>
                  </a:cubicBezTo>
                  <a:cubicBezTo>
                    <a:pt x="1" y="226"/>
                    <a:pt x="106" y="444"/>
                    <a:pt x="292" y="444"/>
                  </a:cubicBezTo>
                  <a:cubicBezTo>
                    <a:pt x="299" y="444"/>
                    <a:pt x="306" y="444"/>
                    <a:pt x="314" y="443"/>
                  </a:cubicBezTo>
                  <a:cubicBezTo>
                    <a:pt x="510" y="426"/>
                    <a:pt x="589" y="179"/>
                    <a:pt x="437" y="53"/>
                  </a:cubicBezTo>
                  <a:cubicBezTo>
                    <a:pt x="395" y="18"/>
                    <a:pt x="343" y="0"/>
                    <a:pt x="293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6"/>
            <p:cNvSpPr/>
            <p:nvPr/>
          </p:nvSpPr>
          <p:spPr>
            <a:xfrm>
              <a:off x="3350750" y="1922025"/>
              <a:ext cx="14600" cy="11050"/>
            </a:xfrm>
            <a:custGeom>
              <a:avLst/>
              <a:gdLst/>
              <a:ahLst/>
              <a:cxnLst/>
              <a:rect l="l" t="t" r="r" b="b"/>
              <a:pathLst>
                <a:path w="584" h="442" extrusionOk="0">
                  <a:moveTo>
                    <a:pt x="291" y="1"/>
                  </a:moveTo>
                  <a:cubicBezTo>
                    <a:pt x="228" y="1"/>
                    <a:pt x="165" y="28"/>
                    <a:pt x="120" y="80"/>
                  </a:cubicBezTo>
                  <a:cubicBezTo>
                    <a:pt x="1" y="226"/>
                    <a:pt x="106" y="442"/>
                    <a:pt x="288" y="442"/>
                  </a:cubicBezTo>
                  <a:cubicBezTo>
                    <a:pt x="295" y="442"/>
                    <a:pt x="302" y="441"/>
                    <a:pt x="309" y="441"/>
                  </a:cubicBezTo>
                  <a:cubicBezTo>
                    <a:pt x="506" y="423"/>
                    <a:pt x="584" y="181"/>
                    <a:pt x="432" y="52"/>
                  </a:cubicBezTo>
                  <a:cubicBezTo>
                    <a:pt x="391" y="18"/>
                    <a:pt x="341" y="1"/>
                    <a:pt x="29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6"/>
            <p:cNvSpPr/>
            <p:nvPr/>
          </p:nvSpPr>
          <p:spPr>
            <a:xfrm>
              <a:off x="3403625" y="2001300"/>
              <a:ext cx="9575" cy="7225"/>
            </a:xfrm>
            <a:custGeom>
              <a:avLst/>
              <a:gdLst/>
              <a:ahLst/>
              <a:cxnLst/>
              <a:rect l="l" t="t" r="r" b="b"/>
              <a:pathLst>
                <a:path w="383" h="289" extrusionOk="0">
                  <a:moveTo>
                    <a:pt x="191" y="0"/>
                  </a:moveTo>
                  <a:cubicBezTo>
                    <a:pt x="149" y="0"/>
                    <a:pt x="108" y="18"/>
                    <a:pt x="80" y="53"/>
                  </a:cubicBezTo>
                  <a:cubicBezTo>
                    <a:pt x="0" y="148"/>
                    <a:pt x="69" y="289"/>
                    <a:pt x="188" y="289"/>
                  </a:cubicBezTo>
                  <a:cubicBezTo>
                    <a:pt x="193" y="289"/>
                    <a:pt x="198" y="288"/>
                    <a:pt x="204" y="288"/>
                  </a:cubicBezTo>
                  <a:cubicBezTo>
                    <a:pt x="332" y="278"/>
                    <a:pt x="383" y="116"/>
                    <a:pt x="284" y="33"/>
                  </a:cubicBezTo>
                  <a:cubicBezTo>
                    <a:pt x="257" y="11"/>
                    <a:pt x="224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6"/>
            <p:cNvSpPr/>
            <p:nvPr/>
          </p:nvSpPr>
          <p:spPr>
            <a:xfrm>
              <a:off x="3410025" y="1954600"/>
              <a:ext cx="9550" cy="7200"/>
            </a:xfrm>
            <a:custGeom>
              <a:avLst/>
              <a:gdLst/>
              <a:ahLst/>
              <a:cxnLst/>
              <a:rect l="l" t="t" r="r" b="b"/>
              <a:pathLst>
                <a:path w="382" h="288" extrusionOk="0">
                  <a:moveTo>
                    <a:pt x="190" y="0"/>
                  </a:moveTo>
                  <a:cubicBezTo>
                    <a:pt x="150" y="0"/>
                    <a:pt x="109" y="18"/>
                    <a:pt x="81" y="53"/>
                  </a:cubicBezTo>
                  <a:cubicBezTo>
                    <a:pt x="1" y="146"/>
                    <a:pt x="71" y="288"/>
                    <a:pt x="190" y="288"/>
                  </a:cubicBezTo>
                  <a:cubicBezTo>
                    <a:pt x="194" y="288"/>
                    <a:pt x="198" y="288"/>
                    <a:pt x="202" y="287"/>
                  </a:cubicBezTo>
                  <a:cubicBezTo>
                    <a:pt x="331" y="277"/>
                    <a:pt x="381" y="116"/>
                    <a:pt x="283" y="35"/>
                  </a:cubicBezTo>
                  <a:cubicBezTo>
                    <a:pt x="256" y="12"/>
                    <a:pt x="223" y="0"/>
                    <a:pt x="190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6"/>
            <p:cNvSpPr/>
            <p:nvPr/>
          </p:nvSpPr>
          <p:spPr>
            <a:xfrm>
              <a:off x="3369500" y="1958800"/>
              <a:ext cx="9600" cy="7250"/>
            </a:xfrm>
            <a:custGeom>
              <a:avLst/>
              <a:gdLst/>
              <a:ahLst/>
              <a:cxnLst/>
              <a:rect l="l" t="t" r="r" b="b"/>
              <a:pathLst>
                <a:path w="384" h="290" extrusionOk="0">
                  <a:moveTo>
                    <a:pt x="191" y="0"/>
                  </a:moveTo>
                  <a:cubicBezTo>
                    <a:pt x="149" y="0"/>
                    <a:pt x="109" y="18"/>
                    <a:pt x="81" y="51"/>
                  </a:cubicBezTo>
                  <a:cubicBezTo>
                    <a:pt x="1" y="146"/>
                    <a:pt x="70" y="289"/>
                    <a:pt x="189" y="289"/>
                  </a:cubicBezTo>
                  <a:cubicBezTo>
                    <a:pt x="194" y="289"/>
                    <a:pt x="199" y="289"/>
                    <a:pt x="204" y="288"/>
                  </a:cubicBezTo>
                  <a:cubicBezTo>
                    <a:pt x="333" y="278"/>
                    <a:pt x="383" y="117"/>
                    <a:pt x="285" y="34"/>
                  </a:cubicBezTo>
                  <a:cubicBezTo>
                    <a:pt x="257" y="11"/>
                    <a:pt x="224" y="0"/>
                    <a:pt x="191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6"/>
            <p:cNvSpPr/>
            <p:nvPr/>
          </p:nvSpPr>
          <p:spPr>
            <a:xfrm>
              <a:off x="3415425" y="2033900"/>
              <a:ext cx="5525" cy="4200"/>
            </a:xfrm>
            <a:custGeom>
              <a:avLst/>
              <a:gdLst/>
              <a:ahLst/>
              <a:cxnLst/>
              <a:rect l="l" t="t" r="r" b="b"/>
              <a:pathLst>
                <a:path w="221" h="168" extrusionOk="0">
                  <a:moveTo>
                    <a:pt x="112" y="0"/>
                  </a:moveTo>
                  <a:cubicBezTo>
                    <a:pt x="88" y="0"/>
                    <a:pt x="65" y="11"/>
                    <a:pt x="49" y="30"/>
                  </a:cubicBezTo>
                  <a:cubicBezTo>
                    <a:pt x="1" y="86"/>
                    <a:pt x="41" y="167"/>
                    <a:pt x="111" y="167"/>
                  </a:cubicBezTo>
                  <a:cubicBezTo>
                    <a:pt x="114" y="167"/>
                    <a:pt x="117" y="167"/>
                    <a:pt x="120" y="167"/>
                  </a:cubicBezTo>
                  <a:cubicBezTo>
                    <a:pt x="193" y="162"/>
                    <a:pt x="221" y="68"/>
                    <a:pt x="165" y="20"/>
                  </a:cubicBezTo>
                  <a:cubicBezTo>
                    <a:pt x="150" y="7"/>
                    <a:pt x="131" y="0"/>
                    <a:pt x="112" y="0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6"/>
            <p:cNvSpPr/>
            <p:nvPr/>
          </p:nvSpPr>
          <p:spPr>
            <a:xfrm>
              <a:off x="3398325" y="1978075"/>
              <a:ext cx="5475" cy="4225"/>
            </a:xfrm>
            <a:custGeom>
              <a:avLst/>
              <a:gdLst/>
              <a:ahLst/>
              <a:cxnLst/>
              <a:rect l="l" t="t" r="r" b="b"/>
              <a:pathLst>
                <a:path w="219" h="169" extrusionOk="0">
                  <a:moveTo>
                    <a:pt x="110" y="1"/>
                  </a:moveTo>
                  <a:cubicBezTo>
                    <a:pt x="86" y="1"/>
                    <a:pt x="62" y="11"/>
                    <a:pt x="45" y="32"/>
                  </a:cubicBezTo>
                  <a:cubicBezTo>
                    <a:pt x="1" y="86"/>
                    <a:pt x="40" y="168"/>
                    <a:pt x="112" y="168"/>
                  </a:cubicBezTo>
                  <a:cubicBezTo>
                    <a:pt x="114" y="168"/>
                    <a:pt x="116" y="168"/>
                    <a:pt x="118" y="168"/>
                  </a:cubicBezTo>
                  <a:cubicBezTo>
                    <a:pt x="191" y="160"/>
                    <a:pt x="219" y="67"/>
                    <a:pt x="163" y="19"/>
                  </a:cubicBezTo>
                  <a:cubicBezTo>
                    <a:pt x="148" y="7"/>
                    <a:pt x="129" y="1"/>
                    <a:pt x="110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6"/>
            <p:cNvSpPr/>
            <p:nvPr/>
          </p:nvSpPr>
          <p:spPr>
            <a:xfrm>
              <a:off x="3460675" y="2014850"/>
              <a:ext cx="5550" cy="4200"/>
            </a:xfrm>
            <a:custGeom>
              <a:avLst/>
              <a:gdLst/>
              <a:ahLst/>
              <a:cxnLst/>
              <a:rect l="l" t="t" r="r" b="b"/>
              <a:pathLst>
                <a:path w="222" h="168" extrusionOk="0">
                  <a:moveTo>
                    <a:pt x="111" y="1"/>
                  </a:moveTo>
                  <a:cubicBezTo>
                    <a:pt x="87" y="1"/>
                    <a:pt x="64" y="11"/>
                    <a:pt x="47" y="31"/>
                  </a:cubicBezTo>
                  <a:cubicBezTo>
                    <a:pt x="1" y="85"/>
                    <a:pt x="42" y="167"/>
                    <a:pt x="112" y="167"/>
                  </a:cubicBezTo>
                  <a:cubicBezTo>
                    <a:pt x="114" y="167"/>
                    <a:pt x="116" y="167"/>
                    <a:pt x="118" y="167"/>
                  </a:cubicBezTo>
                  <a:cubicBezTo>
                    <a:pt x="191" y="159"/>
                    <a:pt x="221" y="66"/>
                    <a:pt x="163" y="21"/>
                  </a:cubicBezTo>
                  <a:cubicBezTo>
                    <a:pt x="148" y="7"/>
                    <a:pt x="129" y="1"/>
                    <a:pt x="111" y="1"/>
                  </a:cubicBezTo>
                  <a:close/>
                </a:path>
              </a:pathLst>
            </a:custGeom>
            <a:solidFill>
              <a:srgbClr val="FFFFFF">
                <a:alpha val="84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8" name="Google Shape;4878;p36"/>
          <p:cNvGrpSpPr/>
          <p:nvPr/>
        </p:nvGrpSpPr>
        <p:grpSpPr>
          <a:xfrm>
            <a:off x="1190748" y="445697"/>
            <a:ext cx="497365" cy="375742"/>
            <a:chOff x="171686" y="1595997"/>
            <a:chExt cx="497365" cy="375742"/>
          </a:xfrm>
        </p:grpSpPr>
        <p:sp>
          <p:nvSpPr>
            <p:cNvPr id="4879" name="Google Shape;4879;p36"/>
            <p:cNvSpPr/>
            <p:nvPr/>
          </p:nvSpPr>
          <p:spPr>
            <a:xfrm>
              <a:off x="488016" y="1638349"/>
              <a:ext cx="119824" cy="162969"/>
            </a:xfrm>
            <a:custGeom>
              <a:avLst/>
              <a:gdLst/>
              <a:ahLst/>
              <a:cxnLst/>
              <a:rect l="l" t="t" r="r" b="b"/>
              <a:pathLst>
                <a:path w="1061" h="1443" extrusionOk="0">
                  <a:moveTo>
                    <a:pt x="127" y="0"/>
                  </a:moveTo>
                  <a:cubicBezTo>
                    <a:pt x="84" y="10"/>
                    <a:pt x="44" y="17"/>
                    <a:pt x="1" y="27"/>
                  </a:cubicBezTo>
                  <a:cubicBezTo>
                    <a:pt x="41" y="147"/>
                    <a:pt x="74" y="270"/>
                    <a:pt x="97" y="393"/>
                  </a:cubicBezTo>
                  <a:cubicBezTo>
                    <a:pt x="120" y="499"/>
                    <a:pt x="184" y="575"/>
                    <a:pt x="240" y="658"/>
                  </a:cubicBezTo>
                  <a:cubicBezTo>
                    <a:pt x="263" y="692"/>
                    <a:pt x="287" y="731"/>
                    <a:pt x="303" y="771"/>
                  </a:cubicBezTo>
                  <a:cubicBezTo>
                    <a:pt x="356" y="914"/>
                    <a:pt x="493" y="974"/>
                    <a:pt x="599" y="1077"/>
                  </a:cubicBezTo>
                  <a:cubicBezTo>
                    <a:pt x="655" y="1120"/>
                    <a:pt x="715" y="1164"/>
                    <a:pt x="775" y="1200"/>
                  </a:cubicBezTo>
                  <a:cubicBezTo>
                    <a:pt x="842" y="1247"/>
                    <a:pt x="868" y="1313"/>
                    <a:pt x="915" y="1380"/>
                  </a:cubicBezTo>
                  <a:cubicBezTo>
                    <a:pt x="931" y="1403"/>
                    <a:pt x="945" y="1423"/>
                    <a:pt x="961" y="1443"/>
                  </a:cubicBezTo>
                  <a:cubicBezTo>
                    <a:pt x="991" y="1409"/>
                    <a:pt x="1014" y="1373"/>
                    <a:pt x="1044" y="1340"/>
                  </a:cubicBezTo>
                  <a:cubicBezTo>
                    <a:pt x="1051" y="1336"/>
                    <a:pt x="1054" y="1330"/>
                    <a:pt x="1061" y="1326"/>
                  </a:cubicBezTo>
                  <a:cubicBezTo>
                    <a:pt x="998" y="1260"/>
                    <a:pt x="938" y="1190"/>
                    <a:pt x="881" y="1117"/>
                  </a:cubicBezTo>
                  <a:cubicBezTo>
                    <a:pt x="861" y="1084"/>
                    <a:pt x="838" y="1057"/>
                    <a:pt x="808" y="1034"/>
                  </a:cubicBezTo>
                  <a:cubicBezTo>
                    <a:pt x="775" y="1017"/>
                    <a:pt x="735" y="1024"/>
                    <a:pt x="709" y="1004"/>
                  </a:cubicBezTo>
                  <a:cubicBezTo>
                    <a:pt x="652" y="967"/>
                    <a:pt x="616" y="898"/>
                    <a:pt x="562" y="854"/>
                  </a:cubicBezTo>
                  <a:cubicBezTo>
                    <a:pt x="489" y="805"/>
                    <a:pt x="446" y="781"/>
                    <a:pt x="416" y="698"/>
                  </a:cubicBezTo>
                  <a:cubicBezTo>
                    <a:pt x="410" y="682"/>
                    <a:pt x="403" y="668"/>
                    <a:pt x="396" y="652"/>
                  </a:cubicBezTo>
                  <a:cubicBezTo>
                    <a:pt x="336" y="539"/>
                    <a:pt x="227" y="459"/>
                    <a:pt x="220" y="323"/>
                  </a:cubicBezTo>
                  <a:cubicBezTo>
                    <a:pt x="213" y="210"/>
                    <a:pt x="164" y="107"/>
                    <a:pt x="127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36"/>
            <p:cNvSpPr/>
            <p:nvPr/>
          </p:nvSpPr>
          <p:spPr>
            <a:xfrm>
              <a:off x="239221" y="1640946"/>
              <a:ext cx="357439" cy="310917"/>
            </a:xfrm>
            <a:custGeom>
              <a:avLst/>
              <a:gdLst/>
              <a:ahLst/>
              <a:cxnLst/>
              <a:rect l="l" t="t" r="r" b="b"/>
              <a:pathLst>
                <a:path w="3165" h="2753" extrusionOk="0">
                  <a:moveTo>
                    <a:pt x="2200" y="1"/>
                  </a:moveTo>
                  <a:cubicBezTo>
                    <a:pt x="2144" y="17"/>
                    <a:pt x="2087" y="34"/>
                    <a:pt x="2034" y="60"/>
                  </a:cubicBezTo>
                  <a:cubicBezTo>
                    <a:pt x="1918" y="117"/>
                    <a:pt x="1792" y="160"/>
                    <a:pt x="1665" y="190"/>
                  </a:cubicBezTo>
                  <a:cubicBezTo>
                    <a:pt x="1436" y="237"/>
                    <a:pt x="1240" y="373"/>
                    <a:pt x="1024" y="456"/>
                  </a:cubicBezTo>
                  <a:cubicBezTo>
                    <a:pt x="914" y="499"/>
                    <a:pt x="838" y="562"/>
                    <a:pt x="735" y="635"/>
                  </a:cubicBezTo>
                  <a:cubicBezTo>
                    <a:pt x="642" y="702"/>
                    <a:pt x="536" y="748"/>
                    <a:pt x="446" y="818"/>
                  </a:cubicBezTo>
                  <a:cubicBezTo>
                    <a:pt x="280" y="944"/>
                    <a:pt x="226" y="1141"/>
                    <a:pt x="113" y="1307"/>
                  </a:cubicBezTo>
                  <a:cubicBezTo>
                    <a:pt x="80" y="1353"/>
                    <a:pt x="40" y="1393"/>
                    <a:pt x="0" y="1430"/>
                  </a:cubicBezTo>
                  <a:cubicBezTo>
                    <a:pt x="84" y="1523"/>
                    <a:pt x="177" y="1609"/>
                    <a:pt x="276" y="1686"/>
                  </a:cubicBezTo>
                  <a:cubicBezTo>
                    <a:pt x="346" y="1735"/>
                    <a:pt x="416" y="1782"/>
                    <a:pt x="492" y="1825"/>
                  </a:cubicBezTo>
                  <a:cubicBezTo>
                    <a:pt x="536" y="1852"/>
                    <a:pt x="579" y="1885"/>
                    <a:pt x="615" y="1925"/>
                  </a:cubicBezTo>
                  <a:cubicBezTo>
                    <a:pt x="712" y="2031"/>
                    <a:pt x="725" y="2197"/>
                    <a:pt x="795" y="2320"/>
                  </a:cubicBezTo>
                  <a:cubicBezTo>
                    <a:pt x="828" y="2383"/>
                    <a:pt x="845" y="2453"/>
                    <a:pt x="845" y="2523"/>
                  </a:cubicBezTo>
                  <a:cubicBezTo>
                    <a:pt x="851" y="2603"/>
                    <a:pt x="871" y="2679"/>
                    <a:pt x="898" y="2752"/>
                  </a:cubicBezTo>
                  <a:cubicBezTo>
                    <a:pt x="918" y="2742"/>
                    <a:pt x="931" y="2736"/>
                    <a:pt x="948" y="2732"/>
                  </a:cubicBezTo>
                  <a:cubicBezTo>
                    <a:pt x="1057" y="2692"/>
                    <a:pt x="1164" y="2666"/>
                    <a:pt x="1270" y="2633"/>
                  </a:cubicBezTo>
                  <a:cubicBezTo>
                    <a:pt x="1463" y="2573"/>
                    <a:pt x="1592" y="2420"/>
                    <a:pt x="1768" y="2330"/>
                  </a:cubicBezTo>
                  <a:cubicBezTo>
                    <a:pt x="1998" y="2217"/>
                    <a:pt x="2270" y="2221"/>
                    <a:pt x="2470" y="2038"/>
                  </a:cubicBezTo>
                  <a:cubicBezTo>
                    <a:pt x="2616" y="1898"/>
                    <a:pt x="2772" y="1765"/>
                    <a:pt x="2935" y="1639"/>
                  </a:cubicBezTo>
                  <a:cubicBezTo>
                    <a:pt x="3008" y="1576"/>
                    <a:pt x="3074" y="1513"/>
                    <a:pt x="3141" y="1446"/>
                  </a:cubicBezTo>
                  <a:cubicBezTo>
                    <a:pt x="3148" y="1436"/>
                    <a:pt x="3158" y="1430"/>
                    <a:pt x="3164" y="1420"/>
                  </a:cubicBezTo>
                  <a:cubicBezTo>
                    <a:pt x="3148" y="1400"/>
                    <a:pt x="3131" y="1376"/>
                    <a:pt x="3114" y="1353"/>
                  </a:cubicBezTo>
                  <a:cubicBezTo>
                    <a:pt x="3071" y="1290"/>
                    <a:pt x="3041" y="1224"/>
                    <a:pt x="2978" y="1177"/>
                  </a:cubicBezTo>
                  <a:cubicBezTo>
                    <a:pt x="2915" y="1141"/>
                    <a:pt x="2855" y="1097"/>
                    <a:pt x="2799" y="1051"/>
                  </a:cubicBezTo>
                  <a:cubicBezTo>
                    <a:pt x="2692" y="951"/>
                    <a:pt x="2556" y="888"/>
                    <a:pt x="2500" y="745"/>
                  </a:cubicBezTo>
                  <a:cubicBezTo>
                    <a:pt x="2486" y="705"/>
                    <a:pt x="2463" y="669"/>
                    <a:pt x="2440" y="632"/>
                  </a:cubicBezTo>
                  <a:cubicBezTo>
                    <a:pt x="2383" y="549"/>
                    <a:pt x="2320" y="473"/>
                    <a:pt x="2297" y="370"/>
                  </a:cubicBezTo>
                  <a:cubicBezTo>
                    <a:pt x="2274" y="243"/>
                    <a:pt x="2240" y="120"/>
                    <a:pt x="2200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6"/>
            <p:cNvSpPr/>
            <p:nvPr/>
          </p:nvSpPr>
          <p:spPr>
            <a:xfrm>
              <a:off x="227927" y="1802333"/>
              <a:ext cx="112709" cy="154386"/>
            </a:xfrm>
            <a:custGeom>
              <a:avLst/>
              <a:gdLst/>
              <a:ahLst/>
              <a:cxnLst/>
              <a:rect l="l" t="t" r="r" b="b"/>
              <a:pathLst>
                <a:path w="998" h="1367" extrusionOk="0">
                  <a:moveTo>
                    <a:pt x="97" y="1"/>
                  </a:moveTo>
                  <a:cubicBezTo>
                    <a:pt x="67" y="27"/>
                    <a:pt x="34" y="54"/>
                    <a:pt x="1" y="77"/>
                  </a:cubicBezTo>
                  <a:cubicBezTo>
                    <a:pt x="61" y="134"/>
                    <a:pt x="127" y="190"/>
                    <a:pt x="180" y="243"/>
                  </a:cubicBezTo>
                  <a:cubicBezTo>
                    <a:pt x="257" y="313"/>
                    <a:pt x="340" y="379"/>
                    <a:pt x="423" y="439"/>
                  </a:cubicBezTo>
                  <a:cubicBezTo>
                    <a:pt x="453" y="459"/>
                    <a:pt x="483" y="479"/>
                    <a:pt x="513" y="499"/>
                  </a:cubicBezTo>
                  <a:cubicBezTo>
                    <a:pt x="675" y="612"/>
                    <a:pt x="639" y="725"/>
                    <a:pt x="715" y="888"/>
                  </a:cubicBezTo>
                  <a:cubicBezTo>
                    <a:pt x="775" y="1018"/>
                    <a:pt x="828" y="1154"/>
                    <a:pt x="871" y="1293"/>
                  </a:cubicBezTo>
                  <a:cubicBezTo>
                    <a:pt x="878" y="1320"/>
                    <a:pt x="888" y="1343"/>
                    <a:pt x="895" y="1366"/>
                  </a:cubicBezTo>
                  <a:lnTo>
                    <a:pt x="998" y="1323"/>
                  </a:lnTo>
                  <a:cubicBezTo>
                    <a:pt x="971" y="1250"/>
                    <a:pt x="951" y="1174"/>
                    <a:pt x="945" y="1094"/>
                  </a:cubicBezTo>
                  <a:cubicBezTo>
                    <a:pt x="945" y="1024"/>
                    <a:pt x="928" y="954"/>
                    <a:pt x="895" y="891"/>
                  </a:cubicBezTo>
                  <a:cubicBezTo>
                    <a:pt x="825" y="768"/>
                    <a:pt x="815" y="602"/>
                    <a:pt x="715" y="496"/>
                  </a:cubicBezTo>
                  <a:cubicBezTo>
                    <a:pt x="679" y="456"/>
                    <a:pt x="636" y="423"/>
                    <a:pt x="589" y="396"/>
                  </a:cubicBezTo>
                  <a:cubicBezTo>
                    <a:pt x="516" y="353"/>
                    <a:pt x="443" y="306"/>
                    <a:pt x="376" y="257"/>
                  </a:cubicBezTo>
                  <a:cubicBezTo>
                    <a:pt x="277" y="180"/>
                    <a:pt x="184" y="94"/>
                    <a:pt x="9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6"/>
            <p:cNvSpPr/>
            <p:nvPr/>
          </p:nvSpPr>
          <p:spPr>
            <a:xfrm>
              <a:off x="171686" y="1812271"/>
              <a:ext cx="165111" cy="159468"/>
            </a:xfrm>
            <a:custGeom>
              <a:avLst/>
              <a:gdLst/>
              <a:ahLst/>
              <a:cxnLst/>
              <a:rect l="l" t="t" r="r" b="b"/>
              <a:pathLst>
                <a:path w="1462" h="1412" extrusionOk="0">
                  <a:moveTo>
                    <a:pt x="644" y="1"/>
                  </a:moveTo>
                  <a:cubicBezTo>
                    <a:pt x="639" y="1"/>
                    <a:pt x="634" y="2"/>
                    <a:pt x="628" y="6"/>
                  </a:cubicBezTo>
                  <a:cubicBezTo>
                    <a:pt x="545" y="66"/>
                    <a:pt x="482" y="152"/>
                    <a:pt x="452" y="252"/>
                  </a:cubicBezTo>
                  <a:cubicBezTo>
                    <a:pt x="439" y="278"/>
                    <a:pt x="426" y="308"/>
                    <a:pt x="409" y="341"/>
                  </a:cubicBezTo>
                  <a:cubicBezTo>
                    <a:pt x="389" y="375"/>
                    <a:pt x="363" y="408"/>
                    <a:pt x="329" y="434"/>
                  </a:cubicBezTo>
                  <a:cubicBezTo>
                    <a:pt x="309" y="451"/>
                    <a:pt x="289" y="471"/>
                    <a:pt x="273" y="494"/>
                  </a:cubicBezTo>
                  <a:cubicBezTo>
                    <a:pt x="206" y="571"/>
                    <a:pt x="150" y="660"/>
                    <a:pt x="107" y="753"/>
                  </a:cubicBezTo>
                  <a:cubicBezTo>
                    <a:pt x="24" y="926"/>
                    <a:pt x="0" y="1149"/>
                    <a:pt x="186" y="1259"/>
                  </a:cubicBezTo>
                  <a:cubicBezTo>
                    <a:pt x="227" y="1283"/>
                    <a:pt x="267" y="1292"/>
                    <a:pt x="305" y="1292"/>
                  </a:cubicBezTo>
                  <a:cubicBezTo>
                    <a:pt x="356" y="1292"/>
                    <a:pt x="405" y="1277"/>
                    <a:pt x="452" y="1262"/>
                  </a:cubicBezTo>
                  <a:cubicBezTo>
                    <a:pt x="496" y="1247"/>
                    <a:pt x="533" y="1237"/>
                    <a:pt x="565" y="1237"/>
                  </a:cubicBezTo>
                  <a:cubicBezTo>
                    <a:pt x="592" y="1237"/>
                    <a:pt x="616" y="1244"/>
                    <a:pt x="638" y="1262"/>
                  </a:cubicBezTo>
                  <a:cubicBezTo>
                    <a:pt x="658" y="1278"/>
                    <a:pt x="675" y="1295"/>
                    <a:pt x="692" y="1315"/>
                  </a:cubicBezTo>
                  <a:cubicBezTo>
                    <a:pt x="731" y="1362"/>
                    <a:pt x="781" y="1411"/>
                    <a:pt x="858" y="1411"/>
                  </a:cubicBezTo>
                  <a:cubicBezTo>
                    <a:pt x="871" y="1411"/>
                    <a:pt x="884" y="1411"/>
                    <a:pt x="898" y="1408"/>
                  </a:cubicBezTo>
                  <a:cubicBezTo>
                    <a:pt x="964" y="1385"/>
                    <a:pt x="1011" y="1325"/>
                    <a:pt x="1047" y="1278"/>
                  </a:cubicBezTo>
                  <a:cubicBezTo>
                    <a:pt x="1050" y="1269"/>
                    <a:pt x="1057" y="1262"/>
                    <a:pt x="1064" y="1255"/>
                  </a:cubicBezTo>
                  <a:cubicBezTo>
                    <a:pt x="1129" y="1170"/>
                    <a:pt x="1190" y="1151"/>
                    <a:pt x="1272" y="1151"/>
                  </a:cubicBezTo>
                  <a:cubicBezTo>
                    <a:pt x="1299" y="1151"/>
                    <a:pt x="1327" y="1153"/>
                    <a:pt x="1359" y="1156"/>
                  </a:cubicBezTo>
                  <a:lnTo>
                    <a:pt x="1416" y="1159"/>
                  </a:lnTo>
                  <a:cubicBezTo>
                    <a:pt x="1417" y="1159"/>
                    <a:pt x="1418" y="1159"/>
                    <a:pt x="1419" y="1159"/>
                  </a:cubicBezTo>
                  <a:cubicBezTo>
                    <a:pt x="1456" y="1159"/>
                    <a:pt x="1461" y="1099"/>
                    <a:pt x="1419" y="1096"/>
                  </a:cubicBezTo>
                  <a:lnTo>
                    <a:pt x="1366" y="1092"/>
                  </a:lnTo>
                  <a:cubicBezTo>
                    <a:pt x="1335" y="1091"/>
                    <a:pt x="1306" y="1089"/>
                    <a:pt x="1277" y="1089"/>
                  </a:cubicBezTo>
                  <a:cubicBezTo>
                    <a:pt x="1181" y="1089"/>
                    <a:pt x="1096" y="1108"/>
                    <a:pt x="1014" y="1215"/>
                  </a:cubicBezTo>
                  <a:cubicBezTo>
                    <a:pt x="1007" y="1222"/>
                    <a:pt x="1001" y="1232"/>
                    <a:pt x="994" y="1242"/>
                  </a:cubicBezTo>
                  <a:cubicBezTo>
                    <a:pt x="957" y="1292"/>
                    <a:pt x="918" y="1352"/>
                    <a:pt x="858" y="1352"/>
                  </a:cubicBezTo>
                  <a:cubicBezTo>
                    <a:pt x="808" y="1352"/>
                    <a:pt x="775" y="1315"/>
                    <a:pt x="738" y="1272"/>
                  </a:cubicBezTo>
                  <a:cubicBezTo>
                    <a:pt x="718" y="1252"/>
                    <a:pt x="698" y="1232"/>
                    <a:pt x="678" y="1215"/>
                  </a:cubicBezTo>
                  <a:cubicBezTo>
                    <a:pt x="641" y="1186"/>
                    <a:pt x="602" y="1176"/>
                    <a:pt x="562" y="1176"/>
                  </a:cubicBezTo>
                  <a:cubicBezTo>
                    <a:pt x="517" y="1176"/>
                    <a:pt x="472" y="1190"/>
                    <a:pt x="432" y="1202"/>
                  </a:cubicBezTo>
                  <a:cubicBezTo>
                    <a:pt x="389" y="1216"/>
                    <a:pt x="347" y="1230"/>
                    <a:pt x="305" y="1230"/>
                  </a:cubicBezTo>
                  <a:cubicBezTo>
                    <a:pt x="277" y="1230"/>
                    <a:pt x="248" y="1223"/>
                    <a:pt x="220" y="1205"/>
                  </a:cubicBezTo>
                  <a:cubicBezTo>
                    <a:pt x="34" y="1096"/>
                    <a:pt x="130" y="853"/>
                    <a:pt x="163" y="780"/>
                  </a:cubicBezTo>
                  <a:cubicBezTo>
                    <a:pt x="206" y="690"/>
                    <a:pt x="260" y="607"/>
                    <a:pt x="323" y="534"/>
                  </a:cubicBezTo>
                  <a:cubicBezTo>
                    <a:pt x="339" y="514"/>
                    <a:pt x="356" y="498"/>
                    <a:pt x="376" y="481"/>
                  </a:cubicBezTo>
                  <a:cubicBezTo>
                    <a:pt x="412" y="448"/>
                    <a:pt x="442" y="411"/>
                    <a:pt x="466" y="368"/>
                  </a:cubicBezTo>
                  <a:cubicBezTo>
                    <a:pt x="482" y="335"/>
                    <a:pt x="495" y="305"/>
                    <a:pt x="509" y="275"/>
                  </a:cubicBezTo>
                  <a:cubicBezTo>
                    <a:pt x="539" y="188"/>
                    <a:pt x="592" y="109"/>
                    <a:pt x="665" y="56"/>
                  </a:cubicBezTo>
                  <a:cubicBezTo>
                    <a:pt x="687" y="34"/>
                    <a:pt x="668" y="1"/>
                    <a:pt x="644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36"/>
            <p:cNvSpPr/>
            <p:nvPr/>
          </p:nvSpPr>
          <p:spPr>
            <a:xfrm>
              <a:off x="490726" y="1595997"/>
              <a:ext cx="178324" cy="192784"/>
            </a:xfrm>
            <a:custGeom>
              <a:avLst/>
              <a:gdLst/>
              <a:ahLst/>
              <a:cxnLst/>
              <a:rect l="l" t="t" r="r" b="b"/>
              <a:pathLst>
                <a:path w="1579" h="1707" extrusionOk="0">
                  <a:moveTo>
                    <a:pt x="781" y="0"/>
                  </a:moveTo>
                  <a:cubicBezTo>
                    <a:pt x="668" y="0"/>
                    <a:pt x="558" y="131"/>
                    <a:pt x="479" y="226"/>
                  </a:cubicBezTo>
                  <a:cubicBezTo>
                    <a:pt x="459" y="252"/>
                    <a:pt x="439" y="276"/>
                    <a:pt x="422" y="292"/>
                  </a:cubicBezTo>
                  <a:cubicBezTo>
                    <a:pt x="332" y="385"/>
                    <a:pt x="229" y="434"/>
                    <a:pt x="129" y="434"/>
                  </a:cubicBezTo>
                  <a:cubicBezTo>
                    <a:pt x="100" y="434"/>
                    <a:pt x="71" y="430"/>
                    <a:pt x="43" y="422"/>
                  </a:cubicBezTo>
                  <a:cubicBezTo>
                    <a:pt x="41" y="421"/>
                    <a:pt x="39" y="421"/>
                    <a:pt x="37" y="421"/>
                  </a:cubicBezTo>
                  <a:cubicBezTo>
                    <a:pt x="23" y="421"/>
                    <a:pt x="10" y="431"/>
                    <a:pt x="7" y="445"/>
                  </a:cubicBezTo>
                  <a:cubicBezTo>
                    <a:pt x="0" y="462"/>
                    <a:pt x="10" y="478"/>
                    <a:pt x="27" y="482"/>
                  </a:cubicBezTo>
                  <a:cubicBezTo>
                    <a:pt x="61" y="492"/>
                    <a:pt x="95" y="496"/>
                    <a:pt x="130" y="496"/>
                  </a:cubicBezTo>
                  <a:cubicBezTo>
                    <a:pt x="246" y="496"/>
                    <a:pt x="363" y="441"/>
                    <a:pt x="465" y="339"/>
                  </a:cubicBezTo>
                  <a:cubicBezTo>
                    <a:pt x="485" y="319"/>
                    <a:pt x="505" y="296"/>
                    <a:pt x="528" y="266"/>
                  </a:cubicBezTo>
                  <a:cubicBezTo>
                    <a:pt x="597" y="185"/>
                    <a:pt x="694" y="64"/>
                    <a:pt x="782" y="64"/>
                  </a:cubicBezTo>
                  <a:cubicBezTo>
                    <a:pt x="788" y="64"/>
                    <a:pt x="795" y="65"/>
                    <a:pt x="801" y="66"/>
                  </a:cubicBezTo>
                  <a:cubicBezTo>
                    <a:pt x="874" y="83"/>
                    <a:pt x="894" y="153"/>
                    <a:pt x="911" y="262"/>
                  </a:cubicBezTo>
                  <a:cubicBezTo>
                    <a:pt x="927" y="369"/>
                    <a:pt x="950" y="492"/>
                    <a:pt x="1077" y="528"/>
                  </a:cubicBezTo>
                  <a:cubicBezTo>
                    <a:pt x="1120" y="538"/>
                    <a:pt x="1166" y="545"/>
                    <a:pt x="1213" y="545"/>
                  </a:cubicBezTo>
                  <a:cubicBezTo>
                    <a:pt x="1273" y="545"/>
                    <a:pt x="1333" y="558"/>
                    <a:pt x="1386" y="585"/>
                  </a:cubicBezTo>
                  <a:cubicBezTo>
                    <a:pt x="1502" y="648"/>
                    <a:pt x="1509" y="728"/>
                    <a:pt x="1512" y="874"/>
                  </a:cubicBezTo>
                  <a:cubicBezTo>
                    <a:pt x="1515" y="1047"/>
                    <a:pt x="1409" y="1113"/>
                    <a:pt x="1276" y="1196"/>
                  </a:cubicBezTo>
                  <a:cubicBezTo>
                    <a:pt x="1243" y="1216"/>
                    <a:pt x="1213" y="1236"/>
                    <a:pt x="1180" y="1259"/>
                  </a:cubicBezTo>
                  <a:cubicBezTo>
                    <a:pt x="1107" y="1316"/>
                    <a:pt x="1044" y="1389"/>
                    <a:pt x="1000" y="1472"/>
                  </a:cubicBezTo>
                  <a:cubicBezTo>
                    <a:pt x="964" y="1539"/>
                    <a:pt x="917" y="1598"/>
                    <a:pt x="857" y="1648"/>
                  </a:cubicBezTo>
                  <a:cubicBezTo>
                    <a:pt x="834" y="1669"/>
                    <a:pt x="850" y="1706"/>
                    <a:pt x="878" y="1706"/>
                  </a:cubicBezTo>
                  <a:cubicBezTo>
                    <a:pt x="881" y="1706"/>
                    <a:pt x="884" y="1706"/>
                    <a:pt x="887" y="1705"/>
                  </a:cubicBezTo>
                  <a:cubicBezTo>
                    <a:pt x="891" y="1705"/>
                    <a:pt x="894" y="1701"/>
                    <a:pt x="897" y="1698"/>
                  </a:cubicBezTo>
                  <a:cubicBezTo>
                    <a:pt x="960" y="1645"/>
                    <a:pt x="1014" y="1578"/>
                    <a:pt x="1053" y="1505"/>
                  </a:cubicBezTo>
                  <a:cubicBezTo>
                    <a:pt x="1093" y="1429"/>
                    <a:pt x="1150" y="1362"/>
                    <a:pt x="1220" y="1309"/>
                  </a:cubicBezTo>
                  <a:cubicBezTo>
                    <a:pt x="1250" y="1286"/>
                    <a:pt x="1279" y="1266"/>
                    <a:pt x="1309" y="1249"/>
                  </a:cubicBezTo>
                  <a:cubicBezTo>
                    <a:pt x="1442" y="1166"/>
                    <a:pt x="1579" y="1083"/>
                    <a:pt x="1575" y="874"/>
                  </a:cubicBezTo>
                  <a:cubicBezTo>
                    <a:pt x="1575" y="711"/>
                    <a:pt x="1562" y="608"/>
                    <a:pt x="1416" y="528"/>
                  </a:cubicBezTo>
                  <a:cubicBezTo>
                    <a:pt x="1356" y="498"/>
                    <a:pt x="1286" y="482"/>
                    <a:pt x="1216" y="482"/>
                  </a:cubicBezTo>
                  <a:cubicBezTo>
                    <a:pt x="1176" y="482"/>
                    <a:pt x="1133" y="475"/>
                    <a:pt x="1093" y="465"/>
                  </a:cubicBezTo>
                  <a:cubicBezTo>
                    <a:pt x="1007" y="442"/>
                    <a:pt x="990" y="352"/>
                    <a:pt x="970" y="249"/>
                  </a:cubicBezTo>
                  <a:cubicBezTo>
                    <a:pt x="954" y="146"/>
                    <a:pt x="934" y="30"/>
                    <a:pt x="811" y="3"/>
                  </a:cubicBezTo>
                  <a:cubicBezTo>
                    <a:pt x="801" y="1"/>
                    <a:pt x="791" y="0"/>
                    <a:pt x="781" y="0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36"/>
            <p:cNvSpPr/>
            <p:nvPr/>
          </p:nvSpPr>
          <p:spPr>
            <a:xfrm>
              <a:off x="262824" y="1704755"/>
              <a:ext cx="126261" cy="101079"/>
            </a:xfrm>
            <a:custGeom>
              <a:avLst/>
              <a:gdLst/>
              <a:ahLst/>
              <a:cxnLst/>
              <a:rect l="l" t="t" r="r" b="b"/>
              <a:pathLst>
                <a:path w="1118" h="895" extrusionOk="0">
                  <a:moveTo>
                    <a:pt x="1114" y="1"/>
                  </a:moveTo>
                  <a:cubicBezTo>
                    <a:pt x="1097" y="1"/>
                    <a:pt x="1078" y="4"/>
                    <a:pt x="1061" y="11"/>
                  </a:cubicBezTo>
                  <a:cubicBezTo>
                    <a:pt x="1038" y="17"/>
                    <a:pt x="1018" y="27"/>
                    <a:pt x="998" y="37"/>
                  </a:cubicBezTo>
                  <a:lnTo>
                    <a:pt x="961" y="57"/>
                  </a:lnTo>
                  <a:lnTo>
                    <a:pt x="918" y="80"/>
                  </a:lnTo>
                  <a:cubicBezTo>
                    <a:pt x="808" y="150"/>
                    <a:pt x="672" y="273"/>
                    <a:pt x="526" y="406"/>
                  </a:cubicBezTo>
                  <a:cubicBezTo>
                    <a:pt x="376" y="536"/>
                    <a:pt x="253" y="669"/>
                    <a:pt x="160" y="755"/>
                  </a:cubicBezTo>
                  <a:cubicBezTo>
                    <a:pt x="67" y="845"/>
                    <a:pt x="1" y="891"/>
                    <a:pt x="4" y="895"/>
                  </a:cubicBezTo>
                  <a:cubicBezTo>
                    <a:pt x="4" y="895"/>
                    <a:pt x="5" y="895"/>
                    <a:pt x="5" y="895"/>
                  </a:cubicBezTo>
                  <a:cubicBezTo>
                    <a:pt x="13" y="895"/>
                    <a:pt x="82" y="858"/>
                    <a:pt x="180" y="778"/>
                  </a:cubicBezTo>
                  <a:cubicBezTo>
                    <a:pt x="283" y="695"/>
                    <a:pt x="406" y="566"/>
                    <a:pt x="552" y="436"/>
                  </a:cubicBezTo>
                  <a:lnTo>
                    <a:pt x="762" y="250"/>
                  </a:lnTo>
                  <a:cubicBezTo>
                    <a:pt x="818" y="200"/>
                    <a:pt x="875" y="150"/>
                    <a:pt x="938" y="107"/>
                  </a:cubicBezTo>
                  <a:cubicBezTo>
                    <a:pt x="1041" y="31"/>
                    <a:pt x="1117" y="7"/>
                    <a:pt x="111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36"/>
            <p:cNvSpPr/>
            <p:nvPr/>
          </p:nvSpPr>
          <p:spPr>
            <a:xfrm>
              <a:off x="426918" y="1668503"/>
              <a:ext cx="75554" cy="23491"/>
            </a:xfrm>
            <a:custGeom>
              <a:avLst/>
              <a:gdLst/>
              <a:ahLst/>
              <a:cxnLst/>
              <a:rect l="l" t="t" r="r" b="b"/>
              <a:pathLst>
                <a:path w="669" h="208" extrusionOk="0">
                  <a:moveTo>
                    <a:pt x="617" y="1"/>
                  </a:moveTo>
                  <a:cubicBezTo>
                    <a:pt x="599" y="1"/>
                    <a:pt x="582" y="3"/>
                    <a:pt x="565" y="6"/>
                  </a:cubicBezTo>
                  <a:cubicBezTo>
                    <a:pt x="482" y="19"/>
                    <a:pt x="402" y="42"/>
                    <a:pt x="326" y="69"/>
                  </a:cubicBezTo>
                  <a:cubicBezTo>
                    <a:pt x="233" y="102"/>
                    <a:pt x="153" y="139"/>
                    <a:pt x="96" y="162"/>
                  </a:cubicBezTo>
                  <a:cubicBezTo>
                    <a:pt x="37" y="185"/>
                    <a:pt x="0" y="202"/>
                    <a:pt x="3" y="205"/>
                  </a:cubicBezTo>
                  <a:cubicBezTo>
                    <a:pt x="3" y="207"/>
                    <a:pt x="6" y="208"/>
                    <a:pt x="11" y="208"/>
                  </a:cubicBezTo>
                  <a:cubicBezTo>
                    <a:pt x="26" y="208"/>
                    <a:pt x="60" y="201"/>
                    <a:pt x="106" y="189"/>
                  </a:cubicBezTo>
                  <a:cubicBezTo>
                    <a:pt x="166" y="172"/>
                    <a:pt x="249" y="142"/>
                    <a:pt x="339" y="112"/>
                  </a:cubicBezTo>
                  <a:cubicBezTo>
                    <a:pt x="429" y="79"/>
                    <a:pt x="512" y="52"/>
                    <a:pt x="572" y="36"/>
                  </a:cubicBezTo>
                  <a:cubicBezTo>
                    <a:pt x="631" y="23"/>
                    <a:pt x="668" y="13"/>
                    <a:pt x="668" y="6"/>
                  </a:cubicBezTo>
                  <a:cubicBezTo>
                    <a:pt x="651" y="3"/>
                    <a:pt x="634" y="1"/>
                    <a:pt x="6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36"/>
            <p:cNvSpPr/>
            <p:nvPr/>
          </p:nvSpPr>
          <p:spPr>
            <a:xfrm>
              <a:off x="450860" y="1707240"/>
              <a:ext cx="42576" cy="13778"/>
            </a:xfrm>
            <a:custGeom>
              <a:avLst/>
              <a:gdLst/>
              <a:ahLst/>
              <a:cxnLst/>
              <a:rect l="l" t="t" r="r" b="b"/>
              <a:pathLst>
                <a:path w="377" h="122" extrusionOk="0">
                  <a:moveTo>
                    <a:pt x="345" y="0"/>
                  </a:moveTo>
                  <a:cubicBezTo>
                    <a:pt x="337" y="0"/>
                    <a:pt x="327" y="1"/>
                    <a:pt x="316" y="2"/>
                  </a:cubicBezTo>
                  <a:cubicBezTo>
                    <a:pt x="270" y="12"/>
                    <a:pt x="227" y="22"/>
                    <a:pt x="184" y="42"/>
                  </a:cubicBezTo>
                  <a:lnTo>
                    <a:pt x="54" y="88"/>
                  </a:lnTo>
                  <a:cubicBezTo>
                    <a:pt x="21" y="102"/>
                    <a:pt x="1" y="112"/>
                    <a:pt x="1" y="115"/>
                  </a:cubicBezTo>
                  <a:cubicBezTo>
                    <a:pt x="1" y="119"/>
                    <a:pt x="10" y="122"/>
                    <a:pt x="25" y="122"/>
                  </a:cubicBezTo>
                  <a:cubicBezTo>
                    <a:pt x="35" y="122"/>
                    <a:pt x="47" y="121"/>
                    <a:pt x="61" y="118"/>
                  </a:cubicBezTo>
                  <a:cubicBezTo>
                    <a:pt x="107" y="112"/>
                    <a:pt x="150" y="98"/>
                    <a:pt x="197" y="82"/>
                  </a:cubicBezTo>
                  <a:lnTo>
                    <a:pt x="323" y="32"/>
                  </a:lnTo>
                  <a:cubicBezTo>
                    <a:pt x="356" y="18"/>
                    <a:pt x="376" y="9"/>
                    <a:pt x="376" y="5"/>
                  </a:cubicBezTo>
                  <a:cubicBezTo>
                    <a:pt x="376" y="3"/>
                    <a:pt x="365" y="0"/>
                    <a:pt x="34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36"/>
            <p:cNvSpPr/>
            <p:nvPr/>
          </p:nvSpPr>
          <p:spPr>
            <a:xfrm>
              <a:off x="295914" y="1723277"/>
              <a:ext cx="118695" cy="105484"/>
            </a:xfrm>
            <a:custGeom>
              <a:avLst/>
              <a:gdLst/>
              <a:ahLst/>
              <a:cxnLst/>
              <a:rect l="l" t="t" r="r" b="b"/>
              <a:pathLst>
                <a:path w="1051" h="934" extrusionOk="0">
                  <a:moveTo>
                    <a:pt x="1016" y="1"/>
                  </a:moveTo>
                  <a:cubicBezTo>
                    <a:pt x="1008" y="1"/>
                    <a:pt x="1001" y="1"/>
                    <a:pt x="994" y="3"/>
                  </a:cubicBezTo>
                  <a:cubicBezTo>
                    <a:pt x="941" y="6"/>
                    <a:pt x="891" y="23"/>
                    <a:pt x="844" y="46"/>
                  </a:cubicBezTo>
                  <a:cubicBezTo>
                    <a:pt x="775" y="83"/>
                    <a:pt x="711" y="126"/>
                    <a:pt x="652" y="179"/>
                  </a:cubicBezTo>
                  <a:cubicBezTo>
                    <a:pt x="585" y="235"/>
                    <a:pt x="522" y="305"/>
                    <a:pt x="449" y="372"/>
                  </a:cubicBezTo>
                  <a:cubicBezTo>
                    <a:pt x="323" y="485"/>
                    <a:pt x="206" y="608"/>
                    <a:pt x="103" y="744"/>
                  </a:cubicBezTo>
                  <a:cubicBezTo>
                    <a:pt x="87" y="767"/>
                    <a:pt x="70" y="794"/>
                    <a:pt x="57" y="817"/>
                  </a:cubicBezTo>
                  <a:lnTo>
                    <a:pt x="37" y="850"/>
                  </a:lnTo>
                  <a:lnTo>
                    <a:pt x="24" y="877"/>
                  </a:lnTo>
                  <a:cubicBezTo>
                    <a:pt x="10" y="913"/>
                    <a:pt x="0" y="930"/>
                    <a:pt x="7" y="933"/>
                  </a:cubicBezTo>
                  <a:cubicBezTo>
                    <a:pt x="14" y="933"/>
                    <a:pt x="47" y="860"/>
                    <a:pt x="127" y="760"/>
                  </a:cubicBezTo>
                  <a:cubicBezTo>
                    <a:pt x="236" y="634"/>
                    <a:pt x="353" y="515"/>
                    <a:pt x="479" y="402"/>
                  </a:cubicBezTo>
                  <a:cubicBezTo>
                    <a:pt x="552" y="332"/>
                    <a:pt x="615" y="265"/>
                    <a:pt x="678" y="209"/>
                  </a:cubicBezTo>
                  <a:cubicBezTo>
                    <a:pt x="731" y="156"/>
                    <a:pt x="791" y="112"/>
                    <a:pt x="858" y="73"/>
                  </a:cubicBezTo>
                  <a:cubicBezTo>
                    <a:pt x="967" y="9"/>
                    <a:pt x="1050" y="13"/>
                    <a:pt x="1050" y="6"/>
                  </a:cubicBezTo>
                  <a:cubicBezTo>
                    <a:pt x="1039" y="2"/>
                    <a:pt x="1027" y="1"/>
                    <a:pt x="1016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36"/>
            <p:cNvSpPr/>
            <p:nvPr/>
          </p:nvSpPr>
          <p:spPr>
            <a:xfrm>
              <a:off x="322115" y="1744396"/>
              <a:ext cx="138684" cy="101644"/>
            </a:xfrm>
            <a:custGeom>
              <a:avLst/>
              <a:gdLst/>
              <a:ahLst/>
              <a:cxnLst/>
              <a:rect l="l" t="t" r="r" b="b"/>
              <a:pathLst>
                <a:path w="1228" h="900" extrusionOk="0">
                  <a:moveTo>
                    <a:pt x="1224" y="1"/>
                  </a:moveTo>
                  <a:cubicBezTo>
                    <a:pt x="1216" y="1"/>
                    <a:pt x="1197" y="7"/>
                    <a:pt x="1167" y="15"/>
                  </a:cubicBezTo>
                  <a:cubicBezTo>
                    <a:pt x="1114" y="28"/>
                    <a:pt x="1061" y="48"/>
                    <a:pt x="1011" y="72"/>
                  </a:cubicBezTo>
                  <a:cubicBezTo>
                    <a:pt x="938" y="105"/>
                    <a:pt x="865" y="145"/>
                    <a:pt x="798" y="191"/>
                  </a:cubicBezTo>
                  <a:cubicBezTo>
                    <a:pt x="715" y="248"/>
                    <a:pt x="636" y="308"/>
                    <a:pt x="559" y="374"/>
                  </a:cubicBezTo>
                  <a:cubicBezTo>
                    <a:pt x="400" y="514"/>
                    <a:pt x="267" y="650"/>
                    <a:pt x="167" y="746"/>
                  </a:cubicBezTo>
                  <a:cubicBezTo>
                    <a:pt x="67" y="839"/>
                    <a:pt x="1" y="896"/>
                    <a:pt x="4" y="899"/>
                  </a:cubicBezTo>
                  <a:cubicBezTo>
                    <a:pt x="4" y="900"/>
                    <a:pt x="5" y="900"/>
                    <a:pt x="6" y="900"/>
                  </a:cubicBezTo>
                  <a:cubicBezTo>
                    <a:pt x="16" y="900"/>
                    <a:pt x="87" y="851"/>
                    <a:pt x="187" y="766"/>
                  </a:cubicBezTo>
                  <a:cubicBezTo>
                    <a:pt x="293" y="680"/>
                    <a:pt x="430" y="544"/>
                    <a:pt x="586" y="407"/>
                  </a:cubicBezTo>
                  <a:cubicBezTo>
                    <a:pt x="719" y="288"/>
                    <a:pt x="868" y="185"/>
                    <a:pt x="1024" y="98"/>
                  </a:cubicBezTo>
                  <a:cubicBezTo>
                    <a:pt x="1147" y="38"/>
                    <a:pt x="1227" y="5"/>
                    <a:pt x="1227" y="2"/>
                  </a:cubicBezTo>
                  <a:cubicBezTo>
                    <a:pt x="1227" y="1"/>
                    <a:pt x="1225" y="1"/>
                    <a:pt x="122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36"/>
            <p:cNvSpPr/>
            <p:nvPr/>
          </p:nvSpPr>
          <p:spPr>
            <a:xfrm>
              <a:off x="352155" y="1760320"/>
              <a:ext cx="144670" cy="87527"/>
            </a:xfrm>
            <a:custGeom>
              <a:avLst/>
              <a:gdLst/>
              <a:ahLst/>
              <a:cxnLst/>
              <a:rect l="l" t="t" r="r" b="b"/>
              <a:pathLst>
                <a:path w="1281" h="775" extrusionOk="0">
                  <a:moveTo>
                    <a:pt x="1280" y="0"/>
                  </a:moveTo>
                  <a:cubicBezTo>
                    <a:pt x="1269" y="0"/>
                    <a:pt x="1238" y="82"/>
                    <a:pt x="1141" y="170"/>
                  </a:cubicBezTo>
                  <a:cubicBezTo>
                    <a:pt x="1081" y="220"/>
                    <a:pt x="1014" y="266"/>
                    <a:pt x="945" y="300"/>
                  </a:cubicBezTo>
                  <a:cubicBezTo>
                    <a:pt x="865" y="343"/>
                    <a:pt x="772" y="383"/>
                    <a:pt x="679" y="432"/>
                  </a:cubicBezTo>
                  <a:cubicBezTo>
                    <a:pt x="493" y="526"/>
                    <a:pt x="320" y="605"/>
                    <a:pt x="197" y="665"/>
                  </a:cubicBezTo>
                  <a:cubicBezTo>
                    <a:pt x="74" y="728"/>
                    <a:pt x="1" y="768"/>
                    <a:pt x="4" y="775"/>
                  </a:cubicBezTo>
                  <a:cubicBezTo>
                    <a:pt x="4" y="775"/>
                    <a:pt x="4" y="775"/>
                    <a:pt x="5" y="775"/>
                  </a:cubicBezTo>
                  <a:cubicBezTo>
                    <a:pt x="13" y="775"/>
                    <a:pt x="93" y="745"/>
                    <a:pt x="210" y="695"/>
                  </a:cubicBezTo>
                  <a:cubicBezTo>
                    <a:pt x="336" y="638"/>
                    <a:pt x="509" y="559"/>
                    <a:pt x="699" y="469"/>
                  </a:cubicBezTo>
                  <a:cubicBezTo>
                    <a:pt x="792" y="422"/>
                    <a:pt x="881" y="379"/>
                    <a:pt x="961" y="336"/>
                  </a:cubicBezTo>
                  <a:cubicBezTo>
                    <a:pt x="1034" y="296"/>
                    <a:pt x="1101" y="246"/>
                    <a:pt x="1161" y="190"/>
                  </a:cubicBezTo>
                  <a:cubicBezTo>
                    <a:pt x="1200" y="153"/>
                    <a:pt x="1234" y="107"/>
                    <a:pt x="1260" y="57"/>
                  </a:cubicBezTo>
                  <a:cubicBezTo>
                    <a:pt x="1270" y="40"/>
                    <a:pt x="1277" y="2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36"/>
            <p:cNvSpPr/>
            <p:nvPr/>
          </p:nvSpPr>
          <p:spPr>
            <a:xfrm>
              <a:off x="479433" y="1731296"/>
              <a:ext cx="37607" cy="10390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317" y="1"/>
                  </a:moveTo>
                  <a:cubicBezTo>
                    <a:pt x="293" y="1"/>
                    <a:pt x="233" y="17"/>
                    <a:pt x="163" y="35"/>
                  </a:cubicBezTo>
                  <a:cubicBezTo>
                    <a:pt x="73" y="55"/>
                    <a:pt x="0" y="71"/>
                    <a:pt x="0" y="81"/>
                  </a:cubicBezTo>
                  <a:cubicBezTo>
                    <a:pt x="0" y="88"/>
                    <a:pt x="18" y="92"/>
                    <a:pt x="48" y="92"/>
                  </a:cubicBezTo>
                  <a:cubicBezTo>
                    <a:pt x="79" y="92"/>
                    <a:pt x="124" y="87"/>
                    <a:pt x="173" y="75"/>
                  </a:cubicBezTo>
                  <a:cubicBezTo>
                    <a:pt x="266" y="55"/>
                    <a:pt x="333" y="18"/>
                    <a:pt x="329" y="5"/>
                  </a:cubicBezTo>
                  <a:cubicBezTo>
                    <a:pt x="329" y="2"/>
                    <a:pt x="324" y="1"/>
                    <a:pt x="3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36"/>
            <p:cNvSpPr/>
            <p:nvPr/>
          </p:nvSpPr>
          <p:spPr>
            <a:xfrm>
              <a:off x="343234" y="1818483"/>
              <a:ext cx="155850" cy="72280"/>
            </a:xfrm>
            <a:custGeom>
              <a:avLst/>
              <a:gdLst/>
              <a:ahLst/>
              <a:cxnLst/>
              <a:rect l="l" t="t" r="r" b="b"/>
              <a:pathLst>
                <a:path w="1380" h="640" extrusionOk="0">
                  <a:moveTo>
                    <a:pt x="1375" y="0"/>
                  </a:moveTo>
                  <a:cubicBezTo>
                    <a:pt x="1365" y="0"/>
                    <a:pt x="1296" y="50"/>
                    <a:pt x="1186" y="127"/>
                  </a:cubicBezTo>
                  <a:lnTo>
                    <a:pt x="1093" y="187"/>
                  </a:lnTo>
                  <a:cubicBezTo>
                    <a:pt x="1057" y="210"/>
                    <a:pt x="1024" y="236"/>
                    <a:pt x="984" y="256"/>
                  </a:cubicBezTo>
                  <a:lnTo>
                    <a:pt x="857" y="330"/>
                  </a:lnTo>
                  <a:cubicBezTo>
                    <a:pt x="814" y="353"/>
                    <a:pt x="768" y="369"/>
                    <a:pt x="721" y="393"/>
                  </a:cubicBezTo>
                  <a:cubicBezTo>
                    <a:pt x="698" y="403"/>
                    <a:pt x="675" y="413"/>
                    <a:pt x="651" y="423"/>
                  </a:cubicBezTo>
                  <a:lnTo>
                    <a:pt x="582" y="443"/>
                  </a:lnTo>
                  <a:cubicBezTo>
                    <a:pt x="535" y="456"/>
                    <a:pt x="489" y="466"/>
                    <a:pt x="442" y="476"/>
                  </a:cubicBezTo>
                  <a:cubicBezTo>
                    <a:pt x="352" y="496"/>
                    <a:pt x="273" y="516"/>
                    <a:pt x="206" y="536"/>
                  </a:cubicBezTo>
                  <a:cubicBezTo>
                    <a:pt x="176" y="546"/>
                    <a:pt x="146" y="556"/>
                    <a:pt x="120" y="572"/>
                  </a:cubicBezTo>
                  <a:cubicBezTo>
                    <a:pt x="96" y="579"/>
                    <a:pt x="73" y="589"/>
                    <a:pt x="53" y="602"/>
                  </a:cubicBezTo>
                  <a:cubicBezTo>
                    <a:pt x="20" y="625"/>
                    <a:pt x="0" y="632"/>
                    <a:pt x="7" y="639"/>
                  </a:cubicBezTo>
                  <a:cubicBezTo>
                    <a:pt x="7" y="639"/>
                    <a:pt x="7" y="639"/>
                    <a:pt x="8" y="639"/>
                  </a:cubicBezTo>
                  <a:cubicBezTo>
                    <a:pt x="20" y="639"/>
                    <a:pt x="92" y="597"/>
                    <a:pt x="216" y="565"/>
                  </a:cubicBezTo>
                  <a:cubicBezTo>
                    <a:pt x="279" y="549"/>
                    <a:pt x="362" y="532"/>
                    <a:pt x="452" y="512"/>
                  </a:cubicBezTo>
                  <a:cubicBezTo>
                    <a:pt x="495" y="506"/>
                    <a:pt x="542" y="496"/>
                    <a:pt x="592" y="482"/>
                  </a:cubicBezTo>
                  <a:lnTo>
                    <a:pt x="665" y="462"/>
                  </a:lnTo>
                  <a:cubicBezTo>
                    <a:pt x="691" y="452"/>
                    <a:pt x="714" y="443"/>
                    <a:pt x="738" y="433"/>
                  </a:cubicBezTo>
                  <a:cubicBezTo>
                    <a:pt x="788" y="409"/>
                    <a:pt x="834" y="386"/>
                    <a:pt x="881" y="363"/>
                  </a:cubicBezTo>
                  <a:lnTo>
                    <a:pt x="1004" y="290"/>
                  </a:lnTo>
                  <a:cubicBezTo>
                    <a:pt x="1040" y="266"/>
                    <a:pt x="1077" y="243"/>
                    <a:pt x="1113" y="217"/>
                  </a:cubicBezTo>
                  <a:cubicBezTo>
                    <a:pt x="1147" y="190"/>
                    <a:pt x="1176" y="170"/>
                    <a:pt x="1203" y="150"/>
                  </a:cubicBezTo>
                  <a:cubicBezTo>
                    <a:pt x="1313" y="64"/>
                    <a:pt x="1379" y="4"/>
                    <a:pt x="1376" y="1"/>
                  </a:cubicBezTo>
                  <a:cubicBezTo>
                    <a:pt x="1376" y="0"/>
                    <a:pt x="1375" y="0"/>
                    <a:pt x="137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36"/>
            <p:cNvSpPr/>
            <p:nvPr/>
          </p:nvSpPr>
          <p:spPr>
            <a:xfrm>
              <a:off x="508683" y="1762127"/>
              <a:ext cx="32412" cy="37044"/>
            </a:xfrm>
            <a:custGeom>
              <a:avLst/>
              <a:gdLst/>
              <a:ahLst/>
              <a:cxnLst/>
              <a:rect l="l" t="t" r="r" b="b"/>
              <a:pathLst>
                <a:path w="287" h="328" extrusionOk="0">
                  <a:moveTo>
                    <a:pt x="282" y="1"/>
                  </a:moveTo>
                  <a:cubicBezTo>
                    <a:pt x="275" y="1"/>
                    <a:pt x="262" y="23"/>
                    <a:pt x="243" y="51"/>
                  </a:cubicBezTo>
                  <a:cubicBezTo>
                    <a:pt x="213" y="91"/>
                    <a:pt x="183" y="131"/>
                    <a:pt x="150" y="164"/>
                  </a:cubicBezTo>
                  <a:cubicBezTo>
                    <a:pt x="67" y="247"/>
                    <a:pt x="1" y="320"/>
                    <a:pt x="7" y="327"/>
                  </a:cubicBezTo>
                  <a:cubicBezTo>
                    <a:pt x="8" y="327"/>
                    <a:pt x="8" y="327"/>
                    <a:pt x="9" y="327"/>
                  </a:cubicBezTo>
                  <a:cubicBezTo>
                    <a:pt x="23" y="327"/>
                    <a:pt x="98" y="275"/>
                    <a:pt x="180" y="194"/>
                  </a:cubicBezTo>
                  <a:cubicBezTo>
                    <a:pt x="217" y="157"/>
                    <a:pt x="246" y="114"/>
                    <a:pt x="270" y="64"/>
                  </a:cubicBezTo>
                  <a:cubicBezTo>
                    <a:pt x="283" y="28"/>
                    <a:pt x="286" y="4"/>
                    <a:pt x="283" y="1"/>
                  </a:cubicBezTo>
                  <a:cubicBezTo>
                    <a:pt x="283" y="1"/>
                    <a:pt x="282" y="1"/>
                    <a:pt x="28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36"/>
            <p:cNvSpPr/>
            <p:nvPr/>
          </p:nvSpPr>
          <p:spPr>
            <a:xfrm>
              <a:off x="353285" y="1830115"/>
              <a:ext cx="157770" cy="84929"/>
            </a:xfrm>
            <a:custGeom>
              <a:avLst/>
              <a:gdLst/>
              <a:ahLst/>
              <a:cxnLst/>
              <a:rect l="l" t="t" r="r" b="b"/>
              <a:pathLst>
                <a:path w="1397" h="752" extrusionOk="0">
                  <a:moveTo>
                    <a:pt x="1389" y="0"/>
                  </a:moveTo>
                  <a:cubicBezTo>
                    <a:pt x="1379" y="0"/>
                    <a:pt x="1329" y="75"/>
                    <a:pt x="1234" y="180"/>
                  </a:cubicBezTo>
                  <a:cubicBezTo>
                    <a:pt x="1177" y="243"/>
                    <a:pt x="1114" y="296"/>
                    <a:pt x="1041" y="346"/>
                  </a:cubicBezTo>
                  <a:cubicBezTo>
                    <a:pt x="954" y="403"/>
                    <a:pt x="865" y="453"/>
                    <a:pt x="768" y="496"/>
                  </a:cubicBezTo>
                  <a:cubicBezTo>
                    <a:pt x="669" y="529"/>
                    <a:pt x="569" y="559"/>
                    <a:pt x="466" y="582"/>
                  </a:cubicBezTo>
                  <a:cubicBezTo>
                    <a:pt x="373" y="602"/>
                    <a:pt x="287" y="625"/>
                    <a:pt x="217" y="645"/>
                  </a:cubicBezTo>
                  <a:cubicBezTo>
                    <a:pt x="160" y="665"/>
                    <a:pt x="104" y="688"/>
                    <a:pt x="54" y="715"/>
                  </a:cubicBezTo>
                  <a:cubicBezTo>
                    <a:pt x="17" y="735"/>
                    <a:pt x="1" y="748"/>
                    <a:pt x="1" y="752"/>
                  </a:cubicBezTo>
                  <a:cubicBezTo>
                    <a:pt x="21" y="748"/>
                    <a:pt x="41" y="742"/>
                    <a:pt x="61" y="732"/>
                  </a:cubicBezTo>
                  <a:cubicBezTo>
                    <a:pt x="114" y="708"/>
                    <a:pt x="167" y="688"/>
                    <a:pt x="223" y="675"/>
                  </a:cubicBezTo>
                  <a:cubicBezTo>
                    <a:pt x="296" y="659"/>
                    <a:pt x="380" y="639"/>
                    <a:pt x="476" y="619"/>
                  </a:cubicBezTo>
                  <a:cubicBezTo>
                    <a:pt x="579" y="599"/>
                    <a:pt x="682" y="569"/>
                    <a:pt x="785" y="532"/>
                  </a:cubicBezTo>
                  <a:cubicBezTo>
                    <a:pt x="964" y="459"/>
                    <a:pt x="1127" y="346"/>
                    <a:pt x="1257" y="200"/>
                  </a:cubicBezTo>
                  <a:cubicBezTo>
                    <a:pt x="1280" y="173"/>
                    <a:pt x="1300" y="147"/>
                    <a:pt x="1320" y="120"/>
                  </a:cubicBezTo>
                  <a:cubicBezTo>
                    <a:pt x="1337" y="97"/>
                    <a:pt x="1350" y="74"/>
                    <a:pt x="1360" y="57"/>
                  </a:cubicBezTo>
                  <a:cubicBezTo>
                    <a:pt x="1383" y="20"/>
                    <a:pt x="1396" y="4"/>
                    <a:pt x="1390" y="1"/>
                  </a:cubicBezTo>
                  <a:cubicBezTo>
                    <a:pt x="1390" y="0"/>
                    <a:pt x="1389" y="0"/>
                    <a:pt x="138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36"/>
            <p:cNvSpPr/>
            <p:nvPr/>
          </p:nvSpPr>
          <p:spPr>
            <a:xfrm>
              <a:off x="535335" y="1770033"/>
              <a:ext cx="34671" cy="44836"/>
            </a:xfrm>
            <a:custGeom>
              <a:avLst/>
              <a:gdLst/>
              <a:ahLst/>
              <a:cxnLst/>
              <a:rect l="l" t="t" r="r" b="b"/>
              <a:pathLst>
                <a:path w="307" h="397" extrusionOk="0">
                  <a:moveTo>
                    <a:pt x="292" y="1"/>
                  </a:moveTo>
                  <a:cubicBezTo>
                    <a:pt x="281" y="1"/>
                    <a:pt x="225" y="93"/>
                    <a:pt x="153" y="204"/>
                  </a:cubicBezTo>
                  <a:cubicBezTo>
                    <a:pt x="123" y="250"/>
                    <a:pt x="87" y="297"/>
                    <a:pt x="50" y="340"/>
                  </a:cubicBezTo>
                  <a:cubicBezTo>
                    <a:pt x="20" y="370"/>
                    <a:pt x="0" y="390"/>
                    <a:pt x="4" y="396"/>
                  </a:cubicBezTo>
                  <a:cubicBezTo>
                    <a:pt x="4" y="397"/>
                    <a:pt x="5" y="397"/>
                    <a:pt x="6" y="397"/>
                  </a:cubicBezTo>
                  <a:cubicBezTo>
                    <a:pt x="14" y="397"/>
                    <a:pt x="38" y="386"/>
                    <a:pt x="70" y="360"/>
                  </a:cubicBezTo>
                  <a:cubicBezTo>
                    <a:pt x="117" y="323"/>
                    <a:pt x="157" y="277"/>
                    <a:pt x="190" y="227"/>
                  </a:cubicBezTo>
                  <a:cubicBezTo>
                    <a:pt x="263" y="111"/>
                    <a:pt x="306" y="4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5" name="Google Shape;4895;p36"/>
          <p:cNvGrpSpPr/>
          <p:nvPr/>
        </p:nvGrpSpPr>
        <p:grpSpPr>
          <a:xfrm>
            <a:off x="7306061" y="538309"/>
            <a:ext cx="714651" cy="905420"/>
            <a:chOff x="1120111" y="1511859"/>
            <a:chExt cx="714651" cy="905420"/>
          </a:xfrm>
        </p:grpSpPr>
        <p:sp>
          <p:nvSpPr>
            <p:cNvPr id="4896" name="Google Shape;4896;p36"/>
            <p:cNvSpPr/>
            <p:nvPr/>
          </p:nvSpPr>
          <p:spPr>
            <a:xfrm>
              <a:off x="1476194" y="1517506"/>
              <a:ext cx="358569" cy="899773"/>
            </a:xfrm>
            <a:custGeom>
              <a:avLst/>
              <a:gdLst/>
              <a:ahLst/>
              <a:cxnLst/>
              <a:rect l="l" t="t" r="r" b="b"/>
              <a:pathLst>
                <a:path w="3175" h="7967" extrusionOk="0">
                  <a:moveTo>
                    <a:pt x="978" y="0"/>
                  </a:moveTo>
                  <a:cubicBezTo>
                    <a:pt x="968" y="7"/>
                    <a:pt x="961" y="14"/>
                    <a:pt x="951" y="20"/>
                  </a:cubicBezTo>
                  <a:cubicBezTo>
                    <a:pt x="928" y="40"/>
                    <a:pt x="898" y="53"/>
                    <a:pt x="871" y="67"/>
                  </a:cubicBezTo>
                  <a:lnTo>
                    <a:pt x="921" y="113"/>
                  </a:lnTo>
                  <a:cubicBezTo>
                    <a:pt x="1111" y="293"/>
                    <a:pt x="1287" y="479"/>
                    <a:pt x="1480" y="645"/>
                  </a:cubicBezTo>
                  <a:cubicBezTo>
                    <a:pt x="1603" y="751"/>
                    <a:pt x="1729" y="868"/>
                    <a:pt x="1852" y="984"/>
                  </a:cubicBezTo>
                  <a:cubicBezTo>
                    <a:pt x="2041" y="1163"/>
                    <a:pt x="2224" y="1353"/>
                    <a:pt x="2403" y="1536"/>
                  </a:cubicBezTo>
                  <a:cubicBezTo>
                    <a:pt x="2463" y="1595"/>
                    <a:pt x="2530" y="1669"/>
                    <a:pt x="2596" y="1752"/>
                  </a:cubicBezTo>
                  <a:cubicBezTo>
                    <a:pt x="2699" y="1875"/>
                    <a:pt x="2786" y="2014"/>
                    <a:pt x="2845" y="2164"/>
                  </a:cubicBezTo>
                  <a:cubicBezTo>
                    <a:pt x="2869" y="2227"/>
                    <a:pt x="2882" y="2297"/>
                    <a:pt x="2885" y="2366"/>
                  </a:cubicBezTo>
                  <a:cubicBezTo>
                    <a:pt x="2885" y="2393"/>
                    <a:pt x="2882" y="2423"/>
                    <a:pt x="2875" y="2453"/>
                  </a:cubicBezTo>
                  <a:cubicBezTo>
                    <a:pt x="2872" y="2463"/>
                    <a:pt x="2869" y="2473"/>
                    <a:pt x="2865" y="2483"/>
                  </a:cubicBezTo>
                  <a:cubicBezTo>
                    <a:pt x="2865" y="2493"/>
                    <a:pt x="2862" y="2503"/>
                    <a:pt x="2859" y="2513"/>
                  </a:cubicBezTo>
                  <a:cubicBezTo>
                    <a:pt x="2646" y="3197"/>
                    <a:pt x="2224" y="3815"/>
                    <a:pt x="1942" y="4480"/>
                  </a:cubicBezTo>
                  <a:cubicBezTo>
                    <a:pt x="1749" y="4925"/>
                    <a:pt x="1490" y="5304"/>
                    <a:pt x="1323" y="5766"/>
                  </a:cubicBezTo>
                  <a:cubicBezTo>
                    <a:pt x="1257" y="5952"/>
                    <a:pt x="1217" y="6178"/>
                    <a:pt x="1114" y="6348"/>
                  </a:cubicBezTo>
                  <a:cubicBezTo>
                    <a:pt x="1034" y="6481"/>
                    <a:pt x="891" y="6567"/>
                    <a:pt x="788" y="6677"/>
                  </a:cubicBezTo>
                  <a:cubicBezTo>
                    <a:pt x="665" y="6813"/>
                    <a:pt x="137" y="7384"/>
                    <a:pt x="1" y="7810"/>
                  </a:cubicBezTo>
                  <a:cubicBezTo>
                    <a:pt x="74" y="7856"/>
                    <a:pt x="144" y="7910"/>
                    <a:pt x="207" y="7966"/>
                  </a:cubicBezTo>
                  <a:cubicBezTo>
                    <a:pt x="280" y="7541"/>
                    <a:pt x="888" y="6876"/>
                    <a:pt x="1021" y="6730"/>
                  </a:cubicBezTo>
                  <a:cubicBezTo>
                    <a:pt x="1124" y="6620"/>
                    <a:pt x="1267" y="6534"/>
                    <a:pt x="1350" y="6401"/>
                  </a:cubicBezTo>
                  <a:cubicBezTo>
                    <a:pt x="1453" y="6231"/>
                    <a:pt x="1490" y="6005"/>
                    <a:pt x="1556" y="5819"/>
                  </a:cubicBezTo>
                  <a:cubicBezTo>
                    <a:pt x="1726" y="5354"/>
                    <a:pt x="1985" y="4975"/>
                    <a:pt x="2174" y="4533"/>
                  </a:cubicBezTo>
                  <a:cubicBezTo>
                    <a:pt x="2460" y="3869"/>
                    <a:pt x="2882" y="3250"/>
                    <a:pt x="3091" y="2566"/>
                  </a:cubicBezTo>
                  <a:cubicBezTo>
                    <a:pt x="3095" y="2556"/>
                    <a:pt x="3098" y="2546"/>
                    <a:pt x="3101" y="2536"/>
                  </a:cubicBezTo>
                  <a:cubicBezTo>
                    <a:pt x="3105" y="2526"/>
                    <a:pt x="3108" y="2516"/>
                    <a:pt x="3108" y="2506"/>
                  </a:cubicBezTo>
                  <a:cubicBezTo>
                    <a:pt x="3174" y="2187"/>
                    <a:pt x="2852" y="1808"/>
                    <a:pt x="2636" y="1589"/>
                  </a:cubicBezTo>
                  <a:cubicBezTo>
                    <a:pt x="2340" y="1283"/>
                    <a:pt x="2028" y="971"/>
                    <a:pt x="1712" y="695"/>
                  </a:cubicBezTo>
                  <a:cubicBezTo>
                    <a:pt x="1480" y="495"/>
                    <a:pt x="1274" y="269"/>
                    <a:pt x="1041" y="60"/>
                  </a:cubicBezTo>
                  <a:cubicBezTo>
                    <a:pt x="1024" y="47"/>
                    <a:pt x="1008" y="30"/>
                    <a:pt x="991" y="14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0074B1">
                <a:alpha val="1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36"/>
            <p:cNvSpPr/>
            <p:nvPr/>
          </p:nvSpPr>
          <p:spPr>
            <a:xfrm>
              <a:off x="1120111" y="1511859"/>
              <a:ext cx="688339" cy="899773"/>
            </a:xfrm>
            <a:custGeom>
              <a:avLst/>
              <a:gdLst/>
              <a:ahLst/>
              <a:cxnLst/>
              <a:rect l="l" t="t" r="r" b="b"/>
              <a:pathLst>
                <a:path w="6095" h="7967" extrusionOk="0">
                  <a:moveTo>
                    <a:pt x="3898" y="0"/>
                  </a:moveTo>
                  <a:cubicBezTo>
                    <a:pt x="3892" y="7"/>
                    <a:pt x="3885" y="14"/>
                    <a:pt x="3875" y="20"/>
                  </a:cubicBezTo>
                  <a:cubicBezTo>
                    <a:pt x="3762" y="100"/>
                    <a:pt x="3566" y="133"/>
                    <a:pt x="3436" y="207"/>
                  </a:cubicBezTo>
                  <a:cubicBezTo>
                    <a:pt x="3137" y="373"/>
                    <a:pt x="2924" y="831"/>
                    <a:pt x="2705" y="1094"/>
                  </a:cubicBezTo>
                  <a:cubicBezTo>
                    <a:pt x="2449" y="1400"/>
                    <a:pt x="2197" y="1692"/>
                    <a:pt x="1928" y="1978"/>
                  </a:cubicBezTo>
                  <a:lnTo>
                    <a:pt x="1921" y="1981"/>
                  </a:lnTo>
                  <a:cubicBezTo>
                    <a:pt x="1652" y="2270"/>
                    <a:pt x="1406" y="2466"/>
                    <a:pt x="1236" y="2842"/>
                  </a:cubicBezTo>
                  <a:cubicBezTo>
                    <a:pt x="1077" y="3187"/>
                    <a:pt x="941" y="3560"/>
                    <a:pt x="761" y="3895"/>
                  </a:cubicBezTo>
                  <a:cubicBezTo>
                    <a:pt x="635" y="4138"/>
                    <a:pt x="465" y="4374"/>
                    <a:pt x="342" y="4623"/>
                  </a:cubicBezTo>
                  <a:cubicBezTo>
                    <a:pt x="236" y="4839"/>
                    <a:pt x="146" y="5065"/>
                    <a:pt x="70" y="5294"/>
                  </a:cubicBezTo>
                  <a:cubicBezTo>
                    <a:pt x="37" y="5391"/>
                    <a:pt x="17" y="5487"/>
                    <a:pt x="7" y="5587"/>
                  </a:cubicBezTo>
                  <a:cubicBezTo>
                    <a:pt x="3" y="5613"/>
                    <a:pt x="0" y="5640"/>
                    <a:pt x="0" y="5663"/>
                  </a:cubicBezTo>
                  <a:cubicBezTo>
                    <a:pt x="150" y="5780"/>
                    <a:pt x="302" y="5902"/>
                    <a:pt x="449" y="6025"/>
                  </a:cubicBezTo>
                  <a:cubicBezTo>
                    <a:pt x="462" y="6039"/>
                    <a:pt x="485" y="6055"/>
                    <a:pt x="512" y="6075"/>
                  </a:cubicBezTo>
                  <a:cubicBezTo>
                    <a:pt x="565" y="6009"/>
                    <a:pt x="641" y="5949"/>
                    <a:pt x="678" y="5896"/>
                  </a:cubicBezTo>
                  <a:cubicBezTo>
                    <a:pt x="758" y="5770"/>
                    <a:pt x="841" y="5633"/>
                    <a:pt x="914" y="5517"/>
                  </a:cubicBezTo>
                  <a:cubicBezTo>
                    <a:pt x="1050" y="5294"/>
                    <a:pt x="1140" y="5028"/>
                    <a:pt x="1200" y="4786"/>
                  </a:cubicBezTo>
                  <a:cubicBezTo>
                    <a:pt x="1206" y="4759"/>
                    <a:pt x="1220" y="4713"/>
                    <a:pt x="1236" y="4660"/>
                  </a:cubicBezTo>
                  <a:cubicBezTo>
                    <a:pt x="1236" y="4656"/>
                    <a:pt x="1236" y="4653"/>
                    <a:pt x="1236" y="4653"/>
                  </a:cubicBezTo>
                  <a:cubicBezTo>
                    <a:pt x="1293" y="4803"/>
                    <a:pt x="1359" y="4949"/>
                    <a:pt x="1439" y="5092"/>
                  </a:cubicBezTo>
                  <a:cubicBezTo>
                    <a:pt x="1595" y="5374"/>
                    <a:pt x="1755" y="5457"/>
                    <a:pt x="2041" y="5580"/>
                  </a:cubicBezTo>
                  <a:cubicBezTo>
                    <a:pt x="2296" y="5686"/>
                    <a:pt x="2562" y="5763"/>
                    <a:pt x="2835" y="5803"/>
                  </a:cubicBezTo>
                  <a:cubicBezTo>
                    <a:pt x="2878" y="5809"/>
                    <a:pt x="2954" y="5833"/>
                    <a:pt x="3031" y="5846"/>
                  </a:cubicBezTo>
                  <a:lnTo>
                    <a:pt x="3051" y="5846"/>
                  </a:lnTo>
                  <a:cubicBezTo>
                    <a:pt x="3044" y="5856"/>
                    <a:pt x="3041" y="5866"/>
                    <a:pt x="3034" y="5876"/>
                  </a:cubicBezTo>
                  <a:cubicBezTo>
                    <a:pt x="2888" y="6162"/>
                    <a:pt x="2825" y="6577"/>
                    <a:pt x="2762" y="6873"/>
                  </a:cubicBezTo>
                  <a:cubicBezTo>
                    <a:pt x="2722" y="7062"/>
                    <a:pt x="2649" y="7248"/>
                    <a:pt x="2582" y="7438"/>
                  </a:cubicBezTo>
                  <a:cubicBezTo>
                    <a:pt x="2562" y="7498"/>
                    <a:pt x="2549" y="7557"/>
                    <a:pt x="2539" y="7617"/>
                  </a:cubicBezTo>
                  <a:lnTo>
                    <a:pt x="2569" y="7627"/>
                  </a:lnTo>
                  <a:cubicBezTo>
                    <a:pt x="2775" y="7704"/>
                    <a:pt x="2964" y="7817"/>
                    <a:pt x="3131" y="7966"/>
                  </a:cubicBezTo>
                  <a:cubicBezTo>
                    <a:pt x="3200" y="7538"/>
                    <a:pt x="3808" y="6873"/>
                    <a:pt x="3941" y="6727"/>
                  </a:cubicBezTo>
                  <a:cubicBezTo>
                    <a:pt x="4044" y="6617"/>
                    <a:pt x="4187" y="6531"/>
                    <a:pt x="4270" y="6398"/>
                  </a:cubicBezTo>
                  <a:cubicBezTo>
                    <a:pt x="4373" y="6228"/>
                    <a:pt x="4410" y="6002"/>
                    <a:pt x="4476" y="5816"/>
                  </a:cubicBezTo>
                  <a:cubicBezTo>
                    <a:pt x="4646" y="5351"/>
                    <a:pt x="4905" y="4975"/>
                    <a:pt x="5095" y="4530"/>
                  </a:cubicBezTo>
                  <a:cubicBezTo>
                    <a:pt x="5380" y="3865"/>
                    <a:pt x="5802" y="3247"/>
                    <a:pt x="6012" y="2563"/>
                  </a:cubicBezTo>
                  <a:cubicBezTo>
                    <a:pt x="6015" y="2553"/>
                    <a:pt x="6018" y="2546"/>
                    <a:pt x="6022" y="2533"/>
                  </a:cubicBezTo>
                  <a:cubicBezTo>
                    <a:pt x="6025" y="2523"/>
                    <a:pt x="6028" y="2513"/>
                    <a:pt x="6028" y="2503"/>
                  </a:cubicBezTo>
                  <a:cubicBezTo>
                    <a:pt x="6095" y="2184"/>
                    <a:pt x="5772" y="1805"/>
                    <a:pt x="5556" y="1589"/>
                  </a:cubicBezTo>
                  <a:cubicBezTo>
                    <a:pt x="5264" y="1283"/>
                    <a:pt x="4952" y="971"/>
                    <a:pt x="4636" y="695"/>
                  </a:cubicBezTo>
                  <a:cubicBezTo>
                    <a:pt x="4403" y="496"/>
                    <a:pt x="4197" y="270"/>
                    <a:pt x="3961" y="60"/>
                  </a:cubicBezTo>
                  <a:cubicBezTo>
                    <a:pt x="3948" y="47"/>
                    <a:pt x="3931" y="30"/>
                    <a:pt x="3915" y="14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36"/>
            <p:cNvSpPr/>
            <p:nvPr/>
          </p:nvSpPr>
          <p:spPr>
            <a:xfrm>
              <a:off x="1120788" y="1513779"/>
              <a:ext cx="436946" cy="629062"/>
            </a:xfrm>
            <a:custGeom>
              <a:avLst/>
              <a:gdLst/>
              <a:ahLst/>
              <a:cxnLst/>
              <a:rect l="l" t="t" r="r" b="b"/>
              <a:pathLst>
                <a:path w="3869" h="5570" extrusionOk="0">
                  <a:moveTo>
                    <a:pt x="3869" y="0"/>
                  </a:moveTo>
                  <a:cubicBezTo>
                    <a:pt x="3756" y="83"/>
                    <a:pt x="3560" y="113"/>
                    <a:pt x="3430" y="186"/>
                  </a:cubicBezTo>
                  <a:cubicBezTo>
                    <a:pt x="3134" y="352"/>
                    <a:pt x="2922" y="811"/>
                    <a:pt x="2699" y="1077"/>
                  </a:cubicBezTo>
                  <a:cubicBezTo>
                    <a:pt x="2443" y="1383"/>
                    <a:pt x="2191" y="1675"/>
                    <a:pt x="1918" y="1964"/>
                  </a:cubicBezTo>
                  <a:cubicBezTo>
                    <a:pt x="1642" y="2250"/>
                    <a:pt x="1400" y="2449"/>
                    <a:pt x="1230" y="2821"/>
                  </a:cubicBezTo>
                  <a:cubicBezTo>
                    <a:pt x="1074" y="3170"/>
                    <a:pt x="935" y="3539"/>
                    <a:pt x="758" y="3875"/>
                  </a:cubicBezTo>
                  <a:cubicBezTo>
                    <a:pt x="629" y="4121"/>
                    <a:pt x="463" y="4353"/>
                    <a:pt x="336" y="4603"/>
                  </a:cubicBezTo>
                  <a:cubicBezTo>
                    <a:pt x="230" y="4819"/>
                    <a:pt x="140" y="5045"/>
                    <a:pt x="64" y="5274"/>
                  </a:cubicBezTo>
                  <a:cubicBezTo>
                    <a:pt x="31" y="5370"/>
                    <a:pt x="11" y="5467"/>
                    <a:pt x="1" y="5570"/>
                  </a:cubicBezTo>
                  <a:cubicBezTo>
                    <a:pt x="64" y="5547"/>
                    <a:pt x="120" y="5517"/>
                    <a:pt x="174" y="5483"/>
                  </a:cubicBezTo>
                  <a:cubicBezTo>
                    <a:pt x="293" y="5400"/>
                    <a:pt x="390" y="5267"/>
                    <a:pt x="473" y="5151"/>
                  </a:cubicBezTo>
                  <a:cubicBezTo>
                    <a:pt x="685" y="4852"/>
                    <a:pt x="825" y="4473"/>
                    <a:pt x="968" y="4137"/>
                  </a:cubicBezTo>
                  <a:cubicBezTo>
                    <a:pt x="1161" y="3689"/>
                    <a:pt x="1383" y="3250"/>
                    <a:pt x="1586" y="2808"/>
                  </a:cubicBezTo>
                  <a:cubicBezTo>
                    <a:pt x="1666" y="2625"/>
                    <a:pt x="1735" y="2476"/>
                    <a:pt x="1885" y="2336"/>
                  </a:cubicBezTo>
                  <a:cubicBezTo>
                    <a:pt x="2038" y="2193"/>
                    <a:pt x="2224" y="2107"/>
                    <a:pt x="2380" y="1971"/>
                  </a:cubicBezTo>
                  <a:cubicBezTo>
                    <a:pt x="2659" y="1728"/>
                    <a:pt x="2802" y="1409"/>
                    <a:pt x="3008" y="1107"/>
                  </a:cubicBezTo>
                  <a:cubicBezTo>
                    <a:pt x="3188" y="844"/>
                    <a:pt x="3410" y="582"/>
                    <a:pt x="3616" y="336"/>
                  </a:cubicBezTo>
                  <a:cubicBezTo>
                    <a:pt x="3709" y="229"/>
                    <a:pt x="3792" y="120"/>
                    <a:pt x="386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36"/>
            <p:cNvSpPr/>
            <p:nvPr/>
          </p:nvSpPr>
          <p:spPr>
            <a:xfrm>
              <a:off x="1556151" y="1513327"/>
              <a:ext cx="252297" cy="281214"/>
            </a:xfrm>
            <a:custGeom>
              <a:avLst/>
              <a:gdLst/>
              <a:ahLst/>
              <a:cxnLst/>
              <a:rect l="l" t="t" r="r" b="b"/>
              <a:pathLst>
                <a:path w="2234" h="2490" extrusionOk="0">
                  <a:moveTo>
                    <a:pt x="57" y="1"/>
                  </a:moveTo>
                  <a:cubicBezTo>
                    <a:pt x="44" y="240"/>
                    <a:pt x="1" y="479"/>
                    <a:pt x="14" y="722"/>
                  </a:cubicBezTo>
                  <a:cubicBezTo>
                    <a:pt x="34" y="1068"/>
                    <a:pt x="313" y="1333"/>
                    <a:pt x="526" y="1589"/>
                  </a:cubicBezTo>
                  <a:cubicBezTo>
                    <a:pt x="708" y="1809"/>
                    <a:pt x="944" y="2091"/>
                    <a:pt x="1187" y="2234"/>
                  </a:cubicBezTo>
                  <a:cubicBezTo>
                    <a:pt x="1413" y="2367"/>
                    <a:pt x="1755" y="2413"/>
                    <a:pt x="2018" y="2463"/>
                  </a:cubicBezTo>
                  <a:cubicBezTo>
                    <a:pt x="2054" y="2470"/>
                    <a:pt x="2111" y="2483"/>
                    <a:pt x="2167" y="2490"/>
                  </a:cubicBezTo>
                  <a:cubicBezTo>
                    <a:pt x="2234" y="2171"/>
                    <a:pt x="1911" y="1792"/>
                    <a:pt x="1699" y="1573"/>
                  </a:cubicBezTo>
                  <a:cubicBezTo>
                    <a:pt x="1406" y="1267"/>
                    <a:pt x="1094" y="955"/>
                    <a:pt x="778" y="682"/>
                  </a:cubicBezTo>
                  <a:cubicBezTo>
                    <a:pt x="546" y="479"/>
                    <a:pt x="340" y="257"/>
                    <a:pt x="104" y="44"/>
                  </a:cubicBezTo>
                  <a:cubicBezTo>
                    <a:pt x="90" y="31"/>
                    <a:pt x="74" y="14"/>
                    <a:pt x="5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36"/>
            <p:cNvSpPr/>
            <p:nvPr/>
          </p:nvSpPr>
          <p:spPr>
            <a:xfrm>
              <a:off x="1317069" y="1908155"/>
              <a:ext cx="82330" cy="166470"/>
            </a:xfrm>
            <a:custGeom>
              <a:avLst/>
              <a:gdLst/>
              <a:ahLst/>
              <a:cxnLst/>
              <a:rect l="l" t="t" r="r" b="b"/>
              <a:pathLst>
                <a:path w="729" h="1474" extrusionOk="0">
                  <a:moveTo>
                    <a:pt x="18" y="1"/>
                  </a:moveTo>
                  <a:cubicBezTo>
                    <a:pt x="18" y="1"/>
                    <a:pt x="18" y="1"/>
                    <a:pt x="17" y="1"/>
                  </a:cubicBezTo>
                  <a:cubicBezTo>
                    <a:pt x="1" y="7"/>
                    <a:pt x="14" y="97"/>
                    <a:pt x="54" y="240"/>
                  </a:cubicBezTo>
                  <a:cubicBezTo>
                    <a:pt x="84" y="386"/>
                    <a:pt x="164" y="576"/>
                    <a:pt x="257" y="785"/>
                  </a:cubicBezTo>
                  <a:cubicBezTo>
                    <a:pt x="454" y="1177"/>
                    <a:pt x="655" y="1474"/>
                    <a:pt x="696" y="1474"/>
                  </a:cubicBezTo>
                  <a:cubicBezTo>
                    <a:pt x="697" y="1474"/>
                    <a:pt x="698" y="1473"/>
                    <a:pt x="699" y="1473"/>
                  </a:cubicBezTo>
                  <a:cubicBezTo>
                    <a:pt x="729" y="1456"/>
                    <a:pt x="572" y="1124"/>
                    <a:pt x="373" y="729"/>
                  </a:cubicBezTo>
                  <a:cubicBezTo>
                    <a:pt x="283" y="526"/>
                    <a:pt x="190" y="346"/>
                    <a:pt x="137" y="210"/>
                  </a:cubicBezTo>
                  <a:cubicBezTo>
                    <a:pt x="78" y="80"/>
                    <a:pt x="36" y="1"/>
                    <a:pt x="18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36"/>
            <p:cNvSpPr/>
            <p:nvPr/>
          </p:nvSpPr>
          <p:spPr>
            <a:xfrm>
              <a:off x="1379409" y="1831584"/>
              <a:ext cx="159238" cy="340619"/>
            </a:xfrm>
            <a:custGeom>
              <a:avLst/>
              <a:gdLst/>
              <a:ahLst/>
              <a:cxnLst/>
              <a:rect l="l" t="t" r="r" b="b"/>
              <a:pathLst>
                <a:path w="1410" h="3016" extrusionOk="0"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0" y="11"/>
                    <a:pt x="77" y="180"/>
                    <a:pt x="173" y="463"/>
                  </a:cubicBezTo>
                  <a:cubicBezTo>
                    <a:pt x="220" y="606"/>
                    <a:pt x="273" y="775"/>
                    <a:pt x="339" y="965"/>
                  </a:cubicBezTo>
                  <a:cubicBezTo>
                    <a:pt x="373" y="1058"/>
                    <a:pt x="409" y="1157"/>
                    <a:pt x="452" y="1257"/>
                  </a:cubicBezTo>
                  <a:lnTo>
                    <a:pt x="522" y="1410"/>
                  </a:lnTo>
                  <a:lnTo>
                    <a:pt x="605" y="1563"/>
                  </a:lnTo>
                  <a:cubicBezTo>
                    <a:pt x="658" y="1656"/>
                    <a:pt x="705" y="1756"/>
                    <a:pt x="745" y="1855"/>
                  </a:cubicBezTo>
                  <a:cubicBezTo>
                    <a:pt x="788" y="1952"/>
                    <a:pt x="818" y="2051"/>
                    <a:pt x="854" y="2144"/>
                  </a:cubicBezTo>
                  <a:cubicBezTo>
                    <a:pt x="864" y="2168"/>
                    <a:pt x="874" y="2191"/>
                    <a:pt x="881" y="2214"/>
                  </a:cubicBezTo>
                  <a:lnTo>
                    <a:pt x="894" y="2247"/>
                  </a:lnTo>
                  <a:cubicBezTo>
                    <a:pt x="898" y="2254"/>
                    <a:pt x="898" y="2261"/>
                    <a:pt x="904" y="2271"/>
                  </a:cubicBezTo>
                  <a:lnTo>
                    <a:pt x="914" y="2287"/>
                  </a:lnTo>
                  <a:cubicBezTo>
                    <a:pt x="938" y="2327"/>
                    <a:pt x="961" y="2367"/>
                    <a:pt x="984" y="2407"/>
                  </a:cubicBezTo>
                  <a:cubicBezTo>
                    <a:pt x="1027" y="2483"/>
                    <a:pt x="1077" y="2550"/>
                    <a:pt x="1117" y="2613"/>
                  </a:cubicBezTo>
                  <a:cubicBezTo>
                    <a:pt x="1285" y="2860"/>
                    <a:pt x="1378" y="3015"/>
                    <a:pt x="1396" y="3015"/>
                  </a:cubicBezTo>
                  <a:cubicBezTo>
                    <a:pt x="1396" y="3015"/>
                    <a:pt x="1396" y="3015"/>
                    <a:pt x="1396" y="3015"/>
                  </a:cubicBezTo>
                  <a:cubicBezTo>
                    <a:pt x="1409" y="3008"/>
                    <a:pt x="1346" y="2829"/>
                    <a:pt x="1193" y="2566"/>
                  </a:cubicBezTo>
                  <a:cubicBezTo>
                    <a:pt x="1160" y="2500"/>
                    <a:pt x="1114" y="2430"/>
                    <a:pt x="1077" y="2354"/>
                  </a:cubicBezTo>
                  <a:cubicBezTo>
                    <a:pt x="1054" y="2314"/>
                    <a:pt x="1034" y="2274"/>
                    <a:pt x="1014" y="2234"/>
                  </a:cubicBezTo>
                  <a:lnTo>
                    <a:pt x="1007" y="2221"/>
                  </a:lnTo>
                  <a:lnTo>
                    <a:pt x="1001" y="2207"/>
                  </a:lnTo>
                  <a:lnTo>
                    <a:pt x="991" y="2174"/>
                  </a:lnTo>
                  <a:lnTo>
                    <a:pt x="967" y="2104"/>
                  </a:lnTo>
                  <a:cubicBezTo>
                    <a:pt x="934" y="2011"/>
                    <a:pt x="904" y="1912"/>
                    <a:pt x="861" y="1809"/>
                  </a:cubicBezTo>
                  <a:cubicBezTo>
                    <a:pt x="821" y="1699"/>
                    <a:pt x="771" y="1596"/>
                    <a:pt x="715" y="1496"/>
                  </a:cubicBezTo>
                  <a:cubicBezTo>
                    <a:pt x="612" y="1314"/>
                    <a:pt x="522" y="1121"/>
                    <a:pt x="449" y="925"/>
                  </a:cubicBezTo>
                  <a:cubicBezTo>
                    <a:pt x="379" y="739"/>
                    <a:pt x="316" y="569"/>
                    <a:pt x="256" y="430"/>
                  </a:cubicBezTo>
                  <a:cubicBezTo>
                    <a:pt x="143" y="159"/>
                    <a:pt x="43" y="0"/>
                    <a:pt x="1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36"/>
            <p:cNvSpPr/>
            <p:nvPr/>
          </p:nvSpPr>
          <p:spPr>
            <a:xfrm>
              <a:off x="1427406" y="1777148"/>
              <a:ext cx="133376" cy="274212"/>
            </a:xfrm>
            <a:custGeom>
              <a:avLst/>
              <a:gdLst/>
              <a:ahLst/>
              <a:cxnLst/>
              <a:rect l="l" t="t" r="r" b="b"/>
              <a:pathLst>
                <a:path w="1181" h="2428" extrusionOk="0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" y="8"/>
                    <a:pt x="51" y="157"/>
                    <a:pt x="167" y="373"/>
                  </a:cubicBezTo>
                  <a:cubicBezTo>
                    <a:pt x="227" y="483"/>
                    <a:pt x="303" y="609"/>
                    <a:pt x="380" y="749"/>
                  </a:cubicBezTo>
                  <a:cubicBezTo>
                    <a:pt x="419" y="818"/>
                    <a:pt x="459" y="895"/>
                    <a:pt x="496" y="971"/>
                  </a:cubicBezTo>
                  <a:cubicBezTo>
                    <a:pt x="516" y="1011"/>
                    <a:pt x="532" y="1051"/>
                    <a:pt x="549" y="1094"/>
                  </a:cubicBezTo>
                  <a:lnTo>
                    <a:pt x="576" y="1154"/>
                  </a:lnTo>
                  <a:cubicBezTo>
                    <a:pt x="586" y="1174"/>
                    <a:pt x="599" y="1201"/>
                    <a:pt x="609" y="1224"/>
                  </a:cubicBezTo>
                  <a:cubicBezTo>
                    <a:pt x="655" y="1307"/>
                    <a:pt x="712" y="1383"/>
                    <a:pt x="778" y="1457"/>
                  </a:cubicBezTo>
                  <a:cubicBezTo>
                    <a:pt x="835" y="1513"/>
                    <a:pt x="878" y="1580"/>
                    <a:pt x="915" y="1649"/>
                  </a:cubicBezTo>
                  <a:cubicBezTo>
                    <a:pt x="968" y="1779"/>
                    <a:pt x="1004" y="1915"/>
                    <a:pt x="1028" y="2051"/>
                  </a:cubicBezTo>
                  <a:cubicBezTo>
                    <a:pt x="1044" y="2148"/>
                    <a:pt x="1074" y="2244"/>
                    <a:pt x="1111" y="2337"/>
                  </a:cubicBezTo>
                  <a:cubicBezTo>
                    <a:pt x="1138" y="2395"/>
                    <a:pt x="1160" y="2428"/>
                    <a:pt x="1169" y="2428"/>
                  </a:cubicBezTo>
                  <a:cubicBezTo>
                    <a:pt x="1169" y="2428"/>
                    <a:pt x="1170" y="2427"/>
                    <a:pt x="1171" y="2427"/>
                  </a:cubicBezTo>
                  <a:cubicBezTo>
                    <a:pt x="1181" y="2424"/>
                    <a:pt x="1171" y="2387"/>
                    <a:pt x="1157" y="2321"/>
                  </a:cubicBezTo>
                  <a:cubicBezTo>
                    <a:pt x="1144" y="2254"/>
                    <a:pt x="1127" y="2158"/>
                    <a:pt x="1114" y="2038"/>
                  </a:cubicBezTo>
                  <a:cubicBezTo>
                    <a:pt x="1104" y="1889"/>
                    <a:pt x="1071" y="1742"/>
                    <a:pt x="1021" y="1603"/>
                  </a:cubicBezTo>
                  <a:cubicBezTo>
                    <a:pt x="984" y="1520"/>
                    <a:pt x="935" y="1443"/>
                    <a:pt x="875" y="1373"/>
                  </a:cubicBezTo>
                  <a:cubicBezTo>
                    <a:pt x="815" y="1310"/>
                    <a:pt x="765" y="1241"/>
                    <a:pt x="722" y="1164"/>
                  </a:cubicBezTo>
                  <a:cubicBezTo>
                    <a:pt x="712" y="1147"/>
                    <a:pt x="702" y="1131"/>
                    <a:pt x="692" y="1108"/>
                  </a:cubicBezTo>
                  <a:lnTo>
                    <a:pt x="665" y="1041"/>
                  </a:lnTo>
                  <a:cubicBezTo>
                    <a:pt x="645" y="1001"/>
                    <a:pt x="629" y="958"/>
                    <a:pt x="606" y="918"/>
                  </a:cubicBezTo>
                  <a:cubicBezTo>
                    <a:pt x="566" y="835"/>
                    <a:pt x="523" y="762"/>
                    <a:pt x="483" y="692"/>
                  </a:cubicBezTo>
                  <a:cubicBezTo>
                    <a:pt x="396" y="549"/>
                    <a:pt x="313" y="430"/>
                    <a:pt x="247" y="327"/>
                  </a:cubicBezTo>
                  <a:cubicBezTo>
                    <a:pt x="111" y="129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36"/>
            <p:cNvSpPr/>
            <p:nvPr/>
          </p:nvSpPr>
          <p:spPr>
            <a:xfrm>
              <a:off x="1496522" y="1698431"/>
              <a:ext cx="144218" cy="338587"/>
            </a:xfrm>
            <a:custGeom>
              <a:avLst/>
              <a:gdLst/>
              <a:ahLst/>
              <a:cxnLst/>
              <a:rect l="l" t="t" r="r" b="b"/>
              <a:pathLst>
                <a:path w="1277" h="2998" extrusionOk="0">
                  <a:moveTo>
                    <a:pt x="10" y="0"/>
                  </a:moveTo>
                  <a:cubicBezTo>
                    <a:pt x="0" y="3"/>
                    <a:pt x="0" y="53"/>
                    <a:pt x="40" y="133"/>
                  </a:cubicBezTo>
                  <a:cubicBezTo>
                    <a:pt x="77" y="213"/>
                    <a:pt x="163" y="309"/>
                    <a:pt x="266" y="416"/>
                  </a:cubicBezTo>
                  <a:cubicBezTo>
                    <a:pt x="319" y="469"/>
                    <a:pt x="369" y="528"/>
                    <a:pt x="416" y="595"/>
                  </a:cubicBezTo>
                  <a:cubicBezTo>
                    <a:pt x="459" y="671"/>
                    <a:pt x="492" y="751"/>
                    <a:pt x="519" y="838"/>
                  </a:cubicBezTo>
                  <a:cubicBezTo>
                    <a:pt x="572" y="1017"/>
                    <a:pt x="602" y="1233"/>
                    <a:pt x="652" y="1456"/>
                  </a:cubicBezTo>
                  <a:cubicBezTo>
                    <a:pt x="735" y="1914"/>
                    <a:pt x="911" y="2296"/>
                    <a:pt x="1037" y="2569"/>
                  </a:cubicBezTo>
                  <a:cubicBezTo>
                    <a:pt x="1161" y="2833"/>
                    <a:pt x="1240" y="2998"/>
                    <a:pt x="1259" y="2998"/>
                  </a:cubicBezTo>
                  <a:cubicBezTo>
                    <a:pt x="1259" y="2998"/>
                    <a:pt x="1259" y="2998"/>
                    <a:pt x="1260" y="2998"/>
                  </a:cubicBezTo>
                  <a:cubicBezTo>
                    <a:pt x="1276" y="2994"/>
                    <a:pt x="1220" y="2815"/>
                    <a:pt x="1120" y="2532"/>
                  </a:cubicBezTo>
                  <a:cubicBezTo>
                    <a:pt x="1020" y="2250"/>
                    <a:pt x="858" y="1874"/>
                    <a:pt x="775" y="1432"/>
                  </a:cubicBezTo>
                  <a:cubicBezTo>
                    <a:pt x="725" y="1210"/>
                    <a:pt x="695" y="997"/>
                    <a:pt x="628" y="801"/>
                  </a:cubicBezTo>
                  <a:cubicBezTo>
                    <a:pt x="615" y="754"/>
                    <a:pt x="595" y="708"/>
                    <a:pt x="572" y="661"/>
                  </a:cubicBezTo>
                  <a:cubicBezTo>
                    <a:pt x="555" y="615"/>
                    <a:pt x="529" y="575"/>
                    <a:pt x="502" y="535"/>
                  </a:cubicBezTo>
                  <a:cubicBezTo>
                    <a:pt x="449" y="469"/>
                    <a:pt x="392" y="406"/>
                    <a:pt x="329" y="349"/>
                  </a:cubicBezTo>
                  <a:cubicBezTo>
                    <a:pt x="240" y="276"/>
                    <a:pt x="156" y="196"/>
                    <a:pt x="80" y="106"/>
                  </a:cubicBezTo>
                  <a:cubicBezTo>
                    <a:pt x="33" y="43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36"/>
            <p:cNvSpPr/>
            <p:nvPr/>
          </p:nvSpPr>
          <p:spPr>
            <a:xfrm>
              <a:off x="1541131" y="1667260"/>
              <a:ext cx="83120" cy="137445"/>
            </a:xfrm>
            <a:custGeom>
              <a:avLst/>
              <a:gdLst/>
              <a:ahLst/>
              <a:cxnLst/>
              <a:rect l="l" t="t" r="r" b="b"/>
              <a:pathLst>
                <a:path w="736" h="1217" extrusionOk="0">
                  <a:moveTo>
                    <a:pt x="21" y="0"/>
                  </a:moveTo>
                  <a:cubicBezTo>
                    <a:pt x="4" y="0"/>
                    <a:pt x="1" y="97"/>
                    <a:pt x="70" y="213"/>
                  </a:cubicBezTo>
                  <a:cubicBezTo>
                    <a:pt x="114" y="276"/>
                    <a:pt x="157" y="339"/>
                    <a:pt x="210" y="396"/>
                  </a:cubicBezTo>
                  <a:cubicBezTo>
                    <a:pt x="267" y="466"/>
                    <a:pt x="316" y="535"/>
                    <a:pt x="363" y="612"/>
                  </a:cubicBezTo>
                  <a:cubicBezTo>
                    <a:pt x="386" y="648"/>
                    <a:pt x="409" y="688"/>
                    <a:pt x="429" y="731"/>
                  </a:cubicBezTo>
                  <a:cubicBezTo>
                    <a:pt x="453" y="771"/>
                    <a:pt x="473" y="808"/>
                    <a:pt x="493" y="844"/>
                  </a:cubicBezTo>
                  <a:cubicBezTo>
                    <a:pt x="529" y="917"/>
                    <a:pt x="566" y="987"/>
                    <a:pt x="596" y="1044"/>
                  </a:cubicBezTo>
                  <a:cubicBezTo>
                    <a:pt x="654" y="1151"/>
                    <a:pt x="700" y="1217"/>
                    <a:pt x="717" y="1217"/>
                  </a:cubicBezTo>
                  <a:cubicBezTo>
                    <a:pt x="718" y="1217"/>
                    <a:pt x="718" y="1217"/>
                    <a:pt x="719" y="1217"/>
                  </a:cubicBezTo>
                  <a:cubicBezTo>
                    <a:pt x="735" y="1210"/>
                    <a:pt x="719" y="1130"/>
                    <a:pt x="679" y="1007"/>
                  </a:cubicBezTo>
                  <a:cubicBezTo>
                    <a:pt x="659" y="947"/>
                    <a:pt x="632" y="874"/>
                    <a:pt x="599" y="795"/>
                  </a:cubicBezTo>
                  <a:cubicBezTo>
                    <a:pt x="582" y="755"/>
                    <a:pt x="562" y="715"/>
                    <a:pt x="539" y="672"/>
                  </a:cubicBezTo>
                  <a:cubicBezTo>
                    <a:pt x="519" y="628"/>
                    <a:pt x="496" y="585"/>
                    <a:pt x="469" y="545"/>
                  </a:cubicBezTo>
                  <a:cubicBezTo>
                    <a:pt x="419" y="462"/>
                    <a:pt x="363" y="386"/>
                    <a:pt x="296" y="319"/>
                  </a:cubicBezTo>
                  <a:cubicBezTo>
                    <a:pt x="237" y="256"/>
                    <a:pt x="183" y="206"/>
                    <a:pt x="144" y="160"/>
                  </a:cubicBezTo>
                  <a:cubicBezTo>
                    <a:pt x="64" y="70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36"/>
            <p:cNvSpPr/>
            <p:nvPr/>
          </p:nvSpPr>
          <p:spPr>
            <a:xfrm>
              <a:off x="1650000" y="1783585"/>
              <a:ext cx="71827" cy="149868"/>
            </a:xfrm>
            <a:custGeom>
              <a:avLst/>
              <a:gdLst/>
              <a:ahLst/>
              <a:cxnLst/>
              <a:rect l="l" t="t" r="r" b="b"/>
              <a:pathLst>
                <a:path w="636" h="1327" extrusionOk="0">
                  <a:moveTo>
                    <a:pt x="30" y="0"/>
                  </a:moveTo>
                  <a:cubicBezTo>
                    <a:pt x="14" y="0"/>
                    <a:pt x="0" y="90"/>
                    <a:pt x="47" y="220"/>
                  </a:cubicBezTo>
                  <a:cubicBezTo>
                    <a:pt x="77" y="296"/>
                    <a:pt x="107" y="366"/>
                    <a:pt x="143" y="436"/>
                  </a:cubicBezTo>
                  <a:cubicBezTo>
                    <a:pt x="163" y="476"/>
                    <a:pt x="183" y="512"/>
                    <a:pt x="203" y="555"/>
                  </a:cubicBezTo>
                  <a:lnTo>
                    <a:pt x="260" y="688"/>
                  </a:lnTo>
                  <a:cubicBezTo>
                    <a:pt x="300" y="778"/>
                    <a:pt x="339" y="865"/>
                    <a:pt x="376" y="944"/>
                  </a:cubicBezTo>
                  <a:cubicBezTo>
                    <a:pt x="416" y="1024"/>
                    <a:pt x="456" y="1094"/>
                    <a:pt x="489" y="1154"/>
                  </a:cubicBezTo>
                  <a:cubicBezTo>
                    <a:pt x="552" y="1261"/>
                    <a:pt x="598" y="1327"/>
                    <a:pt x="616" y="1327"/>
                  </a:cubicBezTo>
                  <a:cubicBezTo>
                    <a:pt x="617" y="1327"/>
                    <a:pt x="618" y="1327"/>
                    <a:pt x="619" y="1326"/>
                  </a:cubicBezTo>
                  <a:cubicBezTo>
                    <a:pt x="635" y="1316"/>
                    <a:pt x="612" y="1237"/>
                    <a:pt x="569" y="1114"/>
                  </a:cubicBezTo>
                  <a:cubicBezTo>
                    <a:pt x="545" y="1051"/>
                    <a:pt x="516" y="981"/>
                    <a:pt x="486" y="901"/>
                  </a:cubicBezTo>
                  <a:cubicBezTo>
                    <a:pt x="452" y="818"/>
                    <a:pt x="419" y="732"/>
                    <a:pt x="379" y="639"/>
                  </a:cubicBezTo>
                  <a:cubicBezTo>
                    <a:pt x="356" y="592"/>
                    <a:pt x="339" y="545"/>
                    <a:pt x="316" y="502"/>
                  </a:cubicBezTo>
                  <a:cubicBezTo>
                    <a:pt x="293" y="456"/>
                    <a:pt x="270" y="416"/>
                    <a:pt x="246" y="379"/>
                  </a:cubicBezTo>
                  <a:cubicBezTo>
                    <a:pt x="203" y="303"/>
                    <a:pt x="160" y="240"/>
                    <a:pt x="130" y="183"/>
                  </a:cubicBezTo>
                  <a:cubicBezTo>
                    <a:pt x="67" y="74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36"/>
            <p:cNvSpPr/>
            <p:nvPr/>
          </p:nvSpPr>
          <p:spPr>
            <a:xfrm>
              <a:off x="1606068" y="1848072"/>
              <a:ext cx="59065" cy="108420"/>
            </a:xfrm>
            <a:custGeom>
              <a:avLst/>
              <a:gdLst/>
              <a:ahLst/>
              <a:cxnLst/>
              <a:rect l="l" t="t" r="r" b="b"/>
              <a:pathLst>
                <a:path w="523" h="960" extrusionOk="0">
                  <a:moveTo>
                    <a:pt x="34" y="0"/>
                  </a:moveTo>
                  <a:cubicBezTo>
                    <a:pt x="33" y="0"/>
                    <a:pt x="32" y="0"/>
                    <a:pt x="31" y="1"/>
                  </a:cubicBezTo>
                  <a:cubicBezTo>
                    <a:pt x="1" y="14"/>
                    <a:pt x="74" y="244"/>
                    <a:pt x="193" y="510"/>
                  </a:cubicBezTo>
                  <a:cubicBezTo>
                    <a:pt x="321" y="765"/>
                    <a:pt x="449" y="959"/>
                    <a:pt x="485" y="959"/>
                  </a:cubicBezTo>
                  <a:cubicBezTo>
                    <a:pt x="487" y="959"/>
                    <a:pt x="488" y="959"/>
                    <a:pt x="489" y="958"/>
                  </a:cubicBezTo>
                  <a:cubicBezTo>
                    <a:pt x="522" y="938"/>
                    <a:pt x="439" y="716"/>
                    <a:pt x="310" y="456"/>
                  </a:cubicBezTo>
                  <a:cubicBezTo>
                    <a:pt x="195" y="201"/>
                    <a:pt x="70" y="0"/>
                    <a:pt x="34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36"/>
            <p:cNvSpPr/>
            <p:nvPr/>
          </p:nvSpPr>
          <p:spPr>
            <a:xfrm>
              <a:off x="1258569" y="2028997"/>
              <a:ext cx="203848" cy="142414"/>
            </a:xfrm>
            <a:custGeom>
              <a:avLst/>
              <a:gdLst/>
              <a:ahLst/>
              <a:cxnLst/>
              <a:rect l="l" t="t" r="r" b="b"/>
              <a:pathLst>
                <a:path w="1805" h="1261" extrusionOk="0">
                  <a:moveTo>
                    <a:pt x="0" y="1"/>
                  </a:moveTo>
                  <a:lnTo>
                    <a:pt x="10" y="41"/>
                  </a:lnTo>
                  <a:cubicBezTo>
                    <a:pt x="10" y="54"/>
                    <a:pt x="10" y="64"/>
                    <a:pt x="10" y="74"/>
                  </a:cubicBezTo>
                  <a:cubicBezTo>
                    <a:pt x="10" y="74"/>
                    <a:pt x="10" y="71"/>
                    <a:pt x="14" y="67"/>
                  </a:cubicBezTo>
                  <a:cubicBezTo>
                    <a:pt x="67" y="220"/>
                    <a:pt x="137" y="366"/>
                    <a:pt x="216" y="506"/>
                  </a:cubicBezTo>
                  <a:cubicBezTo>
                    <a:pt x="373" y="788"/>
                    <a:pt x="529" y="872"/>
                    <a:pt x="815" y="998"/>
                  </a:cubicBezTo>
                  <a:cubicBezTo>
                    <a:pt x="1070" y="1104"/>
                    <a:pt x="1336" y="1177"/>
                    <a:pt x="1612" y="1220"/>
                  </a:cubicBezTo>
                  <a:cubicBezTo>
                    <a:pt x="1655" y="1227"/>
                    <a:pt x="1728" y="1247"/>
                    <a:pt x="1805" y="1260"/>
                  </a:cubicBezTo>
                  <a:cubicBezTo>
                    <a:pt x="1722" y="1157"/>
                    <a:pt x="1602" y="1101"/>
                    <a:pt x="1506" y="1008"/>
                  </a:cubicBezTo>
                  <a:cubicBezTo>
                    <a:pt x="1336" y="858"/>
                    <a:pt x="1183" y="798"/>
                    <a:pt x="967" y="735"/>
                  </a:cubicBezTo>
                  <a:cubicBezTo>
                    <a:pt x="768" y="672"/>
                    <a:pt x="648" y="536"/>
                    <a:pt x="479" y="420"/>
                  </a:cubicBezTo>
                  <a:cubicBezTo>
                    <a:pt x="306" y="303"/>
                    <a:pt x="93" y="187"/>
                    <a:pt x="0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8" name="Google Shape;4908;p36"/>
          <p:cNvGrpSpPr/>
          <p:nvPr/>
        </p:nvGrpSpPr>
        <p:grpSpPr>
          <a:xfrm>
            <a:off x="3607036" y="-92031"/>
            <a:ext cx="5292541" cy="2022626"/>
            <a:chOff x="1918107" y="4040250"/>
            <a:chExt cx="1083693" cy="414150"/>
          </a:xfrm>
        </p:grpSpPr>
        <p:sp>
          <p:nvSpPr>
            <p:cNvPr id="4909" name="Google Shape;4909;p36"/>
            <p:cNvSpPr/>
            <p:nvPr/>
          </p:nvSpPr>
          <p:spPr>
            <a:xfrm>
              <a:off x="2882975" y="4347050"/>
              <a:ext cx="95625" cy="107350"/>
            </a:xfrm>
            <a:custGeom>
              <a:avLst/>
              <a:gdLst/>
              <a:ahLst/>
              <a:cxnLst/>
              <a:rect l="l" t="t" r="r" b="b"/>
              <a:pathLst>
                <a:path w="3825" h="4294" extrusionOk="0">
                  <a:moveTo>
                    <a:pt x="2016" y="0"/>
                  </a:moveTo>
                  <a:cubicBezTo>
                    <a:pt x="846" y="0"/>
                    <a:pt x="1" y="2075"/>
                    <a:pt x="183" y="3074"/>
                  </a:cubicBezTo>
                  <a:cubicBezTo>
                    <a:pt x="332" y="3886"/>
                    <a:pt x="985" y="4294"/>
                    <a:pt x="1723" y="4294"/>
                  </a:cubicBezTo>
                  <a:cubicBezTo>
                    <a:pt x="1912" y="4294"/>
                    <a:pt x="2106" y="4267"/>
                    <a:pt x="2299" y="4214"/>
                  </a:cubicBezTo>
                  <a:cubicBezTo>
                    <a:pt x="3388" y="3914"/>
                    <a:pt x="3825" y="2769"/>
                    <a:pt x="3613" y="1730"/>
                  </a:cubicBezTo>
                  <a:cubicBezTo>
                    <a:pt x="3504" y="1201"/>
                    <a:pt x="3237" y="669"/>
                    <a:pt x="2813" y="323"/>
                  </a:cubicBezTo>
                  <a:cubicBezTo>
                    <a:pt x="2537" y="97"/>
                    <a:pt x="2269" y="0"/>
                    <a:pt x="2016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36"/>
            <p:cNvSpPr/>
            <p:nvPr/>
          </p:nvSpPr>
          <p:spPr>
            <a:xfrm>
              <a:off x="2807450" y="4402575"/>
              <a:ext cx="65100" cy="44825"/>
            </a:xfrm>
            <a:custGeom>
              <a:avLst/>
              <a:gdLst/>
              <a:ahLst/>
              <a:cxnLst/>
              <a:rect l="l" t="t" r="r" b="b"/>
              <a:pathLst>
                <a:path w="2604" h="1793" extrusionOk="0">
                  <a:moveTo>
                    <a:pt x="909" y="1"/>
                  </a:moveTo>
                  <a:cubicBezTo>
                    <a:pt x="406" y="1"/>
                    <a:pt x="1" y="223"/>
                    <a:pt x="108" y="747"/>
                  </a:cubicBezTo>
                  <a:cubicBezTo>
                    <a:pt x="211" y="1237"/>
                    <a:pt x="758" y="1597"/>
                    <a:pt x="1197" y="1738"/>
                  </a:cubicBezTo>
                  <a:cubicBezTo>
                    <a:pt x="1308" y="1774"/>
                    <a:pt x="1431" y="1793"/>
                    <a:pt x="1555" y="1793"/>
                  </a:cubicBezTo>
                  <a:cubicBezTo>
                    <a:pt x="1950" y="1793"/>
                    <a:pt x="2360" y="1606"/>
                    <a:pt x="2450" y="1189"/>
                  </a:cubicBezTo>
                  <a:cubicBezTo>
                    <a:pt x="2603" y="482"/>
                    <a:pt x="1650" y="1"/>
                    <a:pt x="909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36"/>
            <p:cNvSpPr/>
            <p:nvPr/>
          </p:nvSpPr>
          <p:spPr>
            <a:xfrm>
              <a:off x="2787700" y="4292850"/>
              <a:ext cx="92800" cy="99500"/>
            </a:xfrm>
            <a:custGeom>
              <a:avLst/>
              <a:gdLst/>
              <a:ahLst/>
              <a:cxnLst/>
              <a:rect l="l" t="t" r="r" b="b"/>
              <a:pathLst>
                <a:path w="3712" h="3980" extrusionOk="0">
                  <a:moveTo>
                    <a:pt x="2213" y="0"/>
                  </a:moveTo>
                  <a:cubicBezTo>
                    <a:pt x="1510" y="0"/>
                    <a:pt x="798" y="620"/>
                    <a:pt x="522" y="1213"/>
                  </a:cubicBezTo>
                  <a:cubicBezTo>
                    <a:pt x="0" y="2327"/>
                    <a:pt x="888" y="3018"/>
                    <a:pt x="1768" y="3618"/>
                  </a:cubicBezTo>
                  <a:cubicBezTo>
                    <a:pt x="2084" y="3833"/>
                    <a:pt x="2441" y="3979"/>
                    <a:pt x="2753" y="3979"/>
                  </a:cubicBezTo>
                  <a:cubicBezTo>
                    <a:pt x="3109" y="3979"/>
                    <a:pt x="3406" y="3788"/>
                    <a:pt x="3518" y="3288"/>
                  </a:cubicBezTo>
                  <a:cubicBezTo>
                    <a:pt x="3704" y="2458"/>
                    <a:pt x="3712" y="870"/>
                    <a:pt x="2918" y="247"/>
                  </a:cubicBezTo>
                  <a:cubicBezTo>
                    <a:pt x="2696" y="74"/>
                    <a:pt x="2455" y="0"/>
                    <a:pt x="2213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36"/>
            <p:cNvSpPr/>
            <p:nvPr/>
          </p:nvSpPr>
          <p:spPr>
            <a:xfrm>
              <a:off x="2709500" y="4353200"/>
              <a:ext cx="110625" cy="78825"/>
            </a:xfrm>
            <a:custGeom>
              <a:avLst/>
              <a:gdLst/>
              <a:ahLst/>
              <a:cxnLst/>
              <a:rect l="l" t="t" r="r" b="b"/>
              <a:pathLst>
                <a:path w="4425" h="3153" extrusionOk="0">
                  <a:moveTo>
                    <a:pt x="1949" y="0"/>
                  </a:moveTo>
                  <a:cubicBezTo>
                    <a:pt x="1847" y="0"/>
                    <a:pt x="1744" y="15"/>
                    <a:pt x="1640" y="47"/>
                  </a:cubicBezTo>
                  <a:cubicBezTo>
                    <a:pt x="1" y="549"/>
                    <a:pt x="1434" y="3153"/>
                    <a:pt x="2673" y="3153"/>
                  </a:cubicBezTo>
                  <a:cubicBezTo>
                    <a:pt x="2783" y="3153"/>
                    <a:pt x="2892" y="3132"/>
                    <a:pt x="2997" y="3088"/>
                  </a:cubicBezTo>
                  <a:cubicBezTo>
                    <a:pt x="4425" y="2482"/>
                    <a:pt x="3274" y="0"/>
                    <a:pt x="1949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36"/>
            <p:cNvSpPr/>
            <p:nvPr/>
          </p:nvSpPr>
          <p:spPr>
            <a:xfrm>
              <a:off x="2708250" y="4256025"/>
              <a:ext cx="79600" cy="88525"/>
            </a:xfrm>
            <a:custGeom>
              <a:avLst/>
              <a:gdLst/>
              <a:ahLst/>
              <a:cxnLst/>
              <a:rect l="l" t="t" r="r" b="b"/>
              <a:pathLst>
                <a:path w="3184" h="3541" extrusionOk="0">
                  <a:moveTo>
                    <a:pt x="1445" y="0"/>
                  </a:moveTo>
                  <a:cubicBezTo>
                    <a:pt x="1272" y="0"/>
                    <a:pt x="1098" y="33"/>
                    <a:pt x="929" y="106"/>
                  </a:cubicBezTo>
                  <a:cubicBezTo>
                    <a:pt x="124" y="451"/>
                    <a:pt x="1" y="1912"/>
                    <a:pt x="377" y="2592"/>
                  </a:cubicBezTo>
                  <a:cubicBezTo>
                    <a:pt x="655" y="3100"/>
                    <a:pt x="1170" y="3540"/>
                    <a:pt x="1749" y="3540"/>
                  </a:cubicBezTo>
                  <a:cubicBezTo>
                    <a:pt x="1890" y="3540"/>
                    <a:pt x="2034" y="3514"/>
                    <a:pt x="2179" y="3457"/>
                  </a:cubicBezTo>
                  <a:cubicBezTo>
                    <a:pt x="2918" y="3172"/>
                    <a:pt x="3183" y="2237"/>
                    <a:pt x="3115" y="1516"/>
                  </a:cubicBezTo>
                  <a:cubicBezTo>
                    <a:pt x="3042" y="736"/>
                    <a:pt x="2259" y="0"/>
                    <a:pt x="1445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36"/>
            <p:cNvSpPr/>
            <p:nvPr/>
          </p:nvSpPr>
          <p:spPr>
            <a:xfrm>
              <a:off x="2569200" y="4291325"/>
              <a:ext cx="148025" cy="124150"/>
            </a:xfrm>
            <a:custGeom>
              <a:avLst/>
              <a:gdLst/>
              <a:ahLst/>
              <a:cxnLst/>
              <a:rect l="l" t="t" r="r" b="b"/>
              <a:pathLst>
                <a:path w="5921" h="4966" extrusionOk="0">
                  <a:moveTo>
                    <a:pt x="2024" y="1"/>
                  </a:moveTo>
                  <a:cubicBezTo>
                    <a:pt x="1813" y="1"/>
                    <a:pt x="1584" y="48"/>
                    <a:pt x="1329" y="157"/>
                  </a:cubicBezTo>
                  <a:cubicBezTo>
                    <a:pt x="308" y="593"/>
                    <a:pt x="0" y="1899"/>
                    <a:pt x="575" y="2809"/>
                  </a:cubicBezTo>
                  <a:cubicBezTo>
                    <a:pt x="1235" y="3852"/>
                    <a:pt x="2609" y="4966"/>
                    <a:pt x="3937" y="4966"/>
                  </a:cubicBezTo>
                  <a:cubicBezTo>
                    <a:pt x="4080" y="4966"/>
                    <a:pt x="4224" y="4953"/>
                    <a:pt x="4365" y="4925"/>
                  </a:cubicBezTo>
                  <a:cubicBezTo>
                    <a:pt x="5331" y="4736"/>
                    <a:pt x="5921" y="4156"/>
                    <a:pt x="5638" y="3175"/>
                  </a:cubicBezTo>
                  <a:cubicBezTo>
                    <a:pt x="5429" y="2446"/>
                    <a:pt x="4915" y="1750"/>
                    <a:pt x="4277" y="1339"/>
                  </a:cubicBezTo>
                  <a:cubicBezTo>
                    <a:pt x="3467" y="820"/>
                    <a:pt x="2905" y="1"/>
                    <a:pt x="2024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36"/>
            <p:cNvSpPr/>
            <p:nvPr/>
          </p:nvSpPr>
          <p:spPr>
            <a:xfrm>
              <a:off x="2674375" y="4278400"/>
              <a:ext cx="28900" cy="28750"/>
            </a:xfrm>
            <a:custGeom>
              <a:avLst/>
              <a:gdLst/>
              <a:ahLst/>
              <a:cxnLst/>
              <a:rect l="l" t="t" r="r" b="b"/>
              <a:pathLst>
                <a:path w="1156" h="1150" extrusionOk="0">
                  <a:moveTo>
                    <a:pt x="640" y="1"/>
                  </a:moveTo>
                  <a:cubicBezTo>
                    <a:pt x="219" y="1"/>
                    <a:pt x="0" y="1025"/>
                    <a:pt x="559" y="1143"/>
                  </a:cubicBezTo>
                  <a:cubicBezTo>
                    <a:pt x="582" y="1147"/>
                    <a:pt x="605" y="1150"/>
                    <a:pt x="627" y="1150"/>
                  </a:cubicBezTo>
                  <a:cubicBezTo>
                    <a:pt x="1023" y="1150"/>
                    <a:pt x="1155" y="382"/>
                    <a:pt x="907" y="134"/>
                  </a:cubicBezTo>
                  <a:cubicBezTo>
                    <a:pt x="813" y="40"/>
                    <a:pt x="723" y="1"/>
                    <a:pt x="640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36"/>
            <p:cNvSpPr/>
            <p:nvPr/>
          </p:nvSpPr>
          <p:spPr>
            <a:xfrm>
              <a:off x="2568050" y="4401525"/>
              <a:ext cx="51725" cy="30800"/>
            </a:xfrm>
            <a:custGeom>
              <a:avLst/>
              <a:gdLst/>
              <a:ahLst/>
              <a:cxnLst/>
              <a:rect l="l" t="t" r="r" b="b"/>
              <a:pathLst>
                <a:path w="2069" h="1232" extrusionOk="0">
                  <a:moveTo>
                    <a:pt x="776" y="1"/>
                  </a:moveTo>
                  <a:cubicBezTo>
                    <a:pt x="1" y="1"/>
                    <a:pt x="258" y="1232"/>
                    <a:pt x="1047" y="1232"/>
                  </a:cubicBezTo>
                  <a:cubicBezTo>
                    <a:pt x="1085" y="1232"/>
                    <a:pt x="1123" y="1229"/>
                    <a:pt x="1163" y="1223"/>
                  </a:cubicBezTo>
                  <a:cubicBezTo>
                    <a:pt x="2068" y="1089"/>
                    <a:pt x="1438" y="43"/>
                    <a:pt x="830" y="3"/>
                  </a:cubicBezTo>
                  <a:cubicBezTo>
                    <a:pt x="812" y="1"/>
                    <a:pt x="794" y="1"/>
                    <a:pt x="776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36"/>
            <p:cNvSpPr/>
            <p:nvPr/>
          </p:nvSpPr>
          <p:spPr>
            <a:xfrm>
              <a:off x="2448900" y="4289275"/>
              <a:ext cx="106525" cy="126300"/>
            </a:xfrm>
            <a:custGeom>
              <a:avLst/>
              <a:gdLst/>
              <a:ahLst/>
              <a:cxnLst/>
              <a:rect l="l" t="t" r="r" b="b"/>
              <a:pathLst>
                <a:path w="4261" h="5052" extrusionOk="0">
                  <a:moveTo>
                    <a:pt x="1511" y="0"/>
                  </a:moveTo>
                  <a:cubicBezTo>
                    <a:pt x="221" y="0"/>
                    <a:pt x="1" y="1743"/>
                    <a:pt x="354" y="2712"/>
                  </a:cubicBezTo>
                  <a:cubicBezTo>
                    <a:pt x="790" y="3905"/>
                    <a:pt x="1478" y="4662"/>
                    <a:pt x="2737" y="4992"/>
                  </a:cubicBezTo>
                  <a:cubicBezTo>
                    <a:pt x="2891" y="5033"/>
                    <a:pt x="3031" y="5052"/>
                    <a:pt x="3158" y="5052"/>
                  </a:cubicBezTo>
                  <a:cubicBezTo>
                    <a:pt x="4019" y="5052"/>
                    <a:pt x="4261" y="4175"/>
                    <a:pt x="4146" y="3302"/>
                  </a:cubicBezTo>
                  <a:cubicBezTo>
                    <a:pt x="3990" y="2122"/>
                    <a:pt x="2944" y="60"/>
                    <a:pt x="1569" y="2"/>
                  </a:cubicBezTo>
                  <a:cubicBezTo>
                    <a:pt x="1550" y="1"/>
                    <a:pt x="1530" y="0"/>
                    <a:pt x="1511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36"/>
            <p:cNvSpPr/>
            <p:nvPr/>
          </p:nvSpPr>
          <p:spPr>
            <a:xfrm>
              <a:off x="2518950" y="4244575"/>
              <a:ext cx="67475" cy="57625"/>
            </a:xfrm>
            <a:custGeom>
              <a:avLst/>
              <a:gdLst/>
              <a:ahLst/>
              <a:cxnLst/>
              <a:rect l="l" t="t" r="r" b="b"/>
              <a:pathLst>
                <a:path w="2699" h="2305" extrusionOk="0">
                  <a:moveTo>
                    <a:pt x="1404" y="0"/>
                  </a:moveTo>
                  <a:cubicBezTo>
                    <a:pt x="1008" y="0"/>
                    <a:pt x="622" y="158"/>
                    <a:pt x="414" y="506"/>
                  </a:cubicBezTo>
                  <a:cubicBezTo>
                    <a:pt x="1" y="1195"/>
                    <a:pt x="749" y="2304"/>
                    <a:pt x="1522" y="2304"/>
                  </a:cubicBezTo>
                  <a:cubicBezTo>
                    <a:pt x="1569" y="2304"/>
                    <a:pt x="1617" y="2300"/>
                    <a:pt x="1665" y="2291"/>
                  </a:cubicBezTo>
                  <a:cubicBezTo>
                    <a:pt x="2262" y="2178"/>
                    <a:pt x="2698" y="1621"/>
                    <a:pt x="2671" y="1010"/>
                  </a:cubicBezTo>
                  <a:cubicBezTo>
                    <a:pt x="2642" y="375"/>
                    <a:pt x="2013" y="0"/>
                    <a:pt x="1404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36"/>
            <p:cNvSpPr/>
            <p:nvPr/>
          </p:nvSpPr>
          <p:spPr>
            <a:xfrm>
              <a:off x="2604800" y="4219275"/>
              <a:ext cx="64425" cy="55375"/>
            </a:xfrm>
            <a:custGeom>
              <a:avLst/>
              <a:gdLst/>
              <a:ahLst/>
              <a:cxnLst/>
              <a:rect l="l" t="t" r="r" b="b"/>
              <a:pathLst>
                <a:path w="2577" h="2215" extrusionOk="0">
                  <a:moveTo>
                    <a:pt x="1072" y="0"/>
                  </a:moveTo>
                  <a:cubicBezTo>
                    <a:pt x="489" y="0"/>
                    <a:pt x="0" y="469"/>
                    <a:pt x="278" y="1304"/>
                  </a:cubicBezTo>
                  <a:cubicBezTo>
                    <a:pt x="452" y="1826"/>
                    <a:pt x="944" y="2136"/>
                    <a:pt x="1486" y="2204"/>
                  </a:cubicBezTo>
                  <a:cubicBezTo>
                    <a:pt x="1546" y="2211"/>
                    <a:pt x="1603" y="2215"/>
                    <a:pt x="1656" y="2215"/>
                  </a:cubicBezTo>
                  <a:cubicBezTo>
                    <a:pt x="2577" y="2215"/>
                    <a:pt x="2553" y="1151"/>
                    <a:pt x="2076" y="525"/>
                  </a:cubicBezTo>
                  <a:cubicBezTo>
                    <a:pt x="1803" y="168"/>
                    <a:pt x="1421" y="0"/>
                    <a:pt x="1072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36"/>
            <p:cNvSpPr/>
            <p:nvPr/>
          </p:nvSpPr>
          <p:spPr>
            <a:xfrm>
              <a:off x="2449275" y="4225975"/>
              <a:ext cx="63025" cy="43975"/>
            </a:xfrm>
            <a:custGeom>
              <a:avLst/>
              <a:gdLst/>
              <a:ahLst/>
              <a:cxnLst/>
              <a:rect l="l" t="t" r="r" b="b"/>
              <a:pathLst>
                <a:path w="2521" h="1759" extrusionOk="0">
                  <a:moveTo>
                    <a:pt x="1116" y="1"/>
                  </a:moveTo>
                  <a:cubicBezTo>
                    <a:pt x="530" y="1"/>
                    <a:pt x="0" y="515"/>
                    <a:pt x="377" y="1187"/>
                  </a:cubicBezTo>
                  <a:cubicBezTo>
                    <a:pt x="550" y="1495"/>
                    <a:pt x="1074" y="1759"/>
                    <a:pt x="1486" y="1759"/>
                  </a:cubicBezTo>
                  <a:cubicBezTo>
                    <a:pt x="1560" y="1759"/>
                    <a:pt x="1631" y="1750"/>
                    <a:pt x="1695" y="1732"/>
                  </a:cubicBezTo>
                  <a:cubicBezTo>
                    <a:pt x="2520" y="1492"/>
                    <a:pt x="2235" y="589"/>
                    <a:pt x="1701" y="193"/>
                  </a:cubicBezTo>
                  <a:cubicBezTo>
                    <a:pt x="1521" y="60"/>
                    <a:pt x="1315" y="1"/>
                    <a:pt x="1116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36"/>
            <p:cNvSpPr/>
            <p:nvPr/>
          </p:nvSpPr>
          <p:spPr>
            <a:xfrm>
              <a:off x="2354300" y="4216300"/>
              <a:ext cx="86450" cy="102600"/>
            </a:xfrm>
            <a:custGeom>
              <a:avLst/>
              <a:gdLst/>
              <a:ahLst/>
              <a:cxnLst/>
              <a:rect l="l" t="t" r="r" b="b"/>
              <a:pathLst>
                <a:path w="3458" h="4104" extrusionOk="0">
                  <a:moveTo>
                    <a:pt x="973" y="1"/>
                  </a:moveTo>
                  <a:cubicBezTo>
                    <a:pt x="0" y="1"/>
                    <a:pt x="133" y="1472"/>
                    <a:pt x="214" y="2240"/>
                  </a:cubicBezTo>
                  <a:cubicBezTo>
                    <a:pt x="330" y="3306"/>
                    <a:pt x="716" y="3924"/>
                    <a:pt x="1788" y="4083"/>
                  </a:cubicBezTo>
                  <a:cubicBezTo>
                    <a:pt x="1879" y="4097"/>
                    <a:pt x="1968" y="4103"/>
                    <a:pt x="2053" y="4103"/>
                  </a:cubicBezTo>
                  <a:cubicBezTo>
                    <a:pt x="2931" y="4103"/>
                    <a:pt x="3458" y="3403"/>
                    <a:pt x="3412" y="2494"/>
                  </a:cubicBezTo>
                  <a:cubicBezTo>
                    <a:pt x="3356" y="1418"/>
                    <a:pt x="2373" y="361"/>
                    <a:pt x="1349" y="61"/>
                  </a:cubicBezTo>
                  <a:cubicBezTo>
                    <a:pt x="1208" y="20"/>
                    <a:pt x="1083" y="1"/>
                    <a:pt x="973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36"/>
            <p:cNvSpPr/>
            <p:nvPr/>
          </p:nvSpPr>
          <p:spPr>
            <a:xfrm>
              <a:off x="2178654" y="4044812"/>
              <a:ext cx="136175" cy="166775"/>
            </a:xfrm>
            <a:custGeom>
              <a:avLst/>
              <a:gdLst/>
              <a:ahLst/>
              <a:cxnLst/>
              <a:rect l="l" t="t" r="r" b="b"/>
              <a:pathLst>
                <a:path w="5447" h="6671" extrusionOk="0">
                  <a:moveTo>
                    <a:pt x="2920" y="1"/>
                  </a:moveTo>
                  <a:cubicBezTo>
                    <a:pt x="2279" y="1"/>
                    <a:pt x="1625" y="185"/>
                    <a:pt x="1145" y="471"/>
                  </a:cubicBezTo>
                  <a:cubicBezTo>
                    <a:pt x="583" y="803"/>
                    <a:pt x="305" y="1363"/>
                    <a:pt x="222" y="1994"/>
                  </a:cubicBezTo>
                  <a:cubicBezTo>
                    <a:pt x="0" y="3630"/>
                    <a:pt x="1016" y="5905"/>
                    <a:pt x="2597" y="6568"/>
                  </a:cubicBezTo>
                  <a:cubicBezTo>
                    <a:pt x="2766" y="6639"/>
                    <a:pt x="2934" y="6671"/>
                    <a:pt x="3100" y="6671"/>
                  </a:cubicBezTo>
                  <a:cubicBezTo>
                    <a:pt x="4061" y="6671"/>
                    <a:pt x="4930" y="5589"/>
                    <a:pt x="5152" y="4707"/>
                  </a:cubicBezTo>
                  <a:cubicBezTo>
                    <a:pt x="5429" y="3592"/>
                    <a:pt x="5447" y="2047"/>
                    <a:pt x="4884" y="1013"/>
                  </a:cubicBezTo>
                  <a:cubicBezTo>
                    <a:pt x="4490" y="285"/>
                    <a:pt x="3716" y="1"/>
                    <a:pt x="2920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36"/>
            <p:cNvSpPr/>
            <p:nvPr/>
          </p:nvSpPr>
          <p:spPr>
            <a:xfrm>
              <a:off x="2042802" y="4040669"/>
              <a:ext cx="84575" cy="102375"/>
            </a:xfrm>
            <a:custGeom>
              <a:avLst/>
              <a:gdLst/>
              <a:ahLst/>
              <a:cxnLst/>
              <a:rect l="l" t="t" r="r" b="b"/>
              <a:pathLst>
                <a:path w="3383" h="4095" extrusionOk="0">
                  <a:moveTo>
                    <a:pt x="2014" y="0"/>
                  </a:moveTo>
                  <a:cubicBezTo>
                    <a:pt x="1099" y="0"/>
                    <a:pt x="64" y="1108"/>
                    <a:pt x="36" y="1952"/>
                  </a:cubicBezTo>
                  <a:cubicBezTo>
                    <a:pt x="1" y="3048"/>
                    <a:pt x="806" y="4094"/>
                    <a:pt x="1878" y="4094"/>
                  </a:cubicBezTo>
                  <a:cubicBezTo>
                    <a:pt x="2040" y="4094"/>
                    <a:pt x="2207" y="4071"/>
                    <a:pt x="2378" y="4020"/>
                  </a:cubicBezTo>
                  <a:cubicBezTo>
                    <a:pt x="3276" y="3750"/>
                    <a:pt x="3382" y="2459"/>
                    <a:pt x="3291" y="1695"/>
                  </a:cubicBezTo>
                  <a:cubicBezTo>
                    <a:pt x="3241" y="1266"/>
                    <a:pt x="3127" y="772"/>
                    <a:pt x="2853" y="427"/>
                  </a:cubicBezTo>
                  <a:cubicBezTo>
                    <a:pt x="2615" y="125"/>
                    <a:pt x="2321" y="0"/>
                    <a:pt x="2014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6"/>
            <p:cNvSpPr/>
            <p:nvPr/>
          </p:nvSpPr>
          <p:spPr>
            <a:xfrm>
              <a:off x="1959471" y="4058800"/>
              <a:ext cx="68025" cy="67375"/>
            </a:xfrm>
            <a:custGeom>
              <a:avLst/>
              <a:gdLst/>
              <a:ahLst/>
              <a:cxnLst/>
              <a:rect l="l" t="t" r="r" b="b"/>
              <a:pathLst>
                <a:path w="2721" h="2695" extrusionOk="0">
                  <a:moveTo>
                    <a:pt x="1519" y="1"/>
                  </a:moveTo>
                  <a:cubicBezTo>
                    <a:pt x="550" y="1"/>
                    <a:pt x="0" y="2503"/>
                    <a:pt x="1468" y="2686"/>
                  </a:cubicBezTo>
                  <a:cubicBezTo>
                    <a:pt x="1515" y="2692"/>
                    <a:pt x="1559" y="2695"/>
                    <a:pt x="1603" y="2695"/>
                  </a:cubicBezTo>
                  <a:cubicBezTo>
                    <a:pt x="2666" y="2695"/>
                    <a:pt x="2720" y="993"/>
                    <a:pt x="2141" y="343"/>
                  </a:cubicBezTo>
                  <a:cubicBezTo>
                    <a:pt x="1926" y="102"/>
                    <a:pt x="1714" y="1"/>
                    <a:pt x="1519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36"/>
            <p:cNvSpPr/>
            <p:nvPr/>
          </p:nvSpPr>
          <p:spPr>
            <a:xfrm>
              <a:off x="1918107" y="4129925"/>
              <a:ext cx="40125" cy="22725"/>
            </a:xfrm>
            <a:custGeom>
              <a:avLst/>
              <a:gdLst/>
              <a:ahLst/>
              <a:cxnLst/>
              <a:rect l="l" t="t" r="r" b="b"/>
              <a:pathLst>
                <a:path w="1605" h="909" extrusionOk="0">
                  <a:moveTo>
                    <a:pt x="802" y="0"/>
                  </a:moveTo>
                  <a:cubicBezTo>
                    <a:pt x="757" y="0"/>
                    <a:pt x="710" y="6"/>
                    <a:pt x="662" y="19"/>
                  </a:cubicBezTo>
                  <a:cubicBezTo>
                    <a:pt x="1" y="189"/>
                    <a:pt x="143" y="909"/>
                    <a:pt x="768" y="909"/>
                  </a:cubicBezTo>
                  <a:cubicBezTo>
                    <a:pt x="798" y="909"/>
                    <a:pt x="829" y="907"/>
                    <a:pt x="862" y="904"/>
                  </a:cubicBezTo>
                  <a:cubicBezTo>
                    <a:pt x="932" y="899"/>
                    <a:pt x="1000" y="881"/>
                    <a:pt x="1063" y="856"/>
                  </a:cubicBezTo>
                  <a:cubicBezTo>
                    <a:pt x="1604" y="637"/>
                    <a:pt x="1279" y="0"/>
                    <a:pt x="802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36"/>
            <p:cNvSpPr/>
            <p:nvPr/>
          </p:nvSpPr>
          <p:spPr>
            <a:xfrm>
              <a:off x="1997353" y="4156738"/>
              <a:ext cx="69925" cy="62750"/>
            </a:xfrm>
            <a:custGeom>
              <a:avLst/>
              <a:gdLst/>
              <a:ahLst/>
              <a:cxnLst/>
              <a:rect l="l" t="t" r="r" b="b"/>
              <a:pathLst>
                <a:path w="2797" h="2510" extrusionOk="0">
                  <a:moveTo>
                    <a:pt x="1493" y="0"/>
                  </a:moveTo>
                  <a:cubicBezTo>
                    <a:pt x="439" y="0"/>
                    <a:pt x="1" y="2509"/>
                    <a:pt x="1321" y="2509"/>
                  </a:cubicBezTo>
                  <a:cubicBezTo>
                    <a:pt x="1376" y="2509"/>
                    <a:pt x="1434" y="2505"/>
                    <a:pt x="1495" y="2496"/>
                  </a:cubicBezTo>
                  <a:cubicBezTo>
                    <a:pt x="2569" y="2337"/>
                    <a:pt x="2796" y="461"/>
                    <a:pt x="1767" y="55"/>
                  </a:cubicBezTo>
                  <a:cubicBezTo>
                    <a:pt x="1672" y="17"/>
                    <a:pt x="1581" y="0"/>
                    <a:pt x="1493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36"/>
            <p:cNvSpPr/>
            <p:nvPr/>
          </p:nvSpPr>
          <p:spPr>
            <a:xfrm>
              <a:off x="2125250" y="4181950"/>
              <a:ext cx="95675" cy="85525"/>
            </a:xfrm>
            <a:custGeom>
              <a:avLst/>
              <a:gdLst/>
              <a:ahLst/>
              <a:cxnLst/>
              <a:rect l="l" t="t" r="r" b="b"/>
              <a:pathLst>
                <a:path w="3827" h="3421" extrusionOk="0">
                  <a:moveTo>
                    <a:pt x="1487" y="1"/>
                  </a:moveTo>
                  <a:cubicBezTo>
                    <a:pt x="717" y="1"/>
                    <a:pt x="29" y="369"/>
                    <a:pt x="16" y="1238"/>
                  </a:cubicBezTo>
                  <a:cubicBezTo>
                    <a:pt x="0" y="2357"/>
                    <a:pt x="871" y="3420"/>
                    <a:pt x="1894" y="3420"/>
                  </a:cubicBezTo>
                  <a:cubicBezTo>
                    <a:pt x="2193" y="3420"/>
                    <a:pt x="2504" y="3330"/>
                    <a:pt x="2810" y="3124"/>
                  </a:cubicBezTo>
                  <a:cubicBezTo>
                    <a:pt x="3526" y="2643"/>
                    <a:pt x="3826" y="1957"/>
                    <a:pt x="3526" y="1145"/>
                  </a:cubicBezTo>
                  <a:cubicBezTo>
                    <a:pt x="3267" y="440"/>
                    <a:pt x="2328" y="1"/>
                    <a:pt x="1487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36"/>
            <p:cNvSpPr/>
            <p:nvPr/>
          </p:nvSpPr>
          <p:spPr>
            <a:xfrm>
              <a:off x="2224825" y="4240500"/>
              <a:ext cx="62025" cy="72675"/>
            </a:xfrm>
            <a:custGeom>
              <a:avLst/>
              <a:gdLst/>
              <a:ahLst/>
              <a:cxnLst/>
              <a:rect l="l" t="t" r="r" b="b"/>
              <a:pathLst>
                <a:path w="2481" h="2907" extrusionOk="0">
                  <a:moveTo>
                    <a:pt x="1063" y="0"/>
                  </a:moveTo>
                  <a:cubicBezTo>
                    <a:pt x="602" y="0"/>
                    <a:pt x="175" y="332"/>
                    <a:pt x="90" y="1022"/>
                  </a:cubicBezTo>
                  <a:cubicBezTo>
                    <a:pt x="0" y="1754"/>
                    <a:pt x="414" y="2906"/>
                    <a:pt x="1200" y="2906"/>
                  </a:cubicBezTo>
                  <a:cubicBezTo>
                    <a:pt x="1338" y="2906"/>
                    <a:pt x="1487" y="2871"/>
                    <a:pt x="1646" y="2792"/>
                  </a:cubicBezTo>
                  <a:cubicBezTo>
                    <a:pt x="2365" y="2434"/>
                    <a:pt x="2481" y="1582"/>
                    <a:pt x="2208" y="893"/>
                  </a:cubicBezTo>
                  <a:cubicBezTo>
                    <a:pt x="1977" y="306"/>
                    <a:pt x="1505" y="0"/>
                    <a:pt x="1063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36"/>
            <p:cNvSpPr/>
            <p:nvPr/>
          </p:nvSpPr>
          <p:spPr>
            <a:xfrm>
              <a:off x="2298400" y="4248600"/>
              <a:ext cx="43750" cy="38300"/>
            </a:xfrm>
            <a:custGeom>
              <a:avLst/>
              <a:gdLst/>
              <a:ahLst/>
              <a:cxnLst/>
              <a:rect l="l" t="t" r="r" b="b"/>
              <a:pathLst>
                <a:path w="1750" h="1532" extrusionOk="0">
                  <a:moveTo>
                    <a:pt x="978" y="1"/>
                  </a:moveTo>
                  <a:cubicBezTo>
                    <a:pt x="626" y="1"/>
                    <a:pt x="250" y="208"/>
                    <a:pt x="153" y="549"/>
                  </a:cubicBezTo>
                  <a:cubicBezTo>
                    <a:pt x="1" y="1079"/>
                    <a:pt x="473" y="1531"/>
                    <a:pt x="961" y="1531"/>
                  </a:cubicBezTo>
                  <a:cubicBezTo>
                    <a:pt x="1055" y="1531"/>
                    <a:pt x="1151" y="1514"/>
                    <a:pt x="1242" y="1477"/>
                  </a:cubicBezTo>
                  <a:cubicBezTo>
                    <a:pt x="1618" y="1323"/>
                    <a:pt x="1749" y="746"/>
                    <a:pt x="1608" y="393"/>
                  </a:cubicBezTo>
                  <a:cubicBezTo>
                    <a:pt x="1500" y="121"/>
                    <a:pt x="1246" y="1"/>
                    <a:pt x="978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36"/>
            <p:cNvSpPr/>
            <p:nvPr/>
          </p:nvSpPr>
          <p:spPr>
            <a:xfrm>
              <a:off x="2038876" y="4245926"/>
              <a:ext cx="82475" cy="61825"/>
            </a:xfrm>
            <a:custGeom>
              <a:avLst/>
              <a:gdLst/>
              <a:ahLst/>
              <a:cxnLst/>
              <a:rect l="l" t="t" r="r" b="b"/>
              <a:pathLst>
                <a:path w="3299" h="2473" extrusionOk="0">
                  <a:moveTo>
                    <a:pt x="1157" y="0"/>
                  </a:moveTo>
                  <a:cubicBezTo>
                    <a:pt x="368" y="0"/>
                    <a:pt x="1" y="1076"/>
                    <a:pt x="704" y="1904"/>
                  </a:cubicBezTo>
                  <a:cubicBezTo>
                    <a:pt x="942" y="2182"/>
                    <a:pt x="1501" y="2473"/>
                    <a:pt x="1963" y="2473"/>
                  </a:cubicBezTo>
                  <a:cubicBezTo>
                    <a:pt x="2098" y="2473"/>
                    <a:pt x="2224" y="2448"/>
                    <a:pt x="2333" y="2391"/>
                  </a:cubicBezTo>
                  <a:cubicBezTo>
                    <a:pt x="3298" y="1887"/>
                    <a:pt x="2496" y="689"/>
                    <a:pt x="1866" y="255"/>
                  </a:cubicBezTo>
                  <a:cubicBezTo>
                    <a:pt x="1608" y="77"/>
                    <a:pt x="1367" y="0"/>
                    <a:pt x="1157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36"/>
            <p:cNvSpPr/>
            <p:nvPr/>
          </p:nvSpPr>
          <p:spPr>
            <a:xfrm>
              <a:off x="2366100" y="4054275"/>
              <a:ext cx="120600" cy="147850"/>
            </a:xfrm>
            <a:custGeom>
              <a:avLst/>
              <a:gdLst/>
              <a:ahLst/>
              <a:cxnLst/>
              <a:rect l="l" t="t" r="r" b="b"/>
              <a:pathLst>
                <a:path w="4824" h="5914" extrusionOk="0">
                  <a:moveTo>
                    <a:pt x="2598" y="1"/>
                  </a:moveTo>
                  <a:cubicBezTo>
                    <a:pt x="717" y="1"/>
                    <a:pt x="0" y="2433"/>
                    <a:pt x="763" y="4323"/>
                  </a:cubicBezTo>
                  <a:cubicBezTo>
                    <a:pt x="1047" y="5026"/>
                    <a:pt x="1439" y="5914"/>
                    <a:pt x="2275" y="5914"/>
                  </a:cubicBezTo>
                  <a:cubicBezTo>
                    <a:pt x="2362" y="5914"/>
                    <a:pt x="2454" y="5904"/>
                    <a:pt x="2551" y="5884"/>
                  </a:cubicBezTo>
                  <a:cubicBezTo>
                    <a:pt x="4037" y="5574"/>
                    <a:pt x="4823" y="3456"/>
                    <a:pt x="4813" y="2122"/>
                  </a:cubicBezTo>
                  <a:cubicBezTo>
                    <a:pt x="4808" y="1451"/>
                    <a:pt x="4606" y="682"/>
                    <a:pt x="3953" y="359"/>
                  </a:cubicBezTo>
                  <a:cubicBezTo>
                    <a:pt x="3451" y="110"/>
                    <a:pt x="2998" y="1"/>
                    <a:pt x="2598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36"/>
            <p:cNvSpPr/>
            <p:nvPr/>
          </p:nvSpPr>
          <p:spPr>
            <a:xfrm>
              <a:off x="2470800" y="4124950"/>
              <a:ext cx="111650" cy="104275"/>
            </a:xfrm>
            <a:custGeom>
              <a:avLst/>
              <a:gdLst/>
              <a:ahLst/>
              <a:cxnLst/>
              <a:rect l="l" t="t" r="r" b="b"/>
              <a:pathLst>
                <a:path w="4466" h="4171" extrusionOk="0">
                  <a:moveTo>
                    <a:pt x="2265" y="1"/>
                  </a:moveTo>
                  <a:cubicBezTo>
                    <a:pt x="1763" y="1"/>
                    <a:pt x="1281" y="228"/>
                    <a:pt x="950" y="775"/>
                  </a:cubicBezTo>
                  <a:cubicBezTo>
                    <a:pt x="0" y="2347"/>
                    <a:pt x="1221" y="4171"/>
                    <a:pt x="2915" y="4171"/>
                  </a:cubicBezTo>
                  <a:cubicBezTo>
                    <a:pt x="3033" y="4171"/>
                    <a:pt x="3153" y="4162"/>
                    <a:pt x="3275" y="4144"/>
                  </a:cubicBezTo>
                  <a:cubicBezTo>
                    <a:pt x="4294" y="3990"/>
                    <a:pt x="4466" y="3039"/>
                    <a:pt x="4458" y="2134"/>
                  </a:cubicBezTo>
                  <a:cubicBezTo>
                    <a:pt x="4446" y="993"/>
                    <a:pt x="3313" y="1"/>
                    <a:pt x="2265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36"/>
            <p:cNvSpPr/>
            <p:nvPr/>
          </p:nvSpPr>
          <p:spPr>
            <a:xfrm>
              <a:off x="2532575" y="4059425"/>
              <a:ext cx="114750" cy="87500"/>
            </a:xfrm>
            <a:custGeom>
              <a:avLst/>
              <a:gdLst/>
              <a:ahLst/>
              <a:cxnLst/>
              <a:rect l="l" t="t" r="r" b="b"/>
              <a:pathLst>
                <a:path w="4590" h="3500" extrusionOk="0">
                  <a:moveTo>
                    <a:pt x="1212" y="0"/>
                  </a:moveTo>
                  <a:cubicBezTo>
                    <a:pt x="1112" y="0"/>
                    <a:pt x="1011" y="9"/>
                    <a:pt x="910" y="27"/>
                  </a:cubicBezTo>
                  <a:cubicBezTo>
                    <a:pt x="146" y="166"/>
                    <a:pt x="0" y="801"/>
                    <a:pt x="272" y="1462"/>
                  </a:cubicBezTo>
                  <a:cubicBezTo>
                    <a:pt x="645" y="2356"/>
                    <a:pt x="1939" y="3500"/>
                    <a:pt x="3056" y="3500"/>
                  </a:cubicBezTo>
                  <a:cubicBezTo>
                    <a:pt x="3230" y="3500"/>
                    <a:pt x="3399" y="3472"/>
                    <a:pt x="3561" y="3411"/>
                  </a:cubicBezTo>
                  <a:cubicBezTo>
                    <a:pt x="4589" y="3023"/>
                    <a:pt x="4065" y="1958"/>
                    <a:pt x="3556" y="1356"/>
                  </a:cubicBezTo>
                  <a:cubicBezTo>
                    <a:pt x="3003" y="704"/>
                    <a:pt x="2126" y="0"/>
                    <a:pt x="1212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36"/>
            <p:cNvSpPr/>
            <p:nvPr/>
          </p:nvSpPr>
          <p:spPr>
            <a:xfrm>
              <a:off x="2634300" y="4154775"/>
              <a:ext cx="87950" cy="66675"/>
            </a:xfrm>
            <a:custGeom>
              <a:avLst/>
              <a:gdLst/>
              <a:ahLst/>
              <a:cxnLst/>
              <a:rect l="l" t="t" r="r" b="b"/>
              <a:pathLst>
                <a:path w="3518" h="2667" extrusionOk="0">
                  <a:moveTo>
                    <a:pt x="1479" y="1"/>
                  </a:moveTo>
                  <a:cubicBezTo>
                    <a:pt x="683" y="1"/>
                    <a:pt x="1" y="433"/>
                    <a:pt x="266" y="1375"/>
                  </a:cubicBezTo>
                  <a:cubicBezTo>
                    <a:pt x="440" y="2005"/>
                    <a:pt x="1057" y="2454"/>
                    <a:pt x="1678" y="2610"/>
                  </a:cubicBezTo>
                  <a:cubicBezTo>
                    <a:pt x="1826" y="2648"/>
                    <a:pt x="1977" y="2667"/>
                    <a:pt x="2125" y="2667"/>
                  </a:cubicBezTo>
                  <a:cubicBezTo>
                    <a:pt x="2858" y="2667"/>
                    <a:pt x="3518" y="2210"/>
                    <a:pt x="3400" y="1352"/>
                  </a:cubicBezTo>
                  <a:cubicBezTo>
                    <a:pt x="3284" y="481"/>
                    <a:pt x="2318" y="1"/>
                    <a:pt x="1479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36"/>
            <p:cNvSpPr/>
            <p:nvPr/>
          </p:nvSpPr>
          <p:spPr>
            <a:xfrm>
              <a:off x="2660725" y="4040250"/>
              <a:ext cx="143150" cy="104475"/>
            </a:xfrm>
            <a:custGeom>
              <a:avLst/>
              <a:gdLst/>
              <a:ahLst/>
              <a:cxnLst/>
              <a:rect l="l" t="t" r="r" b="b"/>
              <a:pathLst>
                <a:path w="5726" h="4179" extrusionOk="0">
                  <a:moveTo>
                    <a:pt x="1516" y="0"/>
                  </a:moveTo>
                  <a:cubicBezTo>
                    <a:pt x="690" y="0"/>
                    <a:pt x="20" y="472"/>
                    <a:pt x="8" y="1719"/>
                  </a:cubicBezTo>
                  <a:cubicBezTo>
                    <a:pt x="0" y="2718"/>
                    <a:pt x="326" y="3669"/>
                    <a:pt x="1367" y="4059"/>
                  </a:cubicBezTo>
                  <a:cubicBezTo>
                    <a:pt x="1587" y="4142"/>
                    <a:pt x="1835" y="4179"/>
                    <a:pt x="2093" y="4179"/>
                  </a:cubicBezTo>
                  <a:cubicBezTo>
                    <a:pt x="2824" y="4179"/>
                    <a:pt x="3639" y="3882"/>
                    <a:pt x="4123" y="3474"/>
                  </a:cubicBezTo>
                  <a:cubicBezTo>
                    <a:pt x="5725" y="2121"/>
                    <a:pt x="3268" y="0"/>
                    <a:pt x="1516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36"/>
            <p:cNvSpPr/>
            <p:nvPr/>
          </p:nvSpPr>
          <p:spPr>
            <a:xfrm>
              <a:off x="2779300" y="4057275"/>
              <a:ext cx="111350" cy="95200"/>
            </a:xfrm>
            <a:custGeom>
              <a:avLst/>
              <a:gdLst/>
              <a:ahLst/>
              <a:cxnLst/>
              <a:rect l="l" t="t" r="r" b="b"/>
              <a:pathLst>
                <a:path w="4454" h="3808" extrusionOk="0">
                  <a:moveTo>
                    <a:pt x="2642" y="1"/>
                  </a:moveTo>
                  <a:cubicBezTo>
                    <a:pt x="1851" y="1"/>
                    <a:pt x="1003" y="431"/>
                    <a:pt x="636" y="1043"/>
                  </a:cubicBezTo>
                  <a:cubicBezTo>
                    <a:pt x="104" y="1936"/>
                    <a:pt x="1" y="3472"/>
                    <a:pt x="1279" y="3747"/>
                  </a:cubicBezTo>
                  <a:cubicBezTo>
                    <a:pt x="1468" y="3787"/>
                    <a:pt x="1661" y="3807"/>
                    <a:pt x="1853" y="3807"/>
                  </a:cubicBezTo>
                  <a:cubicBezTo>
                    <a:pt x="2547" y="3807"/>
                    <a:pt x="3230" y="3545"/>
                    <a:pt x="3685" y="3035"/>
                  </a:cubicBezTo>
                  <a:cubicBezTo>
                    <a:pt x="4176" y="2481"/>
                    <a:pt x="4454" y="1384"/>
                    <a:pt x="4030" y="711"/>
                  </a:cubicBezTo>
                  <a:cubicBezTo>
                    <a:pt x="3717" y="209"/>
                    <a:pt x="3193" y="1"/>
                    <a:pt x="2642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36"/>
            <p:cNvSpPr/>
            <p:nvPr/>
          </p:nvSpPr>
          <p:spPr>
            <a:xfrm>
              <a:off x="2897950" y="4083875"/>
              <a:ext cx="103850" cy="105625"/>
            </a:xfrm>
            <a:custGeom>
              <a:avLst/>
              <a:gdLst/>
              <a:ahLst/>
              <a:cxnLst/>
              <a:rect l="l" t="t" r="r" b="b"/>
              <a:pathLst>
                <a:path w="4154" h="4225" extrusionOk="0">
                  <a:moveTo>
                    <a:pt x="1913" y="1"/>
                  </a:moveTo>
                  <a:cubicBezTo>
                    <a:pt x="751" y="1"/>
                    <a:pt x="0" y="1186"/>
                    <a:pt x="38" y="2304"/>
                  </a:cubicBezTo>
                  <a:cubicBezTo>
                    <a:pt x="53" y="2761"/>
                    <a:pt x="197" y="3212"/>
                    <a:pt x="512" y="3553"/>
                  </a:cubicBezTo>
                  <a:cubicBezTo>
                    <a:pt x="946" y="4021"/>
                    <a:pt x="1460" y="4224"/>
                    <a:pt x="1960" y="4224"/>
                  </a:cubicBezTo>
                  <a:cubicBezTo>
                    <a:pt x="3091" y="4224"/>
                    <a:pt x="4154" y="3186"/>
                    <a:pt x="4075" y="1828"/>
                  </a:cubicBezTo>
                  <a:cubicBezTo>
                    <a:pt x="4015" y="789"/>
                    <a:pt x="3115" y="141"/>
                    <a:pt x="2134" y="15"/>
                  </a:cubicBezTo>
                  <a:cubicBezTo>
                    <a:pt x="2059" y="5"/>
                    <a:pt x="1985" y="1"/>
                    <a:pt x="1913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36"/>
            <p:cNvSpPr/>
            <p:nvPr/>
          </p:nvSpPr>
          <p:spPr>
            <a:xfrm>
              <a:off x="2798925" y="4175400"/>
              <a:ext cx="113550" cy="89575"/>
            </a:xfrm>
            <a:custGeom>
              <a:avLst/>
              <a:gdLst/>
              <a:ahLst/>
              <a:cxnLst/>
              <a:rect l="l" t="t" r="r" b="b"/>
              <a:pathLst>
                <a:path w="4542" h="3583" extrusionOk="0">
                  <a:moveTo>
                    <a:pt x="1815" y="0"/>
                  </a:moveTo>
                  <a:cubicBezTo>
                    <a:pt x="0" y="0"/>
                    <a:pt x="356" y="3583"/>
                    <a:pt x="2337" y="3583"/>
                  </a:cubicBezTo>
                  <a:cubicBezTo>
                    <a:pt x="2512" y="3583"/>
                    <a:pt x="2698" y="3555"/>
                    <a:pt x="2897" y="3495"/>
                  </a:cubicBezTo>
                  <a:cubicBezTo>
                    <a:pt x="4541" y="3001"/>
                    <a:pt x="3386" y="265"/>
                    <a:pt x="2100" y="28"/>
                  </a:cubicBezTo>
                  <a:cubicBezTo>
                    <a:pt x="2000" y="9"/>
                    <a:pt x="1905" y="0"/>
                    <a:pt x="1815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36"/>
            <p:cNvSpPr/>
            <p:nvPr/>
          </p:nvSpPr>
          <p:spPr>
            <a:xfrm>
              <a:off x="2727775" y="4164175"/>
              <a:ext cx="84275" cy="73925"/>
            </a:xfrm>
            <a:custGeom>
              <a:avLst/>
              <a:gdLst/>
              <a:ahLst/>
              <a:cxnLst/>
              <a:rect l="l" t="t" r="r" b="b"/>
              <a:pathLst>
                <a:path w="3371" h="2957" extrusionOk="0">
                  <a:moveTo>
                    <a:pt x="1624" y="0"/>
                  </a:moveTo>
                  <a:cubicBezTo>
                    <a:pt x="265" y="0"/>
                    <a:pt x="1" y="2891"/>
                    <a:pt x="1441" y="2955"/>
                  </a:cubicBezTo>
                  <a:cubicBezTo>
                    <a:pt x="1459" y="2956"/>
                    <a:pt x="1477" y="2957"/>
                    <a:pt x="1495" y="2957"/>
                  </a:cubicBezTo>
                  <a:cubicBezTo>
                    <a:pt x="2984" y="2957"/>
                    <a:pt x="3371" y="172"/>
                    <a:pt x="1724" y="5"/>
                  </a:cubicBezTo>
                  <a:cubicBezTo>
                    <a:pt x="1690" y="2"/>
                    <a:pt x="1656" y="0"/>
                    <a:pt x="1624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36"/>
            <p:cNvSpPr/>
            <p:nvPr/>
          </p:nvSpPr>
          <p:spPr>
            <a:xfrm>
              <a:off x="2901275" y="4207725"/>
              <a:ext cx="84825" cy="70975"/>
            </a:xfrm>
            <a:custGeom>
              <a:avLst/>
              <a:gdLst/>
              <a:ahLst/>
              <a:cxnLst/>
              <a:rect l="l" t="t" r="r" b="b"/>
              <a:pathLst>
                <a:path w="3393" h="2839" extrusionOk="0">
                  <a:moveTo>
                    <a:pt x="1299" y="1"/>
                  </a:moveTo>
                  <a:cubicBezTo>
                    <a:pt x="589" y="1"/>
                    <a:pt x="0" y="615"/>
                    <a:pt x="160" y="1536"/>
                  </a:cubicBezTo>
                  <a:cubicBezTo>
                    <a:pt x="300" y="2337"/>
                    <a:pt x="862" y="2838"/>
                    <a:pt x="1544" y="2838"/>
                  </a:cubicBezTo>
                  <a:cubicBezTo>
                    <a:pt x="1796" y="2838"/>
                    <a:pt x="2064" y="2770"/>
                    <a:pt x="2334" y="2623"/>
                  </a:cubicBezTo>
                  <a:cubicBezTo>
                    <a:pt x="3393" y="2046"/>
                    <a:pt x="2888" y="823"/>
                    <a:pt x="2119" y="278"/>
                  </a:cubicBezTo>
                  <a:cubicBezTo>
                    <a:pt x="1851" y="88"/>
                    <a:pt x="1566" y="1"/>
                    <a:pt x="1299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36"/>
            <p:cNvSpPr/>
            <p:nvPr/>
          </p:nvSpPr>
          <p:spPr>
            <a:xfrm>
              <a:off x="2886400" y="4287325"/>
              <a:ext cx="74175" cy="49150"/>
            </a:xfrm>
            <a:custGeom>
              <a:avLst/>
              <a:gdLst/>
              <a:ahLst/>
              <a:cxnLst/>
              <a:rect l="l" t="t" r="r" b="b"/>
              <a:pathLst>
                <a:path w="2967" h="1966" extrusionOk="0">
                  <a:moveTo>
                    <a:pt x="1163" y="1"/>
                  </a:moveTo>
                  <a:cubicBezTo>
                    <a:pt x="787" y="1"/>
                    <a:pt x="458" y="139"/>
                    <a:pt x="326" y="488"/>
                  </a:cubicBezTo>
                  <a:cubicBezTo>
                    <a:pt x="0" y="1343"/>
                    <a:pt x="1148" y="1966"/>
                    <a:pt x="1979" y="1966"/>
                  </a:cubicBezTo>
                  <a:cubicBezTo>
                    <a:pt x="2150" y="1966"/>
                    <a:pt x="2308" y="1939"/>
                    <a:pt x="2437" y="1883"/>
                  </a:cubicBezTo>
                  <a:cubicBezTo>
                    <a:pt x="2916" y="1673"/>
                    <a:pt x="2966" y="1222"/>
                    <a:pt x="2752" y="803"/>
                  </a:cubicBezTo>
                  <a:cubicBezTo>
                    <a:pt x="2537" y="378"/>
                    <a:pt x="1785" y="1"/>
                    <a:pt x="1163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2" name="Google Shape;4942;p36"/>
          <p:cNvGrpSpPr/>
          <p:nvPr/>
        </p:nvGrpSpPr>
        <p:grpSpPr>
          <a:xfrm>
            <a:off x="4165223" y="444117"/>
            <a:ext cx="337223" cy="378904"/>
            <a:chOff x="2734285" y="1423430"/>
            <a:chExt cx="337223" cy="378904"/>
          </a:xfrm>
        </p:grpSpPr>
        <p:sp>
          <p:nvSpPr>
            <p:cNvPr id="4943" name="Google Shape;4943;p36"/>
            <p:cNvSpPr/>
            <p:nvPr/>
          </p:nvSpPr>
          <p:spPr>
            <a:xfrm>
              <a:off x="2734285" y="1423430"/>
              <a:ext cx="322881" cy="367047"/>
            </a:xfrm>
            <a:custGeom>
              <a:avLst/>
              <a:gdLst/>
              <a:ahLst/>
              <a:cxnLst/>
              <a:rect l="l" t="t" r="r" b="b"/>
              <a:pathLst>
                <a:path w="2859" h="3250" extrusionOk="0">
                  <a:moveTo>
                    <a:pt x="1646" y="1"/>
                  </a:moveTo>
                  <a:cubicBezTo>
                    <a:pt x="1577" y="1"/>
                    <a:pt x="1512" y="51"/>
                    <a:pt x="1492" y="139"/>
                  </a:cubicBezTo>
                  <a:cubicBezTo>
                    <a:pt x="1479" y="209"/>
                    <a:pt x="1512" y="255"/>
                    <a:pt x="1519" y="322"/>
                  </a:cubicBezTo>
                  <a:cubicBezTo>
                    <a:pt x="1526" y="378"/>
                    <a:pt x="1492" y="441"/>
                    <a:pt x="1486" y="498"/>
                  </a:cubicBezTo>
                  <a:cubicBezTo>
                    <a:pt x="1466" y="631"/>
                    <a:pt x="1512" y="694"/>
                    <a:pt x="1579" y="800"/>
                  </a:cubicBezTo>
                  <a:cubicBezTo>
                    <a:pt x="1622" y="873"/>
                    <a:pt x="1619" y="943"/>
                    <a:pt x="1635" y="1019"/>
                  </a:cubicBezTo>
                  <a:cubicBezTo>
                    <a:pt x="1645" y="1076"/>
                    <a:pt x="1715" y="1176"/>
                    <a:pt x="1688" y="1222"/>
                  </a:cubicBezTo>
                  <a:cubicBezTo>
                    <a:pt x="1619" y="1189"/>
                    <a:pt x="1565" y="1049"/>
                    <a:pt x="1536" y="973"/>
                  </a:cubicBezTo>
                  <a:cubicBezTo>
                    <a:pt x="1516" y="913"/>
                    <a:pt x="1502" y="853"/>
                    <a:pt x="1476" y="793"/>
                  </a:cubicBezTo>
                  <a:cubicBezTo>
                    <a:pt x="1446" y="737"/>
                    <a:pt x="1409" y="684"/>
                    <a:pt x="1373" y="631"/>
                  </a:cubicBezTo>
                  <a:cubicBezTo>
                    <a:pt x="1339" y="574"/>
                    <a:pt x="1333" y="521"/>
                    <a:pt x="1273" y="481"/>
                  </a:cubicBezTo>
                  <a:cubicBezTo>
                    <a:pt x="1223" y="454"/>
                    <a:pt x="1180" y="421"/>
                    <a:pt x="1143" y="381"/>
                  </a:cubicBezTo>
                  <a:cubicBezTo>
                    <a:pt x="1080" y="305"/>
                    <a:pt x="997" y="155"/>
                    <a:pt x="884" y="152"/>
                  </a:cubicBezTo>
                  <a:cubicBezTo>
                    <a:pt x="883" y="152"/>
                    <a:pt x="881" y="152"/>
                    <a:pt x="880" y="152"/>
                  </a:cubicBezTo>
                  <a:cubicBezTo>
                    <a:pt x="722" y="152"/>
                    <a:pt x="765" y="326"/>
                    <a:pt x="791" y="418"/>
                  </a:cubicBezTo>
                  <a:cubicBezTo>
                    <a:pt x="811" y="478"/>
                    <a:pt x="804" y="534"/>
                    <a:pt x="834" y="594"/>
                  </a:cubicBezTo>
                  <a:cubicBezTo>
                    <a:pt x="864" y="651"/>
                    <a:pt x="901" y="700"/>
                    <a:pt x="944" y="747"/>
                  </a:cubicBezTo>
                  <a:cubicBezTo>
                    <a:pt x="984" y="793"/>
                    <a:pt x="1047" y="853"/>
                    <a:pt x="1064" y="910"/>
                  </a:cubicBezTo>
                  <a:cubicBezTo>
                    <a:pt x="1084" y="966"/>
                    <a:pt x="1070" y="1003"/>
                    <a:pt x="1107" y="1056"/>
                  </a:cubicBezTo>
                  <a:cubicBezTo>
                    <a:pt x="1160" y="1142"/>
                    <a:pt x="1236" y="1235"/>
                    <a:pt x="1276" y="1325"/>
                  </a:cubicBezTo>
                  <a:cubicBezTo>
                    <a:pt x="1290" y="1342"/>
                    <a:pt x="1296" y="1362"/>
                    <a:pt x="1300" y="1382"/>
                  </a:cubicBezTo>
                  <a:cubicBezTo>
                    <a:pt x="1285" y="1389"/>
                    <a:pt x="1270" y="1393"/>
                    <a:pt x="1257" y="1393"/>
                  </a:cubicBezTo>
                  <a:cubicBezTo>
                    <a:pt x="1163" y="1393"/>
                    <a:pt x="1098" y="1234"/>
                    <a:pt x="1060" y="1176"/>
                  </a:cubicBezTo>
                  <a:cubicBezTo>
                    <a:pt x="1030" y="1119"/>
                    <a:pt x="994" y="1063"/>
                    <a:pt x="951" y="1016"/>
                  </a:cubicBezTo>
                  <a:cubicBezTo>
                    <a:pt x="901" y="960"/>
                    <a:pt x="831" y="960"/>
                    <a:pt x="775" y="926"/>
                  </a:cubicBezTo>
                  <a:cubicBezTo>
                    <a:pt x="718" y="896"/>
                    <a:pt x="685" y="833"/>
                    <a:pt x="635" y="790"/>
                  </a:cubicBezTo>
                  <a:cubicBezTo>
                    <a:pt x="588" y="754"/>
                    <a:pt x="535" y="730"/>
                    <a:pt x="479" y="717"/>
                  </a:cubicBezTo>
                  <a:cubicBezTo>
                    <a:pt x="397" y="694"/>
                    <a:pt x="255" y="630"/>
                    <a:pt x="158" y="630"/>
                  </a:cubicBezTo>
                  <a:cubicBezTo>
                    <a:pt x="144" y="630"/>
                    <a:pt x="131" y="631"/>
                    <a:pt x="120" y="634"/>
                  </a:cubicBezTo>
                  <a:cubicBezTo>
                    <a:pt x="0" y="664"/>
                    <a:pt x="7" y="823"/>
                    <a:pt x="87" y="903"/>
                  </a:cubicBezTo>
                  <a:cubicBezTo>
                    <a:pt x="166" y="983"/>
                    <a:pt x="306" y="1036"/>
                    <a:pt x="399" y="1096"/>
                  </a:cubicBezTo>
                  <a:cubicBezTo>
                    <a:pt x="449" y="1129"/>
                    <a:pt x="509" y="1152"/>
                    <a:pt x="555" y="1186"/>
                  </a:cubicBezTo>
                  <a:cubicBezTo>
                    <a:pt x="602" y="1222"/>
                    <a:pt x="648" y="1262"/>
                    <a:pt x="688" y="1302"/>
                  </a:cubicBezTo>
                  <a:cubicBezTo>
                    <a:pt x="735" y="1342"/>
                    <a:pt x="791" y="1358"/>
                    <a:pt x="844" y="1398"/>
                  </a:cubicBezTo>
                  <a:cubicBezTo>
                    <a:pt x="897" y="1441"/>
                    <a:pt x="911" y="1498"/>
                    <a:pt x="937" y="1548"/>
                  </a:cubicBezTo>
                  <a:cubicBezTo>
                    <a:pt x="964" y="1598"/>
                    <a:pt x="1077" y="1731"/>
                    <a:pt x="1050" y="1784"/>
                  </a:cubicBezTo>
                  <a:cubicBezTo>
                    <a:pt x="954" y="1760"/>
                    <a:pt x="868" y="1654"/>
                    <a:pt x="818" y="1574"/>
                  </a:cubicBezTo>
                  <a:cubicBezTo>
                    <a:pt x="794" y="1538"/>
                    <a:pt x="784" y="1491"/>
                    <a:pt x="758" y="1455"/>
                  </a:cubicBezTo>
                  <a:cubicBezTo>
                    <a:pt x="721" y="1405"/>
                    <a:pt x="665" y="1395"/>
                    <a:pt x="615" y="1362"/>
                  </a:cubicBezTo>
                  <a:cubicBezTo>
                    <a:pt x="535" y="1311"/>
                    <a:pt x="446" y="1213"/>
                    <a:pt x="343" y="1213"/>
                  </a:cubicBezTo>
                  <a:cubicBezTo>
                    <a:pt x="325" y="1213"/>
                    <a:pt x="308" y="1216"/>
                    <a:pt x="289" y="1222"/>
                  </a:cubicBezTo>
                  <a:cubicBezTo>
                    <a:pt x="136" y="1272"/>
                    <a:pt x="206" y="1408"/>
                    <a:pt x="303" y="1475"/>
                  </a:cubicBezTo>
                  <a:cubicBezTo>
                    <a:pt x="525" y="1628"/>
                    <a:pt x="652" y="1880"/>
                    <a:pt x="854" y="2063"/>
                  </a:cubicBezTo>
                  <a:cubicBezTo>
                    <a:pt x="957" y="2156"/>
                    <a:pt x="974" y="2289"/>
                    <a:pt x="1080" y="2369"/>
                  </a:cubicBezTo>
                  <a:cubicBezTo>
                    <a:pt x="1187" y="2442"/>
                    <a:pt x="1283" y="2522"/>
                    <a:pt x="1373" y="2615"/>
                  </a:cubicBezTo>
                  <a:cubicBezTo>
                    <a:pt x="1462" y="2714"/>
                    <a:pt x="1555" y="2814"/>
                    <a:pt x="1592" y="2947"/>
                  </a:cubicBezTo>
                  <a:cubicBezTo>
                    <a:pt x="1612" y="3003"/>
                    <a:pt x="1639" y="3060"/>
                    <a:pt x="1672" y="3113"/>
                  </a:cubicBezTo>
                  <a:cubicBezTo>
                    <a:pt x="1692" y="3153"/>
                    <a:pt x="1695" y="3203"/>
                    <a:pt x="1682" y="3249"/>
                  </a:cubicBezTo>
                  <a:cubicBezTo>
                    <a:pt x="1708" y="3233"/>
                    <a:pt x="1735" y="3223"/>
                    <a:pt x="1755" y="3203"/>
                  </a:cubicBezTo>
                  <a:cubicBezTo>
                    <a:pt x="1778" y="3186"/>
                    <a:pt x="1785" y="3153"/>
                    <a:pt x="1805" y="3140"/>
                  </a:cubicBezTo>
                  <a:cubicBezTo>
                    <a:pt x="1828" y="3123"/>
                    <a:pt x="1865" y="3126"/>
                    <a:pt x="1888" y="3120"/>
                  </a:cubicBezTo>
                  <a:cubicBezTo>
                    <a:pt x="1921" y="3110"/>
                    <a:pt x="1934" y="3086"/>
                    <a:pt x="1964" y="3067"/>
                  </a:cubicBezTo>
                  <a:cubicBezTo>
                    <a:pt x="1987" y="3053"/>
                    <a:pt x="2017" y="3047"/>
                    <a:pt x="2044" y="3043"/>
                  </a:cubicBezTo>
                  <a:cubicBezTo>
                    <a:pt x="2134" y="3023"/>
                    <a:pt x="2164" y="2940"/>
                    <a:pt x="2240" y="2914"/>
                  </a:cubicBezTo>
                  <a:cubicBezTo>
                    <a:pt x="2320" y="2887"/>
                    <a:pt x="2413" y="2897"/>
                    <a:pt x="2479" y="2854"/>
                  </a:cubicBezTo>
                  <a:cubicBezTo>
                    <a:pt x="2542" y="2807"/>
                    <a:pt x="2579" y="2738"/>
                    <a:pt x="2652" y="2708"/>
                  </a:cubicBezTo>
                  <a:cubicBezTo>
                    <a:pt x="2675" y="2700"/>
                    <a:pt x="2699" y="2697"/>
                    <a:pt x="2722" y="2697"/>
                  </a:cubicBezTo>
                  <a:cubicBezTo>
                    <a:pt x="2739" y="2697"/>
                    <a:pt x="2755" y="2698"/>
                    <a:pt x="2772" y="2701"/>
                  </a:cubicBezTo>
                  <a:cubicBezTo>
                    <a:pt x="2802" y="2701"/>
                    <a:pt x="2828" y="2701"/>
                    <a:pt x="2858" y="2694"/>
                  </a:cubicBezTo>
                  <a:cubicBezTo>
                    <a:pt x="2805" y="2638"/>
                    <a:pt x="2768" y="2571"/>
                    <a:pt x="2749" y="2498"/>
                  </a:cubicBezTo>
                  <a:cubicBezTo>
                    <a:pt x="2722" y="2402"/>
                    <a:pt x="2739" y="2289"/>
                    <a:pt x="2739" y="2183"/>
                  </a:cubicBezTo>
                  <a:cubicBezTo>
                    <a:pt x="2742" y="2060"/>
                    <a:pt x="2775" y="1943"/>
                    <a:pt x="2782" y="1824"/>
                  </a:cubicBezTo>
                  <a:cubicBezTo>
                    <a:pt x="2788" y="1687"/>
                    <a:pt x="2752" y="1564"/>
                    <a:pt x="2758" y="1428"/>
                  </a:cubicBezTo>
                  <a:cubicBezTo>
                    <a:pt x="2762" y="1319"/>
                    <a:pt x="2768" y="1196"/>
                    <a:pt x="2735" y="1083"/>
                  </a:cubicBezTo>
                  <a:cubicBezTo>
                    <a:pt x="2702" y="973"/>
                    <a:pt x="2732" y="880"/>
                    <a:pt x="2712" y="773"/>
                  </a:cubicBezTo>
                  <a:cubicBezTo>
                    <a:pt x="2693" y="681"/>
                    <a:pt x="2613" y="583"/>
                    <a:pt x="2514" y="583"/>
                  </a:cubicBezTo>
                  <a:cubicBezTo>
                    <a:pt x="2509" y="583"/>
                    <a:pt x="2504" y="584"/>
                    <a:pt x="2499" y="584"/>
                  </a:cubicBezTo>
                  <a:cubicBezTo>
                    <a:pt x="2380" y="594"/>
                    <a:pt x="2310" y="754"/>
                    <a:pt x="2297" y="853"/>
                  </a:cubicBezTo>
                  <a:cubicBezTo>
                    <a:pt x="2287" y="973"/>
                    <a:pt x="2230" y="1116"/>
                    <a:pt x="2240" y="1235"/>
                  </a:cubicBezTo>
                  <a:cubicBezTo>
                    <a:pt x="2243" y="1299"/>
                    <a:pt x="2250" y="1362"/>
                    <a:pt x="2257" y="1425"/>
                  </a:cubicBezTo>
                  <a:cubicBezTo>
                    <a:pt x="2263" y="1485"/>
                    <a:pt x="2297" y="1538"/>
                    <a:pt x="2283" y="1601"/>
                  </a:cubicBezTo>
                  <a:cubicBezTo>
                    <a:pt x="2279" y="1602"/>
                    <a:pt x="2274" y="1603"/>
                    <a:pt x="2270" y="1603"/>
                  </a:cubicBezTo>
                  <a:cubicBezTo>
                    <a:pt x="2179" y="1603"/>
                    <a:pt x="2170" y="1382"/>
                    <a:pt x="2167" y="1322"/>
                  </a:cubicBezTo>
                  <a:cubicBezTo>
                    <a:pt x="2157" y="1206"/>
                    <a:pt x="2124" y="1089"/>
                    <a:pt x="2071" y="986"/>
                  </a:cubicBezTo>
                  <a:cubicBezTo>
                    <a:pt x="2047" y="936"/>
                    <a:pt x="2027" y="883"/>
                    <a:pt x="2014" y="827"/>
                  </a:cubicBezTo>
                  <a:cubicBezTo>
                    <a:pt x="2007" y="767"/>
                    <a:pt x="2034" y="707"/>
                    <a:pt x="2031" y="647"/>
                  </a:cubicBezTo>
                  <a:cubicBezTo>
                    <a:pt x="2021" y="528"/>
                    <a:pt x="1884" y="454"/>
                    <a:pt x="1851" y="345"/>
                  </a:cubicBezTo>
                  <a:cubicBezTo>
                    <a:pt x="1818" y="235"/>
                    <a:pt x="1851" y="129"/>
                    <a:pt x="1752" y="42"/>
                  </a:cubicBezTo>
                  <a:cubicBezTo>
                    <a:pt x="1719" y="14"/>
                    <a:pt x="1682" y="1"/>
                    <a:pt x="1646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36"/>
            <p:cNvSpPr/>
            <p:nvPr/>
          </p:nvSpPr>
          <p:spPr>
            <a:xfrm>
              <a:off x="2916223" y="1727569"/>
              <a:ext cx="155286" cy="74765"/>
            </a:xfrm>
            <a:custGeom>
              <a:avLst/>
              <a:gdLst/>
              <a:ahLst/>
              <a:cxnLst/>
              <a:rect l="l" t="t" r="r" b="b"/>
              <a:pathLst>
                <a:path w="1375" h="662" extrusionOk="0">
                  <a:moveTo>
                    <a:pt x="1274" y="1"/>
                  </a:moveTo>
                  <a:cubicBezTo>
                    <a:pt x="1270" y="1"/>
                    <a:pt x="1265" y="1"/>
                    <a:pt x="1260" y="1"/>
                  </a:cubicBezTo>
                  <a:lnTo>
                    <a:pt x="1250" y="1"/>
                  </a:lnTo>
                  <a:cubicBezTo>
                    <a:pt x="1224" y="5"/>
                    <a:pt x="1194" y="8"/>
                    <a:pt x="1164" y="8"/>
                  </a:cubicBezTo>
                  <a:cubicBezTo>
                    <a:pt x="1149" y="4"/>
                    <a:pt x="1132" y="2"/>
                    <a:pt x="1116" y="2"/>
                  </a:cubicBezTo>
                  <a:cubicBezTo>
                    <a:pt x="1093" y="2"/>
                    <a:pt x="1069" y="5"/>
                    <a:pt x="1048" y="11"/>
                  </a:cubicBezTo>
                  <a:cubicBezTo>
                    <a:pt x="975" y="45"/>
                    <a:pt x="941" y="111"/>
                    <a:pt x="872" y="158"/>
                  </a:cubicBezTo>
                  <a:cubicBezTo>
                    <a:pt x="802" y="207"/>
                    <a:pt x="719" y="191"/>
                    <a:pt x="636" y="217"/>
                  </a:cubicBezTo>
                  <a:cubicBezTo>
                    <a:pt x="553" y="247"/>
                    <a:pt x="526" y="330"/>
                    <a:pt x="440" y="350"/>
                  </a:cubicBezTo>
                  <a:cubicBezTo>
                    <a:pt x="410" y="350"/>
                    <a:pt x="383" y="360"/>
                    <a:pt x="357" y="374"/>
                  </a:cubicBezTo>
                  <a:cubicBezTo>
                    <a:pt x="330" y="393"/>
                    <a:pt x="317" y="413"/>
                    <a:pt x="283" y="423"/>
                  </a:cubicBezTo>
                  <a:cubicBezTo>
                    <a:pt x="257" y="430"/>
                    <a:pt x="220" y="430"/>
                    <a:pt x="200" y="443"/>
                  </a:cubicBezTo>
                  <a:cubicBezTo>
                    <a:pt x="177" y="460"/>
                    <a:pt x="170" y="493"/>
                    <a:pt x="151" y="510"/>
                  </a:cubicBezTo>
                  <a:cubicBezTo>
                    <a:pt x="131" y="526"/>
                    <a:pt x="97" y="536"/>
                    <a:pt x="71" y="556"/>
                  </a:cubicBezTo>
                  <a:cubicBezTo>
                    <a:pt x="51" y="563"/>
                    <a:pt x="34" y="580"/>
                    <a:pt x="24" y="599"/>
                  </a:cubicBezTo>
                  <a:cubicBezTo>
                    <a:pt x="0" y="650"/>
                    <a:pt x="43" y="661"/>
                    <a:pt x="93" y="661"/>
                  </a:cubicBezTo>
                  <a:cubicBezTo>
                    <a:pt x="133" y="661"/>
                    <a:pt x="176" y="654"/>
                    <a:pt x="194" y="653"/>
                  </a:cubicBezTo>
                  <a:cubicBezTo>
                    <a:pt x="230" y="649"/>
                    <a:pt x="267" y="649"/>
                    <a:pt x="307" y="643"/>
                  </a:cubicBezTo>
                  <a:cubicBezTo>
                    <a:pt x="343" y="633"/>
                    <a:pt x="380" y="626"/>
                    <a:pt x="420" y="626"/>
                  </a:cubicBezTo>
                  <a:cubicBezTo>
                    <a:pt x="447" y="632"/>
                    <a:pt x="475" y="635"/>
                    <a:pt x="503" y="635"/>
                  </a:cubicBezTo>
                  <a:cubicBezTo>
                    <a:pt x="523" y="635"/>
                    <a:pt x="543" y="634"/>
                    <a:pt x="563" y="629"/>
                  </a:cubicBezTo>
                  <a:cubicBezTo>
                    <a:pt x="622" y="609"/>
                    <a:pt x="682" y="583"/>
                    <a:pt x="735" y="543"/>
                  </a:cubicBezTo>
                  <a:cubicBezTo>
                    <a:pt x="828" y="480"/>
                    <a:pt x="941" y="467"/>
                    <a:pt x="1015" y="377"/>
                  </a:cubicBezTo>
                  <a:cubicBezTo>
                    <a:pt x="1068" y="307"/>
                    <a:pt x="1131" y="247"/>
                    <a:pt x="1201" y="194"/>
                  </a:cubicBezTo>
                  <a:cubicBezTo>
                    <a:pt x="1247" y="164"/>
                    <a:pt x="1334" y="158"/>
                    <a:pt x="1354" y="98"/>
                  </a:cubicBezTo>
                  <a:cubicBezTo>
                    <a:pt x="1375" y="36"/>
                    <a:pt x="1329" y="1"/>
                    <a:pt x="127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5" name="Google Shape;4945;p36"/>
          <p:cNvGrpSpPr/>
          <p:nvPr/>
        </p:nvGrpSpPr>
        <p:grpSpPr>
          <a:xfrm>
            <a:off x="-224434" y="-101929"/>
            <a:ext cx="7691312" cy="2318226"/>
            <a:chOff x="649975" y="1060750"/>
            <a:chExt cx="1168200" cy="352100"/>
          </a:xfrm>
        </p:grpSpPr>
        <p:sp>
          <p:nvSpPr>
            <p:cNvPr id="4946" name="Google Shape;4946;p36"/>
            <p:cNvSpPr/>
            <p:nvPr/>
          </p:nvSpPr>
          <p:spPr>
            <a:xfrm>
              <a:off x="1640150" y="1304050"/>
              <a:ext cx="101650" cy="107450"/>
            </a:xfrm>
            <a:custGeom>
              <a:avLst/>
              <a:gdLst/>
              <a:ahLst/>
              <a:cxnLst/>
              <a:rect l="l" t="t" r="r" b="b"/>
              <a:pathLst>
                <a:path w="4066" h="4298" extrusionOk="0">
                  <a:moveTo>
                    <a:pt x="2141" y="1"/>
                  </a:moveTo>
                  <a:cubicBezTo>
                    <a:pt x="898" y="1"/>
                    <a:pt x="0" y="2076"/>
                    <a:pt x="195" y="3078"/>
                  </a:cubicBezTo>
                  <a:cubicBezTo>
                    <a:pt x="352" y="3888"/>
                    <a:pt x="1045" y="4297"/>
                    <a:pt x="1831" y="4297"/>
                  </a:cubicBezTo>
                  <a:cubicBezTo>
                    <a:pt x="2031" y="4297"/>
                    <a:pt x="2237" y="4271"/>
                    <a:pt x="2442" y="4217"/>
                  </a:cubicBezTo>
                  <a:cubicBezTo>
                    <a:pt x="3602" y="3915"/>
                    <a:pt x="4066" y="2773"/>
                    <a:pt x="3839" y="1734"/>
                  </a:cubicBezTo>
                  <a:cubicBezTo>
                    <a:pt x="3725" y="1204"/>
                    <a:pt x="3438" y="672"/>
                    <a:pt x="2989" y="324"/>
                  </a:cubicBezTo>
                  <a:cubicBezTo>
                    <a:pt x="2695" y="98"/>
                    <a:pt x="2410" y="1"/>
                    <a:pt x="2141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36"/>
            <p:cNvSpPr/>
            <p:nvPr/>
          </p:nvSpPr>
          <p:spPr>
            <a:xfrm>
              <a:off x="1748975" y="1342275"/>
              <a:ext cx="69200" cy="44825"/>
            </a:xfrm>
            <a:custGeom>
              <a:avLst/>
              <a:gdLst/>
              <a:ahLst/>
              <a:cxnLst/>
              <a:rect l="l" t="t" r="r" b="b"/>
              <a:pathLst>
                <a:path w="2768" h="1793" extrusionOk="0">
                  <a:moveTo>
                    <a:pt x="965" y="0"/>
                  </a:moveTo>
                  <a:cubicBezTo>
                    <a:pt x="431" y="0"/>
                    <a:pt x="1" y="222"/>
                    <a:pt x="116" y="747"/>
                  </a:cubicBezTo>
                  <a:cubicBezTo>
                    <a:pt x="222" y="1236"/>
                    <a:pt x="807" y="1599"/>
                    <a:pt x="1271" y="1738"/>
                  </a:cubicBezTo>
                  <a:cubicBezTo>
                    <a:pt x="1389" y="1773"/>
                    <a:pt x="1520" y="1792"/>
                    <a:pt x="1653" y="1792"/>
                  </a:cubicBezTo>
                  <a:cubicBezTo>
                    <a:pt x="2073" y="1792"/>
                    <a:pt x="2509" y="1606"/>
                    <a:pt x="2605" y="1191"/>
                  </a:cubicBezTo>
                  <a:cubicBezTo>
                    <a:pt x="2767" y="482"/>
                    <a:pt x="1753" y="0"/>
                    <a:pt x="965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36"/>
            <p:cNvSpPr/>
            <p:nvPr/>
          </p:nvSpPr>
          <p:spPr>
            <a:xfrm>
              <a:off x="1458225" y="1313400"/>
              <a:ext cx="98675" cy="99450"/>
            </a:xfrm>
            <a:custGeom>
              <a:avLst/>
              <a:gdLst/>
              <a:ahLst/>
              <a:cxnLst/>
              <a:rect l="l" t="t" r="r" b="b"/>
              <a:pathLst>
                <a:path w="3947" h="3978" extrusionOk="0">
                  <a:moveTo>
                    <a:pt x="2353" y="0"/>
                  </a:moveTo>
                  <a:cubicBezTo>
                    <a:pt x="1606" y="0"/>
                    <a:pt x="850" y="621"/>
                    <a:pt x="555" y="1213"/>
                  </a:cubicBezTo>
                  <a:cubicBezTo>
                    <a:pt x="0" y="2328"/>
                    <a:pt x="944" y="3019"/>
                    <a:pt x="1882" y="3616"/>
                  </a:cubicBezTo>
                  <a:cubicBezTo>
                    <a:pt x="2219" y="3831"/>
                    <a:pt x="2599" y="3978"/>
                    <a:pt x="2930" y="3978"/>
                  </a:cubicBezTo>
                  <a:cubicBezTo>
                    <a:pt x="3308" y="3978"/>
                    <a:pt x="3623" y="3787"/>
                    <a:pt x="3740" y="3289"/>
                  </a:cubicBezTo>
                  <a:cubicBezTo>
                    <a:pt x="3937" y="2459"/>
                    <a:pt x="3947" y="870"/>
                    <a:pt x="3102" y="248"/>
                  </a:cubicBezTo>
                  <a:cubicBezTo>
                    <a:pt x="2866" y="74"/>
                    <a:pt x="2610" y="0"/>
                    <a:pt x="2353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36"/>
            <p:cNvSpPr/>
            <p:nvPr/>
          </p:nvSpPr>
          <p:spPr>
            <a:xfrm>
              <a:off x="1373800" y="1276575"/>
              <a:ext cx="84575" cy="88500"/>
            </a:xfrm>
            <a:custGeom>
              <a:avLst/>
              <a:gdLst/>
              <a:ahLst/>
              <a:cxnLst/>
              <a:rect l="l" t="t" r="r" b="b"/>
              <a:pathLst>
                <a:path w="3383" h="3540" extrusionOk="0">
                  <a:moveTo>
                    <a:pt x="1534" y="1"/>
                  </a:moveTo>
                  <a:cubicBezTo>
                    <a:pt x="1350" y="1"/>
                    <a:pt x="1165" y="34"/>
                    <a:pt x="984" y="107"/>
                  </a:cubicBezTo>
                  <a:cubicBezTo>
                    <a:pt x="132" y="450"/>
                    <a:pt x="1" y="1912"/>
                    <a:pt x="399" y="2591"/>
                  </a:cubicBezTo>
                  <a:cubicBezTo>
                    <a:pt x="696" y="3097"/>
                    <a:pt x="1244" y="3539"/>
                    <a:pt x="1862" y="3539"/>
                  </a:cubicBezTo>
                  <a:cubicBezTo>
                    <a:pt x="2010" y="3539"/>
                    <a:pt x="2162" y="3514"/>
                    <a:pt x="2316" y="3458"/>
                  </a:cubicBezTo>
                  <a:cubicBezTo>
                    <a:pt x="3103" y="3171"/>
                    <a:pt x="3382" y="2238"/>
                    <a:pt x="3312" y="1516"/>
                  </a:cubicBezTo>
                  <a:cubicBezTo>
                    <a:pt x="3233" y="736"/>
                    <a:pt x="2400" y="1"/>
                    <a:pt x="1534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36"/>
            <p:cNvSpPr/>
            <p:nvPr/>
          </p:nvSpPr>
          <p:spPr>
            <a:xfrm>
              <a:off x="1337775" y="1298925"/>
              <a:ext cx="30725" cy="28725"/>
            </a:xfrm>
            <a:custGeom>
              <a:avLst/>
              <a:gdLst/>
              <a:ahLst/>
              <a:cxnLst/>
              <a:rect l="l" t="t" r="r" b="b"/>
              <a:pathLst>
                <a:path w="1229" h="1149" extrusionOk="0">
                  <a:moveTo>
                    <a:pt x="679" y="0"/>
                  </a:moveTo>
                  <a:cubicBezTo>
                    <a:pt x="232" y="0"/>
                    <a:pt x="0" y="1024"/>
                    <a:pt x="595" y="1142"/>
                  </a:cubicBezTo>
                  <a:cubicBezTo>
                    <a:pt x="620" y="1147"/>
                    <a:pt x="644" y="1149"/>
                    <a:pt x="667" y="1149"/>
                  </a:cubicBezTo>
                  <a:cubicBezTo>
                    <a:pt x="1088" y="1149"/>
                    <a:pt x="1228" y="382"/>
                    <a:pt x="963" y="133"/>
                  </a:cubicBezTo>
                  <a:cubicBezTo>
                    <a:pt x="863" y="40"/>
                    <a:pt x="767" y="0"/>
                    <a:pt x="679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36"/>
            <p:cNvSpPr/>
            <p:nvPr/>
          </p:nvSpPr>
          <p:spPr>
            <a:xfrm>
              <a:off x="1247375" y="1191925"/>
              <a:ext cx="54975" cy="30750"/>
            </a:xfrm>
            <a:custGeom>
              <a:avLst/>
              <a:gdLst/>
              <a:ahLst/>
              <a:cxnLst/>
              <a:rect l="l" t="t" r="r" b="b"/>
              <a:pathLst>
                <a:path w="2199" h="1230" extrusionOk="0">
                  <a:moveTo>
                    <a:pt x="823" y="1"/>
                  </a:moveTo>
                  <a:cubicBezTo>
                    <a:pt x="1" y="1"/>
                    <a:pt x="271" y="1230"/>
                    <a:pt x="1109" y="1230"/>
                  </a:cubicBezTo>
                  <a:cubicBezTo>
                    <a:pt x="1150" y="1230"/>
                    <a:pt x="1192" y="1227"/>
                    <a:pt x="1235" y="1221"/>
                  </a:cubicBezTo>
                  <a:cubicBezTo>
                    <a:pt x="2198" y="1090"/>
                    <a:pt x="1528" y="43"/>
                    <a:pt x="880" y="3"/>
                  </a:cubicBezTo>
                  <a:cubicBezTo>
                    <a:pt x="860" y="2"/>
                    <a:pt x="841" y="1"/>
                    <a:pt x="823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36"/>
            <p:cNvSpPr/>
            <p:nvPr/>
          </p:nvSpPr>
          <p:spPr>
            <a:xfrm>
              <a:off x="1172625" y="1265075"/>
              <a:ext cx="71725" cy="57625"/>
            </a:xfrm>
            <a:custGeom>
              <a:avLst/>
              <a:gdLst/>
              <a:ahLst/>
              <a:cxnLst/>
              <a:rect l="l" t="t" r="r" b="b"/>
              <a:pathLst>
                <a:path w="2869" h="2305" extrusionOk="0">
                  <a:moveTo>
                    <a:pt x="1491" y="0"/>
                  </a:moveTo>
                  <a:cubicBezTo>
                    <a:pt x="1071" y="0"/>
                    <a:pt x="659" y="159"/>
                    <a:pt x="438" y="506"/>
                  </a:cubicBezTo>
                  <a:cubicBezTo>
                    <a:pt x="1" y="1195"/>
                    <a:pt x="792" y="2305"/>
                    <a:pt x="1615" y="2305"/>
                  </a:cubicBezTo>
                  <a:cubicBezTo>
                    <a:pt x="1665" y="2305"/>
                    <a:pt x="1716" y="2300"/>
                    <a:pt x="1767" y="2292"/>
                  </a:cubicBezTo>
                  <a:cubicBezTo>
                    <a:pt x="2405" y="2178"/>
                    <a:pt x="2869" y="1621"/>
                    <a:pt x="2838" y="1011"/>
                  </a:cubicBezTo>
                  <a:cubicBezTo>
                    <a:pt x="2806" y="375"/>
                    <a:pt x="2138" y="0"/>
                    <a:pt x="1491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36"/>
            <p:cNvSpPr/>
            <p:nvPr/>
          </p:nvSpPr>
          <p:spPr>
            <a:xfrm>
              <a:off x="1263800" y="1239775"/>
              <a:ext cx="68450" cy="55400"/>
            </a:xfrm>
            <a:custGeom>
              <a:avLst/>
              <a:gdLst/>
              <a:ahLst/>
              <a:cxnLst/>
              <a:rect l="l" t="t" r="r" b="b"/>
              <a:pathLst>
                <a:path w="2738" h="2216" extrusionOk="0">
                  <a:moveTo>
                    <a:pt x="1139" y="1"/>
                  </a:moveTo>
                  <a:cubicBezTo>
                    <a:pt x="519" y="1"/>
                    <a:pt x="1" y="469"/>
                    <a:pt x="296" y="1304"/>
                  </a:cubicBezTo>
                  <a:cubicBezTo>
                    <a:pt x="482" y="1828"/>
                    <a:pt x="1004" y="2136"/>
                    <a:pt x="1579" y="2204"/>
                  </a:cubicBezTo>
                  <a:cubicBezTo>
                    <a:pt x="1643" y="2212"/>
                    <a:pt x="1703" y="2215"/>
                    <a:pt x="1760" y="2215"/>
                  </a:cubicBezTo>
                  <a:cubicBezTo>
                    <a:pt x="2738" y="2215"/>
                    <a:pt x="2712" y="1151"/>
                    <a:pt x="2205" y="525"/>
                  </a:cubicBezTo>
                  <a:cubicBezTo>
                    <a:pt x="1915" y="168"/>
                    <a:pt x="1509" y="1"/>
                    <a:pt x="1139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6"/>
            <p:cNvSpPr/>
            <p:nvPr/>
          </p:nvSpPr>
          <p:spPr>
            <a:xfrm>
              <a:off x="848017" y="1087877"/>
              <a:ext cx="144775" cy="166800"/>
            </a:xfrm>
            <a:custGeom>
              <a:avLst/>
              <a:gdLst/>
              <a:ahLst/>
              <a:cxnLst/>
              <a:rect l="l" t="t" r="r" b="b"/>
              <a:pathLst>
                <a:path w="5791" h="6672" extrusionOk="0">
                  <a:moveTo>
                    <a:pt x="3104" y="1"/>
                  </a:moveTo>
                  <a:cubicBezTo>
                    <a:pt x="2424" y="1"/>
                    <a:pt x="1729" y="184"/>
                    <a:pt x="1218" y="469"/>
                  </a:cubicBezTo>
                  <a:cubicBezTo>
                    <a:pt x="621" y="804"/>
                    <a:pt x="326" y="1361"/>
                    <a:pt x="238" y="1992"/>
                  </a:cubicBezTo>
                  <a:cubicBezTo>
                    <a:pt x="0" y="3628"/>
                    <a:pt x="1082" y="5903"/>
                    <a:pt x="2762" y="6569"/>
                  </a:cubicBezTo>
                  <a:cubicBezTo>
                    <a:pt x="2941" y="6639"/>
                    <a:pt x="3120" y="6671"/>
                    <a:pt x="3296" y="6671"/>
                  </a:cubicBezTo>
                  <a:cubicBezTo>
                    <a:pt x="4319" y="6671"/>
                    <a:pt x="5243" y="5589"/>
                    <a:pt x="5477" y="4705"/>
                  </a:cubicBezTo>
                  <a:cubicBezTo>
                    <a:pt x="5772" y="3591"/>
                    <a:pt x="5790" y="2047"/>
                    <a:pt x="5193" y="1011"/>
                  </a:cubicBezTo>
                  <a:cubicBezTo>
                    <a:pt x="4773" y="284"/>
                    <a:pt x="3950" y="1"/>
                    <a:pt x="3104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6"/>
            <p:cNvSpPr/>
            <p:nvPr/>
          </p:nvSpPr>
          <p:spPr>
            <a:xfrm>
              <a:off x="739575" y="1082125"/>
              <a:ext cx="89850" cy="102350"/>
            </a:xfrm>
            <a:custGeom>
              <a:avLst/>
              <a:gdLst/>
              <a:ahLst/>
              <a:cxnLst/>
              <a:rect l="l" t="t" r="r" b="b"/>
              <a:pathLst>
                <a:path w="3594" h="4094" extrusionOk="0">
                  <a:moveTo>
                    <a:pt x="2142" y="0"/>
                  </a:moveTo>
                  <a:cubicBezTo>
                    <a:pt x="1168" y="0"/>
                    <a:pt x="68" y="1107"/>
                    <a:pt x="38" y="1951"/>
                  </a:cubicBezTo>
                  <a:cubicBezTo>
                    <a:pt x="0" y="3047"/>
                    <a:pt x="857" y="4094"/>
                    <a:pt x="1997" y="4094"/>
                  </a:cubicBezTo>
                  <a:cubicBezTo>
                    <a:pt x="2169" y="4094"/>
                    <a:pt x="2347" y="4070"/>
                    <a:pt x="2529" y="4019"/>
                  </a:cubicBezTo>
                  <a:cubicBezTo>
                    <a:pt x="3485" y="3749"/>
                    <a:pt x="3593" y="2461"/>
                    <a:pt x="3497" y="1694"/>
                  </a:cubicBezTo>
                  <a:cubicBezTo>
                    <a:pt x="3442" y="1265"/>
                    <a:pt x="3323" y="774"/>
                    <a:pt x="3033" y="426"/>
                  </a:cubicBezTo>
                  <a:cubicBezTo>
                    <a:pt x="2781" y="125"/>
                    <a:pt x="2468" y="0"/>
                    <a:pt x="2142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6"/>
            <p:cNvSpPr/>
            <p:nvPr/>
          </p:nvSpPr>
          <p:spPr>
            <a:xfrm>
              <a:off x="661275" y="1073300"/>
              <a:ext cx="72325" cy="67350"/>
            </a:xfrm>
            <a:custGeom>
              <a:avLst/>
              <a:gdLst/>
              <a:ahLst/>
              <a:cxnLst/>
              <a:rect l="l" t="t" r="r" b="b"/>
              <a:pathLst>
                <a:path w="2893" h="2694" extrusionOk="0">
                  <a:moveTo>
                    <a:pt x="1616" y="1"/>
                  </a:moveTo>
                  <a:cubicBezTo>
                    <a:pt x="586" y="1"/>
                    <a:pt x="1" y="2502"/>
                    <a:pt x="1561" y="2685"/>
                  </a:cubicBezTo>
                  <a:cubicBezTo>
                    <a:pt x="1611" y="2691"/>
                    <a:pt x="1658" y="2694"/>
                    <a:pt x="1704" y="2694"/>
                  </a:cubicBezTo>
                  <a:cubicBezTo>
                    <a:pt x="2837" y="2694"/>
                    <a:pt x="2893" y="992"/>
                    <a:pt x="2277" y="343"/>
                  </a:cubicBezTo>
                  <a:cubicBezTo>
                    <a:pt x="2048" y="102"/>
                    <a:pt x="1823" y="1"/>
                    <a:pt x="1616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36"/>
            <p:cNvSpPr/>
            <p:nvPr/>
          </p:nvSpPr>
          <p:spPr>
            <a:xfrm>
              <a:off x="649975" y="1150425"/>
              <a:ext cx="42725" cy="22800"/>
            </a:xfrm>
            <a:custGeom>
              <a:avLst/>
              <a:gdLst/>
              <a:ahLst/>
              <a:cxnLst/>
              <a:rect l="l" t="t" r="r" b="b"/>
              <a:pathLst>
                <a:path w="1709" h="912" extrusionOk="0">
                  <a:moveTo>
                    <a:pt x="855" y="0"/>
                  </a:moveTo>
                  <a:cubicBezTo>
                    <a:pt x="807" y="0"/>
                    <a:pt x="757" y="6"/>
                    <a:pt x="707" y="19"/>
                  </a:cubicBezTo>
                  <a:cubicBezTo>
                    <a:pt x="1" y="190"/>
                    <a:pt x="154" y="911"/>
                    <a:pt x="822" y="911"/>
                  </a:cubicBezTo>
                  <a:cubicBezTo>
                    <a:pt x="853" y="911"/>
                    <a:pt x="885" y="910"/>
                    <a:pt x="919" y="906"/>
                  </a:cubicBezTo>
                  <a:cubicBezTo>
                    <a:pt x="992" y="899"/>
                    <a:pt x="1065" y="884"/>
                    <a:pt x="1133" y="858"/>
                  </a:cubicBezTo>
                  <a:cubicBezTo>
                    <a:pt x="1708" y="637"/>
                    <a:pt x="1361" y="0"/>
                    <a:pt x="855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36"/>
            <p:cNvSpPr/>
            <p:nvPr/>
          </p:nvSpPr>
          <p:spPr>
            <a:xfrm>
              <a:off x="681150" y="1170450"/>
              <a:ext cx="74325" cy="62750"/>
            </a:xfrm>
            <a:custGeom>
              <a:avLst/>
              <a:gdLst/>
              <a:ahLst/>
              <a:cxnLst/>
              <a:rect l="l" t="t" r="r" b="b"/>
              <a:pathLst>
                <a:path w="2973" h="2510" extrusionOk="0">
                  <a:moveTo>
                    <a:pt x="1589" y="0"/>
                  </a:moveTo>
                  <a:cubicBezTo>
                    <a:pt x="467" y="0"/>
                    <a:pt x="0" y="2509"/>
                    <a:pt x="1405" y="2509"/>
                  </a:cubicBezTo>
                  <a:cubicBezTo>
                    <a:pt x="1464" y="2509"/>
                    <a:pt x="1525" y="2505"/>
                    <a:pt x="1590" y="2496"/>
                  </a:cubicBezTo>
                  <a:cubicBezTo>
                    <a:pt x="2730" y="2337"/>
                    <a:pt x="2972" y="461"/>
                    <a:pt x="1880" y="55"/>
                  </a:cubicBezTo>
                  <a:cubicBezTo>
                    <a:pt x="1779" y="17"/>
                    <a:pt x="1682" y="0"/>
                    <a:pt x="1589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6"/>
            <p:cNvSpPr/>
            <p:nvPr/>
          </p:nvSpPr>
          <p:spPr>
            <a:xfrm>
              <a:off x="754075" y="1202450"/>
              <a:ext cx="101700" cy="85525"/>
            </a:xfrm>
            <a:custGeom>
              <a:avLst/>
              <a:gdLst/>
              <a:ahLst/>
              <a:cxnLst/>
              <a:rect l="l" t="t" r="r" b="b"/>
              <a:pathLst>
                <a:path w="4068" h="3421" extrusionOk="0">
                  <a:moveTo>
                    <a:pt x="1583" y="1"/>
                  </a:moveTo>
                  <a:cubicBezTo>
                    <a:pt x="765" y="1"/>
                    <a:pt x="33" y="369"/>
                    <a:pt x="20" y="1239"/>
                  </a:cubicBezTo>
                  <a:cubicBezTo>
                    <a:pt x="1" y="2357"/>
                    <a:pt x="926" y="3420"/>
                    <a:pt x="2014" y="3420"/>
                  </a:cubicBezTo>
                  <a:cubicBezTo>
                    <a:pt x="2332" y="3420"/>
                    <a:pt x="2663" y="3330"/>
                    <a:pt x="2988" y="3125"/>
                  </a:cubicBezTo>
                  <a:cubicBezTo>
                    <a:pt x="3750" y="2643"/>
                    <a:pt x="4067" y="1957"/>
                    <a:pt x="3750" y="1145"/>
                  </a:cubicBezTo>
                  <a:cubicBezTo>
                    <a:pt x="3474" y="441"/>
                    <a:pt x="2477" y="1"/>
                    <a:pt x="1583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6"/>
            <p:cNvSpPr/>
            <p:nvPr/>
          </p:nvSpPr>
          <p:spPr>
            <a:xfrm>
              <a:off x="1036549" y="1274750"/>
              <a:ext cx="46475" cy="38275"/>
            </a:xfrm>
            <a:custGeom>
              <a:avLst/>
              <a:gdLst/>
              <a:ahLst/>
              <a:cxnLst/>
              <a:rect l="l" t="t" r="r" b="b"/>
              <a:pathLst>
                <a:path w="1859" h="1531" extrusionOk="0">
                  <a:moveTo>
                    <a:pt x="1039" y="0"/>
                  </a:moveTo>
                  <a:cubicBezTo>
                    <a:pt x="664" y="0"/>
                    <a:pt x="265" y="207"/>
                    <a:pt x="161" y="548"/>
                  </a:cubicBezTo>
                  <a:cubicBezTo>
                    <a:pt x="1" y="1078"/>
                    <a:pt x="502" y="1530"/>
                    <a:pt x="1019" y="1530"/>
                  </a:cubicBezTo>
                  <a:cubicBezTo>
                    <a:pt x="1120" y="1530"/>
                    <a:pt x="1222" y="1513"/>
                    <a:pt x="1319" y="1476"/>
                  </a:cubicBezTo>
                  <a:cubicBezTo>
                    <a:pt x="1722" y="1323"/>
                    <a:pt x="1858" y="745"/>
                    <a:pt x="1710" y="392"/>
                  </a:cubicBezTo>
                  <a:cubicBezTo>
                    <a:pt x="1594" y="120"/>
                    <a:pt x="1324" y="0"/>
                    <a:pt x="1039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6"/>
            <p:cNvSpPr/>
            <p:nvPr/>
          </p:nvSpPr>
          <p:spPr>
            <a:xfrm>
              <a:off x="1011386" y="1087877"/>
              <a:ext cx="128175" cy="147900"/>
            </a:xfrm>
            <a:custGeom>
              <a:avLst/>
              <a:gdLst/>
              <a:ahLst/>
              <a:cxnLst/>
              <a:rect l="l" t="t" r="r" b="b"/>
              <a:pathLst>
                <a:path w="5127" h="5916" extrusionOk="0">
                  <a:moveTo>
                    <a:pt x="2761" y="1"/>
                  </a:moveTo>
                  <a:cubicBezTo>
                    <a:pt x="762" y="1"/>
                    <a:pt x="0" y="2433"/>
                    <a:pt x="809" y="4323"/>
                  </a:cubicBezTo>
                  <a:cubicBezTo>
                    <a:pt x="1111" y="5027"/>
                    <a:pt x="1531" y="5916"/>
                    <a:pt x="2422" y="5916"/>
                  </a:cubicBezTo>
                  <a:cubicBezTo>
                    <a:pt x="2514" y="5916"/>
                    <a:pt x="2611" y="5907"/>
                    <a:pt x="2713" y="5887"/>
                  </a:cubicBezTo>
                  <a:cubicBezTo>
                    <a:pt x="4289" y="5574"/>
                    <a:pt x="5126" y="3456"/>
                    <a:pt x="5114" y="2122"/>
                  </a:cubicBezTo>
                  <a:cubicBezTo>
                    <a:pt x="5109" y="1451"/>
                    <a:pt x="4894" y="682"/>
                    <a:pt x="4201" y="359"/>
                  </a:cubicBezTo>
                  <a:cubicBezTo>
                    <a:pt x="3667" y="111"/>
                    <a:pt x="3186" y="1"/>
                    <a:pt x="2761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6"/>
            <p:cNvSpPr/>
            <p:nvPr/>
          </p:nvSpPr>
          <p:spPr>
            <a:xfrm>
              <a:off x="1121400" y="1145475"/>
              <a:ext cx="118675" cy="104275"/>
            </a:xfrm>
            <a:custGeom>
              <a:avLst/>
              <a:gdLst/>
              <a:ahLst/>
              <a:cxnLst/>
              <a:rect l="l" t="t" r="r" b="b"/>
              <a:pathLst>
                <a:path w="4747" h="4171" extrusionOk="0">
                  <a:moveTo>
                    <a:pt x="2408" y="1"/>
                  </a:moveTo>
                  <a:cubicBezTo>
                    <a:pt x="1874" y="1"/>
                    <a:pt x="1361" y="228"/>
                    <a:pt x="1009" y="776"/>
                  </a:cubicBezTo>
                  <a:cubicBezTo>
                    <a:pt x="0" y="2349"/>
                    <a:pt x="1298" y="4170"/>
                    <a:pt x="3099" y="4170"/>
                  </a:cubicBezTo>
                  <a:cubicBezTo>
                    <a:pt x="3225" y="4170"/>
                    <a:pt x="3353" y="4161"/>
                    <a:pt x="3483" y="4143"/>
                  </a:cubicBezTo>
                  <a:cubicBezTo>
                    <a:pt x="4565" y="3989"/>
                    <a:pt x="4746" y="3038"/>
                    <a:pt x="4739" y="2133"/>
                  </a:cubicBezTo>
                  <a:cubicBezTo>
                    <a:pt x="4725" y="993"/>
                    <a:pt x="3522" y="1"/>
                    <a:pt x="2408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6"/>
            <p:cNvSpPr/>
            <p:nvPr/>
          </p:nvSpPr>
          <p:spPr>
            <a:xfrm>
              <a:off x="1187025" y="1079925"/>
              <a:ext cx="121950" cy="87500"/>
            </a:xfrm>
            <a:custGeom>
              <a:avLst/>
              <a:gdLst/>
              <a:ahLst/>
              <a:cxnLst/>
              <a:rect l="l" t="t" r="r" b="b"/>
              <a:pathLst>
                <a:path w="4878" h="3500" extrusionOk="0">
                  <a:moveTo>
                    <a:pt x="1290" y="1"/>
                  </a:moveTo>
                  <a:cubicBezTo>
                    <a:pt x="1183" y="1"/>
                    <a:pt x="1076" y="9"/>
                    <a:pt x="969" y="27"/>
                  </a:cubicBezTo>
                  <a:cubicBezTo>
                    <a:pt x="157" y="166"/>
                    <a:pt x="0" y="801"/>
                    <a:pt x="290" y="1462"/>
                  </a:cubicBezTo>
                  <a:cubicBezTo>
                    <a:pt x="687" y="2358"/>
                    <a:pt x="2061" y="3500"/>
                    <a:pt x="3248" y="3500"/>
                  </a:cubicBezTo>
                  <a:cubicBezTo>
                    <a:pt x="3433" y="3500"/>
                    <a:pt x="3614" y="3472"/>
                    <a:pt x="3785" y="3411"/>
                  </a:cubicBezTo>
                  <a:cubicBezTo>
                    <a:pt x="4877" y="3023"/>
                    <a:pt x="4322" y="1959"/>
                    <a:pt x="3780" y="1358"/>
                  </a:cubicBezTo>
                  <a:cubicBezTo>
                    <a:pt x="3194" y="704"/>
                    <a:pt x="2262" y="1"/>
                    <a:pt x="1290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6"/>
            <p:cNvSpPr/>
            <p:nvPr/>
          </p:nvSpPr>
          <p:spPr>
            <a:xfrm>
              <a:off x="1295175" y="1175275"/>
              <a:ext cx="93475" cy="66650"/>
            </a:xfrm>
            <a:custGeom>
              <a:avLst/>
              <a:gdLst/>
              <a:ahLst/>
              <a:cxnLst/>
              <a:rect l="l" t="t" r="r" b="b"/>
              <a:pathLst>
                <a:path w="3739" h="2666" extrusionOk="0">
                  <a:moveTo>
                    <a:pt x="1571" y="1"/>
                  </a:moveTo>
                  <a:cubicBezTo>
                    <a:pt x="725" y="1"/>
                    <a:pt x="0" y="433"/>
                    <a:pt x="281" y="1375"/>
                  </a:cubicBezTo>
                  <a:cubicBezTo>
                    <a:pt x="468" y="2005"/>
                    <a:pt x="1126" y="2454"/>
                    <a:pt x="1782" y="2610"/>
                  </a:cubicBezTo>
                  <a:cubicBezTo>
                    <a:pt x="1939" y="2648"/>
                    <a:pt x="2099" y="2666"/>
                    <a:pt x="2255" y="2666"/>
                  </a:cubicBezTo>
                  <a:cubicBezTo>
                    <a:pt x="3036" y="2666"/>
                    <a:pt x="3739" y="2211"/>
                    <a:pt x="3615" y="1352"/>
                  </a:cubicBezTo>
                  <a:cubicBezTo>
                    <a:pt x="3489" y="481"/>
                    <a:pt x="2463" y="1"/>
                    <a:pt x="1571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6"/>
            <p:cNvSpPr/>
            <p:nvPr/>
          </p:nvSpPr>
          <p:spPr>
            <a:xfrm>
              <a:off x="1323250" y="1060750"/>
              <a:ext cx="152175" cy="104500"/>
            </a:xfrm>
            <a:custGeom>
              <a:avLst/>
              <a:gdLst/>
              <a:ahLst/>
              <a:cxnLst/>
              <a:rect l="l" t="t" r="r" b="b"/>
              <a:pathLst>
                <a:path w="6087" h="4180" extrusionOk="0">
                  <a:moveTo>
                    <a:pt x="1613" y="0"/>
                  </a:moveTo>
                  <a:cubicBezTo>
                    <a:pt x="735" y="0"/>
                    <a:pt x="24" y="472"/>
                    <a:pt x="11" y="1720"/>
                  </a:cubicBezTo>
                  <a:cubicBezTo>
                    <a:pt x="1" y="2718"/>
                    <a:pt x="349" y="3669"/>
                    <a:pt x="1453" y="4060"/>
                  </a:cubicBezTo>
                  <a:cubicBezTo>
                    <a:pt x="1686" y="4142"/>
                    <a:pt x="1950" y="4179"/>
                    <a:pt x="2225" y="4179"/>
                  </a:cubicBezTo>
                  <a:cubicBezTo>
                    <a:pt x="3003" y="4179"/>
                    <a:pt x="3869" y="3883"/>
                    <a:pt x="4383" y="3475"/>
                  </a:cubicBezTo>
                  <a:cubicBezTo>
                    <a:pt x="6086" y="2121"/>
                    <a:pt x="3475" y="0"/>
                    <a:pt x="1613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6"/>
            <p:cNvSpPr/>
            <p:nvPr/>
          </p:nvSpPr>
          <p:spPr>
            <a:xfrm>
              <a:off x="1449275" y="1077775"/>
              <a:ext cx="118350" cy="95200"/>
            </a:xfrm>
            <a:custGeom>
              <a:avLst/>
              <a:gdLst/>
              <a:ahLst/>
              <a:cxnLst/>
              <a:rect l="l" t="t" r="r" b="b"/>
              <a:pathLst>
                <a:path w="4734" h="3808" extrusionOk="0">
                  <a:moveTo>
                    <a:pt x="2810" y="1"/>
                  </a:moveTo>
                  <a:cubicBezTo>
                    <a:pt x="1969" y="1"/>
                    <a:pt x="1068" y="431"/>
                    <a:pt x="679" y="1044"/>
                  </a:cubicBezTo>
                  <a:cubicBezTo>
                    <a:pt x="111" y="1936"/>
                    <a:pt x="0" y="3474"/>
                    <a:pt x="1360" y="3747"/>
                  </a:cubicBezTo>
                  <a:cubicBezTo>
                    <a:pt x="1561" y="3787"/>
                    <a:pt x="1766" y="3807"/>
                    <a:pt x="1970" y="3807"/>
                  </a:cubicBezTo>
                  <a:cubicBezTo>
                    <a:pt x="2708" y="3807"/>
                    <a:pt x="3435" y="3545"/>
                    <a:pt x="3916" y="3036"/>
                  </a:cubicBezTo>
                  <a:cubicBezTo>
                    <a:pt x="4438" y="2483"/>
                    <a:pt x="4733" y="1386"/>
                    <a:pt x="4285" y="711"/>
                  </a:cubicBezTo>
                  <a:cubicBezTo>
                    <a:pt x="3951" y="210"/>
                    <a:pt x="3395" y="1"/>
                    <a:pt x="2810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6"/>
            <p:cNvSpPr/>
            <p:nvPr/>
          </p:nvSpPr>
          <p:spPr>
            <a:xfrm>
              <a:off x="1575425" y="1104375"/>
              <a:ext cx="110375" cy="105600"/>
            </a:xfrm>
            <a:custGeom>
              <a:avLst/>
              <a:gdLst/>
              <a:ahLst/>
              <a:cxnLst/>
              <a:rect l="l" t="t" r="r" b="b"/>
              <a:pathLst>
                <a:path w="4415" h="4224" extrusionOk="0">
                  <a:moveTo>
                    <a:pt x="2032" y="1"/>
                  </a:moveTo>
                  <a:cubicBezTo>
                    <a:pt x="798" y="1"/>
                    <a:pt x="0" y="1186"/>
                    <a:pt x="40" y="2304"/>
                  </a:cubicBezTo>
                  <a:cubicBezTo>
                    <a:pt x="56" y="2761"/>
                    <a:pt x="209" y="3212"/>
                    <a:pt x="542" y="3550"/>
                  </a:cubicBezTo>
                  <a:cubicBezTo>
                    <a:pt x="1004" y="4020"/>
                    <a:pt x="1550" y="4224"/>
                    <a:pt x="2083" y="4224"/>
                  </a:cubicBezTo>
                  <a:cubicBezTo>
                    <a:pt x="3284" y="4224"/>
                    <a:pt x="4414" y="3186"/>
                    <a:pt x="4332" y="1828"/>
                  </a:cubicBezTo>
                  <a:cubicBezTo>
                    <a:pt x="4269" y="789"/>
                    <a:pt x="3309" y="138"/>
                    <a:pt x="2267" y="15"/>
                  </a:cubicBezTo>
                  <a:cubicBezTo>
                    <a:pt x="2187" y="5"/>
                    <a:pt x="2109" y="1"/>
                    <a:pt x="2032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6"/>
            <p:cNvSpPr/>
            <p:nvPr/>
          </p:nvSpPr>
          <p:spPr>
            <a:xfrm>
              <a:off x="1470225" y="1195950"/>
              <a:ext cx="120600" cy="89575"/>
            </a:xfrm>
            <a:custGeom>
              <a:avLst/>
              <a:gdLst/>
              <a:ahLst/>
              <a:cxnLst/>
              <a:rect l="l" t="t" r="r" b="b"/>
              <a:pathLst>
                <a:path w="4824" h="3583" extrusionOk="0">
                  <a:moveTo>
                    <a:pt x="1926" y="1"/>
                  </a:moveTo>
                  <a:cubicBezTo>
                    <a:pt x="0" y="1"/>
                    <a:pt x="378" y="3583"/>
                    <a:pt x="2485" y="3583"/>
                  </a:cubicBezTo>
                  <a:cubicBezTo>
                    <a:pt x="2670" y="3583"/>
                    <a:pt x="2868" y="3555"/>
                    <a:pt x="3078" y="3496"/>
                  </a:cubicBezTo>
                  <a:cubicBezTo>
                    <a:pt x="4823" y="2999"/>
                    <a:pt x="3595" y="263"/>
                    <a:pt x="2231" y="28"/>
                  </a:cubicBezTo>
                  <a:cubicBezTo>
                    <a:pt x="2124" y="10"/>
                    <a:pt x="2022" y="1"/>
                    <a:pt x="1926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6"/>
            <p:cNvSpPr/>
            <p:nvPr/>
          </p:nvSpPr>
          <p:spPr>
            <a:xfrm>
              <a:off x="1394525" y="1184675"/>
              <a:ext cx="89550" cy="73925"/>
            </a:xfrm>
            <a:custGeom>
              <a:avLst/>
              <a:gdLst/>
              <a:ahLst/>
              <a:cxnLst/>
              <a:rect l="l" t="t" r="r" b="b"/>
              <a:pathLst>
                <a:path w="3582" h="2957" extrusionOk="0">
                  <a:moveTo>
                    <a:pt x="1726" y="0"/>
                  </a:moveTo>
                  <a:cubicBezTo>
                    <a:pt x="282" y="0"/>
                    <a:pt x="1" y="2892"/>
                    <a:pt x="1532" y="2956"/>
                  </a:cubicBezTo>
                  <a:cubicBezTo>
                    <a:pt x="1551" y="2956"/>
                    <a:pt x="1571" y="2957"/>
                    <a:pt x="1589" y="2957"/>
                  </a:cubicBezTo>
                  <a:cubicBezTo>
                    <a:pt x="3171" y="2957"/>
                    <a:pt x="3582" y="172"/>
                    <a:pt x="1832" y="5"/>
                  </a:cubicBezTo>
                  <a:cubicBezTo>
                    <a:pt x="1796" y="2"/>
                    <a:pt x="1761" y="0"/>
                    <a:pt x="1726" y="0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36"/>
            <p:cNvSpPr/>
            <p:nvPr/>
          </p:nvSpPr>
          <p:spPr>
            <a:xfrm>
              <a:off x="1578900" y="1228225"/>
              <a:ext cx="90150" cy="70975"/>
            </a:xfrm>
            <a:custGeom>
              <a:avLst/>
              <a:gdLst/>
              <a:ahLst/>
              <a:cxnLst/>
              <a:rect l="l" t="t" r="r" b="b"/>
              <a:pathLst>
                <a:path w="3606" h="2839" extrusionOk="0">
                  <a:moveTo>
                    <a:pt x="1383" y="1"/>
                  </a:moveTo>
                  <a:cubicBezTo>
                    <a:pt x="628" y="1"/>
                    <a:pt x="1" y="615"/>
                    <a:pt x="171" y="1536"/>
                  </a:cubicBezTo>
                  <a:cubicBezTo>
                    <a:pt x="320" y="2339"/>
                    <a:pt x="918" y="2839"/>
                    <a:pt x="1642" y="2839"/>
                  </a:cubicBezTo>
                  <a:cubicBezTo>
                    <a:pt x="1910" y="2839"/>
                    <a:pt x="2195" y="2770"/>
                    <a:pt x="2481" y="2623"/>
                  </a:cubicBezTo>
                  <a:cubicBezTo>
                    <a:pt x="3606" y="2048"/>
                    <a:pt x="3071" y="823"/>
                    <a:pt x="2254" y="278"/>
                  </a:cubicBezTo>
                  <a:cubicBezTo>
                    <a:pt x="1969" y="88"/>
                    <a:pt x="1667" y="1"/>
                    <a:pt x="1383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36"/>
            <p:cNvSpPr/>
            <p:nvPr/>
          </p:nvSpPr>
          <p:spPr>
            <a:xfrm>
              <a:off x="1563150" y="1307850"/>
              <a:ext cx="78800" cy="49125"/>
            </a:xfrm>
            <a:custGeom>
              <a:avLst/>
              <a:gdLst/>
              <a:ahLst/>
              <a:cxnLst/>
              <a:rect l="l" t="t" r="r" b="b"/>
              <a:pathLst>
                <a:path w="3152" h="1965" extrusionOk="0">
                  <a:moveTo>
                    <a:pt x="1234" y="1"/>
                  </a:moveTo>
                  <a:cubicBezTo>
                    <a:pt x="834" y="1"/>
                    <a:pt x="485" y="139"/>
                    <a:pt x="345" y="487"/>
                  </a:cubicBezTo>
                  <a:cubicBezTo>
                    <a:pt x="0" y="1342"/>
                    <a:pt x="1220" y="1965"/>
                    <a:pt x="2102" y="1965"/>
                  </a:cubicBezTo>
                  <a:cubicBezTo>
                    <a:pt x="2284" y="1965"/>
                    <a:pt x="2452" y="1938"/>
                    <a:pt x="2589" y="1882"/>
                  </a:cubicBezTo>
                  <a:cubicBezTo>
                    <a:pt x="3096" y="1675"/>
                    <a:pt x="3151" y="1224"/>
                    <a:pt x="2925" y="802"/>
                  </a:cubicBezTo>
                  <a:cubicBezTo>
                    <a:pt x="2695" y="378"/>
                    <a:pt x="1894" y="1"/>
                    <a:pt x="1234" y="1"/>
                  </a:cubicBezTo>
                  <a:close/>
                </a:path>
              </a:pathLst>
            </a:custGeom>
            <a:solidFill>
              <a:srgbClr val="4FBDDE">
                <a:alpha val="28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"/>
          <p:cNvSpPr/>
          <p:nvPr/>
        </p:nvSpPr>
        <p:spPr>
          <a:xfrm flipH="1">
            <a:off x="42338" y="3873625"/>
            <a:ext cx="9144037" cy="1643280"/>
          </a:xfrm>
          <a:custGeom>
            <a:avLst/>
            <a:gdLst/>
            <a:ahLst/>
            <a:cxnLst/>
            <a:rect l="l" t="t" r="r" b="b"/>
            <a:pathLst>
              <a:path w="67465" h="19172" extrusionOk="0">
                <a:moveTo>
                  <a:pt x="0" y="0"/>
                </a:moveTo>
                <a:lnTo>
                  <a:pt x="0" y="19172"/>
                </a:lnTo>
                <a:lnTo>
                  <a:pt x="67465" y="19172"/>
                </a:lnTo>
                <a:lnTo>
                  <a:pt x="67465" y="0"/>
                </a:lnTo>
                <a:lnTo>
                  <a:pt x="59140" y="0"/>
                </a:lnTo>
                <a:lnTo>
                  <a:pt x="56930" y="4606"/>
                </a:lnTo>
                <a:lnTo>
                  <a:pt x="55176" y="7278"/>
                </a:lnTo>
                <a:lnTo>
                  <a:pt x="49373" y="10791"/>
                </a:lnTo>
                <a:lnTo>
                  <a:pt x="44518" y="10791"/>
                </a:lnTo>
                <a:lnTo>
                  <a:pt x="40673" y="8119"/>
                </a:lnTo>
                <a:lnTo>
                  <a:pt x="38643" y="6009"/>
                </a:lnTo>
                <a:lnTo>
                  <a:pt x="36064" y="6996"/>
                </a:lnTo>
                <a:lnTo>
                  <a:pt x="33149" y="8401"/>
                </a:lnTo>
                <a:lnTo>
                  <a:pt x="30089" y="8401"/>
                </a:lnTo>
                <a:lnTo>
                  <a:pt x="29298" y="10229"/>
                </a:lnTo>
                <a:lnTo>
                  <a:pt x="27922" y="10791"/>
                </a:lnTo>
                <a:lnTo>
                  <a:pt x="26034" y="9528"/>
                </a:lnTo>
                <a:lnTo>
                  <a:pt x="24426" y="9528"/>
                </a:lnTo>
                <a:lnTo>
                  <a:pt x="23200" y="10791"/>
                </a:lnTo>
                <a:lnTo>
                  <a:pt x="20501" y="11635"/>
                </a:lnTo>
                <a:lnTo>
                  <a:pt x="18477" y="10512"/>
                </a:lnTo>
                <a:lnTo>
                  <a:pt x="17261" y="8119"/>
                </a:lnTo>
                <a:lnTo>
                  <a:pt x="15643" y="6574"/>
                </a:lnTo>
                <a:lnTo>
                  <a:pt x="14048" y="6115"/>
                </a:lnTo>
                <a:lnTo>
                  <a:pt x="11243" y="6856"/>
                </a:lnTo>
                <a:lnTo>
                  <a:pt x="9840" y="6574"/>
                </a:lnTo>
                <a:lnTo>
                  <a:pt x="9033" y="4606"/>
                </a:lnTo>
                <a:lnTo>
                  <a:pt x="7278" y="1652"/>
                </a:lnTo>
                <a:lnTo>
                  <a:pt x="6667" y="0"/>
                </a:lnTo>
                <a:close/>
              </a:path>
            </a:pathLst>
          </a:custGeom>
          <a:solidFill>
            <a:srgbClr val="061B36">
              <a:alpha val="38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"/>
          <p:cNvSpPr/>
          <p:nvPr/>
        </p:nvSpPr>
        <p:spPr>
          <a:xfrm flipH="1">
            <a:off x="5917121" y="4773440"/>
            <a:ext cx="921873" cy="1104051"/>
          </a:xfrm>
          <a:custGeom>
            <a:avLst/>
            <a:gdLst/>
            <a:ahLst/>
            <a:cxnLst/>
            <a:rect l="l" t="t" r="r" b="b"/>
            <a:pathLst>
              <a:path w="8052" h="9643" extrusionOk="0">
                <a:moveTo>
                  <a:pt x="4458" y="1"/>
                </a:moveTo>
                <a:cubicBezTo>
                  <a:pt x="4418" y="1"/>
                  <a:pt x="4377" y="43"/>
                  <a:pt x="4404" y="88"/>
                </a:cubicBezTo>
                <a:cubicBezTo>
                  <a:pt x="4464" y="198"/>
                  <a:pt x="4481" y="408"/>
                  <a:pt x="4477" y="630"/>
                </a:cubicBezTo>
                <a:lnTo>
                  <a:pt x="4447" y="584"/>
                </a:lnTo>
                <a:cubicBezTo>
                  <a:pt x="4431" y="557"/>
                  <a:pt x="4414" y="530"/>
                  <a:pt x="4398" y="507"/>
                </a:cubicBezTo>
                <a:cubicBezTo>
                  <a:pt x="4374" y="454"/>
                  <a:pt x="4351" y="401"/>
                  <a:pt x="4334" y="348"/>
                </a:cubicBezTo>
                <a:cubicBezTo>
                  <a:pt x="4295" y="245"/>
                  <a:pt x="4258" y="138"/>
                  <a:pt x="4191" y="75"/>
                </a:cubicBezTo>
                <a:cubicBezTo>
                  <a:pt x="4179" y="62"/>
                  <a:pt x="4164" y="57"/>
                  <a:pt x="4150" y="57"/>
                </a:cubicBezTo>
                <a:cubicBezTo>
                  <a:pt x="4104" y="57"/>
                  <a:pt x="4065" y="118"/>
                  <a:pt x="4108" y="162"/>
                </a:cubicBezTo>
                <a:cubicBezTo>
                  <a:pt x="4155" y="205"/>
                  <a:pt x="4188" y="298"/>
                  <a:pt x="4221" y="391"/>
                </a:cubicBezTo>
                <a:cubicBezTo>
                  <a:pt x="4241" y="447"/>
                  <a:pt x="4268" y="507"/>
                  <a:pt x="4295" y="564"/>
                </a:cubicBezTo>
                <a:cubicBezTo>
                  <a:pt x="4311" y="590"/>
                  <a:pt x="4331" y="620"/>
                  <a:pt x="4348" y="650"/>
                </a:cubicBezTo>
                <a:cubicBezTo>
                  <a:pt x="4394" y="710"/>
                  <a:pt x="4427" y="776"/>
                  <a:pt x="4447" y="850"/>
                </a:cubicBezTo>
                <a:cubicBezTo>
                  <a:pt x="4451" y="859"/>
                  <a:pt x="4454" y="869"/>
                  <a:pt x="4461" y="876"/>
                </a:cubicBezTo>
                <a:cubicBezTo>
                  <a:pt x="4451" y="1006"/>
                  <a:pt x="4434" y="1132"/>
                  <a:pt x="4414" y="1228"/>
                </a:cubicBezTo>
                <a:cubicBezTo>
                  <a:pt x="4401" y="1305"/>
                  <a:pt x="4378" y="1381"/>
                  <a:pt x="4351" y="1454"/>
                </a:cubicBezTo>
                <a:cubicBezTo>
                  <a:pt x="4324" y="1414"/>
                  <a:pt x="4295" y="1375"/>
                  <a:pt x="4261" y="1341"/>
                </a:cubicBezTo>
                <a:cubicBezTo>
                  <a:pt x="4211" y="1291"/>
                  <a:pt x="4172" y="1235"/>
                  <a:pt x="4145" y="1175"/>
                </a:cubicBezTo>
                <a:cubicBezTo>
                  <a:pt x="4075" y="982"/>
                  <a:pt x="4045" y="780"/>
                  <a:pt x="4062" y="577"/>
                </a:cubicBezTo>
                <a:cubicBezTo>
                  <a:pt x="4062" y="537"/>
                  <a:pt x="4032" y="516"/>
                  <a:pt x="4002" y="516"/>
                </a:cubicBezTo>
                <a:cubicBezTo>
                  <a:pt x="3975" y="516"/>
                  <a:pt x="3947" y="534"/>
                  <a:pt x="3942" y="570"/>
                </a:cubicBezTo>
                <a:cubicBezTo>
                  <a:pt x="3926" y="790"/>
                  <a:pt x="3956" y="1009"/>
                  <a:pt x="4032" y="1218"/>
                </a:cubicBezTo>
                <a:cubicBezTo>
                  <a:pt x="4069" y="1291"/>
                  <a:pt x="4115" y="1361"/>
                  <a:pt x="4172" y="1421"/>
                </a:cubicBezTo>
                <a:cubicBezTo>
                  <a:pt x="4225" y="1471"/>
                  <a:pt x="4265" y="1531"/>
                  <a:pt x="4291" y="1597"/>
                </a:cubicBezTo>
                <a:cubicBezTo>
                  <a:pt x="4291" y="1601"/>
                  <a:pt x="4295" y="1604"/>
                  <a:pt x="4298" y="1611"/>
                </a:cubicBezTo>
                <a:cubicBezTo>
                  <a:pt x="4268" y="1697"/>
                  <a:pt x="4248" y="1787"/>
                  <a:pt x="4245" y="1876"/>
                </a:cubicBezTo>
                <a:cubicBezTo>
                  <a:pt x="4241" y="1946"/>
                  <a:pt x="4241" y="2019"/>
                  <a:pt x="4248" y="2089"/>
                </a:cubicBezTo>
                <a:cubicBezTo>
                  <a:pt x="4231" y="2072"/>
                  <a:pt x="4211" y="2056"/>
                  <a:pt x="4195" y="2039"/>
                </a:cubicBezTo>
                <a:lnTo>
                  <a:pt x="4175" y="2023"/>
                </a:lnTo>
                <a:cubicBezTo>
                  <a:pt x="4098" y="1956"/>
                  <a:pt x="4019" y="1890"/>
                  <a:pt x="4032" y="1797"/>
                </a:cubicBezTo>
                <a:cubicBezTo>
                  <a:pt x="4034" y="1755"/>
                  <a:pt x="4002" y="1732"/>
                  <a:pt x="3971" y="1732"/>
                </a:cubicBezTo>
                <a:cubicBezTo>
                  <a:pt x="3946" y="1732"/>
                  <a:pt x="3920" y="1747"/>
                  <a:pt x="3912" y="1780"/>
                </a:cubicBezTo>
                <a:cubicBezTo>
                  <a:pt x="3892" y="1936"/>
                  <a:pt x="4012" y="2039"/>
                  <a:pt x="4098" y="2112"/>
                </a:cubicBezTo>
                <a:lnTo>
                  <a:pt x="4118" y="2129"/>
                </a:lnTo>
                <a:cubicBezTo>
                  <a:pt x="4145" y="2152"/>
                  <a:pt x="4168" y="2179"/>
                  <a:pt x="4195" y="2205"/>
                </a:cubicBezTo>
                <a:cubicBezTo>
                  <a:pt x="4225" y="2232"/>
                  <a:pt x="4251" y="2259"/>
                  <a:pt x="4281" y="2285"/>
                </a:cubicBezTo>
                <a:cubicBezTo>
                  <a:pt x="4295" y="2338"/>
                  <a:pt x="4308" y="2391"/>
                  <a:pt x="4328" y="2451"/>
                </a:cubicBezTo>
                <a:cubicBezTo>
                  <a:pt x="4378" y="2611"/>
                  <a:pt x="4378" y="2777"/>
                  <a:pt x="4378" y="2950"/>
                </a:cubicBezTo>
                <a:cubicBezTo>
                  <a:pt x="4378" y="3176"/>
                  <a:pt x="4434" y="3322"/>
                  <a:pt x="4501" y="3508"/>
                </a:cubicBezTo>
                <a:cubicBezTo>
                  <a:pt x="4514" y="3538"/>
                  <a:pt x="4524" y="3568"/>
                  <a:pt x="4534" y="3598"/>
                </a:cubicBezTo>
                <a:cubicBezTo>
                  <a:pt x="4687" y="4020"/>
                  <a:pt x="4733" y="4355"/>
                  <a:pt x="4697" y="4754"/>
                </a:cubicBezTo>
                <a:cubicBezTo>
                  <a:pt x="4670" y="5073"/>
                  <a:pt x="4614" y="5386"/>
                  <a:pt x="4530" y="5695"/>
                </a:cubicBezTo>
                <a:cubicBezTo>
                  <a:pt x="4517" y="5751"/>
                  <a:pt x="4497" y="5804"/>
                  <a:pt x="4474" y="5861"/>
                </a:cubicBezTo>
                <a:lnTo>
                  <a:pt x="4457" y="5824"/>
                </a:lnTo>
                <a:cubicBezTo>
                  <a:pt x="4414" y="5758"/>
                  <a:pt x="4388" y="5681"/>
                  <a:pt x="4381" y="5602"/>
                </a:cubicBezTo>
                <a:cubicBezTo>
                  <a:pt x="4378" y="5532"/>
                  <a:pt x="4381" y="5462"/>
                  <a:pt x="4388" y="5392"/>
                </a:cubicBezTo>
                <a:lnTo>
                  <a:pt x="4391" y="5352"/>
                </a:lnTo>
                <a:cubicBezTo>
                  <a:pt x="4394" y="5296"/>
                  <a:pt x="4407" y="5243"/>
                  <a:pt x="4424" y="5186"/>
                </a:cubicBezTo>
                <a:cubicBezTo>
                  <a:pt x="4451" y="5103"/>
                  <a:pt x="4461" y="5017"/>
                  <a:pt x="4457" y="4930"/>
                </a:cubicBezTo>
                <a:cubicBezTo>
                  <a:pt x="4454" y="4893"/>
                  <a:pt x="4427" y="4875"/>
                  <a:pt x="4400" y="4875"/>
                </a:cubicBezTo>
                <a:cubicBezTo>
                  <a:pt x="4369" y="4875"/>
                  <a:pt x="4338" y="4898"/>
                  <a:pt x="4341" y="4940"/>
                </a:cubicBezTo>
                <a:cubicBezTo>
                  <a:pt x="4341" y="5013"/>
                  <a:pt x="4331" y="5087"/>
                  <a:pt x="4308" y="5156"/>
                </a:cubicBezTo>
                <a:cubicBezTo>
                  <a:pt x="4291" y="5220"/>
                  <a:pt x="4278" y="5279"/>
                  <a:pt x="4271" y="5346"/>
                </a:cubicBezTo>
                <a:lnTo>
                  <a:pt x="4268" y="5382"/>
                </a:lnTo>
                <a:cubicBezTo>
                  <a:pt x="4261" y="5455"/>
                  <a:pt x="4261" y="5532"/>
                  <a:pt x="4261" y="5605"/>
                </a:cubicBezTo>
                <a:cubicBezTo>
                  <a:pt x="4271" y="5701"/>
                  <a:pt x="4301" y="5794"/>
                  <a:pt x="4351" y="5878"/>
                </a:cubicBezTo>
                <a:cubicBezTo>
                  <a:pt x="4374" y="5921"/>
                  <a:pt x="4394" y="5964"/>
                  <a:pt x="4411" y="6010"/>
                </a:cubicBezTo>
                <a:lnTo>
                  <a:pt x="4411" y="6014"/>
                </a:lnTo>
                <a:cubicBezTo>
                  <a:pt x="4394" y="6054"/>
                  <a:pt x="4378" y="6094"/>
                  <a:pt x="4361" y="6133"/>
                </a:cubicBezTo>
                <a:cubicBezTo>
                  <a:pt x="4291" y="6276"/>
                  <a:pt x="4235" y="6429"/>
                  <a:pt x="4188" y="6582"/>
                </a:cubicBezTo>
                <a:cubicBezTo>
                  <a:pt x="4088" y="6938"/>
                  <a:pt x="4032" y="7350"/>
                  <a:pt x="3979" y="7752"/>
                </a:cubicBezTo>
                <a:cubicBezTo>
                  <a:pt x="3969" y="7805"/>
                  <a:pt x="3962" y="7858"/>
                  <a:pt x="3956" y="7911"/>
                </a:cubicBezTo>
                <a:cubicBezTo>
                  <a:pt x="3952" y="7911"/>
                  <a:pt x="3952" y="7915"/>
                  <a:pt x="3949" y="7918"/>
                </a:cubicBezTo>
                <a:cubicBezTo>
                  <a:pt x="3932" y="7938"/>
                  <a:pt x="3929" y="7965"/>
                  <a:pt x="3946" y="7988"/>
                </a:cubicBezTo>
                <a:cubicBezTo>
                  <a:pt x="3922" y="8137"/>
                  <a:pt x="3902" y="8280"/>
                  <a:pt x="3876" y="8420"/>
                </a:cubicBezTo>
                <a:cubicBezTo>
                  <a:pt x="3876" y="8413"/>
                  <a:pt x="3872" y="8406"/>
                  <a:pt x="3872" y="8400"/>
                </a:cubicBezTo>
                <a:cubicBezTo>
                  <a:pt x="3749" y="8084"/>
                  <a:pt x="3753" y="7762"/>
                  <a:pt x="3756" y="7420"/>
                </a:cubicBezTo>
                <a:lnTo>
                  <a:pt x="3756" y="7240"/>
                </a:lnTo>
                <a:cubicBezTo>
                  <a:pt x="3756" y="7130"/>
                  <a:pt x="3759" y="7017"/>
                  <a:pt x="3763" y="6901"/>
                </a:cubicBezTo>
                <a:cubicBezTo>
                  <a:pt x="3776" y="6622"/>
                  <a:pt x="3786" y="6329"/>
                  <a:pt x="3736" y="6067"/>
                </a:cubicBezTo>
                <a:cubicBezTo>
                  <a:pt x="3726" y="6014"/>
                  <a:pt x="3710" y="5957"/>
                  <a:pt x="3693" y="5904"/>
                </a:cubicBezTo>
                <a:cubicBezTo>
                  <a:pt x="3700" y="5897"/>
                  <a:pt x="3703" y="5888"/>
                  <a:pt x="3706" y="5878"/>
                </a:cubicBezTo>
                <a:cubicBezTo>
                  <a:pt x="3713" y="5758"/>
                  <a:pt x="3793" y="5638"/>
                  <a:pt x="3869" y="5519"/>
                </a:cubicBezTo>
                <a:cubicBezTo>
                  <a:pt x="3926" y="5439"/>
                  <a:pt x="3972" y="5352"/>
                  <a:pt x="4009" y="5263"/>
                </a:cubicBezTo>
                <a:cubicBezTo>
                  <a:pt x="4052" y="5150"/>
                  <a:pt x="4049" y="5027"/>
                  <a:pt x="4042" y="4910"/>
                </a:cubicBezTo>
                <a:lnTo>
                  <a:pt x="4042" y="4811"/>
                </a:lnTo>
                <a:lnTo>
                  <a:pt x="4042" y="4688"/>
                </a:lnTo>
                <a:lnTo>
                  <a:pt x="4042" y="4665"/>
                </a:lnTo>
                <a:cubicBezTo>
                  <a:pt x="4052" y="4661"/>
                  <a:pt x="4059" y="4658"/>
                  <a:pt x="4062" y="4655"/>
                </a:cubicBezTo>
                <a:cubicBezTo>
                  <a:pt x="4235" y="4495"/>
                  <a:pt x="4308" y="4236"/>
                  <a:pt x="4308" y="4046"/>
                </a:cubicBezTo>
                <a:cubicBezTo>
                  <a:pt x="4308" y="3950"/>
                  <a:pt x="4298" y="3854"/>
                  <a:pt x="4278" y="3757"/>
                </a:cubicBezTo>
                <a:cubicBezTo>
                  <a:pt x="4261" y="3674"/>
                  <a:pt x="4251" y="3588"/>
                  <a:pt x="4251" y="3505"/>
                </a:cubicBezTo>
                <a:cubicBezTo>
                  <a:pt x="4248" y="3472"/>
                  <a:pt x="4221" y="3445"/>
                  <a:pt x="4191" y="3445"/>
                </a:cubicBezTo>
                <a:cubicBezTo>
                  <a:pt x="4158" y="3445"/>
                  <a:pt x="4132" y="3472"/>
                  <a:pt x="4132" y="3505"/>
                </a:cubicBezTo>
                <a:cubicBezTo>
                  <a:pt x="4135" y="3598"/>
                  <a:pt x="4145" y="3688"/>
                  <a:pt x="4162" y="3777"/>
                </a:cubicBezTo>
                <a:cubicBezTo>
                  <a:pt x="4178" y="3867"/>
                  <a:pt x="4188" y="3957"/>
                  <a:pt x="4191" y="4046"/>
                </a:cubicBezTo>
                <a:cubicBezTo>
                  <a:pt x="4188" y="4209"/>
                  <a:pt x="4138" y="4365"/>
                  <a:pt x="4042" y="4495"/>
                </a:cubicBezTo>
                <a:lnTo>
                  <a:pt x="4042" y="4429"/>
                </a:lnTo>
                <a:cubicBezTo>
                  <a:pt x="4039" y="4342"/>
                  <a:pt x="4022" y="4256"/>
                  <a:pt x="3992" y="4173"/>
                </a:cubicBezTo>
                <a:cubicBezTo>
                  <a:pt x="3975" y="4120"/>
                  <a:pt x="3962" y="4063"/>
                  <a:pt x="3956" y="4010"/>
                </a:cubicBezTo>
                <a:cubicBezTo>
                  <a:pt x="3951" y="3971"/>
                  <a:pt x="3923" y="3954"/>
                  <a:pt x="3896" y="3954"/>
                </a:cubicBezTo>
                <a:cubicBezTo>
                  <a:pt x="3861" y="3954"/>
                  <a:pt x="3827" y="3981"/>
                  <a:pt x="3836" y="4027"/>
                </a:cubicBezTo>
                <a:cubicBezTo>
                  <a:pt x="3846" y="4086"/>
                  <a:pt x="3859" y="4146"/>
                  <a:pt x="3879" y="4203"/>
                </a:cubicBezTo>
                <a:cubicBezTo>
                  <a:pt x="3902" y="4279"/>
                  <a:pt x="3919" y="4355"/>
                  <a:pt x="3926" y="4435"/>
                </a:cubicBezTo>
                <a:lnTo>
                  <a:pt x="3926" y="4684"/>
                </a:lnTo>
                <a:lnTo>
                  <a:pt x="3926" y="4814"/>
                </a:lnTo>
                <a:cubicBezTo>
                  <a:pt x="3926" y="4847"/>
                  <a:pt x="3926" y="4881"/>
                  <a:pt x="3926" y="4914"/>
                </a:cubicBezTo>
                <a:cubicBezTo>
                  <a:pt x="3929" y="5027"/>
                  <a:pt x="3932" y="5130"/>
                  <a:pt x="3899" y="5223"/>
                </a:cubicBezTo>
                <a:cubicBezTo>
                  <a:pt x="3866" y="5306"/>
                  <a:pt x="3823" y="5382"/>
                  <a:pt x="3769" y="5455"/>
                </a:cubicBezTo>
                <a:cubicBezTo>
                  <a:pt x="3710" y="5539"/>
                  <a:pt x="3663" y="5628"/>
                  <a:pt x="3623" y="5725"/>
                </a:cubicBezTo>
                <a:cubicBezTo>
                  <a:pt x="3603" y="5685"/>
                  <a:pt x="3580" y="5648"/>
                  <a:pt x="3557" y="5612"/>
                </a:cubicBezTo>
                <a:cubicBezTo>
                  <a:pt x="3560" y="5585"/>
                  <a:pt x="3547" y="5562"/>
                  <a:pt x="3524" y="5552"/>
                </a:cubicBezTo>
                <a:lnTo>
                  <a:pt x="3517" y="5552"/>
                </a:lnTo>
                <a:cubicBezTo>
                  <a:pt x="3507" y="5539"/>
                  <a:pt x="3494" y="5522"/>
                  <a:pt x="3484" y="5505"/>
                </a:cubicBezTo>
                <a:cubicBezTo>
                  <a:pt x="3450" y="5465"/>
                  <a:pt x="3414" y="5426"/>
                  <a:pt x="3374" y="5382"/>
                </a:cubicBezTo>
                <a:cubicBezTo>
                  <a:pt x="3298" y="5299"/>
                  <a:pt x="3214" y="5216"/>
                  <a:pt x="3181" y="5126"/>
                </a:cubicBezTo>
                <a:cubicBezTo>
                  <a:pt x="3168" y="5093"/>
                  <a:pt x="3158" y="5057"/>
                  <a:pt x="3155" y="5020"/>
                </a:cubicBezTo>
                <a:cubicBezTo>
                  <a:pt x="3165" y="5007"/>
                  <a:pt x="3168" y="4994"/>
                  <a:pt x="3168" y="4980"/>
                </a:cubicBezTo>
                <a:cubicBezTo>
                  <a:pt x="3165" y="4964"/>
                  <a:pt x="3158" y="4947"/>
                  <a:pt x="3148" y="4937"/>
                </a:cubicBezTo>
                <a:cubicBezTo>
                  <a:pt x="3141" y="4791"/>
                  <a:pt x="3178" y="4635"/>
                  <a:pt x="3218" y="4472"/>
                </a:cubicBezTo>
                <a:cubicBezTo>
                  <a:pt x="3251" y="4346"/>
                  <a:pt x="3274" y="4213"/>
                  <a:pt x="3291" y="4083"/>
                </a:cubicBezTo>
                <a:cubicBezTo>
                  <a:pt x="3291" y="4080"/>
                  <a:pt x="3294" y="4076"/>
                  <a:pt x="3294" y="4073"/>
                </a:cubicBezTo>
                <a:cubicBezTo>
                  <a:pt x="3321" y="4020"/>
                  <a:pt x="3344" y="3970"/>
                  <a:pt x="3364" y="3923"/>
                </a:cubicBezTo>
                <a:cubicBezTo>
                  <a:pt x="3384" y="3870"/>
                  <a:pt x="3407" y="3820"/>
                  <a:pt x="3434" y="3771"/>
                </a:cubicBezTo>
                <a:cubicBezTo>
                  <a:pt x="3460" y="3724"/>
                  <a:pt x="3490" y="3684"/>
                  <a:pt x="3524" y="3641"/>
                </a:cubicBezTo>
                <a:cubicBezTo>
                  <a:pt x="3560" y="3598"/>
                  <a:pt x="3593" y="3551"/>
                  <a:pt x="3623" y="3501"/>
                </a:cubicBezTo>
                <a:cubicBezTo>
                  <a:pt x="3793" y="3412"/>
                  <a:pt x="4055" y="3123"/>
                  <a:pt x="4062" y="2920"/>
                </a:cubicBezTo>
                <a:cubicBezTo>
                  <a:pt x="4062" y="2882"/>
                  <a:pt x="4033" y="2862"/>
                  <a:pt x="4003" y="2862"/>
                </a:cubicBezTo>
                <a:cubicBezTo>
                  <a:pt x="3976" y="2862"/>
                  <a:pt x="3949" y="2880"/>
                  <a:pt x="3946" y="2917"/>
                </a:cubicBezTo>
                <a:cubicBezTo>
                  <a:pt x="3939" y="3030"/>
                  <a:pt x="3803" y="3209"/>
                  <a:pt x="3676" y="3319"/>
                </a:cubicBezTo>
                <a:cubicBezTo>
                  <a:pt x="3676" y="3305"/>
                  <a:pt x="3676" y="3292"/>
                  <a:pt x="3676" y="3279"/>
                </a:cubicBezTo>
                <a:cubicBezTo>
                  <a:pt x="3670" y="3179"/>
                  <a:pt x="3660" y="3069"/>
                  <a:pt x="3646" y="2963"/>
                </a:cubicBezTo>
                <a:cubicBezTo>
                  <a:pt x="3769" y="2774"/>
                  <a:pt x="3886" y="2554"/>
                  <a:pt x="3826" y="2355"/>
                </a:cubicBezTo>
                <a:cubicBezTo>
                  <a:pt x="3776" y="2195"/>
                  <a:pt x="3716" y="2036"/>
                  <a:pt x="3660" y="1880"/>
                </a:cubicBezTo>
                <a:lnTo>
                  <a:pt x="3646" y="1837"/>
                </a:lnTo>
                <a:cubicBezTo>
                  <a:pt x="3666" y="1810"/>
                  <a:pt x="3690" y="1783"/>
                  <a:pt x="3713" y="1753"/>
                </a:cubicBezTo>
                <a:cubicBezTo>
                  <a:pt x="3773" y="1690"/>
                  <a:pt x="3826" y="1617"/>
                  <a:pt x="3866" y="1541"/>
                </a:cubicBezTo>
                <a:cubicBezTo>
                  <a:pt x="3899" y="1474"/>
                  <a:pt x="3919" y="1401"/>
                  <a:pt x="3932" y="1328"/>
                </a:cubicBezTo>
                <a:cubicBezTo>
                  <a:pt x="3936" y="1305"/>
                  <a:pt x="3936" y="1282"/>
                  <a:pt x="3936" y="1258"/>
                </a:cubicBezTo>
                <a:cubicBezTo>
                  <a:pt x="3936" y="1232"/>
                  <a:pt x="3936" y="1205"/>
                  <a:pt x="3946" y="1182"/>
                </a:cubicBezTo>
                <a:cubicBezTo>
                  <a:pt x="3972" y="1165"/>
                  <a:pt x="3982" y="1129"/>
                  <a:pt x="3966" y="1102"/>
                </a:cubicBezTo>
                <a:cubicBezTo>
                  <a:pt x="3954" y="1082"/>
                  <a:pt x="3934" y="1071"/>
                  <a:pt x="3913" y="1071"/>
                </a:cubicBezTo>
                <a:cubicBezTo>
                  <a:pt x="3903" y="1071"/>
                  <a:pt x="3892" y="1073"/>
                  <a:pt x="3882" y="1079"/>
                </a:cubicBezTo>
                <a:cubicBezTo>
                  <a:pt x="3816" y="1119"/>
                  <a:pt x="3816" y="1198"/>
                  <a:pt x="3816" y="1258"/>
                </a:cubicBezTo>
                <a:cubicBezTo>
                  <a:pt x="3816" y="1275"/>
                  <a:pt x="3816" y="1291"/>
                  <a:pt x="3816" y="1311"/>
                </a:cubicBezTo>
                <a:cubicBezTo>
                  <a:pt x="3803" y="1371"/>
                  <a:pt x="3783" y="1431"/>
                  <a:pt x="3756" y="1491"/>
                </a:cubicBezTo>
                <a:cubicBezTo>
                  <a:pt x="3720" y="1557"/>
                  <a:pt x="3676" y="1620"/>
                  <a:pt x="3623" y="1677"/>
                </a:cubicBezTo>
                <a:lnTo>
                  <a:pt x="3600" y="1704"/>
                </a:lnTo>
                <a:cubicBezTo>
                  <a:pt x="3553" y="1514"/>
                  <a:pt x="3603" y="1335"/>
                  <a:pt x="3653" y="1145"/>
                </a:cubicBezTo>
                <a:cubicBezTo>
                  <a:pt x="3660" y="1125"/>
                  <a:pt x="3663" y="1105"/>
                  <a:pt x="3670" y="1089"/>
                </a:cubicBezTo>
                <a:cubicBezTo>
                  <a:pt x="3670" y="1085"/>
                  <a:pt x="3670" y="1085"/>
                  <a:pt x="3670" y="1085"/>
                </a:cubicBezTo>
                <a:cubicBezTo>
                  <a:pt x="3710" y="959"/>
                  <a:pt x="3730" y="830"/>
                  <a:pt x="3733" y="697"/>
                </a:cubicBezTo>
                <a:cubicBezTo>
                  <a:pt x="3733" y="663"/>
                  <a:pt x="3706" y="637"/>
                  <a:pt x="3676" y="637"/>
                </a:cubicBezTo>
                <a:cubicBezTo>
                  <a:pt x="3643" y="637"/>
                  <a:pt x="3617" y="663"/>
                  <a:pt x="3617" y="697"/>
                </a:cubicBezTo>
                <a:cubicBezTo>
                  <a:pt x="3613" y="766"/>
                  <a:pt x="3607" y="833"/>
                  <a:pt x="3593" y="903"/>
                </a:cubicBezTo>
                <a:lnTo>
                  <a:pt x="3560" y="859"/>
                </a:lnTo>
                <a:cubicBezTo>
                  <a:pt x="3524" y="806"/>
                  <a:pt x="3487" y="753"/>
                  <a:pt x="3460" y="697"/>
                </a:cubicBezTo>
                <a:cubicBezTo>
                  <a:pt x="3434" y="624"/>
                  <a:pt x="3440" y="507"/>
                  <a:pt x="3444" y="408"/>
                </a:cubicBezTo>
                <a:cubicBezTo>
                  <a:pt x="3447" y="368"/>
                  <a:pt x="3447" y="328"/>
                  <a:pt x="3447" y="291"/>
                </a:cubicBezTo>
                <a:cubicBezTo>
                  <a:pt x="3444" y="255"/>
                  <a:pt x="3416" y="236"/>
                  <a:pt x="3388" y="236"/>
                </a:cubicBezTo>
                <a:cubicBezTo>
                  <a:pt x="3360" y="236"/>
                  <a:pt x="3332" y="255"/>
                  <a:pt x="3331" y="291"/>
                </a:cubicBezTo>
                <a:cubicBezTo>
                  <a:pt x="3331" y="324"/>
                  <a:pt x="3327" y="364"/>
                  <a:pt x="3324" y="401"/>
                </a:cubicBezTo>
                <a:cubicBezTo>
                  <a:pt x="3321" y="514"/>
                  <a:pt x="3314" y="643"/>
                  <a:pt x="3351" y="740"/>
                </a:cubicBezTo>
                <a:cubicBezTo>
                  <a:pt x="3381" y="806"/>
                  <a:pt x="3420" y="869"/>
                  <a:pt x="3467" y="926"/>
                </a:cubicBezTo>
                <a:cubicBezTo>
                  <a:pt x="3500" y="969"/>
                  <a:pt x="3527" y="1016"/>
                  <a:pt x="3553" y="1066"/>
                </a:cubicBezTo>
                <a:cubicBezTo>
                  <a:pt x="3550" y="1082"/>
                  <a:pt x="3543" y="1099"/>
                  <a:pt x="3540" y="1112"/>
                </a:cubicBezTo>
                <a:cubicBezTo>
                  <a:pt x="3480" y="1331"/>
                  <a:pt x="3417" y="1561"/>
                  <a:pt x="3510" y="1813"/>
                </a:cubicBezTo>
                <a:lnTo>
                  <a:pt x="3550" y="1923"/>
                </a:lnTo>
                <a:cubicBezTo>
                  <a:pt x="3607" y="2076"/>
                  <a:pt x="3663" y="2235"/>
                  <a:pt x="3713" y="2391"/>
                </a:cubicBezTo>
                <a:cubicBezTo>
                  <a:pt x="3746" y="2511"/>
                  <a:pt x="3693" y="2654"/>
                  <a:pt x="3617" y="2787"/>
                </a:cubicBezTo>
                <a:cubicBezTo>
                  <a:pt x="3617" y="2780"/>
                  <a:pt x="3613" y="2774"/>
                  <a:pt x="3613" y="2767"/>
                </a:cubicBezTo>
                <a:cubicBezTo>
                  <a:pt x="3587" y="2651"/>
                  <a:pt x="3543" y="2538"/>
                  <a:pt x="3487" y="2435"/>
                </a:cubicBezTo>
                <a:cubicBezTo>
                  <a:pt x="3434" y="2342"/>
                  <a:pt x="3394" y="2242"/>
                  <a:pt x="3371" y="2139"/>
                </a:cubicBezTo>
                <a:cubicBezTo>
                  <a:pt x="3365" y="2110"/>
                  <a:pt x="3339" y="2091"/>
                  <a:pt x="3313" y="2091"/>
                </a:cubicBezTo>
                <a:cubicBezTo>
                  <a:pt x="3309" y="2091"/>
                  <a:pt x="3305" y="2092"/>
                  <a:pt x="3301" y="2092"/>
                </a:cubicBezTo>
                <a:cubicBezTo>
                  <a:pt x="3268" y="2099"/>
                  <a:pt x="3248" y="2129"/>
                  <a:pt x="3254" y="2162"/>
                </a:cubicBezTo>
                <a:cubicBezTo>
                  <a:pt x="3281" y="2275"/>
                  <a:pt x="3321" y="2385"/>
                  <a:pt x="3377" y="2485"/>
                </a:cubicBezTo>
                <a:cubicBezTo>
                  <a:pt x="3430" y="2581"/>
                  <a:pt x="3470" y="2684"/>
                  <a:pt x="3497" y="2790"/>
                </a:cubicBezTo>
                <a:cubicBezTo>
                  <a:pt x="3527" y="2953"/>
                  <a:pt x="3547" y="3119"/>
                  <a:pt x="3557" y="3289"/>
                </a:cubicBezTo>
                <a:cubicBezTo>
                  <a:pt x="3563" y="3398"/>
                  <a:pt x="3500" y="3478"/>
                  <a:pt x="3430" y="3568"/>
                </a:cubicBezTo>
                <a:cubicBezTo>
                  <a:pt x="3391" y="3614"/>
                  <a:pt x="3357" y="3661"/>
                  <a:pt x="3327" y="3711"/>
                </a:cubicBezTo>
                <a:cubicBezTo>
                  <a:pt x="3308" y="3747"/>
                  <a:pt x="3291" y="3784"/>
                  <a:pt x="3274" y="3824"/>
                </a:cubicBezTo>
                <a:cubicBezTo>
                  <a:pt x="3254" y="3731"/>
                  <a:pt x="3231" y="3641"/>
                  <a:pt x="3198" y="3551"/>
                </a:cubicBezTo>
                <a:cubicBezTo>
                  <a:pt x="3168" y="3468"/>
                  <a:pt x="3145" y="3382"/>
                  <a:pt x="3125" y="3295"/>
                </a:cubicBezTo>
                <a:cubicBezTo>
                  <a:pt x="3095" y="3103"/>
                  <a:pt x="3082" y="2910"/>
                  <a:pt x="3088" y="2714"/>
                </a:cubicBezTo>
                <a:cubicBezTo>
                  <a:pt x="3088" y="2448"/>
                  <a:pt x="3101" y="2169"/>
                  <a:pt x="3111" y="1900"/>
                </a:cubicBezTo>
                <a:cubicBezTo>
                  <a:pt x="3138" y="1348"/>
                  <a:pt x="3161" y="776"/>
                  <a:pt x="3088" y="238"/>
                </a:cubicBezTo>
                <a:cubicBezTo>
                  <a:pt x="3082" y="206"/>
                  <a:pt x="3057" y="191"/>
                  <a:pt x="3032" y="191"/>
                </a:cubicBezTo>
                <a:cubicBezTo>
                  <a:pt x="3000" y="191"/>
                  <a:pt x="2968" y="214"/>
                  <a:pt x="2972" y="255"/>
                </a:cubicBezTo>
                <a:cubicBezTo>
                  <a:pt x="3018" y="647"/>
                  <a:pt x="3032" y="1039"/>
                  <a:pt x="3012" y="1434"/>
                </a:cubicBezTo>
                <a:lnTo>
                  <a:pt x="2972" y="1404"/>
                </a:lnTo>
                <a:cubicBezTo>
                  <a:pt x="2945" y="1388"/>
                  <a:pt x="2922" y="1368"/>
                  <a:pt x="2902" y="1348"/>
                </a:cubicBezTo>
                <a:cubicBezTo>
                  <a:pt x="2829" y="1265"/>
                  <a:pt x="2776" y="1169"/>
                  <a:pt x="2743" y="1062"/>
                </a:cubicBezTo>
                <a:cubicBezTo>
                  <a:pt x="2706" y="972"/>
                  <a:pt x="2689" y="876"/>
                  <a:pt x="2696" y="780"/>
                </a:cubicBezTo>
                <a:cubicBezTo>
                  <a:pt x="2699" y="750"/>
                  <a:pt x="2703" y="720"/>
                  <a:pt x="2709" y="690"/>
                </a:cubicBezTo>
                <a:cubicBezTo>
                  <a:pt x="2726" y="610"/>
                  <a:pt x="2739" y="524"/>
                  <a:pt x="2709" y="461"/>
                </a:cubicBezTo>
                <a:cubicBezTo>
                  <a:pt x="2698" y="435"/>
                  <a:pt x="2677" y="424"/>
                  <a:pt x="2657" y="424"/>
                </a:cubicBezTo>
                <a:cubicBezTo>
                  <a:pt x="2616" y="424"/>
                  <a:pt x="2574" y="465"/>
                  <a:pt x="2603" y="514"/>
                </a:cubicBezTo>
                <a:cubicBezTo>
                  <a:pt x="2616" y="540"/>
                  <a:pt x="2603" y="617"/>
                  <a:pt x="2593" y="670"/>
                </a:cubicBezTo>
                <a:cubicBezTo>
                  <a:pt x="2586" y="703"/>
                  <a:pt x="2580" y="737"/>
                  <a:pt x="2576" y="773"/>
                </a:cubicBezTo>
                <a:cubicBezTo>
                  <a:pt x="2570" y="886"/>
                  <a:pt x="2590" y="999"/>
                  <a:pt x="2630" y="1105"/>
                </a:cubicBezTo>
                <a:cubicBezTo>
                  <a:pt x="2669" y="1225"/>
                  <a:pt x="2733" y="1338"/>
                  <a:pt x="2816" y="1431"/>
                </a:cubicBezTo>
                <a:cubicBezTo>
                  <a:pt x="2842" y="1458"/>
                  <a:pt x="2872" y="1481"/>
                  <a:pt x="2902" y="1501"/>
                </a:cubicBezTo>
                <a:cubicBezTo>
                  <a:pt x="2942" y="1524"/>
                  <a:pt x="2975" y="1554"/>
                  <a:pt x="2998" y="1594"/>
                </a:cubicBezTo>
                <a:cubicBezTo>
                  <a:pt x="3002" y="1597"/>
                  <a:pt x="3002" y="1597"/>
                  <a:pt x="3005" y="1601"/>
                </a:cubicBezTo>
                <a:cubicBezTo>
                  <a:pt x="3002" y="1700"/>
                  <a:pt x="2998" y="1800"/>
                  <a:pt x="2992" y="1896"/>
                </a:cubicBezTo>
                <a:cubicBezTo>
                  <a:pt x="2982" y="2166"/>
                  <a:pt x="2969" y="2448"/>
                  <a:pt x="2969" y="2717"/>
                </a:cubicBezTo>
                <a:cubicBezTo>
                  <a:pt x="2969" y="2790"/>
                  <a:pt x="2969" y="2870"/>
                  <a:pt x="2972" y="2950"/>
                </a:cubicBezTo>
                <a:cubicBezTo>
                  <a:pt x="2942" y="2913"/>
                  <a:pt x="2912" y="2880"/>
                  <a:pt x="2885" y="2847"/>
                </a:cubicBezTo>
                <a:cubicBezTo>
                  <a:pt x="2792" y="2744"/>
                  <a:pt x="2706" y="2647"/>
                  <a:pt x="2669" y="2511"/>
                </a:cubicBezTo>
                <a:cubicBezTo>
                  <a:pt x="2580" y="2179"/>
                  <a:pt x="2537" y="1833"/>
                  <a:pt x="2540" y="1488"/>
                </a:cubicBezTo>
                <a:cubicBezTo>
                  <a:pt x="2543" y="1444"/>
                  <a:pt x="2512" y="1423"/>
                  <a:pt x="2480" y="1423"/>
                </a:cubicBezTo>
                <a:cubicBezTo>
                  <a:pt x="2448" y="1423"/>
                  <a:pt x="2417" y="1444"/>
                  <a:pt x="2420" y="1488"/>
                </a:cubicBezTo>
                <a:cubicBezTo>
                  <a:pt x="2417" y="1843"/>
                  <a:pt x="2463" y="2199"/>
                  <a:pt x="2556" y="2541"/>
                </a:cubicBezTo>
                <a:cubicBezTo>
                  <a:pt x="2596" y="2704"/>
                  <a:pt x="2699" y="2817"/>
                  <a:pt x="2796" y="2927"/>
                </a:cubicBezTo>
                <a:cubicBezTo>
                  <a:pt x="2869" y="3000"/>
                  <a:pt x="2929" y="3083"/>
                  <a:pt x="2979" y="3172"/>
                </a:cubicBezTo>
                <a:cubicBezTo>
                  <a:pt x="2982" y="3176"/>
                  <a:pt x="2985" y="3182"/>
                  <a:pt x="2988" y="3186"/>
                </a:cubicBezTo>
                <a:cubicBezTo>
                  <a:pt x="2992" y="3229"/>
                  <a:pt x="2998" y="3275"/>
                  <a:pt x="3008" y="3319"/>
                </a:cubicBezTo>
                <a:cubicBezTo>
                  <a:pt x="3028" y="3412"/>
                  <a:pt x="3052" y="3501"/>
                  <a:pt x="3085" y="3588"/>
                </a:cubicBezTo>
                <a:cubicBezTo>
                  <a:pt x="3118" y="3678"/>
                  <a:pt x="3141" y="3771"/>
                  <a:pt x="3161" y="3864"/>
                </a:cubicBezTo>
                <a:cubicBezTo>
                  <a:pt x="3195" y="4046"/>
                  <a:pt x="3145" y="4249"/>
                  <a:pt x="3098" y="4445"/>
                </a:cubicBezTo>
                <a:cubicBezTo>
                  <a:pt x="3062" y="4575"/>
                  <a:pt x="3038" y="4708"/>
                  <a:pt x="3025" y="4841"/>
                </a:cubicBezTo>
                <a:cubicBezTo>
                  <a:pt x="2919" y="4748"/>
                  <a:pt x="2875" y="4658"/>
                  <a:pt x="2859" y="4482"/>
                </a:cubicBezTo>
                <a:lnTo>
                  <a:pt x="2856" y="4422"/>
                </a:lnTo>
                <a:cubicBezTo>
                  <a:pt x="2849" y="4329"/>
                  <a:pt x="2836" y="4233"/>
                  <a:pt x="2812" y="4139"/>
                </a:cubicBezTo>
                <a:cubicBezTo>
                  <a:pt x="2799" y="4050"/>
                  <a:pt x="2779" y="3957"/>
                  <a:pt x="2753" y="3867"/>
                </a:cubicBezTo>
                <a:cubicBezTo>
                  <a:pt x="2736" y="3801"/>
                  <a:pt x="2719" y="3737"/>
                  <a:pt x="2713" y="3701"/>
                </a:cubicBezTo>
                <a:cubicBezTo>
                  <a:pt x="2696" y="3591"/>
                  <a:pt x="2666" y="3485"/>
                  <a:pt x="2623" y="3385"/>
                </a:cubicBezTo>
                <a:cubicBezTo>
                  <a:pt x="2606" y="3342"/>
                  <a:pt x="2583" y="3299"/>
                  <a:pt x="2563" y="3256"/>
                </a:cubicBezTo>
                <a:cubicBezTo>
                  <a:pt x="2493" y="3106"/>
                  <a:pt x="2424" y="2956"/>
                  <a:pt x="2427" y="2810"/>
                </a:cubicBezTo>
                <a:cubicBezTo>
                  <a:pt x="2427" y="2777"/>
                  <a:pt x="2400" y="2750"/>
                  <a:pt x="2370" y="2750"/>
                </a:cubicBezTo>
                <a:cubicBezTo>
                  <a:pt x="2337" y="2750"/>
                  <a:pt x="2311" y="2777"/>
                  <a:pt x="2311" y="2807"/>
                </a:cubicBezTo>
                <a:cubicBezTo>
                  <a:pt x="2304" y="2980"/>
                  <a:pt x="2387" y="3152"/>
                  <a:pt x="2457" y="3305"/>
                </a:cubicBezTo>
                <a:cubicBezTo>
                  <a:pt x="2477" y="3345"/>
                  <a:pt x="2497" y="3388"/>
                  <a:pt x="2513" y="3428"/>
                </a:cubicBezTo>
                <a:cubicBezTo>
                  <a:pt x="2553" y="3521"/>
                  <a:pt x="2583" y="3621"/>
                  <a:pt x="2596" y="3721"/>
                </a:cubicBezTo>
                <a:cubicBezTo>
                  <a:pt x="2603" y="3741"/>
                  <a:pt x="2610" y="3771"/>
                  <a:pt x="2616" y="3804"/>
                </a:cubicBezTo>
                <a:cubicBezTo>
                  <a:pt x="2546" y="3737"/>
                  <a:pt x="2470" y="3681"/>
                  <a:pt x="2390" y="3628"/>
                </a:cubicBezTo>
                <a:cubicBezTo>
                  <a:pt x="2208" y="3508"/>
                  <a:pt x="2051" y="3405"/>
                  <a:pt x="2061" y="3123"/>
                </a:cubicBezTo>
                <a:cubicBezTo>
                  <a:pt x="2065" y="3040"/>
                  <a:pt x="2078" y="2956"/>
                  <a:pt x="2098" y="2873"/>
                </a:cubicBezTo>
                <a:cubicBezTo>
                  <a:pt x="2101" y="2867"/>
                  <a:pt x="2101" y="2860"/>
                  <a:pt x="2101" y="2850"/>
                </a:cubicBezTo>
                <a:cubicBezTo>
                  <a:pt x="2118" y="2800"/>
                  <a:pt x="2131" y="2747"/>
                  <a:pt x="2144" y="2694"/>
                </a:cubicBezTo>
                <a:cubicBezTo>
                  <a:pt x="2211" y="2445"/>
                  <a:pt x="2281" y="2192"/>
                  <a:pt x="2188" y="1923"/>
                </a:cubicBezTo>
                <a:cubicBezTo>
                  <a:pt x="2134" y="1790"/>
                  <a:pt x="2071" y="1660"/>
                  <a:pt x="1992" y="1537"/>
                </a:cubicBezTo>
                <a:cubicBezTo>
                  <a:pt x="1875" y="1338"/>
                  <a:pt x="1752" y="1135"/>
                  <a:pt x="1759" y="913"/>
                </a:cubicBezTo>
                <a:cubicBezTo>
                  <a:pt x="1756" y="876"/>
                  <a:pt x="1727" y="857"/>
                  <a:pt x="1698" y="857"/>
                </a:cubicBezTo>
                <a:cubicBezTo>
                  <a:pt x="1670" y="857"/>
                  <a:pt x="1643" y="875"/>
                  <a:pt x="1639" y="909"/>
                </a:cubicBezTo>
                <a:cubicBezTo>
                  <a:pt x="1636" y="1165"/>
                  <a:pt x="1766" y="1385"/>
                  <a:pt x="1892" y="1597"/>
                </a:cubicBezTo>
                <a:cubicBezTo>
                  <a:pt x="1965" y="1714"/>
                  <a:pt x="2028" y="1837"/>
                  <a:pt x="2075" y="1963"/>
                </a:cubicBezTo>
                <a:cubicBezTo>
                  <a:pt x="2154" y="2195"/>
                  <a:pt x="2095" y="2421"/>
                  <a:pt x="2031" y="2661"/>
                </a:cubicBezTo>
                <a:cubicBezTo>
                  <a:pt x="2025" y="2684"/>
                  <a:pt x="2018" y="2704"/>
                  <a:pt x="2011" y="2724"/>
                </a:cubicBezTo>
                <a:cubicBezTo>
                  <a:pt x="1958" y="2674"/>
                  <a:pt x="1902" y="2627"/>
                  <a:pt x="1842" y="2581"/>
                </a:cubicBezTo>
                <a:cubicBezTo>
                  <a:pt x="1802" y="2551"/>
                  <a:pt x="1766" y="2518"/>
                  <a:pt x="1729" y="2488"/>
                </a:cubicBezTo>
                <a:cubicBezTo>
                  <a:pt x="1729" y="2481"/>
                  <a:pt x="1729" y="2475"/>
                  <a:pt x="1729" y="2471"/>
                </a:cubicBezTo>
                <a:cubicBezTo>
                  <a:pt x="1712" y="2395"/>
                  <a:pt x="1706" y="2315"/>
                  <a:pt x="1702" y="2239"/>
                </a:cubicBezTo>
                <a:cubicBezTo>
                  <a:pt x="1702" y="2136"/>
                  <a:pt x="1689" y="2036"/>
                  <a:pt x="1663" y="1936"/>
                </a:cubicBezTo>
                <a:cubicBezTo>
                  <a:pt x="1633" y="1866"/>
                  <a:pt x="1593" y="1800"/>
                  <a:pt x="1546" y="1743"/>
                </a:cubicBezTo>
                <a:cubicBezTo>
                  <a:pt x="1486" y="1654"/>
                  <a:pt x="1407" y="1544"/>
                  <a:pt x="1423" y="1481"/>
                </a:cubicBezTo>
                <a:cubicBezTo>
                  <a:pt x="1439" y="1433"/>
                  <a:pt x="1401" y="1402"/>
                  <a:pt x="1365" y="1402"/>
                </a:cubicBezTo>
                <a:cubicBezTo>
                  <a:pt x="1339" y="1402"/>
                  <a:pt x="1313" y="1418"/>
                  <a:pt x="1307" y="1454"/>
                </a:cubicBezTo>
                <a:cubicBezTo>
                  <a:pt x="1280" y="1571"/>
                  <a:pt x="1367" y="1694"/>
                  <a:pt x="1450" y="1810"/>
                </a:cubicBezTo>
                <a:cubicBezTo>
                  <a:pt x="1490" y="1860"/>
                  <a:pt x="1523" y="1916"/>
                  <a:pt x="1550" y="1973"/>
                </a:cubicBezTo>
                <a:cubicBezTo>
                  <a:pt x="1573" y="2062"/>
                  <a:pt x="1586" y="2152"/>
                  <a:pt x="1586" y="2245"/>
                </a:cubicBezTo>
                <a:cubicBezTo>
                  <a:pt x="1586" y="2275"/>
                  <a:pt x="1589" y="2305"/>
                  <a:pt x="1589" y="2338"/>
                </a:cubicBezTo>
                <a:cubicBezTo>
                  <a:pt x="1523" y="2242"/>
                  <a:pt x="1460" y="2156"/>
                  <a:pt x="1403" y="2079"/>
                </a:cubicBezTo>
                <a:cubicBezTo>
                  <a:pt x="1314" y="1963"/>
                  <a:pt x="1284" y="1850"/>
                  <a:pt x="1244" y="1714"/>
                </a:cubicBezTo>
                <a:lnTo>
                  <a:pt x="1234" y="1677"/>
                </a:lnTo>
                <a:cubicBezTo>
                  <a:pt x="1226" y="1650"/>
                  <a:pt x="1205" y="1634"/>
                  <a:pt x="1180" y="1634"/>
                </a:cubicBezTo>
                <a:cubicBezTo>
                  <a:pt x="1174" y="1634"/>
                  <a:pt x="1167" y="1635"/>
                  <a:pt x="1161" y="1637"/>
                </a:cubicBezTo>
                <a:cubicBezTo>
                  <a:pt x="1127" y="1644"/>
                  <a:pt x="1111" y="1677"/>
                  <a:pt x="1121" y="1710"/>
                </a:cubicBezTo>
                <a:lnTo>
                  <a:pt x="1131" y="1747"/>
                </a:lnTo>
                <a:cubicBezTo>
                  <a:pt x="1171" y="1886"/>
                  <a:pt x="1207" y="2019"/>
                  <a:pt x="1307" y="2152"/>
                </a:cubicBezTo>
                <a:cubicBezTo>
                  <a:pt x="1367" y="2229"/>
                  <a:pt x="1430" y="2318"/>
                  <a:pt x="1503" y="2418"/>
                </a:cubicBezTo>
                <a:cubicBezTo>
                  <a:pt x="1579" y="2518"/>
                  <a:pt x="1669" y="2601"/>
                  <a:pt x="1769" y="2674"/>
                </a:cubicBezTo>
                <a:cubicBezTo>
                  <a:pt x="1845" y="2730"/>
                  <a:pt x="1915" y="2794"/>
                  <a:pt x="1978" y="2863"/>
                </a:cubicBezTo>
                <a:cubicBezTo>
                  <a:pt x="1958" y="2946"/>
                  <a:pt x="1945" y="3033"/>
                  <a:pt x="1942" y="3119"/>
                </a:cubicBezTo>
                <a:cubicBezTo>
                  <a:pt x="1932" y="3468"/>
                  <a:pt x="2131" y="3598"/>
                  <a:pt x="2324" y="3727"/>
                </a:cubicBezTo>
                <a:cubicBezTo>
                  <a:pt x="2427" y="3791"/>
                  <a:pt x="2523" y="3870"/>
                  <a:pt x="2600" y="3963"/>
                </a:cubicBezTo>
                <a:cubicBezTo>
                  <a:pt x="2709" y="4113"/>
                  <a:pt x="2719" y="4246"/>
                  <a:pt x="2736" y="4432"/>
                </a:cubicBezTo>
                <a:lnTo>
                  <a:pt x="2739" y="4488"/>
                </a:lnTo>
                <a:cubicBezTo>
                  <a:pt x="2746" y="4555"/>
                  <a:pt x="2756" y="4618"/>
                  <a:pt x="2776" y="4681"/>
                </a:cubicBezTo>
                <a:cubicBezTo>
                  <a:pt x="2746" y="4641"/>
                  <a:pt x="2716" y="4598"/>
                  <a:pt x="2693" y="4552"/>
                </a:cubicBezTo>
                <a:cubicBezTo>
                  <a:pt x="2653" y="4472"/>
                  <a:pt x="2596" y="4402"/>
                  <a:pt x="2533" y="4342"/>
                </a:cubicBezTo>
                <a:cubicBezTo>
                  <a:pt x="2500" y="4319"/>
                  <a:pt x="2467" y="4296"/>
                  <a:pt x="2427" y="4282"/>
                </a:cubicBezTo>
                <a:cubicBezTo>
                  <a:pt x="2427" y="4272"/>
                  <a:pt x="2424" y="4262"/>
                  <a:pt x="2417" y="4256"/>
                </a:cubicBezTo>
                <a:cubicBezTo>
                  <a:pt x="2324" y="4126"/>
                  <a:pt x="2198" y="4043"/>
                  <a:pt x="2078" y="3963"/>
                </a:cubicBezTo>
                <a:cubicBezTo>
                  <a:pt x="1945" y="3877"/>
                  <a:pt x="1815" y="3791"/>
                  <a:pt x="1736" y="3644"/>
                </a:cubicBezTo>
                <a:cubicBezTo>
                  <a:pt x="1676" y="3535"/>
                  <a:pt x="1636" y="3385"/>
                  <a:pt x="1613" y="3192"/>
                </a:cubicBezTo>
                <a:cubicBezTo>
                  <a:pt x="1606" y="3139"/>
                  <a:pt x="1596" y="3083"/>
                  <a:pt x="1586" y="3026"/>
                </a:cubicBezTo>
                <a:cubicBezTo>
                  <a:pt x="1559" y="2897"/>
                  <a:pt x="1546" y="2767"/>
                  <a:pt x="1550" y="2637"/>
                </a:cubicBezTo>
                <a:cubicBezTo>
                  <a:pt x="1553" y="2595"/>
                  <a:pt x="1522" y="2574"/>
                  <a:pt x="1490" y="2574"/>
                </a:cubicBezTo>
                <a:cubicBezTo>
                  <a:pt x="1462" y="2574"/>
                  <a:pt x="1435" y="2591"/>
                  <a:pt x="1433" y="2627"/>
                </a:cubicBezTo>
                <a:cubicBezTo>
                  <a:pt x="1427" y="2767"/>
                  <a:pt x="1440" y="2907"/>
                  <a:pt x="1470" y="3043"/>
                </a:cubicBezTo>
                <a:cubicBezTo>
                  <a:pt x="1480" y="3099"/>
                  <a:pt x="1486" y="3152"/>
                  <a:pt x="1493" y="3206"/>
                </a:cubicBezTo>
                <a:cubicBezTo>
                  <a:pt x="1520" y="3415"/>
                  <a:pt x="1566" y="3575"/>
                  <a:pt x="1633" y="3701"/>
                </a:cubicBezTo>
                <a:cubicBezTo>
                  <a:pt x="1726" y="3874"/>
                  <a:pt x="1872" y="3970"/>
                  <a:pt x="2015" y="4063"/>
                </a:cubicBezTo>
                <a:cubicBezTo>
                  <a:pt x="2098" y="4116"/>
                  <a:pt x="2178" y="4176"/>
                  <a:pt x="2251" y="4243"/>
                </a:cubicBezTo>
                <a:cubicBezTo>
                  <a:pt x="2191" y="4236"/>
                  <a:pt x="2131" y="4236"/>
                  <a:pt x="2071" y="4236"/>
                </a:cubicBezTo>
                <a:cubicBezTo>
                  <a:pt x="1942" y="4233"/>
                  <a:pt x="1819" y="4233"/>
                  <a:pt x="1719" y="4183"/>
                </a:cubicBezTo>
                <a:cubicBezTo>
                  <a:pt x="1493" y="4070"/>
                  <a:pt x="1390" y="3884"/>
                  <a:pt x="1274" y="3668"/>
                </a:cubicBezTo>
                <a:cubicBezTo>
                  <a:pt x="1254" y="3634"/>
                  <a:pt x="1234" y="3598"/>
                  <a:pt x="1214" y="3561"/>
                </a:cubicBezTo>
                <a:cubicBezTo>
                  <a:pt x="1227" y="3545"/>
                  <a:pt x="1227" y="3518"/>
                  <a:pt x="1214" y="3501"/>
                </a:cubicBezTo>
                <a:cubicBezTo>
                  <a:pt x="1154" y="3398"/>
                  <a:pt x="1154" y="3179"/>
                  <a:pt x="1154" y="3063"/>
                </a:cubicBezTo>
                <a:cubicBezTo>
                  <a:pt x="1157" y="2847"/>
                  <a:pt x="1114" y="2634"/>
                  <a:pt x="1028" y="2438"/>
                </a:cubicBezTo>
                <a:cubicBezTo>
                  <a:pt x="1018" y="2414"/>
                  <a:pt x="998" y="2404"/>
                  <a:pt x="978" y="2404"/>
                </a:cubicBezTo>
                <a:cubicBezTo>
                  <a:pt x="940" y="2404"/>
                  <a:pt x="900" y="2442"/>
                  <a:pt x="921" y="2488"/>
                </a:cubicBezTo>
                <a:cubicBezTo>
                  <a:pt x="1001" y="2667"/>
                  <a:pt x="1038" y="2863"/>
                  <a:pt x="1034" y="3063"/>
                </a:cubicBezTo>
                <a:cubicBezTo>
                  <a:pt x="1034" y="3143"/>
                  <a:pt x="1034" y="3226"/>
                  <a:pt x="1044" y="3309"/>
                </a:cubicBezTo>
                <a:cubicBezTo>
                  <a:pt x="1008" y="3259"/>
                  <a:pt x="968" y="3212"/>
                  <a:pt x="928" y="3166"/>
                </a:cubicBezTo>
                <a:cubicBezTo>
                  <a:pt x="735" y="2930"/>
                  <a:pt x="556" y="2707"/>
                  <a:pt x="576" y="2418"/>
                </a:cubicBezTo>
                <a:cubicBezTo>
                  <a:pt x="581" y="2374"/>
                  <a:pt x="549" y="2352"/>
                  <a:pt x="516" y="2352"/>
                </a:cubicBezTo>
                <a:cubicBezTo>
                  <a:pt x="487" y="2352"/>
                  <a:pt x="458" y="2370"/>
                  <a:pt x="456" y="2408"/>
                </a:cubicBezTo>
                <a:cubicBezTo>
                  <a:pt x="433" y="2747"/>
                  <a:pt x="639" y="2996"/>
                  <a:pt x="838" y="3239"/>
                </a:cubicBezTo>
                <a:cubicBezTo>
                  <a:pt x="915" y="3329"/>
                  <a:pt x="985" y="3425"/>
                  <a:pt x="1051" y="3521"/>
                </a:cubicBezTo>
                <a:cubicBezTo>
                  <a:pt x="1094" y="3591"/>
                  <a:pt x="1131" y="3658"/>
                  <a:pt x="1167" y="3724"/>
                </a:cubicBezTo>
                <a:cubicBezTo>
                  <a:pt x="1290" y="3947"/>
                  <a:pt x="1407" y="4156"/>
                  <a:pt x="1666" y="4286"/>
                </a:cubicBezTo>
                <a:cubicBezTo>
                  <a:pt x="1696" y="4302"/>
                  <a:pt x="1726" y="4312"/>
                  <a:pt x="1759" y="4322"/>
                </a:cubicBezTo>
                <a:cubicBezTo>
                  <a:pt x="1726" y="4326"/>
                  <a:pt x="1693" y="4327"/>
                  <a:pt x="1660" y="4327"/>
                </a:cubicBezTo>
                <a:cubicBezTo>
                  <a:pt x="1559" y="4327"/>
                  <a:pt x="1459" y="4312"/>
                  <a:pt x="1363" y="4279"/>
                </a:cubicBezTo>
                <a:cubicBezTo>
                  <a:pt x="1274" y="4246"/>
                  <a:pt x="1191" y="4199"/>
                  <a:pt x="1114" y="4146"/>
                </a:cubicBezTo>
                <a:cubicBezTo>
                  <a:pt x="1094" y="4100"/>
                  <a:pt x="1071" y="4053"/>
                  <a:pt x="1041" y="4013"/>
                </a:cubicBezTo>
                <a:cubicBezTo>
                  <a:pt x="1028" y="3990"/>
                  <a:pt x="1014" y="3967"/>
                  <a:pt x="1005" y="3947"/>
                </a:cubicBezTo>
                <a:cubicBezTo>
                  <a:pt x="975" y="3897"/>
                  <a:pt x="948" y="3847"/>
                  <a:pt x="921" y="3797"/>
                </a:cubicBezTo>
                <a:cubicBezTo>
                  <a:pt x="898" y="3754"/>
                  <a:pt x="875" y="3711"/>
                  <a:pt x="852" y="3671"/>
                </a:cubicBezTo>
                <a:cubicBezTo>
                  <a:pt x="822" y="3614"/>
                  <a:pt x="795" y="3555"/>
                  <a:pt x="769" y="3488"/>
                </a:cubicBezTo>
                <a:cubicBezTo>
                  <a:pt x="702" y="3335"/>
                  <a:pt x="632" y="3176"/>
                  <a:pt x="513" y="3069"/>
                </a:cubicBezTo>
                <a:cubicBezTo>
                  <a:pt x="500" y="3057"/>
                  <a:pt x="486" y="3052"/>
                  <a:pt x="472" y="3052"/>
                </a:cubicBezTo>
                <a:cubicBezTo>
                  <a:pt x="423" y="3052"/>
                  <a:pt x="381" y="3120"/>
                  <a:pt x="433" y="3159"/>
                </a:cubicBezTo>
                <a:cubicBezTo>
                  <a:pt x="536" y="3249"/>
                  <a:pt x="599" y="3395"/>
                  <a:pt x="659" y="3535"/>
                </a:cubicBezTo>
                <a:cubicBezTo>
                  <a:pt x="685" y="3601"/>
                  <a:pt x="715" y="3668"/>
                  <a:pt x="749" y="3727"/>
                </a:cubicBezTo>
                <a:cubicBezTo>
                  <a:pt x="769" y="3767"/>
                  <a:pt x="792" y="3807"/>
                  <a:pt x="818" y="3854"/>
                </a:cubicBezTo>
                <a:cubicBezTo>
                  <a:pt x="842" y="3900"/>
                  <a:pt x="868" y="3947"/>
                  <a:pt x="892" y="3993"/>
                </a:cubicBezTo>
                <a:cubicBezTo>
                  <a:pt x="855" y="3967"/>
                  <a:pt x="818" y="3940"/>
                  <a:pt x="782" y="3917"/>
                </a:cubicBezTo>
                <a:cubicBezTo>
                  <a:pt x="759" y="3900"/>
                  <a:pt x="725" y="3880"/>
                  <a:pt x="695" y="3860"/>
                </a:cubicBezTo>
                <a:cubicBezTo>
                  <a:pt x="533" y="3761"/>
                  <a:pt x="287" y="3608"/>
                  <a:pt x="267" y="3445"/>
                </a:cubicBezTo>
                <a:cubicBezTo>
                  <a:pt x="262" y="3408"/>
                  <a:pt x="235" y="3390"/>
                  <a:pt x="207" y="3390"/>
                </a:cubicBezTo>
                <a:cubicBezTo>
                  <a:pt x="174" y="3390"/>
                  <a:pt x="140" y="3416"/>
                  <a:pt x="147" y="3462"/>
                </a:cubicBezTo>
                <a:cubicBezTo>
                  <a:pt x="177" y="3678"/>
                  <a:pt x="440" y="3840"/>
                  <a:pt x="632" y="3960"/>
                </a:cubicBezTo>
                <a:cubicBezTo>
                  <a:pt x="662" y="3980"/>
                  <a:pt x="692" y="4000"/>
                  <a:pt x="719" y="4017"/>
                </a:cubicBezTo>
                <a:cubicBezTo>
                  <a:pt x="765" y="4050"/>
                  <a:pt x="815" y="4083"/>
                  <a:pt x="865" y="4120"/>
                </a:cubicBezTo>
                <a:cubicBezTo>
                  <a:pt x="915" y="4156"/>
                  <a:pt x="965" y="4193"/>
                  <a:pt x="1018" y="4226"/>
                </a:cubicBezTo>
                <a:cubicBezTo>
                  <a:pt x="1024" y="4239"/>
                  <a:pt x="1038" y="4246"/>
                  <a:pt x="1054" y="4249"/>
                </a:cubicBezTo>
                <a:cubicBezTo>
                  <a:pt x="1137" y="4306"/>
                  <a:pt x="1227" y="4355"/>
                  <a:pt x="1320" y="4392"/>
                </a:cubicBezTo>
                <a:cubicBezTo>
                  <a:pt x="1421" y="4429"/>
                  <a:pt x="1524" y="4446"/>
                  <a:pt x="1628" y="4446"/>
                </a:cubicBezTo>
                <a:cubicBezTo>
                  <a:pt x="1637" y="4446"/>
                  <a:pt x="1647" y="4446"/>
                  <a:pt x="1656" y="4445"/>
                </a:cubicBezTo>
                <a:cubicBezTo>
                  <a:pt x="1779" y="4445"/>
                  <a:pt x="1898" y="4435"/>
                  <a:pt x="2018" y="4415"/>
                </a:cubicBezTo>
                <a:cubicBezTo>
                  <a:pt x="2124" y="4402"/>
                  <a:pt x="2231" y="4392"/>
                  <a:pt x="2340" y="4392"/>
                </a:cubicBezTo>
                <a:cubicBezTo>
                  <a:pt x="2347" y="4392"/>
                  <a:pt x="2354" y="4389"/>
                  <a:pt x="2360" y="4385"/>
                </a:cubicBezTo>
                <a:cubicBezTo>
                  <a:pt x="2397" y="4399"/>
                  <a:pt x="2430" y="4415"/>
                  <a:pt x="2460" y="4439"/>
                </a:cubicBezTo>
                <a:cubicBezTo>
                  <a:pt x="2513" y="4488"/>
                  <a:pt x="2556" y="4548"/>
                  <a:pt x="2590" y="4611"/>
                </a:cubicBezTo>
                <a:cubicBezTo>
                  <a:pt x="2623" y="4681"/>
                  <a:pt x="2669" y="4741"/>
                  <a:pt x="2719" y="4797"/>
                </a:cubicBezTo>
                <a:cubicBezTo>
                  <a:pt x="2769" y="4841"/>
                  <a:pt x="2819" y="4881"/>
                  <a:pt x="2875" y="4910"/>
                </a:cubicBezTo>
                <a:cubicBezTo>
                  <a:pt x="2932" y="4944"/>
                  <a:pt x="2985" y="4984"/>
                  <a:pt x="3032" y="5030"/>
                </a:cubicBezTo>
                <a:cubicBezTo>
                  <a:pt x="3038" y="5077"/>
                  <a:pt x="3052" y="5120"/>
                  <a:pt x="3068" y="5163"/>
                </a:cubicBezTo>
                <a:cubicBezTo>
                  <a:pt x="3108" y="5276"/>
                  <a:pt x="3201" y="5372"/>
                  <a:pt x="3284" y="5459"/>
                </a:cubicBezTo>
                <a:cubicBezTo>
                  <a:pt x="3284" y="5462"/>
                  <a:pt x="3288" y="5462"/>
                  <a:pt x="3288" y="5465"/>
                </a:cubicBezTo>
                <a:cubicBezTo>
                  <a:pt x="3244" y="5452"/>
                  <a:pt x="3198" y="5442"/>
                  <a:pt x="3155" y="5439"/>
                </a:cubicBezTo>
                <a:cubicBezTo>
                  <a:pt x="3125" y="5437"/>
                  <a:pt x="3096" y="5436"/>
                  <a:pt x="3067" y="5436"/>
                </a:cubicBezTo>
                <a:cubicBezTo>
                  <a:pt x="3005" y="5436"/>
                  <a:pt x="2943" y="5441"/>
                  <a:pt x="2882" y="5452"/>
                </a:cubicBezTo>
                <a:cubicBezTo>
                  <a:pt x="2836" y="5455"/>
                  <a:pt x="2796" y="5462"/>
                  <a:pt x="2753" y="5465"/>
                </a:cubicBezTo>
                <a:cubicBezTo>
                  <a:pt x="2719" y="5382"/>
                  <a:pt x="2669" y="5309"/>
                  <a:pt x="2603" y="5246"/>
                </a:cubicBezTo>
                <a:cubicBezTo>
                  <a:pt x="2580" y="5223"/>
                  <a:pt x="2553" y="5193"/>
                  <a:pt x="2533" y="5163"/>
                </a:cubicBezTo>
                <a:cubicBezTo>
                  <a:pt x="2477" y="5093"/>
                  <a:pt x="2417" y="5020"/>
                  <a:pt x="2357" y="4990"/>
                </a:cubicBezTo>
                <a:cubicBezTo>
                  <a:pt x="2348" y="4986"/>
                  <a:pt x="2338" y="4984"/>
                  <a:pt x="2330" y="4984"/>
                </a:cubicBezTo>
                <a:cubicBezTo>
                  <a:pt x="2275" y="4984"/>
                  <a:pt x="2244" y="5065"/>
                  <a:pt x="2304" y="5097"/>
                </a:cubicBezTo>
                <a:cubicBezTo>
                  <a:pt x="2340" y="5113"/>
                  <a:pt x="2397" y="5183"/>
                  <a:pt x="2440" y="5239"/>
                </a:cubicBezTo>
                <a:cubicBezTo>
                  <a:pt x="2467" y="5273"/>
                  <a:pt x="2493" y="5306"/>
                  <a:pt x="2520" y="5333"/>
                </a:cubicBezTo>
                <a:cubicBezTo>
                  <a:pt x="2560" y="5372"/>
                  <a:pt x="2593" y="5416"/>
                  <a:pt x="2620" y="5465"/>
                </a:cubicBezTo>
                <a:cubicBezTo>
                  <a:pt x="2357" y="5439"/>
                  <a:pt x="2035" y="5296"/>
                  <a:pt x="2035" y="5004"/>
                </a:cubicBezTo>
                <a:cubicBezTo>
                  <a:pt x="2035" y="4970"/>
                  <a:pt x="2008" y="4944"/>
                  <a:pt x="1975" y="4944"/>
                </a:cubicBezTo>
                <a:cubicBezTo>
                  <a:pt x="1942" y="4944"/>
                  <a:pt x="1915" y="4970"/>
                  <a:pt x="1915" y="5004"/>
                </a:cubicBezTo>
                <a:cubicBezTo>
                  <a:pt x="1918" y="5402"/>
                  <a:pt x="2374" y="5585"/>
                  <a:pt x="2696" y="5585"/>
                </a:cubicBezTo>
                <a:lnTo>
                  <a:pt x="2716" y="5585"/>
                </a:lnTo>
                <a:cubicBezTo>
                  <a:pt x="2776" y="5585"/>
                  <a:pt x="2839" y="5578"/>
                  <a:pt x="2899" y="5568"/>
                </a:cubicBezTo>
                <a:cubicBezTo>
                  <a:pt x="2960" y="5558"/>
                  <a:pt x="3023" y="5554"/>
                  <a:pt x="3084" y="5554"/>
                </a:cubicBezTo>
                <a:cubicBezTo>
                  <a:pt x="3104" y="5554"/>
                  <a:pt x="3123" y="5554"/>
                  <a:pt x="3141" y="5555"/>
                </a:cubicBezTo>
                <a:cubicBezTo>
                  <a:pt x="3244" y="5572"/>
                  <a:pt x="3341" y="5602"/>
                  <a:pt x="3437" y="5645"/>
                </a:cubicBezTo>
                <a:cubicBezTo>
                  <a:pt x="3527" y="5778"/>
                  <a:pt x="3587" y="5931"/>
                  <a:pt x="3617" y="6090"/>
                </a:cubicBezTo>
                <a:cubicBezTo>
                  <a:pt x="3666" y="6339"/>
                  <a:pt x="3653" y="6622"/>
                  <a:pt x="3643" y="6894"/>
                </a:cubicBezTo>
                <a:cubicBezTo>
                  <a:pt x="3640" y="7007"/>
                  <a:pt x="3633" y="7127"/>
                  <a:pt x="3633" y="7237"/>
                </a:cubicBezTo>
                <a:lnTo>
                  <a:pt x="3633" y="7416"/>
                </a:lnTo>
                <a:cubicBezTo>
                  <a:pt x="3630" y="7772"/>
                  <a:pt x="3627" y="8104"/>
                  <a:pt x="3759" y="8443"/>
                </a:cubicBezTo>
                <a:cubicBezTo>
                  <a:pt x="3869" y="8729"/>
                  <a:pt x="3882" y="9058"/>
                  <a:pt x="3882" y="9387"/>
                </a:cubicBezTo>
                <a:cubicBezTo>
                  <a:pt x="3813" y="9294"/>
                  <a:pt x="3746" y="9201"/>
                  <a:pt x="3686" y="9101"/>
                </a:cubicBezTo>
                <a:cubicBezTo>
                  <a:pt x="3550" y="8885"/>
                  <a:pt x="3457" y="8632"/>
                  <a:pt x="3361" y="8367"/>
                </a:cubicBezTo>
                <a:cubicBezTo>
                  <a:pt x="3294" y="8171"/>
                  <a:pt x="3218" y="7978"/>
                  <a:pt x="3131" y="7788"/>
                </a:cubicBezTo>
                <a:cubicBezTo>
                  <a:pt x="3191" y="7506"/>
                  <a:pt x="3234" y="7217"/>
                  <a:pt x="3261" y="6924"/>
                </a:cubicBezTo>
                <a:cubicBezTo>
                  <a:pt x="3264" y="6861"/>
                  <a:pt x="3274" y="6791"/>
                  <a:pt x="3281" y="6722"/>
                </a:cubicBezTo>
                <a:cubicBezTo>
                  <a:pt x="3304" y="6536"/>
                  <a:pt x="3314" y="6346"/>
                  <a:pt x="3317" y="6160"/>
                </a:cubicBezTo>
                <a:cubicBezTo>
                  <a:pt x="3317" y="6127"/>
                  <a:pt x="3291" y="6100"/>
                  <a:pt x="3258" y="6100"/>
                </a:cubicBezTo>
                <a:cubicBezTo>
                  <a:pt x="3224" y="6104"/>
                  <a:pt x="3198" y="6130"/>
                  <a:pt x="3201" y="6160"/>
                </a:cubicBezTo>
                <a:cubicBezTo>
                  <a:pt x="3198" y="6343"/>
                  <a:pt x="3185" y="6526"/>
                  <a:pt x="3165" y="6708"/>
                </a:cubicBezTo>
                <a:cubicBezTo>
                  <a:pt x="3161" y="6722"/>
                  <a:pt x="3158" y="6738"/>
                  <a:pt x="3158" y="6752"/>
                </a:cubicBezTo>
                <a:cubicBezTo>
                  <a:pt x="3008" y="6486"/>
                  <a:pt x="2995" y="6157"/>
                  <a:pt x="2995" y="5838"/>
                </a:cubicBezTo>
                <a:cubicBezTo>
                  <a:pt x="2995" y="5798"/>
                  <a:pt x="2965" y="5778"/>
                  <a:pt x="2935" y="5778"/>
                </a:cubicBezTo>
                <a:cubicBezTo>
                  <a:pt x="2905" y="5778"/>
                  <a:pt x="2875" y="5798"/>
                  <a:pt x="2875" y="5838"/>
                </a:cubicBezTo>
                <a:cubicBezTo>
                  <a:pt x="2875" y="6226"/>
                  <a:pt x="2899" y="6629"/>
                  <a:pt x="3141" y="6938"/>
                </a:cubicBezTo>
                <a:cubicBezTo>
                  <a:pt x="3121" y="7137"/>
                  <a:pt x="3088" y="7400"/>
                  <a:pt x="3045" y="7629"/>
                </a:cubicBezTo>
                <a:cubicBezTo>
                  <a:pt x="2902" y="7376"/>
                  <a:pt x="2689" y="7174"/>
                  <a:pt x="2430" y="7047"/>
                </a:cubicBezTo>
                <a:lnTo>
                  <a:pt x="2417" y="7044"/>
                </a:lnTo>
                <a:cubicBezTo>
                  <a:pt x="2367" y="6944"/>
                  <a:pt x="2330" y="6838"/>
                  <a:pt x="2304" y="6732"/>
                </a:cubicBezTo>
                <a:cubicBezTo>
                  <a:pt x="2460" y="6492"/>
                  <a:pt x="2434" y="5804"/>
                  <a:pt x="2254" y="5642"/>
                </a:cubicBezTo>
                <a:cubicBezTo>
                  <a:pt x="2241" y="5628"/>
                  <a:pt x="2226" y="5623"/>
                  <a:pt x="2212" y="5623"/>
                </a:cubicBezTo>
                <a:cubicBezTo>
                  <a:pt x="2163" y="5623"/>
                  <a:pt x="2123" y="5690"/>
                  <a:pt x="2174" y="5731"/>
                </a:cubicBezTo>
                <a:cubicBezTo>
                  <a:pt x="2287" y="5828"/>
                  <a:pt x="2317" y="6290"/>
                  <a:pt x="2254" y="6542"/>
                </a:cubicBezTo>
                <a:cubicBezTo>
                  <a:pt x="2234" y="6469"/>
                  <a:pt x="2214" y="6399"/>
                  <a:pt x="2191" y="6329"/>
                </a:cubicBezTo>
                <a:cubicBezTo>
                  <a:pt x="2114" y="6113"/>
                  <a:pt x="1978" y="5914"/>
                  <a:pt x="1855" y="5741"/>
                </a:cubicBezTo>
                <a:cubicBezTo>
                  <a:pt x="1835" y="5711"/>
                  <a:pt x="1815" y="5685"/>
                  <a:pt x="1795" y="5655"/>
                </a:cubicBezTo>
                <a:cubicBezTo>
                  <a:pt x="1789" y="5632"/>
                  <a:pt x="1785" y="5608"/>
                  <a:pt x="1782" y="5582"/>
                </a:cubicBezTo>
                <a:cubicBezTo>
                  <a:pt x="1759" y="5455"/>
                  <a:pt x="1732" y="5296"/>
                  <a:pt x="1682" y="5190"/>
                </a:cubicBezTo>
                <a:cubicBezTo>
                  <a:pt x="1663" y="5150"/>
                  <a:pt x="1639" y="5110"/>
                  <a:pt x="1619" y="5077"/>
                </a:cubicBezTo>
                <a:cubicBezTo>
                  <a:pt x="1563" y="4984"/>
                  <a:pt x="1516" y="4907"/>
                  <a:pt x="1530" y="4801"/>
                </a:cubicBezTo>
                <a:cubicBezTo>
                  <a:pt x="1535" y="4758"/>
                  <a:pt x="1503" y="4735"/>
                  <a:pt x="1471" y="4735"/>
                </a:cubicBezTo>
                <a:cubicBezTo>
                  <a:pt x="1445" y="4735"/>
                  <a:pt x="1419" y="4750"/>
                  <a:pt x="1413" y="4784"/>
                </a:cubicBezTo>
                <a:cubicBezTo>
                  <a:pt x="1393" y="4934"/>
                  <a:pt x="1456" y="5037"/>
                  <a:pt x="1516" y="5136"/>
                </a:cubicBezTo>
                <a:cubicBezTo>
                  <a:pt x="1536" y="5170"/>
                  <a:pt x="1559" y="5206"/>
                  <a:pt x="1576" y="5239"/>
                </a:cubicBezTo>
                <a:cubicBezTo>
                  <a:pt x="1606" y="5313"/>
                  <a:pt x="1626" y="5386"/>
                  <a:pt x="1639" y="5462"/>
                </a:cubicBezTo>
                <a:cubicBezTo>
                  <a:pt x="1500" y="5316"/>
                  <a:pt x="1350" y="5183"/>
                  <a:pt x="1187" y="5063"/>
                </a:cubicBezTo>
                <a:cubicBezTo>
                  <a:pt x="1127" y="5017"/>
                  <a:pt x="1068" y="4970"/>
                  <a:pt x="1005" y="4920"/>
                </a:cubicBezTo>
                <a:cubicBezTo>
                  <a:pt x="925" y="4857"/>
                  <a:pt x="838" y="4801"/>
                  <a:pt x="752" y="4748"/>
                </a:cubicBezTo>
                <a:cubicBezTo>
                  <a:pt x="592" y="4645"/>
                  <a:pt x="426" y="4538"/>
                  <a:pt x="343" y="4419"/>
                </a:cubicBezTo>
                <a:cubicBezTo>
                  <a:pt x="330" y="4399"/>
                  <a:pt x="312" y="4391"/>
                  <a:pt x="294" y="4391"/>
                </a:cubicBezTo>
                <a:cubicBezTo>
                  <a:pt x="252" y="4391"/>
                  <a:pt x="213" y="4438"/>
                  <a:pt x="244" y="4485"/>
                </a:cubicBezTo>
                <a:cubicBezTo>
                  <a:pt x="343" y="4625"/>
                  <a:pt x="516" y="4738"/>
                  <a:pt x="689" y="4847"/>
                </a:cubicBezTo>
                <a:cubicBezTo>
                  <a:pt x="772" y="4897"/>
                  <a:pt x="852" y="4954"/>
                  <a:pt x="931" y="5013"/>
                </a:cubicBezTo>
                <a:cubicBezTo>
                  <a:pt x="991" y="5063"/>
                  <a:pt x="1054" y="5110"/>
                  <a:pt x="1114" y="5160"/>
                </a:cubicBezTo>
                <a:cubicBezTo>
                  <a:pt x="1330" y="5326"/>
                  <a:pt x="1533" y="5482"/>
                  <a:pt x="1689" y="5711"/>
                </a:cubicBezTo>
                <a:cubicBezTo>
                  <a:pt x="1712" y="5745"/>
                  <a:pt x="1736" y="5775"/>
                  <a:pt x="1759" y="5808"/>
                </a:cubicBezTo>
                <a:cubicBezTo>
                  <a:pt x="1882" y="5984"/>
                  <a:pt x="2008" y="6167"/>
                  <a:pt x="2081" y="6369"/>
                </a:cubicBezTo>
                <a:cubicBezTo>
                  <a:pt x="2108" y="6452"/>
                  <a:pt x="2131" y="6545"/>
                  <a:pt x="2158" y="6642"/>
                </a:cubicBezTo>
                <a:cubicBezTo>
                  <a:pt x="2184" y="6755"/>
                  <a:pt x="2217" y="6865"/>
                  <a:pt x="2257" y="6974"/>
                </a:cubicBezTo>
                <a:cubicBezTo>
                  <a:pt x="2154" y="6941"/>
                  <a:pt x="2055" y="6888"/>
                  <a:pt x="1968" y="6821"/>
                </a:cubicBezTo>
                <a:cubicBezTo>
                  <a:pt x="1922" y="6781"/>
                  <a:pt x="1879" y="6738"/>
                  <a:pt x="1842" y="6692"/>
                </a:cubicBezTo>
                <a:cubicBezTo>
                  <a:pt x="1789" y="6622"/>
                  <a:pt x="1726" y="6562"/>
                  <a:pt x="1653" y="6512"/>
                </a:cubicBezTo>
                <a:cubicBezTo>
                  <a:pt x="1593" y="6472"/>
                  <a:pt x="1526" y="6439"/>
                  <a:pt x="1456" y="6416"/>
                </a:cubicBezTo>
                <a:lnTo>
                  <a:pt x="1453" y="6416"/>
                </a:lnTo>
                <a:cubicBezTo>
                  <a:pt x="1453" y="6413"/>
                  <a:pt x="1453" y="6409"/>
                  <a:pt x="1453" y="6409"/>
                </a:cubicBezTo>
                <a:cubicBezTo>
                  <a:pt x="1403" y="6283"/>
                  <a:pt x="1337" y="6167"/>
                  <a:pt x="1257" y="6060"/>
                </a:cubicBezTo>
                <a:cubicBezTo>
                  <a:pt x="1151" y="5914"/>
                  <a:pt x="1058" y="5784"/>
                  <a:pt x="1058" y="5572"/>
                </a:cubicBezTo>
                <a:cubicBezTo>
                  <a:pt x="1058" y="5540"/>
                  <a:pt x="1034" y="5515"/>
                  <a:pt x="1003" y="5515"/>
                </a:cubicBezTo>
                <a:cubicBezTo>
                  <a:pt x="1002" y="5515"/>
                  <a:pt x="1000" y="5515"/>
                  <a:pt x="998" y="5515"/>
                </a:cubicBezTo>
                <a:cubicBezTo>
                  <a:pt x="965" y="5515"/>
                  <a:pt x="938" y="5542"/>
                  <a:pt x="941" y="5575"/>
                </a:cubicBezTo>
                <a:cubicBezTo>
                  <a:pt x="941" y="5824"/>
                  <a:pt x="1051" y="5981"/>
                  <a:pt x="1161" y="6130"/>
                </a:cubicBezTo>
                <a:cubicBezTo>
                  <a:pt x="1207" y="6197"/>
                  <a:pt x="1254" y="6266"/>
                  <a:pt x="1294" y="6336"/>
                </a:cubicBezTo>
                <a:cubicBezTo>
                  <a:pt x="1244" y="6310"/>
                  <a:pt x="1197" y="6286"/>
                  <a:pt x="1151" y="6260"/>
                </a:cubicBezTo>
                <a:cubicBezTo>
                  <a:pt x="1044" y="6200"/>
                  <a:pt x="935" y="6143"/>
                  <a:pt x="825" y="6094"/>
                </a:cubicBezTo>
                <a:cubicBezTo>
                  <a:pt x="798" y="5944"/>
                  <a:pt x="702" y="5791"/>
                  <a:pt x="619" y="5658"/>
                </a:cubicBezTo>
                <a:cubicBezTo>
                  <a:pt x="599" y="5625"/>
                  <a:pt x="579" y="5595"/>
                  <a:pt x="559" y="5562"/>
                </a:cubicBezTo>
                <a:cubicBezTo>
                  <a:pt x="533" y="5515"/>
                  <a:pt x="499" y="5465"/>
                  <a:pt x="469" y="5416"/>
                </a:cubicBezTo>
                <a:cubicBezTo>
                  <a:pt x="370" y="5269"/>
                  <a:pt x="270" y="5117"/>
                  <a:pt x="240" y="4954"/>
                </a:cubicBezTo>
                <a:cubicBezTo>
                  <a:pt x="232" y="4924"/>
                  <a:pt x="208" y="4911"/>
                  <a:pt x="183" y="4911"/>
                </a:cubicBezTo>
                <a:cubicBezTo>
                  <a:pt x="151" y="4911"/>
                  <a:pt x="118" y="4935"/>
                  <a:pt x="124" y="4977"/>
                </a:cubicBezTo>
                <a:cubicBezTo>
                  <a:pt x="160" y="5160"/>
                  <a:pt x="267" y="5323"/>
                  <a:pt x="370" y="5482"/>
                </a:cubicBezTo>
                <a:cubicBezTo>
                  <a:pt x="400" y="5529"/>
                  <a:pt x="430" y="5578"/>
                  <a:pt x="460" y="5625"/>
                </a:cubicBezTo>
                <a:cubicBezTo>
                  <a:pt x="476" y="5655"/>
                  <a:pt x="496" y="5688"/>
                  <a:pt x="519" y="5721"/>
                </a:cubicBezTo>
                <a:cubicBezTo>
                  <a:pt x="586" y="5821"/>
                  <a:pt x="642" y="5927"/>
                  <a:pt x="689" y="6040"/>
                </a:cubicBezTo>
                <a:lnTo>
                  <a:pt x="659" y="6030"/>
                </a:lnTo>
                <a:cubicBezTo>
                  <a:pt x="529" y="5987"/>
                  <a:pt x="443" y="5894"/>
                  <a:pt x="353" y="5794"/>
                </a:cubicBezTo>
                <a:cubicBezTo>
                  <a:pt x="287" y="5711"/>
                  <a:pt x="207" y="5638"/>
                  <a:pt x="117" y="5582"/>
                </a:cubicBezTo>
                <a:cubicBezTo>
                  <a:pt x="107" y="5576"/>
                  <a:pt x="95" y="5573"/>
                  <a:pt x="84" y="5573"/>
                </a:cubicBezTo>
                <a:cubicBezTo>
                  <a:pt x="64" y="5573"/>
                  <a:pt x="45" y="5582"/>
                  <a:pt x="34" y="5602"/>
                </a:cubicBezTo>
                <a:cubicBezTo>
                  <a:pt x="1" y="5635"/>
                  <a:pt x="18" y="5691"/>
                  <a:pt x="61" y="5701"/>
                </a:cubicBezTo>
                <a:cubicBezTo>
                  <a:pt x="140" y="5755"/>
                  <a:pt x="210" y="5818"/>
                  <a:pt x="270" y="5891"/>
                </a:cubicBezTo>
                <a:cubicBezTo>
                  <a:pt x="366" y="6000"/>
                  <a:pt x="466" y="6110"/>
                  <a:pt x="626" y="6163"/>
                </a:cubicBezTo>
                <a:cubicBezTo>
                  <a:pt x="669" y="6177"/>
                  <a:pt x="712" y="6193"/>
                  <a:pt x="752" y="6210"/>
                </a:cubicBezTo>
                <a:cubicBezTo>
                  <a:pt x="872" y="6260"/>
                  <a:pt x="985" y="6320"/>
                  <a:pt x="1094" y="6383"/>
                </a:cubicBezTo>
                <a:cubicBezTo>
                  <a:pt x="1154" y="6416"/>
                  <a:pt x="1214" y="6449"/>
                  <a:pt x="1277" y="6482"/>
                </a:cubicBezTo>
                <a:cubicBezTo>
                  <a:pt x="1324" y="6506"/>
                  <a:pt x="1370" y="6526"/>
                  <a:pt x="1417" y="6545"/>
                </a:cubicBezTo>
                <a:cubicBezTo>
                  <a:pt x="1480" y="6569"/>
                  <a:pt x="1536" y="6599"/>
                  <a:pt x="1593" y="6632"/>
                </a:cubicBezTo>
                <a:cubicBezTo>
                  <a:pt x="1656" y="6678"/>
                  <a:pt x="1709" y="6732"/>
                  <a:pt x="1756" y="6791"/>
                </a:cubicBezTo>
                <a:cubicBezTo>
                  <a:pt x="1799" y="6845"/>
                  <a:pt x="1845" y="6891"/>
                  <a:pt x="1898" y="6938"/>
                </a:cubicBezTo>
                <a:cubicBezTo>
                  <a:pt x="2001" y="7014"/>
                  <a:pt x="2114" y="7074"/>
                  <a:pt x="2237" y="7114"/>
                </a:cubicBezTo>
                <a:cubicBezTo>
                  <a:pt x="2287" y="7134"/>
                  <a:pt x="2337" y="7154"/>
                  <a:pt x="2384" y="7177"/>
                </a:cubicBezTo>
                <a:cubicBezTo>
                  <a:pt x="2869" y="7406"/>
                  <a:pt x="3058" y="7881"/>
                  <a:pt x="3231" y="8353"/>
                </a:cubicBezTo>
                <a:cubicBezTo>
                  <a:pt x="3065" y="8257"/>
                  <a:pt x="2892" y="8181"/>
                  <a:pt x="2709" y="8124"/>
                </a:cubicBezTo>
                <a:cubicBezTo>
                  <a:pt x="2703" y="8107"/>
                  <a:pt x="2689" y="8094"/>
                  <a:pt x="2673" y="8091"/>
                </a:cubicBezTo>
                <a:cubicBezTo>
                  <a:pt x="2630" y="8077"/>
                  <a:pt x="2553" y="7971"/>
                  <a:pt x="2507" y="7911"/>
                </a:cubicBezTo>
                <a:cubicBezTo>
                  <a:pt x="2483" y="7878"/>
                  <a:pt x="2463" y="7852"/>
                  <a:pt x="2447" y="7832"/>
                </a:cubicBezTo>
                <a:cubicBezTo>
                  <a:pt x="2337" y="7705"/>
                  <a:pt x="2221" y="7582"/>
                  <a:pt x="2071" y="7499"/>
                </a:cubicBezTo>
                <a:cubicBezTo>
                  <a:pt x="1978" y="7446"/>
                  <a:pt x="1892" y="7383"/>
                  <a:pt x="1809" y="7316"/>
                </a:cubicBezTo>
                <a:lnTo>
                  <a:pt x="1772" y="7287"/>
                </a:lnTo>
                <a:cubicBezTo>
                  <a:pt x="1749" y="7270"/>
                  <a:pt x="1719" y="7247"/>
                  <a:pt x="1682" y="7223"/>
                </a:cubicBezTo>
                <a:cubicBezTo>
                  <a:pt x="1566" y="7144"/>
                  <a:pt x="1390" y="7021"/>
                  <a:pt x="1400" y="6908"/>
                </a:cubicBezTo>
                <a:cubicBezTo>
                  <a:pt x="1404" y="6867"/>
                  <a:pt x="1372" y="6844"/>
                  <a:pt x="1340" y="6844"/>
                </a:cubicBezTo>
                <a:cubicBezTo>
                  <a:pt x="1313" y="6844"/>
                  <a:pt x="1287" y="6861"/>
                  <a:pt x="1284" y="6898"/>
                </a:cubicBezTo>
                <a:cubicBezTo>
                  <a:pt x="1264" y="7077"/>
                  <a:pt x="1466" y="7220"/>
                  <a:pt x="1616" y="7323"/>
                </a:cubicBezTo>
                <a:cubicBezTo>
                  <a:pt x="1646" y="7343"/>
                  <a:pt x="1676" y="7363"/>
                  <a:pt x="1699" y="7383"/>
                </a:cubicBezTo>
                <a:lnTo>
                  <a:pt x="1732" y="7410"/>
                </a:lnTo>
                <a:cubicBezTo>
                  <a:pt x="1822" y="7479"/>
                  <a:pt x="1915" y="7546"/>
                  <a:pt x="2015" y="7602"/>
                </a:cubicBezTo>
                <a:cubicBezTo>
                  <a:pt x="2144" y="7675"/>
                  <a:pt x="2251" y="7788"/>
                  <a:pt x="2354" y="7908"/>
                </a:cubicBezTo>
                <a:cubicBezTo>
                  <a:pt x="2370" y="7928"/>
                  <a:pt x="2384" y="7948"/>
                  <a:pt x="2407" y="7981"/>
                </a:cubicBezTo>
                <a:cubicBezTo>
                  <a:pt x="2434" y="8014"/>
                  <a:pt x="2460" y="8048"/>
                  <a:pt x="2487" y="8081"/>
                </a:cubicBezTo>
                <a:cubicBezTo>
                  <a:pt x="2470" y="8079"/>
                  <a:pt x="2453" y="8079"/>
                  <a:pt x="2437" y="8079"/>
                </a:cubicBezTo>
                <a:cubicBezTo>
                  <a:pt x="2421" y="8079"/>
                  <a:pt x="2405" y="8079"/>
                  <a:pt x="2390" y="8077"/>
                </a:cubicBezTo>
                <a:cubicBezTo>
                  <a:pt x="2360" y="8077"/>
                  <a:pt x="2330" y="8074"/>
                  <a:pt x="2301" y="8074"/>
                </a:cubicBezTo>
                <a:cubicBezTo>
                  <a:pt x="2221" y="8068"/>
                  <a:pt x="2144" y="8048"/>
                  <a:pt x="2075" y="8011"/>
                </a:cubicBezTo>
                <a:cubicBezTo>
                  <a:pt x="2045" y="7998"/>
                  <a:pt x="2015" y="7984"/>
                  <a:pt x="1982" y="7971"/>
                </a:cubicBezTo>
                <a:cubicBezTo>
                  <a:pt x="1918" y="7948"/>
                  <a:pt x="1852" y="7935"/>
                  <a:pt x="1782" y="7928"/>
                </a:cubicBezTo>
                <a:cubicBezTo>
                  <a:pt x="1729" y="7878"/>
                  <a:pt x="1682" y="7825"/>
                  <a:pt x="1639" y="7768"/>
                </a:cubicBezTo>
                <a:cubicBezTo>
                  <a:pt x="1596" y="7719"/>
                  <a:pt x="1553" y="7669"/>
                  <a:pt x="1506" y="7619"/>
                </a:cubicBezTo>
                <a:cubicBezTo>
                  <a:pt x="1370" y="7493"/>
                  <a:pt x="1221" y="7360"/>
                  <a:pt x="1021" y="7270"/>
                </a:cubicBezTo>
                <a:cubicBezTo>
                  <a:pt x="961" y="7243"/>
                  <a:pt x="895" y="7220"/>
                  <a:pt x="825" y="7197"/>
                </a:cubicBezTo>
                <a:cubicBezTo>
                  <a:pt x="582" y="7114"/>
                  <a:pt x="310" y="7024"/>
                  <a:pt x="293" y="6781"/>
                </a:cubicBezTo>
                <a:cubicBezTo>
                  <a:pt x="290" y="6750"/>
                  <a:pt x="267" y="6728"/>
                  <a:pt x="236" y="6728"/>
                </a:cubicBezTo>
                <a:cubicBezTo>
                  <a:pt x="234" y="6728"/>
                  <a:pt x="232" y="6728"/>
                  <a:pt x="230" y="6728"/>
                </a:cubicBezTo>
                <a:cubicBezTo>
                  <a:pt x="197" y="6728"/>
                  <a:pt x="174" y="6758"/>
                  <a:pt x="174" y="6791"/>
                </a:cubicBezTo>
                <a:cubicBezTo>
                  <a:pt x="197" y="7110"/>
                  <a:pt x="523" y="7220"/>
                  <a:pt x="789" y="7313"/>
                </a:cubicBezTo>
                <a:cubicBezTo>
                  <a:pt x="855" y="7336"/>
                  <a:pt x="918" y="7356"/>
                  <a:pt x="971" y="7380"/>
                </a:cubicBezTo>
                <a:cubicBezTo>
                  <a:pt x="1154" y="7459"/>
                  <a:pt x="1297" y="7586"/>
                  <a:pt x="1423" y="7709"/>
                </a:cubicBezTo>
                <a:cubicBezTo>
                  <a:pt x="1470" y="7752"/>
                  <a:pt x="1510" y="7798"/>
                  <a:pt x="1546" y="7848"/>
                </a:cubicBezTo>
                <a:cubicBezTo>
                  <a:pt x="1563" y="7868"/>
                  <a:pt x="1583" y="7891"/>
                  <a:pt x="1603" y="7915"/>
                </a:cubicBezTo>
                <a:cubicBezTo>
                  <a:pt x="1566" y="7911"/>
                  <a:pt x="1530" y="7908"/>
                  <a:pt x="1493" y="7908"/>
                </a:cubicBezTo>
                <a:cubicBezTo>
                  <a:pt x="1124" y="7895"/>
                  <a:pt x="775" y="7881"/>
                  <a:pt x="705" y="7536"/>
                </a:cubicBezTo>
                <a:cubicBezTo>
                  <a:pt x="700" y="7500"/>
                  <a:pt x="674" y="7485"/>
                  <a:pt x="648" y="7485"/>
                </a:cubicBezTo>
                <a:cubicBezTo>
                  <a:pt x="613" y="7485"/>
                  <a:pt x="578" y="7513"/>
                  <a:pt x="589" y="7559"/>
                </a:cubicBezTo>
                <a:cubicBezTo>
                  <a:pt x="679" y="7998"/>
                  <a:pt x="1108" y="8014"/>
                  <a:pt x="1486" y="8028"/>
                </a:cubicBezTo>
                <a:cubicBezTo>
                  <a:pt x="1576" y="8031"/>
                  <a:pt x="1659" y="8034"/>
                  <a:pt x="1736" y="8044"/>
                </a:cubicBezTo>
                <a:cubicBezTo>
                  <a:pt x="1746" y="8048"/>
                  <a:pt x="1756" y="8051"/>
                  <a:pt x="1766" y="8051"/>
                </a:cubicBezTo>
                <a:cubicBezTo>
                  <a:pt x="1769" y="8051"/>
                  <a:pt x="1772" y="8051"/>
                  <a:pt x="1776" y="8048"/>
                </a:cubicBezTo>
                <a:cubicBezTo>
                  <a:pt x="1832" y="8054"/>
                  <a:pt x="1888" y="8068"/>
                  <a:pt x="1942" y="8087"/>
                </a:cubicBezTo>
                <a:cubicBezTo>
                  <a:pt x="1972" y="8097"/>
                  <a:pt x="2001" y="8111"/>
                  <a:pt x="2028" y="8121"/>
                </a:cubicBezTo>
                <a:cubicBezTo>
                  <a:pt x="2111" y="8164"/>
                  <a:pt x="2204" y="8187"/>
                  <a:pt x="2294" y="8197"/>
                </a:cubicBezTo>
                <a:cubicBezTo>
                  <a:pt x="2327" y="8200"/>
                  <a:pt x="2360" y="8200"/>
                  <a:pt x="2390" y="8200"/>
                </a:cubicBezTo>
                <a:cubicBezTo>
                  <a:pt x="2400" y="8200"/>
                  <a:pt x="2411" y="8200"/>
                  <a:pt x="2421" y="8200"/>
                </a:cubicBezTo>
                <a:cubicBezTo>
                  <a:pt x="2490" y="8200"/>
                  <a:pt x="2560" y="8210"/>
                  <a:pt x="2626" y="8227"/>
                </a:cubicBezTo>
                <a:cubicBezTo>
                  <a:pt x="2905" y="8310"/>
                  <a:pt x="3141" y="8423"/>
                  <a:pt x="3288" y="8543"/>
                </a:cubicBezTo>
                <a:cubicBezTo>
                  <a:pt x="3291" y="8543"/>
                  <a:pt x="3294" y="8546"/>
                  <a:pt x="3298" y="8546"/>
                </a:cubicBezTo>
                <a:cubicBezTo>
                  <a:pt x="3351" y="8699"/>
                  <a:pt x="3414" y="8848"/>
                  <a:pt x="3480" y="8995"/>
                </a:cubicBezTo>
                <a:cubicBezTo>
                  <a:pt x="3324" y="8892"/>
                  <a:pt x="3161" y="8792"/>
                  <a:pt x="2969" y="8752"/>
                </a:cubicBezTo>
                <a:cubicBezTo>
                  <a:pt x="2866" y="8589"/>
                  <a:pt x="2723" y="8460"/>
                  <a:pt x="2553" y="8373"/>
                </a:cubicBezTo>
                <a:cubicBezTo>
                  <a:pt x="2543" y="8368"/>
                  <a:pt x="2533" y="8366"/>
                  <a:pt x="2524" y="8366"/>
                </a:cubicBezTo>
                <a:cubicBezTo>
                  <a:pt x="2470" y="8366"/>
                  <a:pt x="2437" y="8446"/>
                  <a:pt x="2497" y="8480"/>
                </a:cubicBezTo>
                <a:cubicBezTo>
                  <a:pt x="2616" y="8539"/>
                  <a:pt x="2723" y="8626"/>
                  <a:pt x="2809" y="8732"/>
                </a:cubicBezTo>
                <a:cubicBezTo>
                  <a:pt x="2786" y="8730"/>
                  <a:pt x="2763" y="8729"/>
                  <a:pt x="2739" y="8729"/>
                </a:cubicBezTo>
                <a:cubicBezTo>
                  <a:pt x="2693" y="8729"/>
                  <a:pt x="2646" y="8732"/>
                  <a:pt x="2600" y="8732"/>
                </a:cubicBezTo>
                <a:cubicBezTo>
                  <a:pt x="2576" y="8733"/>
                  <a:pt x="2551" y="8733"/>
                  <a:pt x="2527" y="8733"/>
                </a:cubicBezTo>
                <a:cubicBezTo>
                  <a:pt x="2453" y="8733"/>
                  <a:pt x="2379" y="8730"/>
                  <a:pt x="2304" y="8722"/>
                </a:cubicBezTo>
                <a:cubicBezTo>
                  <a:pt x="2181" y="8706"/>
                  <a:pt x="1925" y="8529"/>
                  <a:pt x="1879" y="8413"/>
                </a:cubicBezTo>
                <a:cubicBezTo>
                  <a:pt x="1870" y="8384"/>
                  <a:pt x="1848" y="8372"/>
                  <a:pt x="1825" y="8372"/>
                </a:cubicBezTo>
                <a:cubicBezTo>
                  <a:pt x="1786" y="8372"/>
                  <a:pt x="1746" y="8408"/>
                  <a:pt x="1769" y="8456"/>
                </a:cubicBezTo>
                <a:cubicBezTo>
                  <a:pt x="1835" y="8623"/>
                  <a:pt x="2141" y="8815"/>
                  <a:pt x="2287" y="8839"/>
                </a:cubicBezTo>
                <a:cubicBezTo>
                  <a:pt x="2358" y="8847"/>
                  <a:pt x="2428" y="8852"/>
                  <a:pt x="2498" y="8852"/>
                </a:cubicBezTo>
                <a:cubicBezTo>
                  <a:pt x="2532" y="8852"/>
                  <a:pt x="2568" y="8851"/>
                  <a:pt x="2603" y="8848"/>
                </a:cubicBezTo>
                <a:cubicBezTo>
                  <a:pt x="2635" y="8846"/>
                  <a:pt x="2667" y="8845"/>
                  <a:pt x="2699" y="8845"/>
                </a:cubicBezTo>
                <a:cubicBezTo>
                  <a:pt x="2752" y="8845"/>
                  <a:pt x="2804" y="8848"/>
                  <a:pt x="2856" y="8852"/>
                </a:cubicBezTo>
                <a:cubicBezTo>
                  <a:pt x="3092" y="8875"/>
                  <a:pt x="3281" y="9001"/>
                  <a:pt x="3484" y="9134"/>
                </a:cubicBezTo>
                <a:cubicBezTo>
                  <a:pt x="3517" y="9158"/>
                  <a:pt x="3553" y="9181"/>
                  <a:pt x="3590" y="9204"/>
                </a:cubicBezTo>
                <a:cubicBezTo>
                  <a:pt x="3593" y="9207"/>
                  <a:pt x="3600" y="9211"/>
                  <a:pt x="3603" y="9211"/>
                </a:cubicBezTo>
                <a:cubicBezTo>
                  <a:pt x="3686" y="9344"/>
                  <a:pt x="3779" y="9470"/>
                  <a:pt x="3886" y="9586"/>
                </a:cubicBezTo>
                <a:cubicBezTo>
                  <a:pt x="3886" y="9590"/>
                  <a:pt x="3889" y="9590"/>
                  <a:pt x="3889" y="9590"/>
                </a:cubicBezTo>
                <a:cubicBezTo>
                  <a:pt x="3892" y="9619"/>
                  <a:pt x="3916" y="9643"/>
                  <a:pt x="3946" y="9643"/>
                </a:cubicBezTo>
                <a:cubicBezTo>
                  <a:pt x="3979" y="9643"/>
                  <a:pt x="4005" y="9616"/>
                  <a:pt x="4005" y="9583"/>
                </a:cubicBezTo>
                <a:lnTo>
                  <a:pt x="4005" y="9533"/>
                </a:lnTo>
                <a:cubicBezTo>
                  <a:pt x="4005" y="9271"/>
                  <a:pt x="4005" y="9001"/>
                  <a:pt x="3962" y="8749"/>
                </a:cubicBezTo>
                <a:cubicBezTo>
                  <a:pt x="4065" y="8672"/>
                  <a:pt x="4152" y="8556"/>
                  <a:pt x="4228" y="8453"/>
                </a:cubicBezTo>
                <a:cubicBezTo>
                  <a:pt x="4248" y="8423"/>
                  <a:pt x="4271" y="8397"/>
                  <a:pt x="4291" y="8370"/>
                </a:cubicBezTo>
                <a:lnTo>
                  <a:pt x="4298" y="8360"/>
                </a:lnTo>
                <a:cubicBezTo>
                  <a:pt x="4313" y="8360"/>
                  <a:pt x="4329" y="8361"/>
                  <a:pt x="4343" y="8361"/>
                </a:cubicBezTo>
                <a:cubicBezTo>
                  <a:pt x="4351" y="8361"/>
                  <a:pt x="4358" y="8361"/>
                  <a:pt x="4364" y="8360"/>
                </a:cubicBezTo>
                <a:lnTo>
                  <a:pt x="4411" y="8360"/>
                </a:lnTo>
                <a:cubicBezTo>
                  <a:pt x="4431" y="8363"/>
                  <a:pt x="4451" y="8370"/>
                  <a:pt x="4471" y="8380"/>
                </a:cubicBezTo>
                <a:cubicBezTo>
                  <a:pt x="4494" y="8387"/>
                  <a:pt x="4517" y="8397"/>
                  <a:pt x="4540" y="8400"/>
                </a:cubicBezTo>
                <a:cubicBezTo>
                  <a:pt x="4574" y="8406"/>
                  <a:pt x="4610" y="8410"/>
                  <a:pt x="4647" y="8410"/>
                </a:cubicBezTo>
                <a:cubicBezTo>
                  <a:pt x="4683" y="8410"/>
                  <a:pt x="4720" y="8406"/>
                  <a:pt x="4756" y="8406"/>
                </a:cubicBezTo>
                <a:cubicBezTo>
                  <a:pt x="4808" y="8403"/>
                  <a:pt x="4856" y="8402"/>
                  <a:pt x="4903" y="8402"/>
                </a:cubicBezTo>
                <a:cubicBezTo>
                  <a:pt x="4951" y="8402"/>
                  <a:pt x="4997" y="8403"/>
                  <a:pt x="5046" y="8403"/>
                </a:cubicBezTo>
                <a:lnTo>
                  <a:pt x="5056" y="8403"/>
                </a:lnTo>
                <a:cubicBezTo>
                  <a:pt x="5145" y="8463"/>
                  <a:pt x="5235" y="8516"/>
                  <a:pt x="5328" y="8569"/>
                </a:cubicBezTo>
                <a:cubicBezTo>
                  <a:pt x="5474" y="8652"/>
                  <a:pt x="5637" y="8745"/>
                  <a:pt x="5704" y="8805"/>
                </a:cubicBezTo>
                <a:cubicBezTo>
                  <a:pt x="5714" y="8815"/>
                  <a:pt x="5730" y="8819"/>
                  <a:pt x="5743" y="8819"/>
                </a:cubicBezTo>
                <a:cubicBezTo>
                  <a:pt x="5745" y="8819"/>
                  <a:pt x="5746" y="8819"/>
                  <a:pt x="5747" y="8819"/>
                </a:cubicBezTo>
                <a:cubicBezTo>
                  <a:pt x="5801" y="8819"/>
                  <a:pt x="5826" y="8751"/>
                  <a:pt x="5787" y="8716"/>
                </a:cubicBezTo>
                <a:cubicBezTo>
                  <a:pt x="5714" y="8652"/>
                  <a:pt x="5551" y="8559"/>
                  <a:pt x="5391" y="8466"/>
                </a:cubicBezTo>
                <a:lnTo>
                  <a:pt x="5282" y="8403"/>
                </a:lnTo>
                <a:lnTo>
                  <a:pt x="5434" y="8403"/>
                </a:lnTo>
                <a:cubicBezTo>
                  <a:pt x="5704" y="8397"/>
                  <a:pt x="5880" y="8287"/>
                  <a:pt x="6062" y="8154"/>
                </a:cubicBezTo>
                <a:cubicBezTo>
                  <a:pt x="6119" y="8117"/>
                  <a:pt x="6082" y="8043"/>
                  <a:pt x="6031" y="8043"/>
                </a:cubicBezTo>
                <a:cubicBezTo>
                  <a:pt x="6019" y="8043"/>
                  <a:pt x="6006" y="8047"/>
                  <a:pt x="5993" y="8058"/>
                </a:cubicBezTo>
                <a:cubicBezTo>
                  <a:pt x="5797" y="8200"/>
                  <a:pt x="5647" y="8280"/>
                  <a:pt x="5431" y="8284"/>
                </a:cubicBezTo>
                <a:lnTo>
                  <a:pt x="5042" y="8284"/>
                </a:lnTo>
                <a:cubicBezTo>
                  <a:pt x="5002" y="8282"/>
                  <a:pt x="4963" y="8281"/>
                  <a:pt x="4923" y="8281"/>
                </a:cubicBezTo>
                <a:cubicBezTo>
                  <a:pt x="4866" y="8281"/>
                  <a:pt x="4809" y="8283"/>
                  <a:pt x="4746" y="8287"/>
                </a:cubicBezTo>
                <a:cubicBezTo>
                  <a:pt x="4724" y="8289"/>
                  <a:pt x="4700" y="8290"/>
                  <a:pt x="4677" y="8290"/>
                </a:cubicBezTo>
                <a:cubicBezTo>
                  <a:pt x="4638" y="8290"/>
                  <a:pt x="4599" y="8288"/>
                  <a:pt x="4560" y="8284"/>
                </a:cubicBezTo>
                <a:cubicBezTo>
                  <a:pt x="4544" y="8280"/>
                  <a:pt x="4527" y="8274"/>
                  <a:pt x="4514" y="8267"/>
                </a:cubicBezTo>
                <a:cubicBezTo>
                  <a:pt x="4491" y="8257"/>
                  <a:pt x="4467" y="8250"/>
                  <a:pt x="4444" y="8247"/>
                </a:cubicBezTo>
                <a:cubicBezTo>
                  <a:pt x="4514" y="8200"/>
                  <a:pt x="4580" y="8151"/>
                  <a:pt x="4650" y="8101"/>
                </a:cubicBezTo>
                <a:cubicBezTo>
                  <a:pt x="4690" y="8068"/>
                  <a:pt x="4733" y="8034"/>
                  <a:pt x="4773" y="8004"/>
                </a:cubicBezTo>
                <a:cubicBezTo>
                  <a:pt x="4893" y="7908"/>
                  <a:pt x="5019" y="7818"/>
                  <a:pt x="5149" y="7739"/>
                </a:cubicBezTo>
                <a:cubicBezTo>
                  <a:pt x="5262" y="7669"/>
                  <a:pt x="5388" y="7626"/>
                  <a:pt x="5521" y="7606"/>
                </a:cubicBezTo>
                <a:cubicBezTo>
                  <a:pt x="5527" y="7609"/>
                  <a:pt x="5534" y="7609"/>
                  <a:pt x="5544" y="7609"/>
                </a:cubicBezTo>
                <a:cubicBezTo>
                  <a:pt x="5557" y="7609"/>
                  <a:pt x="5567" y="7606"/>
                  <a:pt x="5577" y="7596"/>
                </a:cubicBezTo>
                <a:cubicBezTo>
                  <a:pt x="5607" y="7592"/>
                  <a:pt x="5634" y="7589"/>
                  <a:pt x="5664" y="7589"/>
                </a:cubicBezTo>
                <a:cubicBezTo>
                  <a:pt x="5740" y="7586"/>
                  <a:pt x="5820" y="7582"/>
                  <a:pt x="5896" y="7572"/>
                </a:cubicBezTo>
                <a:cubicBezTo>
                  <a:pt x="5969" y="7679"/>
                  <a:pt x="6056" y="7772"/>
                  <a:pt x="6156" y="7855"/>
                </a:cubicBezTo>
                <a:cubicBezTo>
                  <a:pt x="6175" y="7875"/>
                  <a:pt x="6195" y="7891"/>
                  <a:pt x="6215" y="7908"/>
                </a:cubicBezTo>
                <a:lnTo>
                  <a:pt x="6252" y="7948"/>
                </a:lnTo>
                <a:cubicBezTo>
                  <a:pt x="6298" y="7994"/>
                  <a:pt x="6348" y="8038"/>
                  <a:pt x="6401" y="8077"/>
                </a:cubicBezTo>
                <a:cubicBezTo>
                  <a:pt x="6491" y="8134"/>
                  <a:pt x="6591" y="8177"/>
                  <a:pt x="6694" y="8200"/>
                </a:cubicBezTo>
                <a:cubicBezTo>
                  <a:pt x="6760" y="8220"/>
                  <a:pt x="6827" y="8244"/>
                  <a:pt x="6890" y="8274"/>
                </a:cubicBezTo>
                <a:cubicBezTo>
                  <a:pt x="6897" y="8277"/>
                  <a:pt x="6907" y="8280"/>
                  <a:pt x="6917" y="8280"/>
                </a:cubicBezTo>
                <a:cubicBezTo>
                  <a:pt x="6936" y="8280"/>
                  <a:pt x="6960" y="8267"/>
                  <a:pt x="6970" y="8247"/>
                </a:cubicBezTo>
                <a:cubicBezTo>
                  <a:pt x="6983" y="8220"/>
                  <a:pt x="6973" y="8184"/>
                  <a:pt x="6943" y="8167"/>
                </a:cubicBezTo>
                <a:cubicBezTo>
                  <a:pt x="6873" y="8134"/>
                  <a:pt x="6800" y="8107"/>
                  <a:pt x="6727" y="8087"/>
                </a:cubicBezTo>
                <a:cubicBezTo>
                  <a:pt x="6637" y="8068"/>
                  <a:pt x="6548" y="8028"/>
                  <a:pt x="6468" y="7978"/>
                </a:cubicBezTo>
                <a:cubicBezTo>
                  <a:pt x="6421" y="7945"/>
                  <a:pt x="6375" y="7905"/>
                  <a:pt x="6335" y="7861"/>
                </a:cubicBezTo>
                <a:lnTo>
                  <a:pt x="6295" y="7822"/>
                </a:lnTo>
                <a:lnTo>
                  <a:pt x="6235" y="7765"/>
                </a:lnTo>
                <a:cubicBezTo>
                  <a:pt x="6159" y="7702"/>
                  <a:pt x="6092" y="7632"/>
                  <a:pt x="6029" y="7556"/>
                </a:cubicBezTo>
                <a:cubicBezTo>
                  <a:pt x="6062" y="7552"/>
                  <a:pt x="6099" y="7549"/>
                  <a:pt x="6136" y="7549"/>
                </a:cubicBezTo>
                <a:lnTo>
                  <a:pt x="6192" y="7549"/>
                </a:lnTo>
                <a:cubicBezTo>
                  <a:pt x="6325" y="7715"/>
                  <a:pt x="6498" y="7842"/>
                  <a:pt x="6694" y="7921"/>
                </a:cubicBezTo>
                <a:cubicBezTo>
                  <a:pt x="6780" y="7958"/>
                  <a:pt x="6875" y="7978"/>
                  <a:pt x="6971" y="7978"/>
                </a:cubicBezTo>
                <a:cubicBezTo>
                  <a:pt x="6978" y="7978"/>
                  <a:pt x="6986" y="7978"/>
                  <a:pt x="6993" y="7978"/>
                </a:cubicBezTo>
                <a:cubicBezTo>
                  <a:pt x="7046" y="7978"/>
                  <a:pt x="7099" y="7974"/>
                  <a:pt x="7156" y="7971"/>
                </a:cubicBezTo>
                <a:cubicBezTo>
                  <a:pt x="7207" y="7966"/>
                  <a:pt x="7258" y="7963"/>
                  <a:pt x="7310" y="7963"/>
                </a:cubicBezTo>
                <a:cubicBezTo>
                  <a:pt x="7330" y="7963"/>
                  <a:pt x="7349" y="7964"/>
                  <a:pt x="7368" y="7965"/>
                </a:cubicBezTo>
                <a:cubicBezTo>
                  <a:pt x="7402" y="7965"/>
                  <a:pt x="7428" y="7938"/>
                  <a:pt x="7428" y="7905"/>
                </a:cubicBezTo>
                <a:cubicBezTo>
                  <a:pt x="7432" y="7875"/>
                  <a:pt x="7405" y="7845"/>
                  <a:pt x="7372" y="7845"/>
                </a:cubicBezTo>
                <a:cubicBezTo>
                  <a:pt x="7351" y="7844"/>
                  <a:pt x="7331" y="7844"/>
                  <a:pt x="7311" y="7844"/>
                </a:cubicBezTo>
                <a:cubicBezTo>
                  <a:pt x="7256" y="7844"/>
                  <a:pt x="7202" y="7847"/>
                  <a:pt x="7146" y="7852"/>
                </a:cubicBezTo>
                <a:cubicBezTo>
                  <a:pt x="7095" y="7855"/>
                  <a:pt x="7046" y="7858"/>
                  <a:pt x="6999" y="7858"/>
                </a:cubicBezTo>
                <a:cubicBezTo>
                  <a:pt x="6913" y="7858"/>
                  <a:pt x="6829" y="7848"/>
                  <a:pt x="6737" y="7812"/>
                </a:cubicBezTo>
                <a:cubicBezTo>
                  <a:pt x="6584" y="7749"/>
                  <a:pt x="6445" y="7652"/>
                  <a:pt x="6332" y="7526"/>
                </a:cubicBezTo>
                <a:lnTo>
                  <a:pt x="6342" y="7526"/>
                </a:lnTo>
                <a:cubicBezTo>
                  <a:pt x="6435" y="7496"/>
                  <a:pt x="6521" y="7453"/>
                  <a:pt x="6604" y="7396"/>
                </a:cubicBezTo>
                <a:cubicBezTo>
                  <a:pt x="6651" y="7366"/>
                  <a:pt x="6701" y="7340"/>
                  <a:pt x="6750" y="7313"/>
                </a:cubicBezTo>
                <a:cubicBezTo>
                  <a:pt x="6860" y="7263"/>
                  <a:pt x="6963" y="7263"/>
                  <a:pt x="7089" y="7263"/>
                </a:cubicBezTo>
                <a:lnTo>
                  <a:pt x="7103" y="7263"/>
                </a:lnTo>
                <a:cubicBezTo>
                  <a:pt x="7182" y="7263"/>
                  <a:pt x="7182" y="7144"/>
                  <a:pt x="7103" y="7144"/>
                </a:cubicBezTo>
                <a:lnTo>
                  <a:pt x="7089" y="7144"/>
                </a:lnTo>
                <a:cubicBezTo>
                  <a:pt x="6960" y="7144"/>
                  <a:pt x="6833" y="7144"/>
                  <a:pt x="6701" y="7207"/>
                </a:cubicBezTo>
                <a:cubicBezTo>
                  <a:pt x="6644" y="7233"/>
                  <a:pt x="6591" y="7263"/>
                  <a:pt x="6541" y="7297"/>
                </a:cubicBezTo>
                <a:cubicBezTo>
                  <a:pt x="6468" y="7346"/>
                  <a:pt x="6391" y="7386"/>
                  <a:pt x="6308" y="7413"/>
                </a:cubicBezTo>
                <a:cubicBezTo>
                  <a:pt x="6285" y="7420"/>
                  <a:pt x="6259" y="7423"/>
                  <a:pt x="6235" y="7426"/>
                </a:cubicBezTo>
                <a:cubicBezTo>
                  <a:pt x="6228" y="7423"/>
                  <a:pt x="6220" y="7422"/>
                  <a:pt x="6213" y="7422"/>
                </a:cubicBezTo>
                <a:cubicBezTo>
                  <a:pt x="6204" y="7422"/>
                  <a:pt x="6195" y="7424"/>
                  <a:pt x="6185" y="7429"/>
                </a:cubicBezTo>
                <a:lnTo>
                  <a:pt x="6132" y="7429"/>
                </a:lnTo>
                <a:cubicBezTo>
                  <a:pt x="6086" y="7429"/>
                  <a:pt x="6036" y="7436"/>
                  <a:pt x="5989" y="7439"/>
                </a:cubicBezTo>
                <a:cubicBezTo>
                  <a:pt x="5880" y="7456"/>
                  <a:pt x="5763" y="7466"/>
                  <a:pt x="5657" y="7469"/>
                </a:cubicBezTo>
                <a:lnTo>
                  <a:pt x="5640" y="7469"/>
                </a:lnTo>
                <a:cubicBezTo>
                  <a:pt x="5644" y="7456"/>
                  <a:pt x="5650" y="7443"/>
                  <a:pt x="5657" y="7429"/>
                </a:cubicBezTo>
                <a:cubicBezTo>
                  <a:pt x="5697" y="7353"/>
                  <a:pt x="5743" y="7287"/>
                  <a:pt x="5797" y="7220"/>
                </a:cubicBezTo>
                <a:cubicBezTo>
                  <a:pt x="5876" y="7120"/>
                  <a:pt x="5939" y="7007"/>
                  <a:pt x="5983" y="6888"/>
                </a:cubicBezTo>
                <a:cubicBezTo>
                  <a:pt x="6003" y="6841"/>
                  <a:pt x="6016" y="6795"/>
                  <a:pt x="6033" y="6748"/>
                </a:cubicBezTo>
                <a:cubicBezTo>
                  <a:pt x="6096" y="6758"/>
                  <a:pt x="6159" y="6765"/>
                  <a:pt x="6219" y="6765"/>
                </a:cubicBezTo>
                <a:cubicBezTo>
                  <a:pt x="6262" y="6768"/>
                  <a:pt x="6302" y="6768"/>
                  <a:pt x="6345" y="6771"/>
                </a:cubicBezTo>
                <a:cubicBezTo>
                  <a:pt x="6388" y="6778"/>
                  <a:pt x="6431" y="6791"/>
                  <a:pt x="6471" y="6808"/>
                </a:cubicBezTo>
                <a:lnTo>
                  <a:pt x="6488" y="6815"/>
                </a:lnTo>
                <a:cubicBezTo>
                  <a:pt x="6494" y="6818"/>
                  <a:pt x="6501" y="6821"/>
                  <a:pt x="6508" y="6821"/>
                </a:cubicBezTo>
                <a:cubicBezTo>
                  <a:pt x="6551" y="6838"/>
                  <a:pt x="6594" y="6848"/>
                  <a:pt x="6637" y="6851"/>
                </a:cubicBezTo>
                <a:cubicBezTo>
                  <a:pt x="6674" y="6855"/>
                  <a:pt x="6704" y="6858"/>
                  <a:pt x="6737" y="6858"/>
                </a:cubicBezTo>
                <a:cubicBezTo>
                  <a:pt x="6843" y="6865"/>
                  <a:pt x="6933" y="6868"/>
                  <a:pt x="7020" y="6921"/>
                </a:cubicBezTo>
                <a:cubicBezTo>
                  <a:pt x="7046" y="6938"/>
                  <a:pt x="7066" y="6961"/>
                  <a:pt x="7086" y="6984"/>
                </a:cubicBezTo>
                <a:cubicBezTo>
                  <a:pt x="7103" y="7004"/>
                  <a:pt x="7123" y="7024"/>
                  <a:pt x="7143" y="7044"/>
                </a:cubicBezTo>
                <a:cubicBezTo>
                  <a:pt x="7208" y="7102"/>
                  <a:pt x="7288" y="7115"/>
                  <a:pt x="7366" y="7115"/>
                </a:cubicBezTo>
                <a:cubicBezTo>
                  <a:pt x="7400" y="7115"/>
                  <a:pt x="7433" y="7112"/>
                  <a:pt x="7465" y="7110"/>
                </a:cubicBezTo>
                <a:cubicBezTo>
                  <a:pt x="7489" y="7109"/>
                  <a:pt x="7513" y="7108"/>
                  <a:pt x="7535" y="7108"/>
                </a:cubicBezTo>
                <a:cubicBezTo>
                  <a:pt x="7588" y="7108"/>
                  <a:pt x="7635" y="7114"/>
                  <a:pt x="7668" y="7137"/>
                </a:cubicBezTo>
                <a:cubicBezTo>
                  <a:pt x="7678" y="7144"/>
                  <a:pt x="7691" y="7150"/>
                  <a:pt x="7704" y="7150"/>
                </a:cubicBezTo>
                <a:cubicBezTo>
                  <a:pt x="7761" y="7147"/>
                  <a:pt x="7784" y="7077"/>
                  <a:pt x="7737" y="7041"/>
                </a:cubicBezTo>
                <a:cubicBezTo>
                  <a:pt x="7683" y="7000"/>
                  <a:pt x="7615" y="6991"/>
                  <a:pt x="7548" y="6991"/>
                </a:cubicBezTo>
                <a:cubicBezTo>
                  <a:pt x="7518" y="6991"/>
                  <a:pt x="7487" y="6993"/>
                  <a:pt x="7458" y="6994"/>
                </a:cubicBezTo>
                <a:cubicBezTo>
                  <a:pt x="7431" y="6995"/>
                  <a:pt x="7405" y="6996"/>
                  <a:pt x="7380" y="6996"/>
                </a:cubicBezTo>
                <a:cubicBezTo>
                  <a:pt x="7318" y="6996"/>
                  <a:pt x="7262" y="6989"/>
                  <a:pt x="7222" y="6951"/>
                </a:cubicBezTo>
                <a:cubicBezTo>
                  <a:pt x="7206" y="6938"/>
                  <a:pt x="7189" y="6921"/>
                  <a:pt x="7176" y="6904"/>
                </a:cubicBezTo>
                <a:cubicBezTo>
                  <a:pt x="7149" y="6871"/>
                  <a:pt x="7119" y="6845"/>
                  <a:pt x="7086" y="6821"/>
                </a:cubicBezTo>
                <a:cubicBezTo>
                  <a:pt x="6973" y="6748"/>
                  <a:pt x="6857" y="6742"/>
                  <a:pt x="6744" y="6738"/>
                </a:cubicBezTo>
                <a:cubicBezTo>
                  <a:pt x="6714" y="6735"/>
                  <a:pt x="6681" y="6735"/>
                  <a:pt x="6647" y="6732"/>
                </a:cubicBezTo>
                <a:lnTo>
                  <a:pt x="6631" y="6728"/>
                </a:lnTo>
                <a:lnTo>
                  <a:pt x="6651" y="6712"/>
                </a:lnTo>
                <a:cubicBezTo>
                  <a:pt x="6701" y="6662"/>
                  <a:pt x="6747" y="6612"/>
                  <a:pt x="6790" y="6559"/>
                </a:cubicBezTo>
                <a:lnTo>
                  <a:pt x="6814" y="6522"/>
                </a:lnTo>
                <a:cubicBezTo>
                  <a:pt x="6867" y="6452"/>
                  <a:pt x="6920" y="6379"/>
                  <a:pt x="6976" y="6313"/>
                </a:cubicBezTo>
                <a:cubicBezTo>
                  <a:pt x="7116" y="6329"/>
                  <a:pt x="7252" y="6339"/>
                  <a:pt x="7388" y="6339"/>
                </a:cubicBezTo>
                <a:cubicBezTo>
                  <a:pt x="7425" y="6339"/>
                  <a:pt x="7462" y="6336"/>
                  <a:pt x="7498" y="6336"/>
                </a:cubicBezTo>
                <a:cubicBezTo>
                  <a:pt x="7588" y="6333"/>
                  <a:pt x="7691" y="6323"/>
                  <a:pt x="7771" y="6266"/>
                </a:cubicBezTo>
                <a:cubicBezTo>
                  <a:pt x="7867" y="6187"/>
                  <a:pt x="7953" y="6094"/>
                  <a:pt x="8023" y="5991"/>
                </a:cubicBezTo>
                <a:cubicBezTo>
                  <a:pt x="8043" y="5943"/>
                  <a:pt x="8006" y="5905"/>
                  <a:pt x="7967" y="5905"/>
                </a:cubicBezTo>
                <a:cubicBezTo>
                  <a:pt x="7948" y="5905"/>
                  <a:pt x="7930" y="5914"/>
                  <a:pt x="7917" y="5934"/>
                </a:cubicBezTo>
                <a:cubicBezTo>
                  <a:pt x="7857" y="6020"/>
                  <a:pt x="7784" y="6100"/>
                  <a:pt x="7701" y="6170"/>
                </a:cubicBezTo>
                <a:cubicBezTo>
                  <a:pt x="7648" y="6207"/>
                  <a:pt x="7565" y="6216"/>
                  <a:pt x="7495" y="6220"/>
                </a:cubicBezTo>
                <a:cubicBezTo>
                  <a:pt x="7464" y="6221"/>
                  <a:pt x="7434" y="6221"/>
                  <a:pt x="7403" y="6221"/>
                </a:cubicBezTo>
                <a:cubicBezTo>
                  <a:pt x="7297" y="6221"/>
                  <a:pt x="7192" y="6216"/>
                  <a:pt x="7086" y="6203"/>
                </a:cubicBezTo>
                <a:cubicBezTo>
                  <a:pt x="7106" y="6187"/>
                  <a:pt x="7129" y="6167"/>
                  <a:pt x="7152" y="6150"/>
                </a:cubicBezTo>
                <a:cubicBezTo>
                  <a:pt x="7216" y="6110"/>
                  <a:pt x="7285" y="6084"/>
                  <a:pt x="7359" y="6067"/>
                </a:cubicBezTo>
                <a:cubicBezTo>
                  <a:pt x="7422" y="6050"/>
                  <a:pt x="7481" y="6027"/>
                  <a:pt x="7538" y="6004"/>
                </a:cubicBezTo>
                <a:cubicBezTo>
                  <a:pt x="7707" y="5917"/>
                  <a:pt x="7854" y="5788"/>
                  <a:pt x="7950" y="5625"/>
                </a:cubicBezTo>
                <a:cubicBezTo>
                  <a:pt x="7973" y="5579"/>
                  <a:pt x="7936" y="5540"/>
                  <a:pt x="7897" y="5540"/>
                </a:cubicBezTo>
                <a:cubicBezTo>
                  <a:pt x="7879" y="5540"/>
                  <a:pt x="7861" y="5549"/>
                  <a:pt x="7847" y="5568"/>
                </a:cubicBezTo>
                <a:cubicBezTo>
                  <a:pt x="7761" y="5708"/>
                  <a:pt x="7634" y="5821"/>
                  <a:pt x="7488" y="5894"/>
                </a:cubicBezTo>
                <a:cubicBezTo>
                  <a:pt x="7435" y="5917"/>
                  <a:pt x="7382" y="5937"/>
                  <a:pt x="7329" y="5951"/>
                </a:cubicBezTo>
                <a:cubicBezTo>
                  <a:pt x="7242" y="5971"/>
                  <a:pt x="7159" y="6007"/>
                  <a:pt x="7083" y="6054"/>
                </a:cubicBezTo>
                <a:cubicBezTo>
                  <a:pt x="7026" y="6094"/>
                  <a:pt x="6976" y="6140"/>
                  <a:pt x="6930" y="6190"/>
                </a:cubicBezTo>
                <a:cubicBezTo>
                  <a:pt x="6900" y="6190"/>
                  <a:pt x="6877" y="6213"/>
                  <a:pt x="6873" y="6243"/>
                </a:cubicBezTo>
                <a:cubicBezTo>
                  <a:pt x="6873" y="6243"/>
                  <a:pt x="6873" y="6250"/>
                  <a:pt x="6873" y="6253"/>
                </a:cubicBezTo>
                <a:cubicBezTo>
                  <a:pt x="6817" y="6320"/>
                  <a:pt x="6767" y="6389"/>
                  <a:pt x="6717" y="6452"/>
                </a:cubicBezTo>
                <a:lnTo>
                  <a:pt x="6694" y="6489"/>
                </a:lnTo>
                <a:cubicBezTo>
                  <a:pt x="6654" y="6536"/>
                  <a:pt x="6611" y="6582"/>
                  <a:pt x="6568" y="6625"/>
                </a:cubicBezTo>
                <a:cubicBezTo>
                  <a:pt x="6544" y="6649"/>
                  <a:pt x="6521" y="6668"/>
                  <a:pt x="6501" y="6692"/>
                </a:cubicBezTo>
                <a:cubicBezTo>
                  <a:pt x="6455" y="6672"/>
                  <a:pt x="6405" y="6658"/>
                  <a:pt x="6355" y="6652"/>
                </a:cubicBezTo>
                <a:cubicBezTo>
                  <a:pt x="6308" y="6649"/>
                  <a:pt x="6265" y="6645"/>
                  <a:pt x="6222" y="6645"/>
                </a:cubicBezTo>
                <a:cubicBezTo>
                  <a:pt x="6169" y="6642"/>
                  <a:pt x="6119" y="6642"/>
                  <a:pt x="6069" y="6635"/>
                </a:cubicBezTo>
                <a:cubicBezTo>
                  <a:pt x="6079" y="6602"/>
                  <a:pt x="6092" y="6572"/>
                  <a:pt x="6109" y="6542"/>
                </a:cubicBezTo>
                <a:cubicBezTo>
                  <a:pt x="6146" y="6479"/>
                  <a:pt x="6192" y="6419"/>
                  <a:pt x="6242" y="6366"/>
                </a:cubicBezTo>
                <a:cubicBezTo>
                  <a:pt x="6282" y="6326"/>
                  <a:pt x="6315" y="6286"/>
                  <a:pt x="6348" y="6243"/>
                </a:cubicBezTo>
                <a:cubicBezTo>
                  <a:pt x="6475" y="6080"/>
                  <a:pt x="6584" y="5907"/>
                  <a:pt x="6677" y="5725"/>
                </a:cubicBezTo>
                <a:lnTo>
                  <a:pt x="6687" y="5725"/>
                </a:lnTo>
                <a:cubicBezTo>
                  <a:pt x="6737" y="5721"/>
                  <a:pt x="6790" y="5711"/>
                  <a:pt x="6837" y="5688"/>
                </a:cubicBezTo>
                <a:cubicBezTo>
                  <a:pt x="6863" y="5675"/>
                  <a:pt x="6893" y="5668"/>
                  <a:pt x="6920" y="5662"/>
                </a:cubicBezTo>
                <a:cubicBezTo>
                  <a:pt x="6941" y="5660"/>
                  <a:pt x="6963" y="5659"/>
                  <a:pt x="6985" y="5659"/>
                </a:cubicBezTo>
                <a:cubicBezTo>
                  <a:pt x="7006" y="5659"/>
                  <a:pt x="7028" y="5660"/>
                  <a:pt x="7049" y="5662"/>
                </a:cubicBezTo>
                <a:cubicBezTo>
                  <a:pt x="7076" y="5665"/>
                  <a:pt x="7103" y="5667"/>
                  <a:pt x="7129" y="5667"/>
                </a:cubicBezTo>
                <a:cubicBezTo>
                  <a:pt x="7156" y="5667"/>
                  <a:pt x="7182" y="5665"/>
                  <a:pt x="7209" y="5662"/>
                </a:cubicBezTo>
                <a:cubicBezTo>
                  <a:pt x="7345" y="5642"/>
                  <a:pt x="7478" y="5539"/>
                  <a:pt x="7588" y="5455"/>
                </a:cubicBezTo>
                <a:lnTo>
                  <a:pt x="7594" y="5449"/>
                </a:lnTo>
                <a:cubicBezTo>
                  <a:pt x="7614" y="5436"/>
                  <a:pt x="7638" y="5416"/>
                  <a:pt x="7668" y="5396"/>
                </a:cubicBezTo>
                <a:cubicBezTo>
                  <a:pt x="7800" y="5303"/>
                  <a:pt x="7967" y="5186"/>
                  <a:pt x="7990" y="5050"/>
                </a:cubicBezTo>
                <a:cubicBezTo>
                  <a:pt x="7999" y="5004"/>
                  <a:pt x="7964" y="4977"/>
                  <a:pt x="7929" y="4977"/>
                </a:cubicBezTo>
                <a:cubicBezTo>
                  <a:pt x="7902" y="4977"/>
                  <a:pt x="7875" y="4993"/>
                  <a:pt x="7870" y="5030"/>
                </a:cubicBezTo>
                <a:cubicBezTo>
                  <a:pt x="7857" y="5117"/>
                  <a:pt x="7701" y="5226"/>
                  <a:pt x="7598" y="5299"/>
                </a:cubicBezTo>
                <a:cubicBezTo>
                  <a:pt x="7568" y="5319"/>
                  <a:pt x="7541" y="5339"/>
                  <a:pt x="7521" y="5356"/>
                </a:cubicBezTo>
                <a:lnTo>
                  <a:pt x="7515" y="5362"/>
                </a:lnTo>
                <a:cubicBezTo>
                  <a:pt x="7418" y="5436"/>
                  <a:pt x="7299" y="5529"/>
                  <a:pt x="7192" y="5545"/>
                </a:cubicBezTo>
                <a:cubicBezTo>
                  <a:pt x="7169" y="5547"/>
                  <a:pt x="7147" y="5548"/>
                  <a:pt x="7125" y="5548"/>
                </a:cubicBezTo>
                <a:cubicBezTo>
                  <a:pt x="7103" y="5548"/>
                  <a:pt x="7081" y="5547"/>
                  <a:pt x="7059" y="5545"/>
                </a:cubicBezTo>
                <a:cubicBezTo>
                  <a:pt x="7033" y="5542"/>
                  <a:pt x="7007" y="5540"/>
                  <a:pt x="6981" y="5540"/>
                </a:cubicBezTo>
                <a:cubicBezTo>
                  <a:pt x="6956" y="5540"/>
                  <a:pt x="6930" y="5542"/>
                  <a:pt x="6903" y="5545"/>
                </a:cubicBezTo>
                <a:cubicBezTo>
                  <a:pt x="6867" y="5552"/>
                  <a:pt x="6830" y="5562"/>
                  <a:pt x="6794" y="5578"/>
                </a:cubicBezTo>
                <a:cubicBezTo>
                  <a:pt x="6774" y="5585"/>
                  <a:pt x="6754" y="5592"/>
                  <a:pt x="6734" y="5598"/>
                </a:cubicBezTo>
                <a:cubicBezTo>
                  <a:pt x="6814" y="5436"/>
                  <a:pt x="6943" y="5230"/>
                  <a:pt x="7036" y="5206"/>
                </a:cubicBezTo>
                <a:cubicBezTo>
                  <a:pt x="7069" y="5196"/>
                  <a:pt x="7086" y="5166"/>
                  <a:pt x="7079" y="5133"/>
                </a:cubicBezTo>
                <a:cubicBezTo>
                  <a:pt x="7071" y="5109"/>
                  <a:pt x="7047" y="5091"/>
                  <a:pt x="7022" y="5091"/>
                </a:cubicBezTo>
                <a:cubicBezTo>
                  <a:pt x="7017" y="5091"/>
                  <a:pt x="7012" y="5091"/>
                  <a:pt x="7006" y="5093"/>
                </a:cubicBezTo>
                <a:cubicBezTo>
                  <a:pt x="6794" y="5146"/>
                  <a:pt x="6601" y="5602"/>
                  <a:pt x="6594" y="5622"/>
                </a:cubicBezTo>
                <a:cubicBezTo>
                  <a:pt x="6514" y="5804"/>
                  <a:pt x="6395" y="5981"/>
                  <a:pt x="6252" y="6170"/>
                </a:cubicBezTo>
                <a:cubicBezTo>
                  <a:pt x="6242" y="6187"/>
                  <a:pt x="6229" y="6200"/>
                  <a:pt x="6215" y="6216"/>
                </a:cubicBezTo>
                <a:cubicBezTo>
                  <a:pt x="6232" y="6094"/>
                  <a:pt x="6242" y="5974"/>
                  <a:pt x="6242" y="5851"/>
                </a:cubicBezTo>
                <a:cubicBezTo>
                  <a:pt x="6245" y="5808"/>
                  <a:pt x="6214" y="5786"/>
                  <a:pt x="6182" y="5786"/>
                </a:cubicBezTo>
                <a:cubicBezTo>
                  <a:pt x="6151" y="5786"/>
                  <a:pt x="6119" y="5808"/>
                  <a:pt x="6122" y="5851"/>
                </a:cubicBezTo>
                <a:cubicBezTo>
                  <a:pt x="6122" y="6030"/>
                  <a:pt x="6102" y="6286"/>
                  <a:pt x="6049" y="6413"/>
                </a:cubicBezTo>
                <a:cubicBezTo>
                  <a:pt x="6033" y="6436"/>
                  <a:pt x="6016" y="6459"/>
                  <a:pt x="6003" y="6486"/>
                </a:cubicBezTo>
                <a:cubicBezTo>
                  <a:pt x="5969" y="6552"/>
                  <a:pt x="5943" y="6622"/>
                  <a:pt x="5923" y="6695"/>
                </a:cubicBezTo>
                <a:cubicBezTo>
                  <a:pt x="5906" y="6745"/>
                  <a:pt x="5893" y="6791"/>
                  <a:pt x="5873" y="6838"/>
                </a:cubicBezTo>
                <a:cubicBezTo>
                  <a:pt x="5833" y="6948"/>
                  <a:pt x="5777" y="7051"/>
                  <a:pt x="5704" y="7144"/>
                </a:cubicBezTo>
                <a:cubicBezTo>
                  <a:pt x="5644" y="7213"/>
                  <a:pt x="5594" y="7287"/>
                  <a:pt x="5547" y="7370"/>
                </a:cubicBezTo>
                <a:cubicBezTo>
                  <a:pt x="5537" y="7390"/>
                  <a:pt x="5531" y="7413"/>
                  <a:pt x="5521" y="7439"/>
                </a:cubicBezTo>
                <a:cubicBezTo>
                  <a:pt x="5517" y="7449"/>
                  <a:pt x="5514" y="7463"/>
                  <a:pt x="5507" y="7473"/>
                </a:cubicBezTo>
                <a:cubicBezTo>
                  <a:pt x="5358" y="7496"/>
                  <a:pt x="5215" y="7546"/>
                  <a:pt x="5085" y="7626"/>
                </a:cubicBezTo>
                <a:cubicBezTo>
                  <a:pt x="4949" y="7709"/>
                  <a:pt x="4820" y="7798"/>
                  <a:pt x="4697" y="7898"/>
                </a:cubicBezTo>
                <a:cubicBezTo>
                  <a:pt x="4657" y="7931"/>
                  <a:pt x="4614" y="7961"/>
                  <a:pt x="4574" y="7994"/>
                </a:cubicBezTo>
                <a:lnTo>
                  <a:pt x="4527" y="8028"/>
                </a:lnTo>
                <a:cubicBezTo>
                  <a:pt x="4554" y="7988"/>
                  <a:pt x="4580" y="7945"/>
                  <a:pt x="4607" y="7898"/>
                </a:cubicBezTo>
                <a:cubicBezTo>
                  <a:pt x="4657" y="7818"/>
                  <a:pt x="4720" y="7745"/>
                  <a:pt x="4790" y="7679"/>
                </a:cubicBezTo>
                <a:lnTo>
                  <a:pt x="4810" y="7659"/>
                </a:lnTo>
                <a:cubicBezTo>
                  <a:pt x="4816" y="7652"/>
                  <a:pt x="4826" y="7645"/>
                  <a:pt x="4830" y="7639"/>
                </a:cubicBezTo>
                <a:lnTo>
                  <a:pt x="4840" y="7629"/>
                </a:lnTo>
                <a:cubicBezTo>
                  <a:pt x="4889" y="7579"/>
                  <a:pt x="4946" y="7536"/>
                  <a:pt x="5002" y="7496"/>
                </a:cubicBezTo>
                <a:cubicBezTo>
                  <a:pt x="5112" y="7416"/>
                  <a:pt x="5228" y="7336"/>
                  <a:pt x="5278" y="7230"/>
                </a:cubicBezTo>
                <a:cubicBezTo>
                  <a:pt x="5304" y="7180"/>
                  <a:pt x="5264" y="7141"/>
                  <a:pt x="5224" y="7141"/>
                </a:cubicBezTo>
                <a:cubicBezTo>
                  <a:pt x="5202" y="7141"/>
                  <a:pt x="5180" y="7152"/>
                  <a:pt x="5169" y="7180"/>
                </a:cubicBezTo>
                <a:cubicBezTo>
                  <a:pt x="5132" y="7257"/>
                  <a:pt x="5032" y="7330"/>
                  <a:pt x="4933" y="7400"/>
                </a:cubicBezTo>
                <a:lnTo>
                  <a:pt x="4873" y="7446"/>
                </a:lnTo>
                <a:cubicBezTo>
                  <a:pt x="4876" y="7426"/>
                  <a:pt x="4883" y="7406"/>
                  <a:pt x="4893" y="7383"/>
                </a:cubicBezTo>
                <a:cubicBezTo>
                  <a:pt x="4906" y="7340"/>
                  <a:pt x="4923" y="7297"/>
                  <a:pt x="4933" y="7250"/>
                </a:cubicBezTo>
                <a:cubicBezTo>
                  <a:pt x="4962" y="7137"/>
                  <a:pt x="5002" y="7107"/>
                  <a:pt x="5099" y="7041"/>
                </a:cubicBezTo>
                <a:lnTo>
                  <a:pt x="5122" y="7024"/>
                </a:lnTo>
                <a:cubicBezTo>
                  <a:pt x="5301" y="6898"/>
                  <a:pt x="5444" y="6702"/>
                  <a:pt x="5577" y="6516"/>
                </a:cubicBezTo>
                <a:cubicBezTo>
                  <a:pt x="5714" y="6323"/>
                  <a:pt x="5836" y="6117"/>
                  <a:pt x="5943" y="5907"/>
                </a:cubicBezTo>
                <a:cubicBezTo>
                  <a:pt x="6036" y="5711"/>
                  <a:pt x="6152" y="5522"/>
                  <a:pt x="6342" y="5449"/>
                </a:cubicBezTo>
                <a:cubicBezTo>
                  <a:pt x="6407" y="5425"/>
                  <a:pt x="6382" y="5335"/>
                  <a:pt x="6322" y="5335"/>
                </a:cubicBezTo>
                <a:cubicBezTo>
                  <a:pt x="6314" y="5335"/>
                  <a:pt x="6307" y="5336"/>
                  <a:pt x="6298" y="5339"/>
                </a:cubicBezTo>
                <a:cubicBezTo>
                  <a:pt x="6072" y="5426"/>
                  <a:pt x="5943" y="5638"/>
                  <a:pt x="5836" y="5854"/>
                </a:cubicBezTo>
                <a:cubicBezTo>
                  <a:pt x="5757" y="6014"/>
                  <a:pt x="5667" y="6170"/>
                  <a:pt x="5567" y="6320"/>
                </a:cubicBezTo>
                <a:cubicBezTo>
                  <a:pt x="5561" y="6220"/>
                  <a:pt x="5564" y="6120"/>
                  <a:pt x="5571" y="6024"/>
                </a:cubicBezTo>
                <a:cubicBezTo>
                  <a:pt x="5581" y="5921"/>
                  <a:pt x="5630" y="5838"/>
                  <a:pt x="5687" y="5745"/>
                </a:cubicBezTo>
                <a:cubicBezTo>
                  <a:pt x="5717" y="5698"/>
                  <a:pt x="5747" y="5648"/>
                  <a:pt x="5770" y="5598"/>
                </a:cubicBezTo>
                <a:cubicBezTo>
                  <a:pt x="5787" y="5568"/>
                  <a:pt x="5773" y="5532"/>
                  <a:pt x="5743" y="5519"/>
                </a:cubicBezTo>
                <a:cubicBezTo>
                  <a:pt x="5735" y="5515"/>
                  <a:pt x="5727" y="5513"/>
                  <a:pt x="5719" y="5513"/>
                </a:cubicBezTo>
                <a:cubicBezTo>
                  <a:pt x="5696" y="5513"/>
                  <a:pt x="5673" y="5526"/>
                  <a:pt x="5664" y="5545"/>
                </a:cubicBezTo>
                <a:cubicBezTo>
                  <a:pt x="5640" y="5595"/>
                  <a:pt x="5614" y="5638"/>
                  <a:pt x="5587" y="5685"/>
                </a:cubicBezTo>
                <a:cubicBezTo>
                  <a:pt x="5524" y="5781"/>
                  <a:pt x="5464" y="5884"/>
                  <a:pt x="5451" y="6010"/>
                </a:cubicBezTo>
                <a:cubicBezTo>
                  <a:pt x="5444" y="6113"/>
                  <a:pt x="5441" y="6220"/>
                  <a:pt x="5448" y="6323"/>
                </a:cubicBezTo>
                <a:cubicBezTo>
                  <a:pt x="5451" y="6373"/>
                  <a:pt x="5451" y="6423"/>
                  <a:pt x="5451" y="6472"/>
                </a:cubicBezTo>
                <a:cubicBezTo>
                  <a:pt x="5451" y="6476"/>
                  <a:pt x="5451" y="6479"/>
                  <a:pt x="5454" y="6482"/>
                </a:cubicBezTo>
                <a:cubicBezTo>
                  <a:pt x="5335" y="6652"/>
                  <a:pt x="5205" y="6818"/>
                  <a:pt x="5052" y="6928"/>
                </a:cubicBezTo>
                <a:lnTo>
                  <a:pt x="5029" y="6944"/>
                </a:lnTo>
                <a:cubicBezTo>
                  <a:pt x="4929" y="7014"/>
                  <a:pt x="4859" y="7064"/>
                  <a:pt x="4820" y="7217"/>
                </a:cubicBezTo>
                <a:cubicBezTo>
                  <a:pt x="4806" y="7260"/>
                  <a:pt x="4796" y="7297"/>
                  <a:pt x="4780" y="7343"/>
                </a:cubicBezTo>
                <a:cubicBezTo>
                  <a:pt x="4763" y="7393"/>
                  <a:pt x="4746" y="7443"/>
                  <a:pt x="4733" y="7496"/>
                </a:cubicBezTo>
                <a:cubicBezTo>
                  <a:pt x="4730" y="7516"/>
                  <a:pt x="4727" y="7532"/>
                  <a:pt x="4727" y="7552"/>
                </a:cubicBezTo>
                <a:lnTo>
                  <a:pt x="4727" y="7572"/>
                </a:lnTo>
                <a:lnTo>
                  <a:pt x="4703" y="7596"/>
                </a:lnTo>
                <a:cubicBezTo>
                  <a:pt x="4627" y="7669"/>
                  <a:pt x="4560" y="7749"/>
                  <a:pt x="4504" y="7838"/>
                </a:cubicBezTo>
                <a:cubicBezTo>
                  <a:pt x="4421" y="7981"/>
                  <a:pt x="4324" y="8114"/>
                  <a:pt x="4221" y="8244"/>
                </a:cubicBezTo>
                <a:lnTo>
                  <a:pt x="4211" y="8250"/>
                </a:lnTo>
                <a:cubicBezTo>
                  <a:pt x="4201" y="8257"/>
                  <a:pt x="4191" y="8270"/>
                  <a:pt x="4188" y="8284"/>
                </a:cubicBezTo>
                <a:cubicBezTo>
                  <a:pt x="4168" y="8310"/>
                  <a:pt x="4148" y="8337"/>
                  <a:pt x="4128" y="8367"/>
                </a:cubicBezTo>
                <a:cubicBezTo>
                  <a:pt x="4078" y="8436"/>
                  <a:pt x="4025" y="8503"/>
                  <a:pt x="3966" y="8566"/>
                </a:cubicBezTo>
                <a:cubicBezTo>
                  <a:pt x="4005" y="8377"/>
                  <a:pt x="4035" y="8177"/>
                  <a:pt x="4065" y="7965"/>
                </a:cubicBezTo>
                <a:cubicBezTo>
                  <a:pt x="4165" y="7842"/>
                  <a:pt x="4235" y="7685"/>
                  <a:pt x="4301" y="7536"/>
                </a:cubicBezTo>
                <a:cubicBezTo>
                  <a:pt x="4324" y="7483"/>
                  <a:pt x="4344" y="7433"/>
                  <a:pt x="4368" y="7386"/>
                </a:cubicBezTo>
                <a:lnTo>
                  <a:pt x="4384" y="7356"/>
                </a:lnTo>
                <a:cubicBezTo>
                  <a:pt x="4431" y="7263"/>
                  <a:pt x="4471" y="7167"/>
                  <a:pt x="4497" y="7067"/>
                </a:cubicBezTo>
                <a:cubicBezTo>
                  <a:pt x="4710" y="6997"/>
                  <a:pt x="4893" y="6748"/>
                  <a:pt x="4982" y="6602"/>
                </a:cubicBezTo>
                <a:cubicBezTo>
                  <a:pt x="5012" y="6552"/>
                  <a:pt x="5049" y="6502"/>
                  <a:pt x="5085" y="6449"/>
                </a:cubicBezTo>
                <a:cubicBezTo>
                  <a:pt x="5152" y="6363"/>
                  <a:pt x="5212" y="6270"/>
                  <a:pt x="5258" y="6170"/>
                </a:cubicBezTo>
                <a:cubicBezTo>
                  <a:pt x="5280" y="6123"/>
                  <a:pt x="5242" y="6087"/>
                  <a:pt x="5204" y="6087"/>
                </a:cubicBezTo>
                <a:cubicBezTo>
                  <a:pt x="5183" y="6087"/>
                  <a:pt x="5162" y="6098"/>
                  <a:pt x="5152" y="6123"/>
                </a:cubicBezTo>
                <a:cubicBezTo>
                  <a:pt x="5105" y="6213"/>
                  <a:pt x="5052" y="6300"/>
                  <a:pt x="4989" y="6379"/>
                </a:cubicBezTo>
                <a:cubicBezTo>
                  <a:pt x="4953" y="6433"/>
                  <a:pt x="4913" y="6486"/>
                  <a:pt x="4879" y="6539"/>
                </a:cubicBezTo>
                <a:cubicBezTo>
                  <a:pt x="4820" y="6635"/>
                  <a:pt x="4677" y="6851"/>
                  <a:pt x="4511" y="6934"/>
                </a:cubicBezTo>
                <a:cubicBezTo>
                  <a:pt x="4507" y="6904"/>
                  <a:pt x="4504" y="6878"/>
                  <a:pt x="4504" y="6851"/>
                </a:cubicBezTo>
                <a:cubicBezTo>
                  <a:pt x="4501" y="6801"/>
                  <a:pt x="4501" y="6748"/>
                  <a:pt x="4504" y="6698"/>
                </a:cubicBezTo>
                <a:cubicBezTo>
                  <a:pt x="4527" y="6552"/>
                  <a:pt x="4650" y="6409"/>
                  <a:pt x="4766" y="6270"/>
                </a:cubicBezTo>
                <a:cubicBezTo>
                  <a:pt x="4820" y="6207"/>
                  <a:pt x="4876" y="6143"/>
                  <a:pt x="4916" y="6080"/>
                </a:cubicBezTo>
                <a:cubicBezTo>
                  <a:pt x="4933" y="6054"/>
                  <a:pt x="4953" y="6027"/>
                  <a:pt x="4972" y="6000"/>
                </a:cubicBezTo>
                <a:cubicBezTo>
                  <a:pt x="5039" y="5917"/>
                  <a:pt x="5092" y="5824"/>
                  <a:pt x="5139" y="5731"/>
                </a:cubicBezTo>
                <a:cubicBezTo>
                  <a:pt x="5222" y="5652"/>
                  <a:pt x="5311" y="5582"/>
                  <a:pt x="5408" y="5519"/>
                </a:cubicBezTo>
                <a:cubicBezTo>
                  <a:pt x="5474" y="5472"/>
                  <a:pt x="5537" y="5429"/>
                  <a:pt x="5597" y="5379"/>
                </a:cubicBezTo>
                <a:cubicBezTo>
                  <a:pt x="5664" y="5323"/>
                  <a:pt x="5733" y="5269"/>
                  <a:pt x="5810" y="5226"/>
                </a:cubicBezTo>
                <a:lnTo>
                  <a:pt x="5817" y="5226"/>
                </a:lnTo>
                <a:cubicBezTo>
                  <a:pt x="5836" y="5226"/>
                  <a:pt x="5853" y="5216"/>
                  <a:pt x="5866" y="5200"/>
                </a:cubicBezTo>
                <a:cubicBezTo>
                  <a:pt x="5870" y="5196"/>
                  <a:pt x="5870" y="5193"/>
                  <a:pt x="5873" y="5190"/>
                </a:cubicBezTo>
                <a:cubicBezTo>
                  <a:pt x="5967" y="5143"/>
                  <a:pt x="6067" y="5116"/>
                  <a:pt x="6170" y="5116"/>
                </a:cubicBezTo>
                <a:cubicBezTo>
                  <a:pt x="6176" y="5116"/>
                  <a:pt x="6183" y="5116"/>
                  <a:pt x="6189" y="5117"/>
                </a:cubicBezTo>
                <a:cubicBezTo>
                  <a:pt x="6229" y="5117"/>
                  <a:pt x="6262" y="5117"/>
                  <a:pt x="6295" y="5113"/>
                </a:cubicBezTo>
                <a:cubicBezTo>
                  <a:pt x="6302" y="5113"/>
                  <a:pt x="6305" y="5117"/>
                  <a:pt x="6312" y="5117"/>
                </a:cubicBezTo>
                <a:cubicBezTo>
                  <a:pt x="6318" y="5117"/>
                  <a:pt x="6328" y="5113"/>
                  <a:pt x="6335" y="5110"/>
                </a:cubicBezTo>
                <a:cubicBezTo>
                  <a:pt x="6428" y="5100"/>
                  <a:pt x="6518" y="5083"/>
                  <a:pt x="6604" y="5053"/>
                </a:cubicBezTo>
                <a:cubicBezTo>
                  <a:pt x="6661" y="5037"/>
                  <a:pt x="6720" y="5013"/>
                  <a:pt x="6777" y="4990"/>
                </a:cubicBezTo>
                <a:cubicBezTo>
                  <a:pt x="6853" y="4957"/>
                  <a:pt x="6933" y="4930"/>
                  <a:pt x="7013" y="4910"/>
                </a:cubicBezTo>
                <a:cubicBezTo>
                  <a:pt x="7169" y="4871"/>
                  <a:pt x="7332" y="4847"/>
                  <a:pt x="7491" y="4841"/>
                </a:cubicBezTo>
                <a:cubicBezTo>
                  <a:pt x="7500" y="4840"/>
                  <a:pt x="7511" y="4839"/>
                  <a:pt x="7522" y="4839"/>
                </a:cubicBezTo>
                <a:cubicBezTo>
                  <a:pt x="7545" y="4839"/>
                  <a:pt x="7572" y="4841"/>
                  <a:pt x="7601" y="4841"/>
                </a:cubicBezTo>
                <a:cubicBezTo>
                  <a:pt x="7649" y="4843"/>
                  <a:pt x="7698" y="4845"/>
                  <a:pt x="7747" y="4845"/>
                </a:cubicBezTo>
                <a:cubicBezTo>
                  <a:pt x="7847" y="4845"/>
                  <a:pt x="7941" y="4835"/>
                  <a:pt x="7997" y="4788"/>
                </a:cubicBezTo>
                <a:cubicBezTo>
                  <a:pt x="8052" y="4748"/>
                  <a:pt x="8011" y="4678"/>
                  <a:pt x="7963" y="4678"/>
                </a:cubicBezTo>
                <a:cubicBezTo>
                  <a:pt x="7950" y="4678"/>
                  <a:pt x="7936" y="4683"/>
                  <a:pt x="7923" y="4694"/>
                </a:cubicBezTo>
                <a:cubicBezTo>
                  <a:pt x="7890" y="4721"/>
                  <a:pt x="7805" y="4727"/>
                  <a:pt x="7723" y="4727"/>
                </a:cubicBezTo>
                <a:cubicBezTo>
                  <a:pt x="7682" y="4727"/>
                  <a:pt x="7641" y="4725"/>
                  <a:pt x="7608" y="4724"/>
                </a:cubicBezTo>
                <a:cubicBezTo>
                  <a:pt x="7558" y="4721"/>
                  <a:pt x="7515" y="4721"/>
                  <a:pt x="7485" y="4721"/>
                </a:cubicBezTo>
                <a:cubicBezTo>
                  <a:pt x="7368" y="4728"/>
                  <a:pt x="7255" y="4741"/>
                  <a:pt x="7146" y="4764"/>
                </a:cubicBezTo>
                <a:cubicBezTo>
                  <a:pt x="7202" y="4711"/>
                  <a:pt x="7265" y="4671"/>
                  <a:pt x="7332" y="4635"/>
                </a:cubicBezTo>
                <a:cubicBezTo>
                  <a:pt x="7392" y="4608"/>
                  <a:pt x="7455" y="4581"/>
                  <a:pt x="7518" y="4562"/>
                </a:cubicBezTo>
                <a:cubicBezTo>
                  <a:pt x="7558" y="4548"/>
                  <a:pt x="7601" y="4532"/>
                  <a:pt x="7641" y="4515"/>
                </a:cubicBezTo>
                <a:cubicBezTo>
                  <a:pt x="7707" y="4485"/>
                  <a:pt x="7767" y="4449"/>
                  <a:pt x="7820" y="4405"/>
                </a:cubicBezTo>
                <a:cubicBezTo>
                  <a:pt x="7857" y="4379"/>
                  <a:pt x="7897" y="4352"/>
                  <a:pt x="7937" y="4329"/>
                </a:cubicBezTo>
                <a:cubicBezTo>
                  <a:pt x="7992" y="4297"/>
                  <a:pt x="7961" y="4220"/>
                  <a:pt x="7909" y="4220"/>
                </a:cubicBezTo>
                <a:cubicBezTo>
                  <a:pt x="7901" y="4220"/>
                  <a:pt x="7892" y="4222"/>
                  <a:pt x="7884" y="4226"/>
                </a:cubicBezTo>
                <a:cubicBezTo>
                  <a:pt x="7837" y="4249"/>
                  <a:pt x="7794" y="4276"/>
                  <a:pt x="7751" y="4309"/>
                </a:cubicBezTo>
                <a:cubicBezTo>
                  <a:pt x="7704" y="4346"/>
                  <a:pt x="7651" y="4379"/>
                  <a:pt x="7598" y="4402"/>
                </a:cubicBezTo>
                <a:cubicBezTo>
                  <a:pt x="7558" y="4419"/>
                  <a:pt x="7518" y="4435"/>
                  <a:pt x="7478" y="4449"/>
                </a:cubicBezTo>
                <a:cubicBezTo>
                  <a:pt x="7412" y="4472"/>
                  <a:pt x="7345" y="4498"/>
                  <a:pt x="7282" y="4528"/>
                </a:cubicBezTo>
                <a:cubicBezTo>
                  <a:pt x="7149" y="4598"/>
                  <a:pt x="7030" y="4691"/>
                  <a:pt x="6926" y="4801"/>
                </a:cubicBezTo>
                <a:lnTo>
                  <a:pt x="6913" y="4814"/>
                </a:lnTo>
                <a:cubicBezTo>
                  <a:pt x="6853" y="4831"/>
                  <a:pt x="6790" y="4857"/>
                  <a:pt x="6734" y="4881"/>
                </a:cubicBezTo>
                <a:cubicBezTo>
                  <a:pt x="6677" y="4901"/>
                  <a:pt x="6621" y="4924"/>
                  <a:pt x="6568" y="4940"/>
                </a:cubicBezTo>
                <a:cubicBezTo>
                  <a:pt x="6521" y="4954"/>
                  <a:pt x="6475" y="4967"/>
                  <a:pt x="6428" y="4977"/>
                </a:cubicBezTo>
                <a:cubicBezTo>
                  <a:pt x="6455" y="4944"/>
                  <a:pt x="6481" y="4917"/>
                  <a:pt x="6514" y="4881"/>
                </a:cubicBezTo>
                <a:cubicBezTo>
                  <a:pt x="6551" y="4844"/>
                  <a:pt x="6584" y="4807"/>
                  <a:pt x="6611" y="4774"/>
                </a:cubicBezTo>
                <a:cubicBezTo>
                  <a:pt x="6697" y="4651"/>
                  <a:pt x="6807" y="4548"/>
                  <a:pt x="6930" y="4465"/>
                </a:cubicBezTo>
                <a:cubicBezTo>
                  <a:pt x="7026" y="4412"/>
                  <a:pt x="7133" y="4375"/>
                  <a:pt x="7239" y="4355"/>
                </a:cubicBezTo>
                <a:cubicBezTo>
                  <a:pt x="7289" y="4342"/>
                  <a:pt x="7339" y="4329"/>
                  <a:pt x="7388" y="4316"/>
                </a:cubicBezTo>
                <a:cubicBezTo>
                  <a:pt x="7558" y="4262"/>
                  <a:pt x="7704" y="4169"/>
                  <a:pt x="7847" y="4076"/>
                </a:cubicBezTo>
                <a:lnTo>
                  <a:pt x="7910" y="4040"/>
                </a:lnTo>
                <a:cubicBezTo>
                  <a:pt x="7966" y="4004"/>
                  <a:pt x="7933" y="3928"/>
                  <a:pt x="7879" y="3928"/>
                </a:cubicBezTo>
                <a:cubicBezTo>
                  <a:pt x="7869" y="3928"/>
                  <a:pt x="7858" y="3930"/>
                  <a:pt x="7847" y="3937"/>
                </a:cubicBezTo>
                <a:lnTo>
                  <a:pt x="7784" y="3977"/>
                </a:lnTo>
                <a:cubicBezTo>
                  <a:pt x="7648" y="4063"/>
                  <a:pt x="7508" y="4153"/>
                  <a:pt x="7352" y="4199"/>
                </a:cubicBezTo>
                <a:cubicBezTo>
                  <a:pt x="7305" y="4216"/>
                  <a:pt x="7255" y="4229"/>
                  <a:pt x="7209" y="4239"/>
                </a:cubicBezTo>
                <a:cubicBezTo>
                  <a:pt x="7093" y="4262"/>
                  <a:pt x="6976" y="4306"/>
                  <a:pt x="6870" y="4362"/>
                </a:cubicBezTo>
                <a:cubicBezTo>
                  <a:pt x="6734" y="4452"/>
                  <a:pt x="6614" y="4565"/>
                  <a:pt x="6518" y="4701"/>
                </a:cubicBezTo>
                <a:cubicBezTo>
                  <a:pt x="6494" y="4731"/>
                  <a:pt x="6461" y="4764"/>
                  <a:pt x="6431" y="4797"/>
                </a:cubicBezTo>
                <a:cubicBezTo>
                  <a:pt x="6368" y="4857"/>
                  <a:pt x="6318" y="4920"/>
                  <a:pt x="6272" y="4994"/>
                </a:cubicBezTo>
                <a:cubicBezTo>
                  <a:pt x="6245" y="4997"/>
                  <a:pt x="6219" y="4997"/>
                  <a:pt x="6189" y="4997"/>
                </a:cubicBezTo>
                <a:cubicBezTo>
                  <a:pt x="6181" y="4997"/>
                  <a:pt x="6172" y="4996"/>
                  <a:pt x="6164" y="4996"/>
                </a:cubicBezTo>
                <a:cubicBezTo>
                  <a:pt x="6093" y="4996"/>
                  <a:pt x="6025" y="5009"/>
                  <a:pt x="5959" y="5027"/>
                </a:cubicBezTo>
                <a:cubicBezTo>
                  <a:pt x="6006" y="4914"/>
                  <a:pt x="6049" y="4797"/>
                  <a:pt x="6082" y="4678"/>
                </a:cubicBezTo>
                <a:lnTo>
                  <a:pt x="6086" y="4671"/>
                </a:lnTo>
                <a:cubicBezTo>
                  <a:pt x="6119" y="4565"/>
                  <a:pt x="6152" y="4455"/>
                  <a:pt x="6229" y="4389"/>
                </a:cubicBezTo>
                <a:cubicBezTo>
                  <a:pt x="6268" y="4359"/>
                  <a:pt x="6312" y="4336"/>
                  <a:pt x="6362" y="4326"/>
                </a:cubicBezTo>
                <a:cubicBezTo>
                  <a:pt x="6408" y="4312"/>
                  <a:pt x="6455" y="4292"/>
                  <a:pt x="6498" y="4266"/>
                </a:cubicBezTo>
                <a:cubicBezTo>
                  <a:pt x="6568" y="4209"/>
                  <a:pt x="6624" y="4143"/>
                  <a:pt x="6664" y="4063"/>
                </a:cubicBezTo>
                <a:cubicBezTo>
                  <a:pt x="6677" y="4040"/>
                  <a:pt x="6694" y="4013"/>
                  <a:pt x="6710" y="3987"/>
                </a:cubicBezTo>
                <a:cubicBezTo>
                  <a:pt x="6784" y="3884"/>
                  <a:pt x="6907" y="3804"/>
                  <a:pt x="7020" y="3731"/>
                </a:cubicBezTo>
                <a:lnTo>
                  <a:pt x="7056" y="3707"/>
                </a:lnTo>
                <a:cubicBezTo>
                  <a:pt x="7129" y="3661"/>
                  <a:pt x="7212" y="3654"/>
                  <a:pt x="7309" y="3648"/>
                </a:cubicBezTo>
                <a:lnTo>
                  <a:pt x="7382" y="3641"/>
                </a:lnTo>
                <a:lnTo>
                  <a:pt x="7471" y="3634"/>
                </a:lnTo>
                <a:cubicBezTo>
                  <a:pt x="7518" y="3634"/>
                  <a:pt x="7561" y="3631"/>
                  <a:pt x="7604" y="3624"/>
                </a:cubicBezTo>
                <a:cubicBezTo>
                  <a:pt x="7638" y="3621"/>
                  <a:pt x="7668" y="3611"/>
                  <a:pt x="7697" y="3601"/>
                </a:cubicBezTo>
                <a:cubicBezTo>
                  <a:pt x="7724" y="3591"/>
                  <a:pt x="7754" y="3585"/>
                  <a:pt x="7784" y="3585"/>
                </a:cubicBezTo>
                <a:cubicBezTo>
                  <a:pt x="7785" y="3585"/>
                  <a:pt x="7786" y="3585"/>
                  <a:pt x="7787" y="3585"/>
                </a:cubicBezTo>
                <a:cubicBezTo>
                  <a:pt x="7861" y="3585"/>
                  <a:pt x="7869" y="3471"/>
                  <a:pt x="7794" y="3465"/>
                </a:cubicBezTo>
                <a:cubicBezTo>
                  <a:pt x="7747" y="3465"/>
                  <a:pt x="7704" y="3472"/>
                  <a:pt x="7661" y="3488"/>
                </a:cubicBezTo>
                <a:cubicBezTo>
                  <a:pt x="7638" y="3498"/>
                  <a:pt x="7614" y="3501"/>
                  <a:pt x="7591" y="3508"/>
                </a:cubicBezTo>
                <a:cubicBezTo>
                  <a:pt x="7551" y="3511"/>
                  <a:pt x="7505" y="3515"/>
                  <a:pt x="7465" y="3518"/>
                </a:cubicBezTo>
                <a:cubicBezTo>
                  <a:pt x="7432" y="3518"/>
                  <a:pt x="7402" y="3521"/>
                  <a:pt x="7372" y="3525"/>
                </a:cubicBezTo>
                <a:lnTo>
                  <a:pt x="7302" y="3528"/>
                </a:lnTo>
                <a:cubicBezTo>
                  <a:pt x="7199" y="3535"/>
                  <a:pt x="7089" y="3545"/>
                  <a:pt x="6990" y="3608"/>
                </a:cubicBezTo>
                <a:lnTo>
                  <a:pt x="6953" y="3631"/>
                </a:lnTo>
                <a:cubicBezTo>
                  <a:pt x="6833" y="3711"/>
                  <a:pt x="6697" y="3797"/>
                  <a:pt x="6614" y="3920"/>
                </a:cubicBezTo>
                <a:cubicBezTo>
                  <a:pt x="6594" y="3947"/>
                  <a:pt x="6578" y="3973"/>
                  <a:pt x="6561" y="4003"/>
                </a:cubicBezTo>
                <a:cubicBezTo>
                  <a:pt x="6531" y="4066"/>
                  <a:pt x="6485" y="4123"/>
                  <a:pt x="6428" y="4166"/>
                </a:cubicBezTo>
                <a:cubicBezTo>
                  <a:pt x="6395" y="4186"/>
                  <a:pt x="6362" y="4199"/>
                  <a:pt x="6322" y="4213"/>
                </a:cubicBezTo>
                <a:cubicBezTo>
                  <a:pt x="6288" y="4223"/>
                  <a:pt x="6252" y="4236"/>
                  <a:pt x="6219" y="4252"/>
                </a:cubicBezTo>
                <a:cubicBezTo>
                  <a:pt x="6222" y="4146"/>
                  <a:pt x="6232" y="4043"/>
                  <a:pt x="6239" y="3940"/>
                </a:cubicBezTo>
                <a:cubicBezTo>
                  <a:pt x="6249" y="3810"/>
                  <a:pt x="6262" y="3674"/>
                  <a:pt x="6262" y="3538"/>
                </a:cubicBezTo>
                <a:cubicBezTo>
                  <a:pt x="6265" y="3498"/>
                  <a:pt x="6302" y="3405"/>
                  <a:pt x="6445" y="3189"/>
                </a:cubicBezTo>
                <a:cubicBezTo>
                  <a:pt x="6465" y="3159"/>
                  <a:pt x="6488" y="3129"/>
                  <a:pt x="6508" y="3099"/>
                </a:cubicBezTo>
                <a:cubicBezTo>
                  <a:pt x="6564" y="3033"/>
                  <a:pt x="6607" y="2960"/>
                  <a:pt x="6637" y="2880"/>
                </a:cubicBezTo>
                <a:lnTo>
                  <a:pt x="6644" y="2880"/>
                </a:lnTo>
                <a:cubicBezTo>
                  <a:pt x="6691" y="2863"/>
                  <a:pt x="6740" y="2853"/>
                  <a:pt x="6787" y="2847"/>
                </a:cubicBezTo>
                <a:cubicBezTo>
                  <a:pt x="6853" y="2840"/>
                  <a:pt x="6920" y="2823"/>
                  <a:pt x="6980" y="2800"/>
                </a:cubicBezTo>
                <a:cubicBezTo>
                  <a:pt x="7209" y="2707"/>
                  <a:pt x="7332" y="2617"/>
                  <a:pt x="7362" y="2524"/>
                </a:cubicBezTo>
                <a:cubicBezTo>
                  <a:pt x="7378" y="2476"/>
                  <a:pt x="7341" y="2444"/>
                  <a:pt x="7304" y="2444"/>
                </a:cubicBezTo>
                <a:cubicBezTo>
                  <a:pt x="7280" y="2444"/>
                  <a:pt x="7257" y="2458"/>
                  <a:pt x="7249" y="2491"/>
                </a:cubicBezTo>
                <a:cubicBezTo>
                  <a:pt x="7242" y="2508"/>
                  <a:pt x="7202" y="2581"/>
                  <a:pt x="6936" y="2691"/>
                </a:cubicBezTo>
                <a:cubicBezTo>
                  <a:pt x="6883" y="2711"/>
                  <a:pt x="6827" y="2724"/>
                  <a:pt x="6770" y="2730"/>
                </a:cubicBezTo>
                <a:cubicBezTo>
                  <a:pt x="6737" y="2734"/>
                  <a:pt x="6704" y="2740"/>
                  <a:pt x="6671" y="2747"/>
                </a:cubicBezTo>
                <a:cubicBezTo>
                  <a:pt x="6687" y="2664"/>
                  <a:pt x="6720" y="2581"/>
                  <a:pt x="6764" y="2511"/>
                </a:cubicBezTo>
                <a:cubicBezTo>
                  <a:pt x="6804" y="2448"/>
                  <a:pt x="6847" y="2388"/>
                  <a:pt x="6897" y="2332"/>
                </a:cubicBezTo>
                <a:cubicBezTo>
                  <a:pt x="6986" y="2215"/>
                  <a:pt x="7083" y="2096"/>
                  <a:pt x="7123" y="1963"/>
                </a:cubicBezTo>
                <a:cubicBezTo>
                  <a:pt x="7143" y="1913"/>
                  <a:pt x="7104" y="1879"/>
                  <a:pt x="7067" y="1879"/>
                </a:cubicBezTo>
                <a:cubicBezTo>
                  <a:pt x="7042" y="1879"/>
                  <a:pt x="7017" y="1893"/>
                  <a:pt x="7010" y="1926"/>
                </a:cubicBezTo>
                <a:cubicBezTo>
                  <a:pt x="6976" y="2039"/>
                  <a:pt x="6887" y="2149"/>
                  <a:pt x="6804" y="2259"/>
                </a:cubicBezTo>
                <a:cubicBezTo>
                  <a:pt x="6754" y="2318"/>
                  <a:pt x="6707" y="2382"/>
                  <a:pt x="6664" y="2448"/>
                </a:cubicBezTo>
                <a:cubicBezTo>
                  <a:pt x="6604" y="2544"/>
                  <a:pt x="6564" y="2651"/>
                  <a:pt x="6544" y="2764"/>
                </a:cubicBezTo>
                <a:lnTo>
                  <a:pt x="6534" y="2810"/>
                </a:lnTo>
                <a:cubicBezTo>
                  <a:pt x="6511" y="2890"/>
                  <a:pt x="6468" y="2966"/>
                  <a:pt x="6415" y="3030"/>
                </a:cubicBezTo>
                <a:cubicBezTo>
                  <a:pt x="6391" y="3059"/>
                  <a:pt x="6365" y="3089"/>
                  <a:pt x="6342" y="3126"/>
                </a:cubicBezTo>
                <a:cubicBezTo>
                  <a:pt x="6305" y="3186"/>
                  <a:pt x="6272" y="3239"/>
                  <a:pt x="6242" y="3285"/>
                </a:cubicBezTo>
                <a:cubicBezTo>
                  <a:pt x="6242" y="3275"/>
                  <a:pt x="6239" y="3265"/>
                  <a:pt x="6239" y="3256"/>
                </a:cubicBezTo>
                <a:cubicBezTo>
                  <a:pt x="6225" y="3156"/>
                  <a:pt x="6222" y="3056"/>
                  <a:pt x="6225" y="2960"/>
                </a:cubicBezTo>
                <a:lnTo>
                  <a:pt x="6229" y="2923"/>
                </a:lnTo>
                <a:cubicBezTo>
                  <a:pt x="6249" y="2720"/>
                  <a:pt x="6272" y="2438"/>
                  <a:pt x="6385" y="2285"/>
                </a:cubicBezTo>
                <a:cubicBezTo>
                  <a:pt x="6416" y="2239"/>
                  <a:pt x="6376" y="2192"/>
                  <a:pt x="6334" y="2192"/>
                </a:cubicBezTo>
                <a:cubicBezTo>
                  <a:pt x="6318" y="2192"/>
                  <a:pt x="6301" y="2199"/>
                  <a:pt x="6288" y="2215"/>
                </a:cubicBezTo>
                <a:cubicBezTo>
                  <a:pt x="6159" y="2395"/>
                  <a:pt x="6132" y="2694"/>
                  <a:pt x="6112" y="2913"/>
                </a:cubicBezTo>
                <a:lnTo>
                  <a:pt x="6109" y="2950"/>
                </a:lnTo>
                <a:cubicBezTo>
                  <a:pt x="6102" y="3056"/>
                  <a:pt x="6106" y="3162"/>
                  <a:pt x="6122" y="3269"/>
                </a:cubicBezTo>
                <a:cubicBezTo>
                  <a:pt x="6129" y="3319"/>
                  <a:pt x="6136" y="3375"/>
                  <a:pt x="6139" y="3425"/>
                </a:cubicBezTo>
                <a:cubicBezTo>
                  <a:pt x="6142" y="3594"/>
                  <a:pt x="6139" y="3764"/>
                  <a:pt x="6119" y="3930"/>
                </a:cubicBezTo>
                <a:cubicBezTo>
                  <a:pt x="6109" y="4060"/>
                  <a:pt x="6099" y="4196"/>
                  <a:pt x="6099" y="4336"/>
                </a:cubicBezTo>
                <a:cubicBezTo>
                  <a:pt x="6099" y="4339"/>
                  <a:pt x="6099" y="4346"/>
                  <a:pt x="6102" y="4349"/>
                </a:cubicBezTo>
                <a:cubicBezTo>
                  <a:pt x="6039" y="4435"/>
                  <a:pt x="5996" y="4532"/>
                  <a:pt x="5969" y="4635"/>
                </a:cubicBezTo>
                <a:lnTo>
                  <a:pt x="5966" y="4645"/>
                </a:lnTo>
                <a:cubicBezTo>
                  <a:pt x="5920" y="4797"/>
                  <a:pt x="5863" y="4970"/>
                  <a:pt x="5787" y="5097"/>
                </a:cubicBezTo>
                <a:cubicBezTo>
                  <a:pt x="5690" y="5150"/>
                  <a:pt x="5601" y="5213"/>
                  <a:pt x="5517" y="5283"/>
                </a:cubicBezTo>
                <a:cubicBezTo>
                  <a:pt x="5461" y="5329"/>
                  <a:pt x="5401" y="5372"/>
                  <a:pt x="5335" y="5419"/>
                </a:cubicBezTo>
                <a:cubicBezTo>
                  <a:pt x="5285" y="5452"/>
                  <a:pt x="5235" y="5489"/>
                  <a:pt x="5185" y="5529"/>
                </a:cubicBezTo>
                <a:cubicBezTo>
                  <a:pt x="5185" y="5499"/>
                  <a:pt x="5185" y="5472"/>
                  <a:pt x="5178" y="5446"/>
                </a:cubicBezTo>
                <a:cubicBezTo>
                  <a:pt x="5175" y="5412"/>
                  <a:pt x="5165" y="5379"/>
                  <a:pt x="5149" y="5352"/>
                </a:cubicBezTo>
                <a:cubicBezTo>
                  <a:pt x="5142" y="5333"/>
                  <a:pt x="5135" y="5316"/>
                  <a:pt x="5129" y="5299"/>
                </a:cubicBezTo>
                <a:cubicBezTo>
                  <a:pt x="5125" y="5273"/>
                  <a:pt x="5125" y="5249"/>
                  <a:pt x="5129" y="5223"/>
                </a:cubicBezTo>
                <a:cubicBezTo>
                  <a:pt x="5132" y="5196"/>
                  <a:pt x="5132" y="5166"/>
                  <a:pt x="5129" y="5136"/>
                </a:cubicBezTo>
                <a:cubicBezTo>
                  <a:pt x="5112" y="5000"/>
                  <a:pt x="5102" y="4861"/>
                  <a:pt x="5102" y="4721"/>
                </a:cubicBezTo>
                <a:cubicBezTo>
                  <a:pt x="5100" y="4684"/>
                  <a:pt x="5073" y="4666"/>
                  <a:pt x="5045" y="4666"/>
                </a:cubicBezTo>
                <a:cubicBezTo>
                  <a:pt x="5017" y="4666"/>
                  <a:pt x="4989" y="4684"/>
                  <a:pt x="4986" y="4721"/>
                </a:cubicBezTo>
                <a:cubicBezTo>
                  <a:pt x="4986" y="4867"/>
                  <a:pt x="4992" y="5010"/>
                  <a:pt x="5012" y="5153"/>
                </a:cubicBezTo>
                <a:cubicBezTo>
                  <a:pt x="5012" y="5176"/>
                  <a:pt x="5012" y="5196"/>
                  <a:pt x="5012" y="5220"/>
                </a:cubicBezTo>
                <a:cubicBezTo>
                  <a:pt x="5009" y="5253"/>
                  <a:pt x="5009" y="5289"/>
                  <a:pt x="5016" y="5323"/>
                </a:cubicBezTo>
                <a:cubicBezTo>
                  <a:pt x="5022" y="5349"/>
                  <a:pt x="5032" y="5376"/>
                  <a:pt x="5042" y="5402"/>
                </a:cubicBezTo>
                <a:cubicBezTo>
                  <a:pt x="5052" y="5422"/>
                  <a:pt x="5062" y="5442"/>
                  <a:pt x="5065" y="5462"/>
                </a:cubicBezTo>
                <a:cubicBezTo>
                  <a:pt x="5089" y="5628"/>
                  <a:pt x="4979" y="5781"/>
                  <a:pt x="4873" y="5931"/>
                </a:cubicBezTo>
                <a:cubicBezTo>
                  <a:pt x="4853" y="5961"/>
                  <a:pt x="4833" y="5987"/>
                  <a:pt x="4816" y="6014"/>
                </a:cubicBezTo>
                <a:cubicBezTo>
                  <a:pt x="4770" y="6077"/>
                  <a:pt x="4723" y="6137"/>
                  <a:pt x="4673" y="6193"/>
                </a:cubicBezTo>
                <a:cubicBezTo>
                  <a:pt x="4544" y="6346"/>
                  <a:pt x="4414" y="6499"/>
                  <a:pt x="4384" y="6678"/>
                </a:cubicBezTo>
                <a:cubicBezTo>
                  <a:pt x="4378" y="6738"/>
                  <a:pt x="4378" y="6798"/>
                  <a:pt x="4384" y="6858"/>
                </a:cubicBezTo>
                <a:cubicBezTo>
                  <a:pt x="4391" y="6911"/>
                  <a:pt x="4391" y="6964"/>
                  <a:pt x="4384" y="7014"/>
                </a:cubicBezTo>
                <a:cubicBezTo>
                  <a:pt x="4361" y="7114"/>
                  <a:pt x="4324" y="7210"/>
                  <a:pt x="4275" y="7300"/>
                </a:cubicBezTo>
                <a:lnTo>
                  <a:pt x="4261" y="7330"/>
                </a:lnTo>
                <a:cubicBezTo>
                  <a:pt x="4238" y="7380"/>
                  <a:pt x="4215" y="7433"/>
                  <a:pt x="4191" y="7486"/>
                </a:cubicBezTo>
                <a:cubicBezTo>
                  <a:pt x="4162" y="7549"/>
                  <a:pt x="4135" y="7612"/>
                  <a:pt x="4102" y="7675"/>
                </a:cubicBezTo>
                <a:cubicBezTo>
                  <a:pt x="4152" y="7310"/>
                  <a:pt x="4208" y="6938"/>
                  <a:pt x="4298" y="6619"/>
                </a:cubicBezTo>
                <a:cubicBezTo>
                  <a:pt x="4341" y="6469"/>
                  <a:pt x="4398" y="6323"/>
                  <a:pt x="4464" y="6183"/>
                </a:cubicBezTo>
                <a:cubicBezTo>
                  <a:pt x="4530" y="6037"/>
                  <a:pt x="4590" y="5884"/>
                  <a:pt x="4640" y="5728"/>
                </a:cubicBezTo>
                <a:cubicBezTo>
                  <a:pt x="4723" y="5412"/>
                  <a:pt x="4780" y="5090"/>
                  <a:pt x="4810" y="4768"/>
                </a:cubicBezTo>
                <a:cubicBezTo>
                  <a:pt x="4823" y="4631"/>
                  <a:pt x="4826" y="4495"/>
                  <a:pt x="4816" y="4359"/>
                </a:cubicBezTo>
                <a:cubicBezTo>
                  <a:pt x="4869" y="4312"/>
                  <a:pt x="4913" y="4256"/>
                  <a:pt x="4946" y="4193"/>
                </a:cubicBezTo>
                <a:cubicBezTo>
                  <a:pt x="4969" y="4153"/>
                  <a:pt x="4999" y="4113"/>
                  <a:pt x="5029" y="4076"/>
                </a:cubicBezTo>
                <a:cubicBezTo>
                  <a:pt x="5089" y="4020"/>
                  <a:pt x="5149" y="3970"/>
                  <a:pt x="5218" y="3927"/>
                </a:cubicBezTo>
                <a:cubicBezTo>
                  <a:pt x="5262" y="3894"/>
                  <a:pt x="5308" y="3864"/>
                  <a:pt x="5348" y="3827"/>
                </a:cubicBezTo>
                <a:cubicBezTo>
                  <a:pt x="5388" y="3797"/>
                  <a:pt x="5424" y="3771"/>
                  <a:pt x="5468" y="3744"/>
                </a:cubicBezTo>
                <a:cubicBezTo>
                  <a:pt x="5534" y="3704"/>
                  <a:pt x="5594" y="3658"/>
                  <a:pt x="5650" y="3604"/>
                </a:cubicBezTo>
                <a:cubicBezTo>
                  <a:pt x="5714" y="3535"/>
                  <a:pt x="5926" y="3302"/>
                  <a:pt x="5933" y="3159"/>
                </a:cubicBezTo>
                <a:cubicBezTo>
                  <a:pt x="5938" y="3116"/>
                  <a:pt x="5906" y="3094"/>
                  <a:pt x="5874" y="3094"/>
                </a:cubicBezTo>
                <a:cubicBezTo>
                  <a:pt x="5844" y="3094"/>
                  <a:pt x="5813" y="3114"/>
                  <a:pt x="5813" y="3156"/>
                </a:cubicBezTo>
                <a:cubicBezTo>
                  <a:pt x="5813" y="3226"/>
                  <a:pt x="5687" y="3395"/>
                  <a:pt x="5564" y="3521"/>
                </a:cubicBezTo>
                <a:cubicBezTo>
                  <a:pt x="5517" y="3568"/>
                  <a:pt x="5461" y="3611"/>
                  <a:pt x="5404" y="3648"/>
                </a:cubicBezTo>
                <a:cubicBezTo>
                  <a:pt x="5358" y="3674"/>
                  <a:pt x="5315" y="3704"/>
                  <a:pt x="5275" y="3737"/>
                </a:cubicBezTo>
                <a:cubicBezTo>
                  <a:pt x="5235" y="3771"/>
                  <a:pt x="5192" y="3801"/>
                  <a:pt x="5149" y="3830"/>
                </a:cubicBezTo>
                <a:cubicBezTo>
                  <a:pt x="5075" y="3880"/>
                  <a:pt x="5009" y="3937"/>
                  <a:pt x="4946" y="3997"/>
                </a:cubicBezTo>
                <a:cubicBezTo>
                  <a:pt x="4909" y="4040"/>
                  <a:pt x="4876" y="4083"/>
                  <a:pt x="4846" y="4133"/>
                </a:cubicBezTo>
                <a:cubicBezTo>
                  <a:pt x="4833" y="4156"/>
                  <a:pt x="4816" y="4179"/>
                  <a:pt x="4803" y="4203"/>
                </a:cubicBezTo>
                <a:cubicBezTo>
                  <a:pt x="4796" y="4159"/>
                  <a:pt x="4790" y="4116"/>
                  <a:pt x="4783" y="4070"/>
                </a:cubicBezTo>
                <a:cubicBezTo>
                  <a:pt x="4953" y="3767"/>
                  <a:pt x="5152" y="3485"/>
                  <a:pt x="5375" y="3219"/>
                </a:cubicBezTo>
                <a:cubicBezTo>
                  <a:pt x="5404" y="3186"/>
                  <a:pt x="5434" y="3156"/>
                  <a:pt x="5464" y="3123"/>
                </a:cubicBezTo>
                <a:cubicBezTo>
                  <a:pt x="5557" y="3026"/>
                  <a:pt x="5654" y="2927"/>
                  <a:pt x="5704" y="2807"/>
                </a:cubicBezTo>
                <a:cubicBezTo>
                  <a:pt x="5740" y="2704"/>
                  <a:pt x="5757" y="2594"/>
                  <a:pt x="5753" y="2485"/>
                </a:cubicBezTo>
                <a:cubicBezTo>
                  <a:pt x="5823" y="2435"/>
                  <a:pt x="5886" y="2375"/>
                  <a:pt x="5939" y="2308"/>
                </a:cubicBezTo>
                <a:cubicBezTo>
                  <a:pt x="5963" y="2282"/>
                  <a:pt x="5986" y="2259"/>
                  <a:pt x="6003" y="2242"/>
                </a:cubicBezTo>
                <a:cubicBezTo>
                  <a:pt x="6079" y="2166"/>
                  <a:pt x="6146" y="2086"/>
                  <a:pt x="6205" y="1996"/>
                </a:cubicBezTo>
                <a:cubicBezTo>
                  <a:pt x="6391" y="1710"/>
                  <a:pt x="6491" y="1441"/>
                  <a:pt x="6518" y="1182"/>
                </a:cubicBezTo>
                <a:cubicBezTo>
                  <a:pt x="6521" y="1149"/>
                  <a:pt x="6494" y="1119"/>
                  <a:pt x="6465" y="1115"/>
                </a:cubicBezTo>
                <a:cubicBezTo>
                  <a:pt x="6462" y="1115"/>
                  <a:pt x="6460" y="1115"/>
                  <a:pt x="6458" y="1115"/>
                </a:cubicBezTo>
                <a:cubicBezTo>
                  <a:pt x="6428" y="1115"/>
                  <a:pt x="6401" y="1137"/>
                  <a:pt x="6398" y="1169"/>
                </a:cubicBezTo>
                <a:cubicBezTo>
                  <a:pt x="6375" y="1411"/>
                  <a:pt x="6278" y="1660"/>
                  <a:pt x="6106" y="1933"/>
                </a:cubicBezTo>
                <a:cubicBezTo>
                  <a:pt x="6052" y="2013"/>
                  <a:pt x="5989" y="2089"/>
                  <a:pt x="5920" y="2156"/>
                </a:cubicBezTo>
                <a:cubicBezTo>
                  <a:pt x="5900" y="2175"/>
                  <a:pt x="5883" y="2199"/>
                  <a:pt x="5853" y="2232"/>
                </a:cubicBezTo>
                <a:cubicBezTo>
                  <a:pt x="5823" y="2265"/>
                  <a:pt x="5787" y="2305"/>
                  <a:pt x="5750" y="2338"/>
                </a:cubicBezTo>
                <a:lnTo>
                  <a:pt x="5750" y="2308"/>
                </a:lnTo>
                <a:lnTo>
                  <a:pt x="5750" y="2245"/>
                </a:lnTo>
                <a:cubicBezTo>
                  <a:pt x="5747" y="2179"/>
                  <a:pt x="5740" y="2109"/>
                  <a:pt x="5730" y="2043"/>
                </a:cubicBezTo>
                <a:cubicBezTo>
                  <a:pt x="5823" y="1890"/>
                  <a:pt x="5943" y="1587"/>
                  <a:pt x="5936" y="1401"/>
                </a:cubicBezTo>
                <a:cubicBezTo>
                  <a:pt x="5936" y="1368"/>
                  <a:pt x="5906" y="1341"/>
                  <a:pt x="5873" y="1341"/>
                </a:cubicBezTo>
                <a:cubicBezTo>
                  <a:pt x="5840" y="1345"/>
                  <a:pt x="5817" y="1371"/>
                  <a:pt x="5817" y="1404"/>
                </a:cubicBezTo>
                <a:cubicBezTo>
                  <a:pt x="5823" y="1517"/>
                  <a:pt x="5763" y="1700"/>
                  <a:pt x="5700" y="1843"/>
                </a:cubicBezTo>
                <a:cubicBezTo>
                  <a:pt x="5690" y="1783"/>
                  <a:pt x="5680" y="1724"/>
                  <a:pt x="5667" y="1667"/>
                </a:cubicBezTo>
                <a:cubicBezTo>
                  <a:pt x="5654" y="1591"/>
                  <a:pt x="5640" y="1514"/>
                  <a:pt x="5627" y="1434"/>
                </a:cubicBezTo>
                <a:cubicBezTo>
                  <a:pt x="5657" y="1341"/>
                  <a:pt x="5727" y="1179"/>
                  <a:pt x="5770" y="1092"/>
                </a:cubicBezTo>
                <a:cubicBezTo>
                  <a:pt x="5797" y="1039"/>
                  <a:pt x="5830" y="986"/>
                  <a:pt x="5863" y="936"/>
                </a:cubicBezTo>
                <a:cubicBezTo>
                  <a:pt x="5926" y="836"/>
                  <a:pt x="5993" y="737"/>
                  <a:pt x="6016" y="624"/>
                </a:cubicBezTo>
                <a:cubicBezTo>
                  <a:pt x="6023" y="578"/>
                  <a:pt x="5989" y="552"/>
                  <a:pt x="5956" y="552"/>
                </a:cubicBezTo>
                <a:cubicBezTo>
                  <a:pt x="5930" y="552"/>
                  <a:pt x="5905" y="567"/>
                  <a:pt x="5900" y="600"/>
                </a:cubicBezTo>
                <a:cubicBezTo>
                  <a:pt x="5883" y="690"/>
                  <a:pt x="5823" y="780"/>
                  <a:pt x="5763" y="869"/>
                </a:cubicBezTo>
                <a:cubicBezTo>
                  <a:pt x="5727" y="926"/>
                  <a:pt x="5694" y="982"/>
                  <a:pt x="5664" y="1042"/>
                </a:cubicBezTo>
                <a:cubicBezTo>
                  <a:pt x="5644" y="1082"/>
                  <a:pt x="5620" y="1135"/>
                  <a:pt x="5597" y="1192"/>
                </a:cubicBezTo>
                <a:cubicBezTo>
                  <a:pt x="5584" y="1032"/>
                  <a:pt x="5571" y="607"/>
                  <a:pt x="5747" y="471"/>
                </a:cubicBezTo>
                <a:cubicBezTo>
                  <a:pt x="5793" y="430"/>
                  <a:pt x="5755" y="363"/>
                  <a:pt x="5707" y="363"/>
                </a:cubicBezTo>
                <a:cubicBezTo>
                  <a:pt x="5696" y="363"/>
                  <a:pt x="5685" y="366"/>
                  <a:pt x="5674" y="374"/>
                </a:cubicBezTo>
                <a:cubicBezTo>
                  <a:pt x="5454" y="547"/>
                  <a:pt x="5458" y="982"/>
                  <a:pt x="5481" y="1225"/>
                </a:cubicBezTo>
                <a:cubicBezTo>
                  <a:pt x="5484" y="1295"/>
                  <a:pt x="5494" y="1365"/>
                  <a:pt x="5507" y="1434"/>
                </a:cubicBezTo>
                <a:cubicBezTo>
                  <a:pt x="5521" y="1521"/>
                  <a:pt x="5537" y="1604"/>
                  <a:pt x="5554" y="1687"/>
                </a:cubicBezTo>
                <a:cubicBezTo>
                  <a:pt x="5594" y="1870"/>
                  <a:pt x="5620" y="2059"/>
                  <a:pt x="5630" y="2245"/>
                </a:cubicBezTo>
                <a:lnTo>
                  <a:pt x="5634" y="2312"/>
                </a:lnTo>
                <a:cubicBezTo>
                  <a:pt x="5640" y="2468"/>
                  <a:pt x="5647" y="2641"/>
                  <a:pt x="5597" y="2757"/>
                </a:cubicBezTo>
                <a:cubicBezTo>
                  <a:pt x="5557" y="2860"/>
                  <a:pt x="5468" y="2950"/>
                  <a:pt x="5381" y="3040"/>
                </a:cubicBezTo>
                <a:cubicBezTo>
                  <a:pt x="5348" y="3073"/>
                  <a:pt x="5318" y="3106"/>
                  <a:pt x="5288" y="3136"/>
                </a:cubicBezTo>
                <a:cubicBezTo>
                  <a:pt x="5225" y="3206"/>
                  <a:pt x="5159" y="3292"/>
                  <a:pt x="5089" y="3385"/>
                </a:cubicBezTo>
                <a:cubicBezTo>
                  <a:pt x="5082" y="3312"/>
                  <a:pt x="5082" y="3239"/>
                  <a:pt x="5095" y="3166"/>
                </a:cubicBezTo>
                <a:cubicBezTo>
                  <a:pt x="5102" y="3086"/>
                  <a:pt x="5122" y="3010"/>
                  <a:pt x="5155" y="2936"/>
                </a:cubicBezTo>
                <a:cubicBezTo>
                  <a:pt x="5165" y="2913"/>
                  <a:pt x="5175" y="2893"/>
                  <a:pt x="5185" y="2873"/>
                </a:cubicBezTo>
                <a:cubicBezTo>
                  <a:pt x="5208" y="2820"/>
                  <a:pt x="5232" y="2767"/>
                  <a:pt x="5258" y="2720"/>
                </a:cubicBezTo>
                <a:cubicBezTo>
                  <a:pt x="5272" y="2694"/>
                  <a:pt x="5288" y="2674"/>
                  <a:pt x="5305" y="2651"/>
                </a:cubicBezTo>
                <a:cubicBezTo>
                  <a:pt x="5335" y="2614"/>
                  <a:pt x="5361" y="2571"/>
                  <a:pt x="5381" y="2528"/>
                </a:cubicBezTo>
                <a:cubicBezTo>
                  <a:pt x="5394" y="2481"/>
                  <a:pt x="5357" y="2450"/>
                  <a:pt x="5321" y="2450"/>
                </a:cubicBezTo>
                <a:cubicBezTo>
                  <a:pt x="5300" y="2450"/>
                  <a:pt x="5279" y="2460"/>
                  <a:pt x="5268" y="2485"/>
                </a:cubicBezTo>
                <a:cubicBezTo>
                  <a:pt x="5252" y="2521"/>
                  <a:pt x="5232" y="2554"/>
                  <a:pt x="5208" y="2584"/>
                </a:cubicBezTo>
                <a:cubicBezTo>
                  <a:pt x="5188" y="2611"/>
                  <a:pt x="5169" y="2637"/>
                  <a:pt x="5155" y="2667"/>
                </a:cubicBezTo>
                <a:cubicBezTo>
                  <a:pt x="5125" y="2717"/>
                  <a:pt x="5099" y="2774"/>
                  <a:pt x="5075" y="2827"/>
                </a:cubicBezTo>
                <a:cubicBezTo>
                  <a:pt x="5065" y="2850"/>
                  <a:pt x="5056" y="2870"/>
                  <a:pt x="5046" y="2890"/>
                </a:cubicBezTo>
                <a:cubicBezTo>
                  <a:pt x="5009" y="2973"/>
                  <a:pt x="4986" y="3063"/>
                  <a:pt x="4976" y="3152"/>
                </a:cubicBezTo>
                <a:cubicBezTo>
                  <a:pt x="4959" y="3279"/>
                  <a:pt x="4962" y="3405"/>
                  <a:pt x="4989" y="3528"/>
                </a:cubicBezTo>
                <a:cubicBezTo>
                  <a:pt x="4906" y="3644"/>
                  <a:pt x="4826" y="3771"/>
                  <a:pt x="4746" y="3900"/>
                </a:cubicBezTo>
                <a:cubicBezTo>
                  <a:pt x="4720" y="3784"/>
                  <a:pt x="4683" y="3671"/>
                  <a:pt x="4643" y="3558"/>
                </a:cubicBezTo>
                <a:lnTo>
                  <a:pt x="4610" y="3468"/>
                </a:lnTo>
                <a:cubicBezTo>
                  <a:pt x="4544" y="3285"/>
                  <a:pt x="4494" y="3156"/>
                  <a:pt x="4494" y="2950"/>
                </a:cubicBezTo>
                <a:cubicBezTo>
                  <a:pt x="4494" y="2867"/>
                  <a:pt x="4494" y="2784"/>
                  <a:pt x="4491" y="2704"/>
                </a:cubicBezTo>
                <a:cubicBezTo>
                  <a:pt x="4497" y="2697"/>
                  <a:pt x="4501" y="2684"/>
                  <a:pt x="4504" y="2674"/>
                </a:cubicBezTo>
                <a:cubicBezTo>
                  <a:pt x="4511" y="2621"/>
                  <a:pt x="4564" y="2548"/>
                  <a:pt x="4614" y="2485"/>
                </a:cubicBezTo>
                <a:cubicBezTo>
                  <a:pt x="4633" y="2455"/>
                  <a:pt x="4657" y="2425"/>
                  <a:pt x="4673" y="2395"/>
                </a:cubicBezTo>
                <a:lnTo>
                  <a:pt x="4680" y="2391"/>
                </a:lnTo>
                <a:cubicBezTo>
                  <a:pt x="4723" y="2372"/>
                  <a:pt x="4766" y="2352"/>
                  <a:pt x="4810" y="2328"/>
                </a:cubicBezTo>
                <a:cubicBezTo>
                  <a:pt x="5032" y="2222"/>
                  <a:pt x="5262" y="2112"/>
                  <a:pt x="5341" y="1830"/>
                </a:cubicBezTo>
                <a:cubicBezTo>
                  <a:pt x="5357" y="1783"/>
                  <a:pt x="5320" y="1752"/>
                  <a:pt x="5284" y="1752"/>
                </a:cubicBezTo>
                <a:cubicBezTo>
                  <a:pt x="5259" y="1752"/>
                  <a:pt x="5235" y="1766"/>
                  <a:pt x="5228" y="1800"/>
                </a:cubicBezTo>
                <a:cubicBezTo>
                  <a:pt x="5165" y="2026"/>
                  <a:pt x="4976" y="2119"/>
                  <a:pt x="4776" y="2215"/>
                </a:cubicBezTo>
                <a:cubicBezTo>
                  <a:pt x="4813" y="2152"/>
                  <a:pt x="4856" y="2089"/>
                  <a:pt x="4903" y="2026"/>
                </a:cubicBezTo>
                <a:cubicBezTo>
                  <a:pt x="4929" y="1989"/>
                  <a:pt x="4959" y="1946"/>
                  <a:pt x="4986" y="1906"/>
                </a:cubicBezTo>
                <a:cubicBezTo>
                  <a:pt x="5205" y="1581"/>
                  <a:pt x="5135" y="1185"/>
                  <a:pt x="5075" y="866"/>
                </a:cubicBezTo>
                <a:cubicBezTo>
                  <a:pt x="5071" y="830"/>
                  <a:pt x="5045" y="814"/>
                  <a:pt x="5019" y="814"/>
                </a:cubicBezTo>
                <a:cubicBezTo>
                  <a:pt x="4984" y="814"/>
                  <a:pt x="4948" y="842"/>
                  <a:pt x="4959" y="889"/>
                </a:cubicBezTo>
                <a:cubicBezTo>
                  <a:pt x="5016" y="1202"/>
                  <a:pt x="5082" y="1554"/>
                  <a:pt x="4889" y="1837"/>
                </a:cubicBezTo>
                <a:cubicBezTo>
                  <a:pt x="4863" y="1880"/>
                  <a:pt x="4833" y="1920"/>
                  <a:pt x="4806" y="1956"/>
                </a:cubicBezTo>
                <a:cubicBezTo>
                  <a:pt x="4727" y="2059"/>
                  <a:pt x="4660" y="2169"/>
                  <a:pt x="4600" y="2285"/>
                </a:cubicBezTo>
                <a:cubicBezTo>
                  <a:pt x="4577" y="2328"/>
                  <a:pt x="4550" y="2372"/>
                  <a:pt x="4517" y="2411"/>
                </a:cubicBezTo>
                <a:cubicBezTo>
                  <a:pt x="4501" y="2438"/>
                  <a:pt x="4481" y="2465"/>
                  <a:pt x="4461" y="2491"/>
                </a:cubicBezTo>
                <a:cubicBezTo>
                  <a:pt x="4457" y="2465"/>
                  <a:pt x="4451" y="2441"/>
                  <a:pt x="4441" y="2415"/>
                </a:cubicBezTo>
                <a:cubicBezTo>
                  <a:pt x="4427" y="2375"/>
                  <a:pt x="4417" y="2335"/>
                  <a:pt x="4407" y="2298"/>
                </a:cubicBezTo>
                <a:cubicBezTo>
                  <a:pt x="4424" y="2272"/>
                  <a:pt x="4417" y="2239"/>
                  <a:pt x="4394" y="2222"/>
                </a:cubicBezTo>
                <a:lnTo>
                  <a:pt x="4388" y="2219"/>
                </a:lnTo>
                <a:cubicBezTo>
                  <a:pt x="4364" y="2106"/>
                  <a:pt x="4358" y="1993"/>
                  <a:pt x="4364" y="1880"/>
                </a:cubicBezTo>
                <a:cubicBezTo>
                  <a:pt x="4374" y="1760"/>
                  <a:pt x="4404" y="1640"/>
                  <a:pt x="4451" y="1527"/>
                </a:cubicBezTo>
                <a:cubicBezTo>
                  <a:pt x="4467" y="1481"/>
                  <a:pt x="4484" y="1431"/>
                  <a:pt x="4501" y="1381"/>
                </a:cubicBezTo>
                <a:cubicBezTo>
                  <a:pt x="4617" y="1238"/>
                  <a:pt x="4750" y="1056"/>
                  <a:pt x="4800" y="893"/>
                </a:cubicBezTo>
                <a:cubicBezTo>
                  <a:pt x="4859" y="710"/>
                  <a:pt x="4889" y="517"/>
                  <a:pt x="4893" y="324"/>
                </a:cubicBezTo>
                <a:cubicBezTo>
                  <a:pt x="4896" y="281"/>
                  <a:pt x="4864" y="260"/>
                  <a:pt x="4833" y="260"/>
                </a:cubicBezTo>
                <a:cubicBezTo>
                  <a:pt x="4801" y="260"/>
                  <a:pt x="4770" y="281"/>
                  <a:pt x="4773" y="324"/>
                </a:cubicBezTo>
                <a:cubicBezTo>
                  <a:pt x="4773" y="507"/>
                  <a:pt x="4743" y="687"/>
                  <a:pt x="4687" y="859"/>
                </a:cubicBezTo>
                <a:cubicBezTo>
                  <a:pt x="4653" y="949"/>
                  <a:pt x="4610" y="1036"/>
                  <a:pt x="4554" y="1112"/>
                </a:cubicBezTo>
                <a:cubicBezTo>
                  <a:pt x="4590" y="850"/>
                  <a:pt x="4647" y="281"/>
                  <a:pt x="4507" y="32"/>
                </a:cubicBezTo>
                <a:cubicBezTo>
                  <a:pt x="4496" y="10"/>
                  <a:pt x="4477" y="1"/>
                  <a:pt x="4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"/>
          <p:cNvSpPr/>
          <p:nvPr/>
        </p:nvSpPr>
        <p:spPr>
          <a:xfrm flipH="1">
            <a:off x="1310851" y="4313023"/>
            <a:ext cx="921645" cy="1102563"/>
          </a:xfrm>
          <a:custGeom>
            <a:avLst/>
            <a:gdLst/>
            <a:ahLst/>
            <a:cxnLst/>
            <a:rect l="l" t="t" r="r" b="b"/>
            <a:pathLst>
              <a:path w="8050" h="9630" extrusionOk="0">
                <a:moveTo>
                  <a:pt x="4459" y="1"/>
                </a:moveTo>
                <a:cubicBezTo>
                  <a:pt x="4417" y="1"/>
                  <a:pt x="4376" y="45"/>
                  <a:pt x="4407" y="92"/>
                </a:cubicBezTo>
                <a:cubicBezTo>
                  <a:pt x="4467" y="202"/>
                  <a:pt x="4484" y="411"/>
                  <a:pt x="4477" y="634"/>
                </a:cubicBezTo>
                <a:cubicBezTo>
                  <a:pt x="4470" y="617"/>
                  <a:pt x="4460" y="604"/>
                  <a:pt x="4451" y="587"/>
                </a:cubicBezTo>
                <a:cubicBezTo>
                  <a:pt x="4434" y="561"/>
                  <a:pt x="4414" y="534"/>
                  <a:pt x="4401" y="508"/>
                </a:cubicBezTo>
                <a:cubicBezTo>
                  <a:pt x="4374" y="458"/>
                  <a:pt x="4354" y="405"/>
                  <a:pt x="4334" y="351"/>
                </a:cubicBezTo>
                <a:cubicBezTo>
                  <a:pt x="4298" y="248"/>
                  <a:pt x="4258" y="142"/>
                  <a:pt x="4195" y="79"/>
                </a:cubicBezTo>
                <a:cubicBezTo>
                  <a:pt x="4182" y="69"/>
                  <a:pt x="4169" y="64"/>
                  <a:pt x="4156" y="64"/>
                </a:cubicBezTo>
                <a:cubicBezTo>
                  <a:pt x="4112" y="64"/>
                  <a:pt x="4075" y="118"/>
                  <a:pt x="4112" y="162"/>
                </a:cubicBezTo>
                <a:cubicBezTo>
                  <a:pt x="4155" y="205"/>
                  <a:pt x="4191" y="298"/>
                  <a:pt x="4225" y="391"/>
                </a:cubicBezTo>
                <a:cubicBezTo>
                  <a:pt x="4244" y="451"/>
                  <a:pt x="4268" y="508"/>
                  <a:pt x="4298" y="564"/>
                </a:cubicBezTo>
                <a:cubicBezTo>
                  <a:pt x="4314" y="594"/>
                  <a:pt x="4331" y="621"/>
                  <a:pt x="4351" y="651"/>
                </a:cubicBezTo>
                <a:cubicBezTo>
                  <a:pt x="4394" y="710"/>
                  <a:pt x="4427" y="780"/>
                  <a:pt x="4451" y="853"/>
                </a:cubicBezTo>
                <a:cubicBezTo>
                  <a:pt x="4451" y="863"/>
                  <a:pt x="4457" y="870"/>
                  <a:pt x="4464" y="880"/>
                </a:cubicBezTo>
                <a:cubicBezTo>
                  <a:pt x="4451" y="1009"/>
                  <a:pt x="4434" y="1132"/>
                  <a:pt x="4417" y="1232"/>
                </a:cubicBezTo>
                <a:cubicBezTo>
                  <a:pt x="4404" y="1309"/>
                  <a:pt x="4381" y="1382"/>
                  <a:pt x="4354" y="1455"/>
                </a:cubicBezTo>
                <a:cubicBezTo>
                  <a:pt x="4324" y="1415"/>
                  <a:pt x="4294" y="1378"/>
                  <a:pt x="4264" y="1342"/>
                </a:cubicBezTo>
                <a:cubicBezTo>
                  <a:pt x="4215" y="1295"/>
                  <a:pt x="4175" y="1239"/>
                  <a:pt x="4145" y="1176"/>
                </a:cubicBezTo>
                <a:cubicBezTo>
                  <a:pt x="4075" y="986"/>
                  <a:pt x="4048" y="780"/>
                  <a:pt x="4062" y="577"/>
                </a:cubicBezTo>
                <a:cubicBezTo>
                  <a:pt x="4065" y="537"/>
                  <a:pt x="4034" y="515"/>
                  <a:pt x="4003" y="515"/>
                </a:cubicBezTo>
                <a:cubicBezTo>
                  <a:pt x="3975" y="515"/>
                  <a:pt x="3947" y="533"/>
                  <a:pt x="3945" y="571"/>
                </a:cubicBezTo>
                <a:cubicBezTo>
                  <a:pt x="3929" y="790"/>
                  <a:pt x="3959" y="1013"/>
                  <a:pt x="4035" y="1219"/>
                </a:cubicBezTo>
                <a:cubicBezTo>
                  <a:pt x="4068" y="1295"/>
                  <a:pt x="4118" y="1362"/>
                  <a:pt x="4175" y="1422"/>
                </a:cubicBezTo>
                <a:cubicBezTo>
                  <a:pt x="4225" y="1471"/>
                  <a:pt x="4268" y="1531"/>
                  <a:pt x="4291" y="1598"/>
                </a:cubicBezTo>
                <a:cubicBezTo>
                  <a:pt x="4294" y="1604"/>
                  <a:pt x="4298" y="1608"/>
                  <a:pt x="4298" y="1611"/>
                </a:cubicBezTo>
                <a:cubicBezTo>
                  <a:pt x="4271" y="1697"/>
                  <a:pt x="4251" y="1787"/>
                  <a:pt x="4248" y="1877"/>
                </a:cubicBezTo>
                <a:cubicBezTo>
                  <a:pt x="4244" y="1950"/>
                  <a:pt x="4244" y="2020"/>
                  <a:pt x="4251" y="2090"/>
                </a:cubicBezTo>
                <a:cubicBezTo>
                  <a:pt x="4231" y="2073"/>
                  <a:pt x="4215" y="2056"/>
                  <a:pt x="4198" y="2040"/>
                </a:cubicBezTo>
                <a:lnTo>
                  <a:pt x="4178" y="2023"/>
                </a:lnTo>
                <a:cubicBezTo>
                  <a:pt x="4102" y="1957"/>
                  <a:pt x="4022" y="1890"/>
                  <a:pt x="4032" y="1797"/>
                </a:cubicBezTo>
                <a:cubicBezTo>
                  <a:pt x="4041" y="1751"/>
                  <a:pt x="4006" y="1726"/>
                  <a:pt x="3972" y="1726"/>
                </a:cubicBezTo>
                <a:cubicBezTo>
                  <a:pt x="3944" y="1726"/>
                  <a:pt x="3917" y="1743"/>
                  <a:pt x="3915" y="1780"/>
                </a:cubicBezTo>
                <a:cubicBezTo>
                  <a:pt x="3896" y="1940"/>
                  <a:pt x="4015" y="2040"/>
                  <a:pt x="4102" y="2113"/>
                </a:cubicBezTo>
                <a:lnTo>
                  <a:pt x="4118" y="2129"/>
                </a:lnTo>
                <a:cubicBezTo>
                  <a:pt x="4145" y="2153"/>
                  <a:pt x="4171" y="2179"/>
                  <a:pt x="4198" y="2206"/>
                </a:cubicBezTo>
                <a:cubicBezTo>
                  <a:pt x="4228" y="2232"/>
                  <a:pt x="4254" y="2259"/>
                  <a:pt x="4281" y="2286"/>
                </a:cubicBezTo>
                <a:cubicBezTo>
                  <a:pt x="4294" y="2339"/>
                  <a:pt x="4311" y="2392"/>
                  <a:pt x="4328" y="2452"/>
                </a:cubicBezTo>
                <a:cubicBezTo>
                  <a:pt x="4377" y="2615"/>
                  <a:pt x="4377" y="2777"/>
                  <a:pt x="4377" y="2950"/>
                </a:cubicBezTo>
                <a:cubicBezTo>
                  <a:pt x="4377" y="3176"/>
                  <a:pt x="4434" y="3322"/>
                  <a:pt x="4504" y="3512"/>
                </a:cubicBezTo>
                <a:cubicBezTo>
                  <a:pt x="4514" y="3538"/>
                  <a:pt x="4524" y="3568"/>
                  <a:pt x="4534" y="3598"/>
                </a:cubicBezTo>
                <a:cubicBezTo>
                  <a:pt x="4686" y="4020"/>
                  <a:pt x="4736" y="4356"/>
                  <a:pt x="4700" y="4758"/>
                </a:cubicBezTo>
                <a:cubicBezTo>
                  <a:pt x="4670" y="5074"/>
                  <a:pt x="4613" y="5389"/>
                  <a:pt x="4534" y="5695"/>
                </a:cubicBezTo>
                <a:cubicBezTo>
                  <a:pt x="4517" y="5752"/>
                  <a:pt x="4497" y="5808"/>
                  <a:pt x="4477" y="5861"/>
                </a:cubicBezTo>
                <a:lnTo>
                  <a:pt x="4457" y="5828"/>
                </a:lnTo>
                <a:cubicBezTo>
                  <a:pt x="4417" y="5758"/>
                  <a:pt x="4391" y="5682"/>
                  <a:pt x="4381" y="5605"/>
                </a:cubicBezTo>
                <a:cubicBezTo>
                  <a:pt x="4381" y="5532"/>
                  <a:pt x="4381" y="5463"/>
                  <a:pt x="4387" y="5393"/>
                </a:cubicBezTo>
                <a:lnTo>
                  <a:pt x="4391" y="5356"/>
                </a:lnTo>
                <a:cubicBezTo>
                  <a:pt x="4397" y="5300"/>
                  <a:pt x="4407" y="5243"/>
                  <a:pt x="4424" y="5190"/>
                </a:cubicBezTo>
                <a:cubicBezTo>
                  <a:pt x="4451" y="5107"/>
                  <a:pt x="4464" y="5021"/>
                  <a:pt x="4460" y="4931"/>
                </a:cubicBezTo>
                <a:cubicBezTo>
                  <a:pt x="4459" y="4892"/>
                  <a:pt x="4429" y="4873"/>
                  <a:pt x="4400" y="4873"/>
                </a:cubicBezTo>
                <a:cubicBezTo>
                  <a:pt x="4367" y="4873"/>
                  <a:pt x="4334" y="4897"/>
                  <a:pt x="4341" y="4941"/>
                </a:cubicBezTo>
                <a:cubicBezTo>
                  <a:pt x="4344" y="5017"/>
                  <a:pt x="4331" y="5090"/>
                  <a:pt x="4308" y="5160"/>
                </a:cubicBezTo>
                <a:cubicBezTo>
                  <a:pt x="4291" y="5220"/>
                  <a:pt x="4278" y="5283"/>
                  <a:pt x="4274" y="5346"/>
                </a:cubicBezTo>
                <a:lnTo>
                  <a:pt x="4271" y="5383"/>
                </a:lnTo>
                <a:cubicBezTo>
                  <a:pt x="4264" y="5459"/>
                  <a:pt x="4261" y="5532"/>
                  <a:pt x="4261" y="5609"/>
                </a:cubicBezTo>
                <a:cubicBezTo>
                  <a:pt x="4271" y="5705"/>
                  <a:pt x="4301" y="5798"/>
                  <a:pt x="4354" y="5881"/>
                </a:cubicBezTo>
                <a:cubicBezTo>
                  <a:pt x="4377" y="5925"/>
                  <a:pt x="4397" y="5968"/>
                  <a:pt x="4414" y="6011"/>
                </a:cubicBezTo>
                <a:lnTo>
                  <a:pt x="4414" y="6014"/>
                </a:lnTo>
                <a:cubicBezTo>
                  <a:pt x="4397" y="6054"/>
                  <a:pt x="4377" y="6094"/>
                  <a:pt x="4361" y="6134"/>
                </a:cubicBezTo>
                <a:cubicBezTo>
                  <a:pt x="4294" y="6280"/>
                  <a:pt x="4235" y="6430"/>
                  <a:pt x="4188" y="6583"/>
                </a:cubicBezTo>
                <a:cubicBezTo>
                  <a:pt x="4088" y="6938"/>
                  <a:pt x="4032" y="7353"/>
                  <a:pt x="3979" y="7752"/>
                </a:cubicBezTo>
                <a:cubicBezTo>
                  <a:pt x="3972" y="7805"/>
                  <a:pt x="3962" y="7859"/>
                  <a:pt x="3955" y="7912"/>
                </a:cubicBezTo>
                <a:cubicBezTo>
                  <a:pt x="3955" y="7915"/>
                  <a:pt x="3952" y="7918"/>
                  <a:pt x="3949" y="7918"/>
                </a:cubicBezTo>
                <a:cubicBezTo>
                  <a:pt x="3932" y="7938"/>
                  <a:pt x="3932" y="7968"/>
                  <a:pt x="3945" y="7992"/>
                </a:cubicBezTo>
                <a:cubicBezTo>
                  <a:pt x="3925" y="8138"/>
                  <a:pt x="3902" y="8284"/>
                  <a:pt x="3879" y="8420"/>
                </a:cubicBezTo>
                <a:cubicBezTo>
                  <a:pt x="3876" y="8414"/>
                  <a:pt x="3876" y="8407"/>
                  <a:pt x="3872" y="8404"/>
                </a:cubicBezTo>
                <a:cubicBezTo>
                  <a:pt x="3749" y="8085"/>
                  <a:pt x="3753" y="7762"/>
                  <a:pt x="3756" y="7420"/>
                </a:cubicBezTo>
                <a:lnTo>
                  <a:pt x="3756" y="7240"/>
                </a:lnTo>
                <a:cubicBezTo>
                  <a:pt x="3756" y="7131"/>
                  <a:pt x="3759" y="7021"/>
                  <a:pt x="3766" y="6902"/>
                </a:cubicBezTo>
                <a:cubicBezTo>
                  <a:pt x="3779" y="6622"/>
                  <a:pt x="3789" y="6333"/>
                  <a:pt x="3736" y="6071"/>
                </a:cubicBezTo>
                <a:cubicBezTo>
                  <a:pt x="3726" y="6014"/>
                  <a:pt x="3713" y="5961"/>
                  <a:pt x="3696" y="5908"/>
                </a:cubicBezTo>
                <a:cubicBezTo>
                  <a:pt x="3699" y="5898"/>
                  <a:pt x="3706" y="5888"/>
                  <a:pt x="3706" y="5878"/>
                </a:cubicBezTo>
                <a:cubicBezTo>
                  <a:pt x="3713" y="5758"/>
                  <a:pt x="3793" y="5639"/>
                  <a:pt x="3869" y="5522"/>
                </a:cubicBezTo>
                <a:cubicBezTo>
                  <a:pt x="3925" y="5439"/>
                  <a:pt x="3972" y="5353"/>
                  <a:pt x="4012" y="5263"/>
                </a:cubicBezTo>
                <a:cubicBezTo>
                  <a:pt x="4052" y="5150"/>
                  <a:pt x="4048" y="5027"/>
                  <a:pt x="4045" y="4911"/>
                </a:cubicBezTo>
                <a:cubicBezTo>
                  <a:pt x="4042" y="4878"/>
                  <a:pt x="4042" y="4844"/>
                  <a:pt x="4042" y="4815"/>
                </a:cubicBezTo>
                <a:lnTo>
                  <a:pt x="4042" y="4688"/>
                </a:lnTo>
                <a:lnTo>
                  <a:pt x="4042" y="4668"/>
                </a:lnTo>
                <a:cubicBezTo>
                  <a:pt x="4048" y="4665"/>
                  <a:pt x="4055" y="4662"/>
                  <a:pt x="4062" y="4655"/>
                </a:cubicBezTo>
                <a:cubicBezTo>
                  <a:pt x="4231" y="4499"/>
                  <a:pt x="4308" y="4236"/>
                  <a:pt x="4308" y="4050"/>
                </a:cubicBezTo>
                <a:cubicBezTo>
                  <a:pt x="4304" y="3954"/>
                  <a:pt x="4294" y="3854"/>
                  <a:pt x="4278" y="3761"/>
                </a:cubicBezTo>
                <a:cubicBezTo>
                  <a:pt x="4261" y="3678"/>
                  <a:pt x="4251" y="3592"/>
                  <a:pt x="4248" y="3505"/>
                </a:cubicBezTo>
                <a:cubicBezTo>
                  <a:pt x="4248" y="3472"/>
                  <a:pt x="4221" y="3445"/>
                  <a:pt x="4188" y="3445"/>
                </a:cubicBezTo>
                <a:cubicBezTo>
                  <a:pt x="4155" y="3445"/>
                  <a:pt x="4128" y="3472"/>
                  <a:pt x="4128" y="3505"/>
                </a:cubicBezTo>
                <a:cubicBezTo>
                  <a:pt x="4131" y="3598"/>
                  <a:pt x="4141" y="3688"/>
                  <a:pt x="4158" y="3781"/>
                </a:cubicBezTo>
                <a:cubicBezTo>
                  <a:pt x="4178" y="3867"/>
                  <a:pt x="4188" y="3957"/>
                  <a:pt x="4188" y="4050"/>
                </a:cubicBezTo>
                <a:cubicBezTo>
                  <a:pt x="4188" y="4210"/>
                  <a:pt x="4135" y="4366"/>
                  <a:pt x="4042" y="4499"/>
                </a:cubicBezTo>
                <a:lnTo>
                  <a:pt x="4042" y="4432"/>
                </a:lnTo>
                <a:cubicBezTo>
                  <a:pt x="4035" y="4343"/>
                  <a:pt x="4019" y="4256"/>
                  <a:pt x="3992" y="4173"/>
                </a:cubicBezTo>
                <a:cubicBezTo>
                  <a:pt x="3975" y="4120"/>
                  <a:pt x="3962" y="4067"/>
                  <a:pt x="3952" y="4010"/>
                </a:cubicBezTo>
                <a:cubicBezTo>
                  <a:pt x="3945" y="3978"/>
                  <a:pt x="3920" y="3963"/>
                  <a:pt x="3895" y="3963"/>
                </a:cubicBezTo>
                <a:cubicBezTo>
                  <a:pt x="3863" y="3963"/>
                  <a:pt x="3832" y="3986"/>
                  <a:pt x="3836" y="4027"/>
                </a:cubicBezTo>
                <a:cubicBezTo>
                  <a:pt x="3846" y="4087"/>
                  <a:pt x="3859" y="4147"/>
                  <a:pt x="3876" y="4206"/>
                </a:cubicBezTo>
                <a:cubicBezTo>
                  <a:pt x="3902" y="4280"/>
                  <a:pt x="3915" y="4356"/>
                  <a:pt x="3922" y="4436"/>
                </a:cubicBezTo>
                <a:cubicBezTo>
                  <a:pt x="3925" y="4519"/>
                  <a:pt x="3922" y="4602"/>
                  <a:pt x="3922" y="4685"/>
                </a:cubicBezTo>
                <a:lnTo>
                  <a:pt x="3922" y="4811"/>
                </a:lnTo>
                <a:cubicBezTo>
                  <a:pt x="3922" y="4844"/>
                  <a:pt x="3925" y="4881"/>
                  <a:pt x="3925" y="4914"/>
                </a:cubicBezTo>
                <a:cubicBezTo>
                  <a:pt x="3929" y="5024"/>
                  <a:pt x="3932" y="5130"/>
                  <a:pt x="3899" y="5220"/>
                </a:cubicBezTo>
                <a:cubicBezTo>
                  <a:pt x="3862" y="5303"/>
                  <a:pt x="3819" y="5383"/>
                  <a:pt x="3769" y="5456"/>
                </a:cubicBezTo>
                <a:cubicBezTo>
                  <a:pt x="3709" y="5539"/>
                  <a:pt x="3660" y="5629"/>
                  <a:pt x="3620" y="5725"/>
                </a:cubicBezTo>
                <a:cubicBezTo>
                  <a:pt x="3600" y="5685"/>
                  <a:pt x="3580" y="5649"/>
                  <a:pt x="3557" y="5612"/>
                </a:cubicBezTo>
                <a:cubicBezTo>
                  <a:pt x="3557" y="5586"/>
                  <a:pt x="3543" y="5562"/>
                  <a:pt x="3523" y="5552"/>
                </a:cubicBezTo>
                <a:lnTo>
                  <a:pt x="3517" y="5549"/>
                </a:lnTo>
                <a:cubicBezTo>
                  <a:pt x="3503" y="5536"/>
                  <a:pt x="3493" y="5519"/>
                  <a:pt x="3480" y="5502"/>
                </a:cubicBezTo>
                <a:cubicBezTo>
                  <a:pt x="3450" y="5463"/>
                  <a:pt x="3414" y="5423"/>
                  <a:pt x="3374" y="5380"/>
                </a:cubicBezTo>
                <a:cubicBezTo>
                  <a:pt x="3294" y="5296"/>
                  <a:pt x="3214" y="5213"/>
                  <a:pt x="3181" y="5124"/>
                </a:cubicBezTo>
                <a:cubicBezTo>
                  <a:pt x="3168" y="5090"/>
                  <a:pt x="3158" y="5054"/>
                  <a:pt x="3154" y="5017"/>
                </a:cubicBezTo>
                <a:cubicBezTo>
                  <a:pt x="3161" y="5007"/>
                  <a:pt x="3168" y="4991"/>
                  <a:pt x="3164" y="4977"/>
                </a:cubicBezTo>
                <a:cubicBezTo>
                  <a:pt x="3164" y="4961"/>
                  <a:pt x="3158" y="4944"/>
                  <a:pt x="3145" y="4934"/>
                </a:cubicBezTo>
                <a:cubicBezTo>
                  <a:pt x="3141" y="4788"/>
                  <a:pt x="3174" y="4632"/>
                  <a:pt x="3214" y="4469"/>
                </a:cubicBezTo>
                <a:cubicBezTo>
                  <a:pt x="3248" y="4343"/>
                  <a:pt x="3274" y="4210"/>
                  <a:pt x="3287" y="4080"/>
                </a:cubicBezTo>
                <a:cubicBezTo>
                  <a:pt x="3291" y="4077"/>
                  <a:pt x="3291" y="4073"/>
                  <a:pt x="3294" y="4070"/>
                </a:cubicBezTo>
                <a:cubicBezTo>
                  <a:pt x="3321" y="4020"/>
                  <a:pt x="3341" y="3970"/>
                  <a:pt x="3361" y="3921"/>
                </a:cubicBezTo>
                <a:cubicBezTo>
                  <a:pt x="3384" y="3871"/>
                  <a:pt x="3407" y="3818"/>
                  <a:pt x="3434" y="3768"/>
                </a:cubicBezTo>
                <a:cubicBezTo>
                  <a:pt x="3460" y="3725"/>
                  <a:pt x="3490" y="3681"/>
                  <a:pt x="3523" y="3641"/>
                </a:cubicBezTo>
                <a:cubicBezTo>
                  <a:pt x="3560" y="3595"/>
                  <a:pt x="3593" y="3548"/>
                  <a:pt x="3620" y="3499"/>
                </a:cubicBezTo>
                <a:cubicBezTo>
                  <a:pt x="3793" y="3409"/>
                  <a:pt x="4052" y="3120"/>
                  <a:pt x="4062" y="2917"/>
                </a:cubicBezTo>
                <a:cubicBezTo>
                  <a:pt x="4067" y="2874"/>
                  <a:pt x="4034" y="2852"/>
                  <a:pt x="4002" y="2852"/>
                </a:cubicBezTo>
                <a:cubicBezTo>
                  <a:pt x="3971" y="2852"/>
                  <a:pt x="3940" y="2872"/>
                  <a:pt x="3942" y="2914"/>
                </a:cubicBezTo>
                <a:cubicBezTo>
                  <a:pt x="3939" y="3027"/>
                  <a:pt x="3799" y="3206"/>
                  <a:pt x="3676" y="3316"/>
                </a:cubicBezTo>
                <a:cubicBezTo>
                  <a:pt x="3676" y="3302"/>
                  <a:pt x="3676" y="3289"/>
                  <a:pt x="3676" y="3279"/>
                </a:cubicBezTo>
                <a:cubicBezTo>
                  <a:pt x="3670" y="3176"/>
                  <a:pt x="3660" y="3067"/>
                  <a:pt x="3646" y="2964"/>
                </a:cubicBezTo>
                <a:cubicBezTo>
                  <a:pt x="3769" y="2774"/>
                  <a:pt x="3882" y="2555"/>
                  <a:pt x="3822" y="2355"/>
                </a:cubicBezTo>
                <a:cubicBezTo>
                  <a:pt x="3776" y="2193"/>
                  <a:pt x="3716" y="2033"/>
                  <a:pt x="3660" y="1877"/>
                </a:cubicBezTo>
                <a:lnTo>
                  <a:pt x="3643" y="1837"/>
                </a:lnTo>
                <a:cubicBezTo>
                  <a:pt x="3666" y="1810"/>
                  <a:pt x="3690" y="1780"/>
                  <a:pt x="3713" y="1754"/>
                </a:cubicBezTo>
                <a:cubicBezTo>
                  <a:pt x="3773" y="1687"/>
                  <a:pt x="3822" y="1618"/>
                  <a:pt x="3866" y="1538"/>
                </a:cubicBezTo>
                <a:cubicBezTo>
                  <a:pt x="3896" y="1471"/>
                  <a:pt x="3919" y="1402"/>
                  <a:pt x="3932" y="1329"/>
                </a:cubicBezTo>
                <a:cubicBezTo>
                  <a:pt x="3935" y="1305"/>
                  <a:pt x="3935" y="1279"/>
                  <a:pt x="3935" y="1255"/>
                </a:cubicBezTo>
                <a:cubicBezTo>
                  <a:pt x="3932" y="1232"/>
                  <a:pt x="3935" y="1206"/>
                  <a:pt x="3942" y="1179"/>
                </a:cubicBezTo>
                <a:cubicBezTo>
                  <a:pt x="3972" y="1166"/>
                  <a:pt x="3982" y="1129"/>
                  <a:pt x="3965" y="1099"/>
                </a:cubicBezTo>
                <a:cubicBezTo>
                  <a:pt x="3954" y="1081"/>
                  <a:pt x="3933" y="1071"/>
                  <a:pt x="3912" y="1071"/>
                </a:cubicBezTo>
                <a:cubicBezTo>
                  <a:pt x="3901" y="1071"/>
                  <a:pt x="3891" y="1074"/>
                  <a:pt x="3882" y="1079"/>
                </a:cubicBezTo>
                <a:cubicBezTo>
                  <a:pt x="3816" y="1116"/>
                  <a:pt x="3816" y="1196"/>
                  <a:pt x="3816" y="1255"/>
                </a:cubicBezTo>
                <a:cubicBezTo>
                  <a:pt x="3816" y="1272"/>
                  <a:pt x="3816" y="1292"/>
                  <a:pt x="3812" y="1309"/>
                </a:cubicBezTo>
                <a:cubicBezTo>
                  <a:pt x="3802" y="1372"/>
                  <a:pt x="3783" y="1432"/>
                  <a:pt x="3756" y="1488"/>
                </a:cubicBezTo>
                <a:cubicBezTo>
                  <a:pt x="3719" y="1558"/>
                  <a:pt x="3673" y="1621"/>
                  <a:pt x="3620" y="1677"/>
                </a:cubicBezTo>
                <a:lnTo>
                  <a:pt x="3600" y="1704"/>
                </a:lnTo>
                <a:cubicBezTo>
                  <a:pt x="3553" y="1511"/>
                  <a:pt x="3600" y="1332"/>
                  <a:pt x="3653" y="1142"/>
                </a:cubicBezTo>
                <a:cubicBezTo>
                  <a:pt x="3656" y="1126"/>
                  <a:pt x="3663" y="1106"/>
                  <a:pt x="3670" y="1086"/>
                </a:cubicBezTo>
                <a:cubicBezTo>
                  <a:pt x="3670" y="1086"/>
                  <a:pt x="3670" y="1086"/>
                  <a:pt x="3670" y="1083"/>
                </a:cubicBezTo>
                <a:cubicBezTo>
                  <a:pt x="3706" y="956"/>
                  <a:pt x="3726" y="827"/>
                  <a:pt x="3733" y="697"/>
                </a:cubicBezTo>
                <a:cubicBezTo>
                  <a:pt x="3733" y="664"/>
                  <a:pt x="3706" y="637"/>
                  <a:pt x="3673" y="637"/>
                </a:cubicBezTo>
                <a:cubicBezTo>
                  <a:pt x="3640" y="637"/>
                  <a:pt x="3613" y="664"/>
                  <a:pt x="3613" y="694"/>
                </a:cubicBezTo>
                <a:cubicBezTo>
                  <a:pt x="3613" y="764"/>
                  <a:pt x="3606" y="833"/>
                  <a:pt x="3590" y="900"/>
                </a:cubicBezTo>
                <a:lnTo>
                  <a:pt x="3560" y="857"/>
                </a:lnTo>
                <a:cubicBezTo>
                  <a:pt x="3520" y="807"/>
                  <a:pt x="3487" y="750"/>
                  <a:pt x="3460" y="694"/>
                </a:cubicBezTo>
                <a:cubicBezTo>
                  <a:pt x="3430" y="624"/>
                  <a:pt x="3437" y="508"/>
                  <a:pt x="3444" y="405"/>
                </a:cubicBezTo>
                <a:cubicBezTo>
                  <a:pt x="3444" y="365"/>
                  <a:pt x="3447" y="325"/>
                  <a:pt x="3447" y="292"/>
                </a:cubicBezTo>
                <a:cubicBezTo>
                  <a:pt x="3447" y="252"/>
                  <a:pt x="3417" y="232"/>
                  <a:pt x="3387" y="232"/>
                </a:cubicBezTo>
                <a:cubicBezTo>
                  <a:pt x="3357" y="232"/>
                  <a:pt x="3327" y="252"/>
                  <a:pt x="3327" y="292"/>
                </a:cubicBezTo>
                <a:cubicBezTo>
                  <a:pt x="3327" y="325"/>
                  <a:pt x="3327" y="361"/>
                  <a:pt x="3324" y="398"/>
                </a:cubicBezTo>
                <a:cubicBezTo>
                  <a:pt x="3317" y="514"/>
                  <a:pt x="3311" y="644"/>
                  <a:pt x="3351" y="737"/>
                </a:cubicBezTo>
                <a:cubicBezTo>
                  <a:pt x="3380" y="803"/>
                  <a:pt x="3417" y="867"/>
                  <a:pt x="3464" y="926"/>
                </a:cubicBezTo>
                <a:cubicBezTo>
                  <a:pt x="3497" y="970"/>
                  <a:pt x="3527" y="1016"/>
                  <a:pt x="3550" y="1066"/>
                </a:cubicBezTo>
                <a:cubicBezTo>
                  <a:pt x="3547" y="1079"/>
                  <a:pt x="3543" y="1096"/>
                  <a:pt x="3537" y="1112"/>
                </a:cubicBezTo>
                <a:cubicBezTo>
                  <a:pt x="3477" y="1332"/>
                  <a:pt x="3417" y="1558"/>
                  <a:pt x="3507" y="1810"/>
                </a:cubicBezTo>
                <a:lnTo>
                  <a:pt x="3547" y="1920"/>
                </a:lnTo>
                <a:cubicBezTo>
                  <a:pt x="3603" y="2073"/>
                  <a:pt x="3660" y="2232"/>
                  <a:pt x="3709" y="2389"/>
                </a:cubicBezTo>
                <a:cubicBezTo>
                  <a:pt x="3743" y="2508"/>
                  <a:pt x="3690" y="2651"/>
                  <a:pt x="3613" y="2784"/>
                </a:cubicBezTo>
                <a:lnTo>
                  <a:pt x="3610" y="2764"/>
                </a:lnTo>
                <a:cubicBezTo>
                  <a:pt x="3583" y="2648"/>
                  <a:pt x="3540" y="2535"/>
                  <a:pt x="3483" y="2432"/>
                </a:cubicBezTo>
                <a:cubicBezTo>
                  <a:pt x="3430" y="2339"/>
                  <a:pt x="3390" y="2239"/>
                  <a:pt x="3367" y="2136"/>
                </a:cubicBezTo>
                <a:cubicBezTo>
                  <a:pt x="3359" y="2106"/>
                  <a:pt x="3335" y="2093"/>
                  <a:pt x="3310" y="2093"/>
                </a:cubicBezTo>
                <a:cubicBezTo>
                  <a:pt x="3278" y="2093"/>
                  <a:pt x="3245" y="2117"/>
                  <a:pt x="3251" y="2159"/>
                </a:cubicBezTo>
                <a:cubicBezTo>
                  <a:pt x="3277" y="2272"/>
                  <a:pt x="3317" y="2382"/>
                  <a:pt x="3374" y="2485"/>
                </a:cubicBezTo>
                <a:cubicBezTo>
                  <a:pt x="3427" y="2578"/>
                  <a:pt x="3467" y="2681"/>
                  <a:pt x="3493" y="2787"/>
                </a:cubicBezTo>
                <a:cubicBezTo>
                  <a:pt x="3523" y="2950"/>
                  <a:pt x="3543" y="3120"/>
                  <a:pt x="3553" y="3286"/>
                </a:cubicBezTo>
                <a:cubicBezTo>
                  <a:pt x="3560" y="3396"/>
                  <a:pt x="3497" y="3475"/>
                  <a:pt x="3427" y="3565"/>
                </a:cubicBezTo>
                <a:cubicBezTo>
                  <a:pt x="3387" y="3612"/>
                  <a:pt x="3354" y="3658"/>
                  <a:pt x="3324" y="3711"/>
                </a:cubicBezTo>
                <a:cubicBezTo>
                  <a:pt x="3304" y="3744"/>
                  <a:pt x="3287" y="3784"/>
                  <a:pt x="3271" y="3821"/>
                </a:cubicBezTo>
                <a:cubicBezTo>
                  <a:pt x="3251" y="3728"/>
                  <a:pt x="3228" y="3638"/>
                  <a:pt x="3194" y="3548"/>
                </a:cubicBezTo>
                <a:cubicBezTo>
                  <a:pt x="3164" y="3465"/>
                  <a:pt x="3141" y="3382"/>
                  <a:pt x="3121" y="3293"/>
                </a:cubicBezTo>
                <a:cubicBezTo>
                  <a:pt x="3091" y="3103"/>
                  <a:pt x="3078" y="2907"/>
                  <a:pt x="3085" y="2711"/>
                </a:cubicBezTo>
                <a:cubicBezTo>
                  <a:pt x="3085" y="2445"/>
                  <a:pt x="3098" y="2169"/>
                  <a:pt x="3108" y="1900"/>
                </a:cubicBezTo>
                <a:cubicBezTo>
                  <a:pt x="3135" y="1345"/>
                  <a:pt x="3158" y="777"/>
                  <a:pt x="3085" y="238"/>
                </a:cubicBezTo>
                <a:cubicBezTo>
                  <a:pt x="3080" y="202"/>
                  <a:pt x="3053" y="186"/>
                  <a:pt x="3026" y="186"/>
                </a:cubicBezTo>
                <a:cubicBezTo>
                  <a:pt x="2994" y="186"/>
                  <a:pt x="2961" y="210"/>
                  <a:pt x="2968" y="252"/>
                </a:cubicBezTo>
                <a:cubicBezTo>
                  <a:pt x="3012" y="644"/>
                  <a:pt x="3028" y="1039"/>
                  <a:pt x="3008" y="1432"/>
                </a:cubicBezTo>
                <a:cubicBezTo>
                  <a:pt x="2995" y="1422"/>
                  <a:pt x="2982" y="1412"/>
                  <a:pt x="2968" y="1402"/>
                </a:cubicBezTo>
                <a:cubicBezTo>
                  <a:pt x="2942" y="1385"/>
                  <a:pt x="2919" y="1368"/>
                  <a:pt x="2899" y="1348"/>
                </a:cubicBezTo>
                <a:cubicBezTo>
                  <a:pt x="2825" y="1262"/>
                  <a:pt x="2772" y="1166"/>
                  <a:pt x="2739" y="1059"/>
                </a:cubicBezTo>
                <a:cubicBezTo>
                  <a:pt x="2703" y="970"/>
                  <a:pt x="2686" y="873"/>
                  <a:pt x="2693" y="777"/>
                </a:cubicBezTo>
                <a:cubicBezTo>
                  <a:pt x="2696" y="747"/>
                  <a:pt x="2699" y="717"/>
                  <a:pt x="2706" y="690"/>
                </a:cubicBezTo>
                <a:cubicBezTo>
                  <a:pt x="2722" y="607"/>
                  <a:pt x="2736" y="521"/>
                  <a:pt x="2706" y="461"/>
                </a:cubicBezTo>
                <a:cubicBezTo>
                  <a:pt x="2694" y="439"/>
                  <a:pt x="2675" y="430"/>
                  <a:pt x="2656" y="430"/>
                </a:cubicBezTo>
                <a:cubicBezTo>
                  <a:pt x="2617" y="430"/>
                  <a:pt x="2579" y="468"/>
                  <a:pt x="2599" y="514"/>
                </a:cubicBezTo>
                <a:cubicBezTo>
                  <a:pt x="2613" y="541"/>
                  <a:pt x="2599" y="617"/>
                  <a:pt x="2590" y="667"/>
                </a:cubicBezTo>
                <a:cubicBezTo>
                  <a:pt x="2583" y="700"/>
                  <a:pt x="2576" y="737"/>
                  <a:pt x="2573" y="770"/>
                </a:cubicBezTo>
                <a:cubicBezTo>
                  <a:pt x="2566" y="883"/>
                  <a:pt x="2586" y="996"/>
                  <a:pt x="2626" y="1103"/>
                </a:cubicBezTo>
                <a:cubicBezTo>
                  <a:pt x="2666" y="1222"/>
                  <a:pt x="2729" y="1335"/>
                  <a:pt x="2812" y="1432"/>
                </a:cubicBezTo>
                <a:cubicBezTo>
                  <a:pt x="2839" y="1458"/>
                  <a:pt x="2869" y="1478"/>
                  <a:pt x="2899" y="1498"/>
                </a:cubicBezTo>
                <a:cubicBezTo>
                  <a:pt x="2938" y="1521"/>
                  <a:pt x="2972" y="1554"/>
                  <a:pt x="2995" y="1591"/>
                </a:cubicBezTo>
                <a:cubicBezTo>
                  <a:pt x="2998" y="1594"/>
                  <a:pt x="2998" y="1598"/>
                  <a:pt x="3002" y="1601"/>
                </a:cubicBezTo>
                <a:cubicBezTo>
                  <a:pt x="2998" y="1697"/>
                  <a:pt x="2995" y="1797"/>
                  <a:pt x="2988" y="1893"/>
                </a:cubicBezTo>
                <a:cubicBezTo>
                  <a:pt x="2978" y="2166"/>
                  <a:pt x="2965" y="2445"/>
                  <a:pt x="2965" y="2714"/>
                </a:cubicBezTo>
                <a:cubicBezTo>
                  <a:pt x="2965" y="2791"/>
                  <a:pt x="2965" y="2867"/>
                  <a:pt x="2968" y="2947"/>
                </a:cubicBezTo>
                <a:cubicBezTo>
                  <a:pt x="2938" y="2910"/>
                  <a:pt x="2909" y="2877"/>
                  <a:pt x="2882" y="2844"/>
                </a:cubicBezTo>
                <a:cubicBezTo>
                  <a:pt x="2789" y="2741"/>
                  <a:pt x="2703" y="2644"/>
                  <a:pt x="2666" y="2512"/>
                </a:cubicBezTo>
                <a:cubicBezTo>
                  <a:pt x="2576" y="2176"/>
                  <a:pt x="2533" y="1830"/>
                  <a:pt x="2533" y="1485"/>
                </a:cubicBezTo>
                <a:cubicBezTo>
                  <a:pt x="2538" y="1441"/>
                  <a:pt x="2507" y="1420"/>
                  <a:pt x="2476" y="1420"/>
                </a:cubicBezTo>
                <a:cubicBezTo>
                  <a:pt x="2445" y="1420"/>
                  <a:pt x="2413" y="1441"/>
                  <a:pt x="2417" y="1485"/>
                </a:cubicBezTo>
                <a:cubicBezTo>
                  <a:pt x="2413" y="1840"/>
                  <a:pt x="2460" y="2196"/>
                  <a:pt x="2550" y="2541"/>
                </a:cubicBezTo>
                <a:cubicBezTo>
                  <a:pt x="2593" y="2704"/>
                  <a:pt x="2696" y="2814"/>
                  <a:pt x="2792" y="2924"/>
                </a:cubicBezTo>
                <a:cubicBezTo>
                  <a:pt x="2865" y="2997"/>
                  <a:pt x="2925" y="3080"/>
                  <a:pt x="2975" y="3170"/>
                </a:cubicBezTo>
                <a:cubicBezTo>
                  <a:pt x="2978" y="3176"/>
                  <a:pt x="2982" y="3180"/>
                  <a:pt x="2985" y="3183"/>
                </a:cubicBezTo>
                <a:cubicBezTo>
                  <a:pt x="2988" y="3229"/>
                  <a:pt x="2995" y="3273"/>
                  <a:pt x="3005" y="3316"/>
                </a:cubicBezTo>
                <a:cubicBezTo>
                  <a:pt x="3025" y="3409"/>
                  <a:pt x="3048" y="3499"/>
                  <a:pt x="3081" y="3588"/>
                </a:cubicBezTo>
                <a:cubicBezTo>
                  <a:pt x="3111" y="3678"/>
                  <a:pt x="3138" y="3768"/>
                  <a:pt x="3158" y="3861"/>
                </a:cubicBezTo>
                <a:cubicBezTo>
                  <a:pt x="3191" y="4044"/>
                  <a:pt x="3141" y="4246"/>
                  <a:pt x="3095" y="4442"/>
                </a:cubicBezTo>
                <a:cubicBezTo>
                  <a:pt x="3058" y="4572"/>
                  <a:pt x="3035" y="4705"/>
                  <a:pt x="3022" y="4838"/>
                </a:cubicBezTo>
                <a:cubicBezTo>
                  <a:pt x="2915" y="4745"/>
                  <a:pt x="2872" y="4655"/>
                  <a:pt x="2855" y="4479"/>
                </a:cubicBezTo>
                <a:lnTo>
                  <a:pt x="2852" y="4422"/>
                </a:lnTo>
                <a:cubicBezTo>
                  <a:pt x="2845" y="4326"/>
                  <a:pt x="2832" y="4233"/>
                  <a:pt x="2809" y="4140"/>
                </a:cubicBezTo>
                <a:cubicBezTo>
                  <a:pt x="2796" y="4047"/>
                  <a:pt x="2779" y="3957"/>
                  <a:pt x="2752" y="3867"/>
                </a:cubicBezTo>
                <a:cubicBezTo>
                  <a:pt x="2732" y="3801"/>
                  <a:pt x="2716" y="3738"/>
                  <a:pt x="2709" y="3701"/>
                </a:cubicBezTo>
                <a:cubicBezTo>
                  <a:pt x="2693" y="3592"/>
                  <a:pt x="2663" y="3485"/>
                  <a:pt x="2619" y="3382"/>
                </a:cubicBezTo>
                <a:cubicBezTo>
                  <a:pt x="2603" y="3342"/>
                  <a:pt x="2580" y="3296"/>
                  <a:pt x="2560" y="3253"/>
                </a:cubicBezTo>
                <a:cubicBezTo>
                  <a:pt x="2490" y="3106"/>
                  <a:pt x="2420" y="2954"/>
                  <a:pt x="2423" y="2811"/>
                </a:cubicBezTo>
                <a:cubicBezTo>
                  <a:pt x="2423" y="2777"/>
                  <a:pt x="2397" y="2751"/>
                  <a:pt x="2367" y="2748"/>
                </a:cubicBezTo>
                <a:cubicBezTo>
                  <a:pt x="2334" y="2748"/>
                  <a:pt x="2307" y="2774"/>
                  <a:pt x="2307" y="2807"/>
                </a:cubicBezTo>
                <a:cubicBezTo>
                  <a:pt x="2304" y="2977"/>
                  <a:pt x="2383" y="3150"/>
                  <a:pt x="2453" y="3302"/>
                </a:cubicBezTo>
                <a:cubicBezTo>
                  <a:pt x="2477" y="3346"/>
                  <a:pt x="2493" y="3386"/>
                  <a:pt x="2513" y="3429"/>
                </a:cubicBezTo>
                <a:cubicBezTo>
                  <a:pt x="2553" y="3522"/>
                  <a:pt x="2580" y="3618"/>
                  <a:pt x="2596" y="3718"/>
                </a:cubicBezTo>
                <a:cubicBezTo>
                  <a:pt x="2599" y="3741"/>
                  <a:pt x="2606" y="3768"/>
                  <a:pt x="2613" y="3801"/>
                </a:cubicBezTo>
                <a:cubicBezTo>
                  <a:pt x="2543" y="3738"/>
                  <a:pt x="2467" y="3678"/>
                  <a:pt x="2387" y="3628"/>
                </a:cubicBezTo>
                <a:cubicBezTo>
                  <a:pt x="2204" y="3509"/>
                  <a:pt x="2048" y="3402"/>
                  <a:pt x="2058" y="3123"/>
                </a:cubicBezTo>
                <a:cubicBezTo>
                  <a:pt x="2061" y="3037"/>
                  <a:pt x="2074" y="2954"/>
                  <a:pt x="2094" y="2874"/>
                </a:cubicBezTo>
                <a:cubicBezTo>
                  <a:pt x="2098" y="2867"/>
                  <a:pt x="2101" y="2857"/>
                  <a:pt x="2101" y="2851"/>
                </a:cubicBezTo>
                <a:cubicBezTo>
                  <a:pt x="2114" y="2797"/>
                  <a:pt x="2128" y="2744"/>
                  <a:pt x="2141" y="2691"/>
                </a:cubicBezTo>
                <a:cubicBezTo>
                  <a:pt x="2207" y="2445"/>
                  <a:pt x="2277" y="2189"/>
                  <a:pt x="2184" y="1923"/>
                </a:cubicBezTo>
                <a:cubicBezTo>
                  <a:pt x="2134" y="1787"/>
                  <a:pt x="2068" y="1658"/>
                  <a:pt x="1988" y="1538"/>
                </a:cubicBezTo>
                <a:cubicBezTo>
                  <a:pt x="1872" y="1338"/>
                  <a:pt x="1752" y="1136"/>
                  <a:pt x="1755" y="913"/>
                </a:cubicBezTo>
                <a:cubicBezTo>
                  <a:pt x="1755" y="873"/>
                  <a:pt x="1725" y="853"/>
                  <a:pt x="1695" y="853"/>
                </a:cubicBezTo>
                <a:cubicBezTo>
                  <a:pt x="1665" y="853"/>
                  <a:pt x="1636" y="872"/>
                  <a:pt x="1636" y="910"/>
                </a:cubicBezTo>
                <a:cubicBezTo>
                  <a:pt x="1632" y="1166"/>
                  <a:pt x="1762" y="1385"/>
                  <a:pt x="1888" y="1598"/>
                </a:cubicBezTo>
                <a:cubicBezTo>
                  <a:pt x="1961" y="1714"/>
                  <a:pt x="2021" y="1837"/>
                  <a:pt x="2071" y="1963"/>
                </a:cubicBezTo>
                <a:cubicBezTo>
                  <a:pt x="2151" y="2196"/>
                  <a:pt x="2091" y="2422"/>
                  <a:pt x="2028" y="2661"/>
                </a:cubicBezTo>
                <a:cubicBezTo>
                  <a:pt x="2021" y="2684"/>
                  <a:pt x="2015" y="2704"/>
                  <a:pt x="2008" y="2724"/>
                </a:cubicBezTo>
                <a:cubicBezTo>
                  <a:pt x="1955" y="2674"/>
                  <a:pt x="1898" y="2625"/>
                  <a:pt x="1838" y="2581"/>
                </a:cubicBezTo>
                <a:cubicBezTo>
                  <a:pt x="1799" y="2548"/>
                  <a:pt x="1762" y="2518"/>
                  <a:pt x="1725" y="2488"/>
                </a:cubicBezTo>
                <a:cubicBezTo>
                  <a:pt x="1725" y="2482"/>
                  <a:pt x="1725" y="2475"/>
                  <a:pt x="1725" y="2468"/>
                </a:cubicBezTo>
                <a:cubicBezTo>
                  <a:pt x="1709" y="2395"/>
                  <a:pt x="1702" y="2315"/>
                  <a:pt x="1699" y="2239"/>
                </a:cubicBezTo>
                <a:cubicBezTo>
                  <a:pt x="1699" y="2136"/>
                  <a:pt x="1686" y="2036"/>
                  <a:pt x="1659" y="1937"/>
                </a:cubicBezTo>
                <a:cubicBezTo>
                  <a:pt x="1629" y="1867"/>
                  <a:pt x="1593" y="1800"/>
                  <a:pt x="1546" y="1741"/>
                </a:cubicBezTo>
                <a:cubicBezTo>
                  <a:pt x="1483" y="1654"/>
                  <a:pt x="1406" y="1545"/>
                  <a:pt x="1420" y="1478"/>
                </a:cubicBezTo>
                <a:cubicBezTo>
                  <a:pt x="1429" y="1434"/>
                  <a:pt x="1395" y="1406"/>
                  <a:pt x="1360" y="1406"/>
                </a:cubicBezTo>
                <a:cubicBezTo>
                  <a:pt x="1335" y="1406"/>
                  <a:pt x="1310" y="1421"/>
                  <a:pt x="1303" y="1455"/>
                </a:cubicBezTo>
                <a:cubicBezTo>
                  <a:pt x="1277" y="1571"/>
                  <a:pt x="1363" y="1691"/>
                  <a:pt x="1446" y="1810"/>
                </a:cubicBezTo>
                <a:cubicBezTo>
                  <a:pt x="1486" y="1860"/>
                  <a:pt x="1519" y="1913"/>
                  <a:pt x="1546" y="1973"/>
                </a:cubicBezTo>
                <a:cubicBezTo>
                  <a:pt x="1569" y="2063"/>
                  <a:pt x="1583" y="2153"/>
                  <a:pt x="1583" y="2246"/>
                </a:cubicBezTo>
                <a:cubicBezTo>
                  <a:pt x="1583" y="2276"/>
                  <a:pt x="1586" y="2306"/>
                  <a:pt x="1589" y="2339"/>
                </a:cubicBezTo>
                <a:cubicBezTo>
                  <a:pt x="1519" y="2239"/>
                  <a:pt x="1456" y="2156"/>
                  <a:pt x="1400" y="2080"/>
                </a:cubicBezTo>
                <a:cubicBezTo>
                  <a:pt x="1313" y="1963"/>
                  <a:pt x="1280" y="1850"/>
                  <a:pt x="1244" y="1714"/>
                </a:cubicBezTo>
                <a:lnTo>
                  <a:pt x="1230" y="1677"/>
                </a:lnTo>
                <a:cubicBezTo>
                  <a:pt x="1221" y="1648"/>
                  <a:pt x="1198" y="1636"/>
                  <a:pt x="1175" y="1636"/>
                </a:cubicBezTo>
                <a:cubicBezTo>
                  <a:pt x="1140" y="1636"/>
                  <a:pt x="1105" y="1665"/>
                  <a:pt x="1117" y="1711"/>
                </a:cubicBezTo>
                <a:lnTo>
                  <a:pt x="1127" y="1747"/>
                </a:lnTo>
                <a:cubicBezTo>
                  <a:pt x="1167" y="1887"/>
                  <a:pt x="1204" y="2020"/>
                  <a:pt x="1303" y="2153"/>
                </a:cubicBezTo>
                <a:cubicBezTo>
                  <a:pt x="1363" y="2229"/>
                  <a:pt x="1430" y="2319"/>
                  <a:pt x="1503" y="2419"/>
                </a:cubicBezTo>
                <a:cubicBezTo>
                  <a:pt x="1576" y="2518"/>
                  <a:pt x="1666" y="2601"/>
                  <a:pt x="1769" y="2674"/>
                </a:cubicBezTo>
                <a:cubicBezTo>
                  <a:pt x="1842" y="2731"/>
                  <a:pt x="1912" y="2794"/>
                  <a:pt x="1975" y="2864"/>
                </a:cubicBezTo>
                <a:cubicBezTo>
                  <a:pt x="1955" y="2947"/>
                  <a:pt x="1945" y="3033"/>
                  <a:pt x="1941" y="3120"/>
                </a:cubicBezTo>
                <a:cubicBezTo>
                  <a:pt x="1928" y="3469"/>
                  <a:pt x="2128" y="3602"/>
                  <a:pt x="2320" y="3728"/>
                </a:cubicBezTo>
                <a:cubicBezTo>
                  <a:pt x="2420" y="3794"/>
                  <a:pt x="2523" y="3864"/>
                  <a:pt x="2599" y="3964"/>
                </a:cubicBezTo>
                <a:cubicBezTo>
                  <a:pt x="2709" y="4117"/>
                  <a:pt x="2719" y="4250"/>
                  <a:pt x="2732" y="4432"/>
                </a:cubicBezTo>
                <a:lnTo>
                  <a:pt x="2739" y="4489"/>
                </a:lnTo>
                <a:cubicBezTo>
                  <a:pt x="2742" y="4555"/>
                  <a:pt x="2756" y="4622"/>
                  <a:pt x="2776" y="4682"/>
                </a:cubicBezTo>
                <a:cubicBezTo>
                  <a:pt x="2742" y="4642"/>
                  <a:pt x="2712" y="4599"/>
                  <a:pt x="2689" y="4552"/>
                </a:cubicBezTo>
                <a:cubicBezTo>
                  <a:pt x="2649" y="4476"/>
                  <a:pt x="2596" y="4402"/>
                  <a:pt x="2530" y="4346"/>
                </a:cubicBezTo>
                <a:cubicBezTo>
                  <a:pt x="2500" y="4319"/>
                  <a:pt x="2463" y="4299"/>
                  <a:pt x="2427" y="4283"/>
                </a:cubicBezTo>
                <a:cubicBezTo>
                  <a:pt x="2423" y="4273"/>
                  <a:pt x="2420" y="4263"/>
                  <a:pt x="2417" y="4256"/>
                </a:cubicBezTo>
                <a:cubicBezTo>
                  <a:pt x="2320" y="4127"/>
                  <a:pt x="2197" y="4047"/>
                  <a:pt x="2078" y="3967"/>
                </a:cubicBezTo>
                <a:cubicBezTo>
                  <a:pt x="1941" y="3877"/>
                  <a:pt x="1815" y="3791"/>
                  <a:pt x="1732" y="3645"/>
                </a:cubicBezTo>
                <a:cubicBezTo>
                  <a:pt x="1666" y="3502"/>
                  <a:pt x="1622" y="3349"/>
                  <a:pt x="1609" y="3193"/>
                </a:cubicBezTo>
                <a:cubicBezTo>
                  <a:pt x="1603" y="3140"/>
                  <a:pt x="1593" y="3083"/>
                  <a:pt x="1583" y="3027"/>
                </a:cubicBezTo>
                <a:cubicBezTo>
                  <a:pt x="1556" y="2900"/>
                  <a:pt x="1546" y="2767"/>
                  <a:pt x="1549" y="2638"/>
                </a:cubicBezTo>
                <a:cubicBezTo>
                  <a:pt x="1553" y="2595"/>
                  <a:pt x="1520" y="2573"/>
                  <a:pt x="1488" y="2573"/>
                </a:cubicBezTo>
                <a:cubicBezTo>
                  <a:pt x="1459" y="2573"/>
                  <a:pt x="1431" y="2590"/>
                  <a:pt x="1430" y="2628"/>
                </a:cubicBezTo>
                <a:cubicBezTo>
                  <a:pt x="1426" y="2767"/>
                  <a:pt x="1440" y="2907"/>
                  <a:pt x="1466" y="3043"/>
                </a:cubicBezTo>
                <a:cubicBezTo>
                  <a:pt x="1476" y="3100"/>
                  <a:pt x="1486" y="3153"/>
                  <a:pt x="1490" y="3206"/>
                </a:cubicBezTo>
                <a:cubicBezTo>
                  <a:pt x="1506" y="3379"/>
                  <a:pt x="1553" y="3545"/>
                  <a:pt x="1629" y="3701"/>
                </a:cubicBezTo>
                <a:cubicBezTo>
                  <a:pt x="1725" y="3874"/>
                  <a:pt x="1872" y="3970"/>
                  <a:pt x="2011" y="4064"/>
                </a:cubicBezTo>
                <a:cubicBezTo>
                  <a:pt x="2094" y="4117"/>
                  <a:pt x="2174" y="4176"/>
                  <a:pt x="2247" y="4243"/>
                </a:cubicBezTo>
                <a:cubicBezTo>
                  <a:pt x="2187" y="4236"/>
                  <a:pt x="2128" y="4236"/>
                  <a:pt x="2068" y="4236"/>
                </a:cubicBezTo>
                <a:cubicBezTo>
                  <a:pt x="1938" y="4233"/>
                  <a:pt x="1815" y="4233"/>
                  <a:pt x="1719" y="4183"/>
                </a:cubicBezTo>
                <a:cubicBezTo>
                  <a:pt x="1490" y="4070"/>
                  <a:pt x="1390" y="3884"/>
                  <a:pt x="1270" y="3668"/>
                </a:cubicBezTo>
                <a:lnTo>
                  <a:pt x="1214" y="3565"/>
                </a:lnTo>
                <a:cubicBezTo>
                  <a:pt x="1224" y="3545"/>
                  <a:pt x="1224" y="3522"/>
                  <a:pt x="1214" y="3502"/>
                </a:cubicBezTo>
                <a:cubicBezTo>
                  <a:pt x="1151" y="3399"/>
                  <a:pt x="1151" y="3180"/>
                  <a:pt x="1151" y="3063"/>
                </a:cubicBezTo>
                <a:cubicBezTo>
                  <a:pt x="1154" y="2851"/>
                  <a:pt x="1114" y="2638"/>
                  <a:pt x="1028" y="2438"/>
                </a:cubicBezTo>
                <a:cubicBezTo>
                  <a:pt x="1015" y="2417"/>
                  <a:pt x="995" y="2408"/>
                  <a:pt x="976" y="2408"/>
                </a:cubicBezTo>
                <a:cubicBezTo>
                  <a:pt x="938" y="2408"/>
                  <a:pt x="900" y="2442"/>
                  <a:pt x="918" y="2488"/>
                </a:cubicBezTo>
                <a:cubicBezTo>
                  <a:pt x="998" y="2671"/>
                  <a:pt x="1038" y="2867"/>
                  <a:pt x="1031" y="3063"/>
                </a:cubicBezTo>
                <a:cubicBezTo>
                  <a:pt x="1031" y="3143"/>
                  <a:pt x="1034" y="3229"/>
                  <a:pt x="1041" y="3309"/>
                </a:cubicBezTo>
                <a:cubicBezTo>
                  <a:pt x="1004" y="3259"/>
                  <a:pt x="964" y="3213"/>
                  <a:pt x="928" y="3166"/>
                </a:cubicBezTo>
                <a:cubicBezTo>
                  <a:pt x="735" y="2934"/>
                  <a:pt x="552" y="2711"/>
                  <a:pt x="572" y="2419"/>
                </a:cubicBezTo>
                <a:cubicBezTo>
                  <a:pt x="576" y="2385"/>
                  <a:pt x="552" y="2359"/>
                  <a:pt x="519" y="2355"/>
                </a:cubicBezTo>
                <a:cubicBezTo>
                  <a:pt x="517" y="2355"/>
                  <a:pt x="515" y="2355"/>
                  <a:pt x="514" y="2355"/>
                </a:cubicBezTo>
                <a:cubicBezTo>
                  <a:pt x="483" y="2355"/>
                  <a:pt x="456" y="2381"/>
                  <a:pt x="456" y="2412"/>
                </a:cubicBezTo>
                <a:cubicBezTo>
                  <a:pt x="429" y="2748"/>
                  <a:pt x="635" y="2997"/>
                  <a:pt x="835" y="3243"/>
                </a:cubicBezTo>
                <a:cubicBezTo>
                  <a:pt x="911" y="3332"/>
                  <a:pt x="984" y="3425"/>
                  <a:pt x="1048" y="3525"/>
                </a:cubicBezTo>
                <a:cubicBezTo>
                  <a:pt x="1091" y="3592"/>
                  <a:pt x="1127" y="3658"/>
                  <a:pt x="1164" y="3725"/>
                </a:cubicBezTo>
                <a:cubicBezTo>
                  <a:pt x="1287" y="3947"/>
                  <a:pt x="1403" y="4157"/>
                  <a:pt x="1662" y="4286"/>
                </a:cubicBezTo>
                <a:cubicBezTo>
                  <a:pt x="1692" y="4303"/>
                  <a:pt x="1725" y="4313"/>
                  <a:pt x="1755" y="4323"/>
                </a:cubicBezTo>
                <a:cubicBezTo>
                  <a:pt x="1722" y="4326"/>
                  <a:pt x="1689" y="4328"/>
                  <a:pt x="1655" y="4328"/>
                </a:cubicBezTo>
                <a:cubicBezTo>
                  <a:pt x="1555" y="4328"/>
                  <a:pt x="1455" y="4313"/>
                  <a:pt x="1360" y="4283"/>
                </a:cubicBezTo>
                <a:cubicBezTo>
                  <a:pt x="1274" y="4246"/>
                  <a:pt x="1187" y="4203"/>
                  <a:pt x="1111" y="4147"/>
                </a:cubicBezTo>
                <a:cubicBezTo>
                  <a:pt x="1091" y="4100"/>
                  <a:pt x="1067" y="4057"/>
                  <a:pt x="1038" y="4014"/>
                </a:cubicBezTo>
                <a:cubicBezTo>
                  <a:pt x="1024" y="3990"/>
                  <a:pt x="1011" y="3970"/>
                  <a:pt x="1001" y="3947"/>
                </a:cubicBezTo>
                <a:cubicBezTo>
                  <a:pt x="971" y="3901"/>
                  <a:pt x="945" y="3847"/>
                  <a:pt x="918" y="3798"/>
                </a:cubicBezTo>
                <a:cubicBezTo>
                  <a:pt x="895" y="3754"/>
                  <a:pt x="871" y="3715"/>
                  <a:pt x="848" y="3671"/>
                </a:cubicBezTo>
                <a:cubicBezTo>
                  <a:pt x="822" y="3615"/>
                  <a:pt x="795" y="3555"/>
                  <a:pt x="765" y="3492"/>
                </a:cubicBezTo>
                <a:cubicBezTo>
                  <a:pt x="699" y="3336"/>
                  <a:pt x="629" y="3180"/>
                  <a:pt x="509" y="3073"/>
                </a:cubicBezTo>
                <a:cubicBezTo>
                  <a:pt x="497" y="3062"/>
                  <a:pt x="484" y="3057"/>
                  <a:pt x="471" y="3057"/>
                </a:cubicBezTo>
                <a:cubicBezTo>
                  <a:pt x="425" y="3057"/>
                  <a:pt x="386" y="3121"/>
                  <a:pt x="433" y="3160"/>
                </a:cubicBezTo>
                <a:cubicBezTo>
                  <a:pt x="532" y="3246"/>
                  <a:pt x="596" y="3396"/>
                  <a:pt x="655" y="3538"/>
                </a:cubicBezTo>
                <a:cubicBezTo>
                  <a:pt x="685" y="3602"/>
                  <a:pt x="712" y="3668"/>
                  <a:pt x="745" y="3728"/>
                </a:cubicBezTo>
                <a:cubicBezTo>
                  <a:pt x="768" y="3771"/>
                  <a:pt x="788" y="3808"/>
                  <a:pt x="815" y="3854"/>
                </a:cubicBezTo>
                <a:cubicBezTo>
                  <a:pt x="842" y="3901"/>
                  <a:pt x="865" y="3947"/>
                  <a:pt x="891" y="3994"/>
                </a:cubicBezTo>
                <a:cubicBezTo>
                  <a:pt x="851" y="3967"/>
                  <a:pt x="815" y="3941"/>
                  <a:pt x="782" y="3917"/>
                </a:cubicBezTo>
                <a:cubicBezTo>
                  <a:pt x="755" y="3904"/>
                  <a:pt x="725" y="3881"/>
                  <a:pt x="692" y="3861"/>
                </a:cubicBezTo>
                <a:cubicBezTo>
                  <a:pt x="529" y="3761"/>
                  <a:pt x="287" y="3608"/>
                  <a:pt x="263" y="3445"/>
                </a:cubicBezTo>
                <a:cubicBezTo>
                  <a:pt x="259" y="3411"/>
                  <a:pt x="232" y="3395"/>
                  <a:pt x="205" y="3395"/>
                </a:cubicBezTo>
                <a:cubicBezTo>
                  <a:pt x="172" y="3395"/>
                  <a:pt x="140" y="3418"/>
                  <a:pt x="147" y="3462"/>
                </a:cubicBezTo>
                <a:cubicBezTo>
                  <a:pt x="177" y="3678"/>
                  <a:pt x="436" y="3844"/>
                  <a:pt x="629" y="3964"/>
                </a:cubicBezTo>
                <a:cubicBezTo>
                  <a:pt x="662" y="3984"/>
                  <a:pt x="689" y="4000"/>
                  <a:pt x="715" y="4017"/>
                </a:cubicBezTo>
                <a:cubicBezTo>
                  <a:pt x="762" y="4050"/>
                  <a:pt x="815" y="4087"/>
                  <a:pt x="865" y="4120"/>
                </a:cubicBezTo>
                <a:cubicBezTo>
                  <a:pt x="915" y="4157"/>
                  <a:pt x="964" y="4193"/>
                  <a:pt x="1014" y="4226"/>
                </a:cubicBezTo>
                <a:cubicBezTo>
                  <a:pt x="1024" y="4240"/>
                  <a:pt x="1038" y="4250"/>
                  <a:pt x="1051" y="4250"/>
                </a:cubicBezTo>
                <a:cubicBezTo>
                  <a:pt x="1134" y="4309"/>
                  <a:pt x="1224" y="4356"/>
                  <a:pt x="1320" y="4393"/>
                </a:cubicBezTo>
                <a:cubicBezTo>
                  <a:pt x="1418" y="4429"/>
                  <a:pt x="1521" y="4446"/>
                  <a:pt x="1627" y="4446"/>
                </a:cubicBezTo>
                <a:cubicBezTo>
                  <a:pt x="1636" y="4446"/>
                  <a:pt x="1646" y="4446"/>
                  <a:pt x="1656" y="4446"/>
                </a:cubicBezTo>
                <a:cubicBezTo>
                  <a:pt x="1775" y="4446"/>
                  <a:pt x="1895" y="4436"/>
                  <a:pt x="2018" y="4419"/>
                </a:cubicBezTo>
                <a:cubicBezTo>
                  <a:pt x="2124" y="4402"/>
                  <a:pt x="2231" y="4396"/>
                  <a:pt x="2337" y="4393"/>
                </a:cubicBezTo>
                <a:cubicBezTo>
                  <a:pt x="2344" y="4393"/>
                  <a:pt x="2354" y="4389"/>
                  <a:pt x="2360" y="4386"/>
                </a:cubicBezTo>
                <a:cubicBezTo>
                  <a:pt x="2393" y="4399"/>
                  <a:pt x="2427" y="4416"/>
                  <a:pt x="2457" y="4439"/>
                </a:cubicBezTo>
                <a:cubicBezTo>
                  <a:pt x="2510" y="4489"/>
                  <a:pt x="2553" y="4549"/>
                  <a:pt x="2586" y="4615"/>
                </a:cubicBezTo>
                <a:cubicBezTo>
                  <a:pt x="2623" y="4682"/>
                  <a:pt x="2666" y="4745"/>
                  <a:pt x="2719" y="4798"/>
                </a:cubicBezTo>
                <a:cubicBezTo>
                  <a:pt x="2766" y="4841"/>
                  <a:pt x="2819" y="4881"/>
                  <a:pt x="2872" y="4914"/>
                </a:cubicBezTo>
                <a:cubicBezTo>
                  <a:pt x="2928" y="4947"/>
                  <a:pt x="2982" y="4987"/>
                  <a:pt x="3028" y="5031"/>
                </a:cubicBezTo>
                <a:cubicBezTo>
                  <a:pt x="3035" y="5077"/>
                  <a:pt x="3048" y="5124"/>
                  <a:pt x="3065" y="5167"/>
                </a:cubicBezTo>
                <a:cubicBezTo>
                  <a:pt x="3108" y="5276"/>
                  <a:pt x="3198" y="5373"/>
                  <a:pt x="3281" y="5463"/>
                </a:cubicBezTo>
                <a:lnTo>
                  <a:pt x="3284" y="5466"/>
                </a:lnTo>
                <a:cubicBezTo>
                  <a:pt x="3241" y="5453"/>
                  <a:pt x="3198" y="5443"/>
                  <a:pt x="3151" y="5439"/>
                </a:cubicBezTo>
                <a:cubicBezTo>
                  <a:pt x="3123" y="5437"/>
                  <a:pt x="3094" y="5436"/>
                  <a:pt x="3065" y="5436"/>
                </a:cubicBezTo>
                <a:cubicBezTo>
                  <a:pt x="3003" y="5436"/>
                  <a:pt x="2940" y="5441"/>
                  <a:pt x="2879" y="5453"/>
                </a:cubicBezTo>
                <a:cubicBezTo>
                  <a:pt x="2835" y="5459"/>
                  <a:pt x="2792" y="5463"/>
                  <a:pt x="2752" y="5466"/>
                </a:cubicBezTo>
                <a:cubicBezTo>
                  <a:pt x="2716" y="5383"/>
                  <a:pt x="2666" y="5310"/>
                  <a:pt x="2603" y="5250"/>
                </a:cubicBezTo>
                <a:cubicBezTo>
                  <a:pt x="2580" y="5230"/>
                  <a:pt x="2556" y="5197"/>
                  <a:pt x="2530" y="5167"/>
                </a:cubicBezTo>
                <a:cubicBezTo>
                  <a:pt x="2473" y="5097"/>
                  <a:pt x="2417" y="5024"/>
                  <a:pt x="2354" y="4991"/>
                </a:cubicBezTo>
                <a:cubicBezTo>
                  <a:pt x="2345" y="4987"/>
                  <a:pt x="2336" y="4985"/>
                  <a:pt x="2328" y="4985"/>
                </a:cubicBezTo>
                <a:cubicBezTo>
                  <a:pt x="2273" y="4985"/>
                  <a:pt x="2242" y="5065"/>
                  <a:pt x="2300" y="5097"/>
                </a:cubicBezTo>
                <a:cubicBezTo>
                  <a:pt x="2340" y="5117"/>
                  <a:pt x="2393" y="5187"/>
                  <a:pt x="2437" y="5240"/>
                </a:cubicBezTo>
                <a:cubicBezTo>
                  <a:pt x="2467" y="5273"/>
                  <a:pt x="2493" y="5306"/>
                  <a:pt x="2516" y="5333"/>
                </a:cubicBezTo>
                <a:cubicBezTo>
                  <a:pt x="2556" y="5373"/>
                  <a:pt x="2593" y="5416"/>
                  <a:pt x="2619" y="5466"/>
                </a:cubicBezTo>
                <a:cubicBezTo>
                  <a:pt x="2354" y="5443"/>
                  <a:pt x="2031" y="5296"/>
                  <a:pt x="2031" y="5004"/>
                </a:cubicBezTo>
                <a:cubicBezTo>
                  <a:pt x="2031" y="4974"/>
                  <a:pt x="2005" y="4947"/>
                  <a:pt x="1971" y="4947"/>
                </a:cubicBezTo>
                <a:cubicBezTo>
                  <a:pt x="1938" y="4947"/>
                  <a:pt x="1912" y="4974"/>
                  <a:pt x="1912" y="5007"/>
                </a:cubicBezTo>
                <a:cubicBezTo>
                  <a:pt x="1915" y="5406"/>
                  <a:pt x="2370" y="5589"/>
                  <a:pt x="2696" y="5589"/>
                </a:cubicBezTo>
                <a:lnTo>
                  <a:pt x="2712" y="5589"/>
                </a:lnTo>
                <a:cubicBezTo>
                  <a:pt x="2776" y="5586"/>
                  <a:pt x="2835" y="5579"/>
                  <a:pt x="2895" y="5569"/>
                </a:cubicBezTo>
                <a:cubicBezTo>
                  <a:pt x="2956" y="5559"/>
                  <a:pt x="3019" y="5554"/>
                  <a:pt x="3081" y="5554"/>
                </a:cubicBezTo>
                <a:cubicBezTo>
                  <a:pt x="3100" y="5554"/>
                  <a:pt x="3119" y="5555"/>
                  <a:pt x="3138" y="5556"/>
                </a:cubicBezTo>
                <a:cubicBezTo>
                  <a:pt x="3241" y="5572"/>
                  <a:pt x="3341" y="5602"/>
                  <a:pt x="3434" y="5645"/>
                </a:cubicBezTo>
                <a:cubicBezTo>
                  <a:pt x="3523" y="5782"/>
                  <a:pt x="3586" y="5931"/>
                  <a:pt x="3613" y="6091"/>
                </a:cubicBezTo>
                <a:cubicBezTo>
                  <a:pt x="3663" y="6340"/>
                  <a:pt x="3653" y="6622"/>
                  <a:pt x="3640" y="6898"/>
                </a:cubicBezTo>
                <a:cubicBezTo>
                  <a:pt x="3636" y="7011"/>
                  <a:pt x="3630" y="7128"/>
                  <a:pt x="3630" y="7240"/>
                </a:cubicBezTo>
                <a:lnTo>
                  <a:pt x="3630" y="7420"/>
                </a:lnTo>
                <a:cubicBezTo>
                  <a:pt x="3630" y="7772"/>
                  <a:pt x="3626" y="8105"/>
                  <a:pt x="3756" y="8444"/>
                </a:cubicBezTo>
                <a:cubicBezTo>
                  <a:pt x="3866" y="8729"/>
                  <a:pt x="3879" y="9062"/>
                  <a:pt x="3879" y="9387"/>
                </a:cubicBezTo>
                <a:cubicBezTo>
                  <a:pt x="3809" y="9298"/>
                  <a:pt x="3743" y="9201"/>
                  <a:pt x="3683" y="9105"/>
                </a:cubicBezTo>
                <a:cubicBezTo>
                  <a:pt x="3547" y="8885"/>
                  <a:pt x="3457" y="8633"/>
                  <a:pt x="3361" y="8367"/>
                </a:cubicBezTo>
                <a:cubicBezTo>
                  <a:pt x="3294" y="8171"/>
                  <a:pt x="3214" y="7978"/>
                  <a:pt x="3128" y="7789"/>
                </a:cubicBezTo>
                <a:cubicBezTo>
                  <a:pt x="3188" y="7506"/>
                  <a:pt x="3231" y="7217"/>
                  <a:pt x="3257" y="6928"/>
                </a:cubicBezTo>
                <a:cubicBezTo>
                  <a:pt x="3264" y="6862"/>
                  <a:pt x="3271" y="6792"/>
                  <a:pt x="3277" y="6722"/>
                </a:cubicBezTo>
                <a:cubicBezTo>
                  <a:pt x="3301" y="6536"/>
                  <a:pt x="3314" y="6350"/>
                  <a:pt x="3314" y="6160"/>
                </a:cubicBezTo>
                <a:cubicBezTo>
                  <a:pt x="3314" y="6127"/>
                  <a:pt x="3287" y="6104"/>
                  <a:pt x="3254" y="6104"/>
                </a:cubicBezTo>
                <a:cubicBezTo>
                  <a:pt x="3224" y="6104"/>
                  <a:pt x="3198" y="6131"/>
                  <a:pt x="3198" y="6164"/>
                </a:cubicBezTo>
                <a:cubicBezTo>
                  <a:pt x="3194" y="6347"/>
                  <a:pt x="3181" y="6529"/>
                  <a:pt x="3161" y="6709"/>
                </a:cubicBezTo>
                <a:cubicBezTo>
                  <a:pt x="3158" y="6722"/>
                  <a:pt x="3158" y="6735"/>
                  <a:pt x="3158" y="6752"/>
                </a:cubicBezTo>
                <a:cubicBezTo>
                  <a:pt x="3008" y="6486"/>
                  <a:pt x="2992" y="6157"/>
                  <a:pt x="2992" y="5838"/>
                </a:cubicBezTo>
                <a:cubicBezTo>
                  <a:pt x="2988" y="5802"/>
                  <a:pt x="2960" y="5783"/>
                  <a:pt x="2932" y="5783"/>
                </a:cubicBezTo>
                <a:cubicBezTo>
                  <a:pt x="2904" y="5783"/>
                  <a:pt x="2877" y="5802"/>
                  <a:pt x="2875" y="5838"/>
                </a:cubicBezTo>
                <a:cubicBezTo>
                  <a:pt x="2875" y="6224"/>
                  <a:pt x="2895" y="6626"/>
                  <a:pt x="3138" y="6938"/>
                </a:cubicBezTo>
                <a:cubicBezTo>
                  <a:pt x="3121" y="7134"/>
                  <a:pt x="3085" y="7400"/>
                  <a:pt x="3041" y="7629"/>
                </a:cubicBezTo>
                <a:cubicBezTo>
                  <a:pt x="2899" y="7387"/>
                  <a:pt x="2709" y="7181"/>
                  <a:pt x="2427" y="7048"/>
                </a:cubicBezTo>
                <a:lnTo>
                  <a:pt x="2413" y="7041"/>
                </a:lnTo>
                <a:cubicBezTo>
                  <a:pt x="2364" y="6941"/>
                  <a:pt x="2327" y="6838"/>
                  <a:pt x="2300" y="6732"/>
                </a:cubicBezTo>
                <a:cubicBezTo>
                  <a:pt x="2457" y="6493"/>
                  <a:pt x="2433" y="5802"/>
                  <a:pt x="2251" y="5642"/>
                </a:cubicBezTo>
                <a:cubicBezTo>
                  <a:pt x="2238" y="5632"/>
                  <a:pt x="2225" y="5628"/>
                  <a:pt x="2213" y="5628"/>
                </a:cubicBezTo>
                <a:cubicBezTo>
                  <a:pt x="2166" y="5628"/>
                  <a:pt x="2129" y="5689"/>
                  <a:pt x="2171" y="5728"/>
                </a:cubicBezTo>
                <a:cubicBezTo>
                  <a:pt x="2284" y="5828"/>
                  <a:pt x="2314" y="6287"/>
                  <a:pt x="2251" y="6543"/>
                </a:cubicBezTo>
                <a:cubicBezTo>
                  <a:pt x="2231" y="6470"/>
                  <a:pt x="2214" y="6396"/>
                  <a:pt x="2191" y="6330"/>
                </a:cubicBezTo>
                <a:cubicBezTo>
                  <a:pt x="2114" y="6111"/>
                  <a:pt x="1975" y="5915"/>
                  <a:pt x="1852" y="5742"/>
                </a:cubicBezTo>
                <a:lnTo>
                  <a:pt x="1792" y="5655"/>
                </a:lnTo>
                <a:cubicBezTo>
                  <a:pt x="1789" y="5632"/>
                  <a:pt x="1785" y="5605"/>
                  <a:pt x="1779" y="5579"/>
                </a:cubicBezTo>
                <a:cubicBezTo>
                  <a:pt x="1759" y="5453"/>
                  <a:pt x="1732" y="5293"/>
                  <a:pt x="1679" y="5187"/>
                </a:cubicBezTo>
                <a:cubicBezTo>
                  <a:pt x="1659" y="5150"/>
                  <a:pt x="1639" y="5110"/>
                  <a:pt x="1616" y="5074"/>
                </a:cubicBezTo>
                <a:cubicBezTo>
                  <a:pt x="1559" y="4984"/>
                  <a:pt x="1513" y="4904"/>
                  <a:pt x="1529" y="4801"/>
                </a:cubicBezTo>
                <a:cubicBezTo>
                  <a:pt x="1535" y="4757"/>
                  <a:pt x="1502" y="4732"/>
                  <a:pt x="1469" y="4732"/>
                </a:cubicBezTo>
                <a:cubicBezTo>
                  <a:pt x="1442" y="4732"/>
                  <a:pt x="1416" y="4749"/>
                  <a:pt x="1410" y="4785"/>
                </a:cubicBezTo>
                <a:cubicBezTo>
                  <a:pt x="1390" y="4931"/>
                  <a:pt x="1453" y="5034"/>
                  <a:pt x="1513" y="5137"/>
                </a:cubicBezTo>
                <a:cubicBezTo>
                  <a:pt x="1536" y="5170"/>
                  <a:pt x="1556" y="5203"/>
                  <a:pt x="1573" y="5240"/>
                </a:cubicBezTo>
                <a:cubicBezTo>
                  <a:pt x="1603" y="5310"/>
                  <a:pt x="1626" y="5383"/>
                  <a:pt x="1636" y="5459"/>
                </a:cubicBezTo>
                <a:cubicBezTo>
                  <a:pt x="1496" y="5316"/>
                  <a:pt x="1347" y="5183"/>
                  <a:pt x="1184" y="5064"/>
                </a:cubicBezTo>
                <a:cubicBezTo>
                  <a:pt x="1124" y="5017"/>
                  <a:pt x="1064" y="4971"/>
                  <a:pt x="1004" y="4921"/>
                </a:cubicBezTo>
                <a:cubicBezTo>
                  <a:pt x="921" y="4858"/>
                  <a:pt x="835" y="4798"/>
                  <a:pt x="748" y="4745"/>
                </a:cubicBezTo>
                <a:cubicBezTo>
                  <a:pt x="589" y="4645"/>
                  <a:pt x="423" y="4539"/>
                  <a:pt x="340" y="4416"/>
                </a:cubicBezTo>
                <a:cubicBezTo>
                  <a:pt x="327" y="4398"/>
                  <a:pt x="310" y="4390"/>
                  <a:pt x="294" y="4390"/>
                </a:cubicBezTo>
                <a:cubicBezTo>
                  <a:pt x="252" y="4390"/>
                  <a:pt x="210" y="4437"/>
                  <a:pt x="243" y="4482"/>
                </a:cubicBezTo>
                <a:cubicBezTo>
                  <a:pt x="340" y="4625"/>
                  <a:pt x="516" y="4738"/>
                  <a:pt x="685" y="4844"/>
                </a:cubicBezTo>
                <a:cubicBezTo>
                  <a:pt x="768" y="4898"/>
                  <a:pt x="851" y="4951"/>
                  <a:pt x="928" y="5011"/>
                </a:cubicBezTo>
                <a:cubicBezTo>
                  <a:pt x="991" y="5060"/>
                  <a:pt x="1051" y="5110"/>
                  <a:pt x="1111" y="5157"/>
                </a:cubicBezTo>
                <a:cubicBezTo>
                  <a:pt x="1327" y="5323"/>
                  <a:pt x="1529" y="5483"/>
                  <a:pt x="1686" y="5712"/>
                </a:cubicBezTo>
                <a:cubicBezTo>
                  <a:pt x="1709" y="5742"/>
                  <a:pt x="1732" y="5775"/>
                  <a:pt x="1755" y="5808"/>
                </a:cubicBezTo>
                <a:cubicBezTo>
                  <a:pt x="1878" y="5984"/>
                  <a:pt x="2008" y="6164"/>
                  <a:pt x="2078" y="6370"/>
                </a:cubicBezTo>
                <a:cubicBezTo>
                  <a:pt x="2108" y="6453"/>
                  <a:pt x="2131" y="6543"/>
                  <a:pt x="2154" y="6639"/>
                </a:cubicBezTo>
                <a:cubicBezTo>
                  <a:pt x="2181" y="6752"/>
                  <a:pt x="2214" y="6865"/>
                  <a:pt x="2254" y="6975"/>
                </a:cubicBezTo>
                <a:cubicBezTo>
                  <a:pt x="2151" y="6938"/>
                  <a:pt x="2051" y="6885"/>
                  <a:pt x="1965" y="6822"/>
                </a:cubicBezTo>
                <a:cubicBezTo>
                  <a:pt x="1918" y="6782"/>
                  <a:pt x="1878" y="6739"/>
                  <a:pt x="1838" y="6692"/>
                </a:cubicBezTo>
                <a:cubicBezTo>
                  <a:pt x="1785" y="6622"/>
                  <a:pt x="1722" y="6559"/>
                  <a:pt x="1652" y="6509"/>
                </a:cubicBezTo>
                <a:cubicBezTo>
                  <a:pt x="1589" y="6470"/>
                  <a:pt x="1523" y="6436"/>
                  <a:pt x="1453" y="6406"/>
                </a:cubicBezTo>
                <a:lnTo>
                  <a:pt x="1450" y="6406"/>
                </a:lnTo>
                <a:cubicBezTo>
                  <a:pt x="1450" y="6406"/>
                  <a:pt x="1450" y="6403"/>
                  <a:pt x="1450" y="6403"/>
                </a:cubicBezTo>
                <a:cubicBezTo>
                  <a:pt x="1400" y="6277"/>
                  <a:pt x="1333" y="6160"/>
                  <a:pt x="1250" y="6054"/>
                </a:cubicBezTo>
                <a:cubicBezTo>
                  <a:pt x="1147" y="5908"/>
                  <a:pt x="1054" y="5778"/>
                  <a:pt x="1054" y="5566"/>
                </a:cubicBezTo>
                <a:cubicBezTo>
                  <a:pt x="1054" y="5534"/>
                  <a:pt x="1031" y="5509"/>
                  <a:pt x="1000" y="5509"/>
                </a:cubicBezTo>
                <a:cubicBezTo>
                  <a:pt x="998" y="5509"/>
                  <a:pt x="996" y="5509"/>
                  <a:pt x="994" y="5509"/>
                </a:cubicBezTo>
                <a:cubicBezTo>
                  <a:pt x="961" y="5509"/>
                  <a:pt x="935" y="5536"/>
                  <a:pt x="935" y="5569"/>
                </a:cubicBezTo>
                <a:cubicBezTo>
                  <a:pt x="938" y="5818"/>
                  <a:pt x="1048" y="5974"/>
                  <a:pt x="1154" y="6124"/>
                </a:cubicBezTo>
                <a:cubicBezTo>
                  <a:pt x="1204" y="6190"/>
                  <a:pt x="1247" y="6260"/>
                  <a:pt x="1287" y="6330"/>
                </a:cubicBezTo>
                <a:cubicBezTo>
                  <a:pt x="1240" y="6303"/>
                  <a:pt x="1190" y="6280"/>
                  <a:pt x="1147" y="6254"/>
                </a:cubicBezTo>
                <a:cubicBezTo>
                  <a:pt x="1041" y="6194"/>
                  <a:pt x="931" y="6137"/>
                  <a:pt x="818" y="6087"/>
                </a:cubicBezTo>
                <a:cubicBezTo>
                  <a:pt x="795" y="5938"/>
                  <a:pt x="699" y="5785"/>
                  <a:pt x="616" y="5652"/>
                </a:cubicBezTo>
                <a:cubicBezTo>
                  <a:pt x="592" y="5619"/>
                  <a:pt x="572" y="5586"/>
                  <a:pt x="556" y="5556"/>
                </a:cubicBezTo>
                <a:cubicBezTo>
                  <a:pt x="529" y="5509"/>
                  <a:pt x="496" y="5459"/>
                  <a:pt x="463" y="5409"/>
                </a:cubicBezTo>
                <a:cubicBezTo>
                  <a:pt x="366" y="5263"/>
                  <a:pt x="267" y="5107"/>
                  <a:pt x="237" y="4947"/>
                </a:cubicBezTo>
                <a:cubicBezTo>
                  <a:pt x="228" y="4918"/>
                  <a:pt x="204" y="4904"/>
                  <a:pt x="180" y="4904"/>
                </a:cubicBezTo>
                <a:cubicBezTo>
                  <a:pt x="147" y="4904"/>
                  <a:pt x="115" y="4929"/>
                  <a:pt x="120" y="4971"/>
                </a:cubicBezTo>
                <a:cubicBezTo>
                  <a:pt x="157" y="5154"/>
                  <a:pt x="260" y="5316"/>
                  <a:pt x="363" y="5476"/>
                </a:cubicBezTo>
                <a:cubicBezTo>
                  <a:pt x="396" y="5522"/>
                  <a:pt x="426" y="5572"/>
                  <a:pt x="453" y="5619"/>
                </a:cubicBezTo>
                <a:cubicBezTo>
                  <a:pt x="473" y="5649"/>
                  <a:pt x="493" y="5682"/>
                  <a:pt x="513" y="5715"/>
                </a:cubicBezTo>
                <a:cubicBezTo>
                  <a:pt x="582" y="5815"/>
                  <a:pt x="639" y="5921"/>
                  <a:pt x="685" y="6034"/>
                </a:cubicBezTo>
                <a:lnTo>
                  <a:pt x="655" y="6024"/>
                </a:lnTo>
                <a:cubicBezTo>
                  <a:pt x="522" y="5981"/>
                  <a:pt x="439" y="5888"/>
                  <a:pt x="350" y="5788"/>
                </a:cubicBezTo>
                <a:cubicBezTo>
                  <a:pt x="283" y="5702"/>
                  <a:pt x="200" y="5632"/>
                  <a:pt x="110" y="5572"/>
                </a:cubicBezTo>
                <a:cubicBezTo>
                  <a:pt x="102" y="5567"/>
                  <a:pt x="92" y="5564"/>
                  <a:pt x="82" y="5564"/>
                </a:cubicBezTo>
                <a:cubicBezTo>
                  <a:pt x="62" y="5564"/>
                  <a:pt x="42" y="5575"/>
                  <a:pt x="31" y="5596"/>
                </a:cubicBezTo>
                <a:cubicBezTo>
                  <a:pt x="1" y="5629"/>
                  <a:pt x="17" y="5685"/>
                  <a:pt x="64" y="5692"/>
                </a:cubicBezTo>
                <a:cubicBezTo>
                  <a:pt x="144" y="5745"/>
                  <a:pt x="213" y="5808"/>
                  <a:pt x="273" y="5881"/>
                </a:cubicBezTo>
                <a:cubicBezTo>
                  <a:pt x="370" y="5991"/>
                  <a:pt x="466" y="6101"/>
                  <a:pt x="629" y="6154"/>
                </a:cubicBezTo>
                <a:cubicBezTo>
                  <a:pt x="672" y="6167"/>
                  <a:pt x="712" y="6184"/>
                  <a:pt x="755" y="6200"/>
                </a:cubicBezTo>
                <a:cubicBezTo>
                  <a:pt x="871" y="6254"/>
                  <a:pt x="984" y="6310"/>
                  <a:pt x="1097" y="6373"/>
                </a:cubicBezTo>
                <a:cubicBezTo>
                  <a:pt x="1154" y="6406"/>
                  <a:pt x="1214" y="6440"/>
                  <a:pt x="1277" y="6473"/>
                </a:cubicBezTo>
                <a:cubicBezTo>
                  <a:pt x="1323" y="6496"/>
                  <a:pt x="1370" y="6516"/>
                  <a:pt x="1416" y="6536"/>
                </a:cubicBezTo>
                <a:cubicBezTo>
                  <a:pt x="1480" y="6559"/>
                  <a:pt x="1539" y="6589"/>
                  <a:pt x="1593" y="6622"/>
                </a:cubicBezTo>
                <a:cubicBezTo>
                  <a:pt x="1656" y="6669"/>
                  <a:pt x="1709" y="6722"/>
                  <a:pt x="1755" y="6782"/>
                </a:cubicBezTo>
                <a:cubicBezTo>
                  <a:pt x="1799" y="6835"/>
                  <a:pt x="1845" y="6885"/>
                  <a:pt x="1898" y="6928"/>
                </a:cubicBezTo>
                <a:cubicBezTo>
                  <a:pt x="2001" y="7005"/>
                  <a:pt x="2114" y="7064"/>
                  <a:pt x="2237" y="7104"/>
                </a:cubicBezTo>
                <a:cubicBezTo>
                  <a:pt x="2287" y="7124"/>
                  <a:pt x="2337" y="7144"/>
                  <a:pt x="2383" y="7167"/>
                </a:cubicBezTo>
                <a:cubicBezTo>
                  <a:pt x="2869" y="7397"/>
                  <a:pt x="3058" y="7872"/>
                  <a:pt x="3231" y="8347"/>
                </a:cubicBezTo>
                <a:cubicBezTo>
                  <a:pt x="3065" y="8251"/>
                  <a:pt x="2892" y="8171"/>
                  <a:pt x="2709" y="8115"/>
                </a:cubicBezTo>
                <a:cubicBezTo>
                  <a:pt x="2703" y="8101"/>
                  <a:pt x="2689" y="8088"/>
                  <a:pt x="2673" y="8081"/>
                </a:cubicBezTo>
                <a:cubicBezTo>
                  <a:pt x="2633" y="8068"/>
                  <a:pt x="2553" y="7962"/>
                  <a:pt x="2506" y="7902"/>
                </a:cubicBezTo>
                <a:cubicBezTo>
                  <a:pt x="2483" y="7869"/>
                  <a:pt x="2463" y="7842"/>
                  <a:pt x="2447" y="7822"/>
                </a:cubicBezTo>
                <a:cubicBezTo>
                  <a:pt x="2337" y="7699"/>
                  <a:pt x="2221" y="7573"/>
                  <a:pt x="2071" y="7490"/>
                </a:cubicBezTo>
                <a:cubicBezTo>
                  <a:pt x="1978" y="7437"/>
                  <a:pt x="1892" y="7377"/>
                  <a:pt x="1809" y="7307"/>
                </a:cubicBezTo>
                <a:lnTo>
                  <a:pt x="1772" y="7280"/>
                </a:lnTo>
                <a:cubicBezTo>
                  <a:pt x="1749" y="7260"/>
                  <a:pt x="1719" y="7237"/>
                  <a:pt x="1682" y="7214"/>
                </a:cubicBezTo>
                <a:cubicBezTo>
                  <a:pt x="1566" y="7134"/>
                  <a:pt x="1390" y="7011"/>
                  <a:pt x="1400" y="6898"/>
                </a:cubicBezTo>
                <a:cubicBezTo>
                  <a:pt x="1407" y="6856"/>
                  <a:pt x="1374" y="6832"/>
                  <a:pt x="1341" y="6832"/>
                </a:cubicBezTo>
                <a:cubicBezTo>
                  <a:pt x="1313" y="6832"/>
                  <a:pt x="1285" y="6850"/>
                  <a:pt x="1284" y="6888"/>
                </a:cubicBezTo>
                <a:cubicBezTo>
                  <a:pt x="1264" y="7068"/>
                  <a:pt x="1466" y="7211"/>
                  <a:pt x="1616" y="7314"/>
                </a:cubicBezTo>
                <a:cubicBezTo>
                  <a:pt x="1646" y="7334"/>
                  <a:pt x="1676" y="7353"/>
                  <a:pt x="1699" y="7373"/>
                </a:cubicBezTo>
                <a:lnTo>
                  <a:pt x="1732" y="7400"/>
                </a:lnTo>
                <a:cubicBezTo>
                  <a:pt x="1822" y="7473"/>
                  <a:pt x="1915" y="7536"/>
                  <a:pt x="2015" y="7593"/>
                </a:cubicBezTo>
                <a:cubicBezTo>
                  <a:pt x="2144" y="7666"/>
                  <a:pt x="2251" y="7779"/>
                  <a:pt x="2354" y="7898"/>
                </a:cubicBezTo>
                <a:cubicBezTo>
                  <a:pt x="2367" y="7918"/>
                  <a:pt x="2383" y="7938"/>
                  <a:pt x="2407" y="7972"/>
                </a:cubicBezTo>
                <a:cubicBezTo>
                  <a:pt x="2433" y="8005"/>
                  <a:pt x="2460" y="8041"/>
                  <a:pt x="2487" y="8071"/>
                </a:cubicBezTo>
                <a:cubicBezTo>
                  <a:pt x="2470" y="8070"/>
                  <a:pt x="2453" y="8070"/>
                  <a:pt x="2437" y="8070"/>
                </a:cubicBezTo>
                <a:cubicBezTo>
                  <a:pt x="2421" y="8070"/>
                  <a:pt x="2405" y="8070"/>
                  <a:pt x="2390" y="8068"/>
                </a:cubicBezTo>
                <a:lnTo>
                  <a:pt x="2300" y="8068"/>
                </a:lnTo>
                <a:cubicBezTo>
                  <a:pt x="2221" y="8058"/>
                  <a:pt x="2144" y="8038"/>
                  <a:pt x="2074" y="8002"/>
                </a:cubicBezTo>
                <a:cubicBezTo>
                  <a:pt x="2045" y="7988"/>
                  <a:pt x="2015" y="7975"/>
                  <a:pt x="1981" y="7962"/>
                </a:cubicBezTo>
                <a:cubicBezTo>
                  <a:pt x="1918" y="7942"/>
                  <a:pt x="1852" y="7925"/>
                  <a:pt x="1782" y="7918"/>
                </a:cubicBezTo>
                <a:cubicBezTo>
                  <a:pt x="1729" y="7872"/>
                  <a:pt x="1682" y="7819"/>
                  <a:pt x="1639" y="7762"/>
                </a:cubicBezTo>
                <a:cubicBezTo>
                  <a:pt x="1596" y="7709"/>
                  <a:pt x="1553" y="7659"/>
                  <a:pt x="1506" y="7613"/>
                </a:cubicBezTo>
                <a:cubicBezTo>
                  <a:pt x="1370" y="7483"/>
                  <a:pt x="1220" y="7350"/>
                  <a:pt x="1021" y="7260"/>
                </a:cubicBezTo>
                <a:cubicBezTo>
                  <a:pt x="961" y="7237"/>
                  <a:pt x="895" y="7214"/>
                  <a:pt x="825" y="7187"/>
                </a:cubicBezTo>
                <a:cubicBezTo>
                  <a:pt x="582" y="7104"/>
                  <a:pt x="310" y="7011"/>
                  <a:pt x="293" y="6772"/>
                </a:cubicBezTo>
                <a:cubicBezTo>
                  <a:pt x="290" y="6739"/>
                  <a:pt x="263" y="6715"/>
                  <a:pt x="230" y="6715"/>
                </a:cubicBezTo>
                <a:cubicBezTo>
                  <a:pt x="197" y="6719"/>
                  <a:pt x="170" y="6745"/>
                  <a:pt x="174" y="6779"/>
                </a:cubicBezTo>
                <a:cubicBezTo>
                  <a:pt x="197" y="7098"/>
                  <a:pt x="522" y="7211"/>
                  <a:pt x="785" y="7300"/>
                </a:cubicBezTo>
                <a:cubicBezTo>
                  <a:pt x="855" y="7324"/>
                  <a:pt x="918" y="7347"/>
                  <a:pt x="971" y="7370"/>
                </a:cubicBezTo>
                <a:cubicBezTo>
                  <a:pt x="1154" y="7450"/>
                  <a:pt x="1297" y="7576"/>
                  <a:pt x="1423" y="7699"/>
                </a:cubicBezTo>
                <a:cubicBezTo>
                  <a:pt x="1466" y="7742"/>
                  <a:pt x="1509" y="7789"/>
                  <a:pt x="1546" y="7835"/>
                </a:cubicBezTo>
                <a:cubicBezTo>
                  <a:pt x="1563" y="7859"/>
                  <a:pt x="1583" y="7882"/>
                  <a:pt x="1603" y="7902"/>
                </a:cubicBezTo>
                <a:lnTo>
                  <a:pt x="1493" y="7898"/>
                </a:lnTo>
                <a:cubicBezTo>
                  <a:pt x="1124" y="7885"/>
                  <a:pt x="775" y="7872"/>
                  <a:pt x="705" y="7526"/>
                </a:cubicBezTo>
                <a:cubicBezTo>
                  <a:pt x="698" y="7494"/>
                  <a:pt x="674" y="7479"/>
                  <a:pt x="650" y="7479"/>
                </a:cubicBezTo>
                <a:cubicBezTo>
                  <a:pt x="617" y="7479"/>
                  <a:pt x="583" y="7506"/>
                  <a:pt x="589" y="7550"/>
                </a:cubicBezTo>
                <a:cubicBezTo>
                  <a:pt x="679" y="7988"/>
                  <a:pt x="1107" y="8005"/>
                  <a:pt x="1486" y="8018"/>
                </a:cubicBezTo>
                <a:cubicBezTo>
                  <a:pt x="1576" y="8021"/>
                  <a:pt x="1659" y="8025"/>
                  <a:pt x="1735" y="8031"/>
                </a:cubicBezTo>
                <a:cubicBezTo>
                  <a:pt x="1745" y="8038"/>
                  <a:pt x="1755" y="8041"/>
                  <a:pt x="1765" y="8041"/>
                </a:cubicBezTo>
                <a:cubicBezTo>
                  <a:pt x="1769" y="8041"/>
                  <a:pt x="1772" y="8038"/>
                  <a:pt x="1775" y="8038"/>
                </a:cubicBezTo>
                <a:cubicBezTo>
                  <a:pt x="1832" y="8045"/>
                  <a:pt x="1888" y="8058"/>
                  <a:pt x="1941" y="8075"/>
                </a:cubicBezTo>
                <a:cubicBezTo>
                  <a:pt x="1971" y="8088"/>
                  <a:pt x="2001" y="8098"/>
                  <a:pt x="2028" y="8111"/>
                </a:cubicBezTo>
                <a:cubicBezTo>
                  <a:pt x="2111" y="8154"/>
                  <a:pt x="2201" y="8178"/>
                  <a:pt x="2294" y="8188"/>
                </a:cubicBezTo>
                <a:lnTo>
                  <a:pt x="2390" y="8188"/>
                </a:lnTo>
                <a:cubicBezTo>
                  <a:pt x="2470" y="8188"/>
                  <a:pt x="2550" y="8194"/>
                  <a:pt x="2626" y="8214"/>
                </a:cubicBezTo>
                <a:cubicBezTo>
                  <a:pt x="2905" y="8301"/>
                  <a:pt x="3141" y="8414"/>
                  <a:pt x="3287" y="8530"/>
                </a:cubicBezTo>
                <a:cubicBezTo>
                  <a:pt x="3291" y="8533"/>
                  <a:pt x="3294" y="8537"/>
                  <a:pt x="3297" y="8537"/>
                </a:cubicBezTo>
                <a:cubicBezTo>
                  <a:pt x="3351" y="8689"/>
                  <a:pt x="3414" y="8839"/>
                  <a:pt x="3480" y="8982"/>
                </a:cubicBezTo>
                <a:cubicBezTo>
                  <a:pt x="3324" y="8879"/>
                  <a:pt x="3161" y="8782"/>
                  <a:pt x="2968" y="8739"/>
                </a:cubicBezTo>
                <a:cubicBezTo>
                  <a:pt x="2865" y="8580"/>
                  <a:pt x="2722" y="8450"/>
                  <a:pt x="2553" y="8364"/>
                </a:cubicBezTo>
                <a:cubicBezTo>
                  <a:pt x="2544" y="8360"/>
                  <a:pt x="2536" y="8358"/>
                  <a:pt x="2528" y="8358"/>
                </a:cubicBezTo>
                <a:cubicBezTo>
                  <a:pt x="2475" y="8358"/>
                  <a:pt x="2442" y="8435"/>
                  <a:pt x="2496" y="8467"/>
                </a:cubicBezTo>
                <a:cubicBezTo>
                  <a:pt x="2616" y="8530"/>
                  <a:pt x="2722" y="8613"/>
                  <a:pt x="2809" y="8719"/>
                </a:cubicBezTo>
                <a:cubicBezTo>
                  <a:pt x="2786" y="8718"/>
                  <a:pt x="2762" y="8718"/>
                  <a:pt x="2738" y="8718"/>
                </a:cubicBezTo>
                <a:cubicBezTo>
                  <a:pt x="2691" y="8718"/>
                  <a:pt x="2644" y="8719"/>
                  <a:pt x="2599" y="8719"/>
                </a:cubicBezTo>
                <a:cubicBezTo>
                  <a:pt x="2565" y="8722"/>
                  <a:pt x="2531" y="8723"/>
                  <a:pt x="2496" y="8723"/>
                </a:cubicBezTo>
                <a:cubicBezTo>
                  <a:pt x="2432" y="8723"/>
                  <a:pt x="2368" y="8719"/>
                  <a:pt x="2304" y="8713"/>
                </a:cubicBezTo>
                <a:cubicBezTo>
                  <a:pt x="2181" y="8693"/>
                  <a:pt x="1922" y="8517"/>
                  <a:pt x="1878" y="8404"/>
                </a:cubicBezTo>
                <a:cubicBezTo>
                  <a:pt x="1866" y="8381"/>
                  <a:pt x="1846" y="8371"/>
                  <a:pt x="1827" y="8371"/>
                </a:cubicBezTo>
                <a:cubicBezTo>
                  <a:pt x="1792" y="8371"/>
                  <a:pt x="1758" y="8401"/>
                  <a:pt x="1769" y="8444"/>
                </a:cubicBezTo>
                <a:cubicBezTo>
                  <a:pt x="1832" y="8610"/>
                  <a:pt x="2141" y="8806"/>
                  <a:pt x="2287" y="8826"/>
                </a:cubicBezTo>
                <a:cubicBezTo>
                  <a:pt x="2358" y="8835"/>
                  <a:pt x="2427" y="8839"/>
                  <a:pt x="2497" y="8839"/>
                </a:cubicBezTo>
                <a:cubicBezTo>
                  <a:pt x="2532" y="8839"/>
                  <a:pt x="2567" y="8838"/>
                  <a:pt x="2603" y="8836"/>
                </a:cubicBezTo>
                <a:cubicBezTo>
                  <a:pt x="2637" y="8834"/>
                  <a:pt x="2672" y="8833"/>
                  <a:pt x="2707" y="8833"/>
                </a:cubicBezTo>
                <a:cubicBezTo>
                  <a:pt x="2757" y="8833"/>
                  <a:pt x="2807" y="8835"/>
                  <a:pt x="2855" y="8839"/>
                </a:cubicBezTo>
                <a:cubicBezTo>
                  <a:pt x="3091" y="8862"/>
                  <a:pt x="3281" y="8989"/>
                  <a:pt x="3480" y="9125"/>
                </a:cubicBezTo>
                <a:cubicBezTo>
                  <a:pt x="3517" y="9148"/>
                  <a:pt x="3553" y="9171"/>
                  <a:pt x="3590" y="9195"/>
                </a:cubicBezTo>
                <a:cubicBezTo>
                  <a:pt x="3593" y="9198"/>
                  <a:pt x="3600" y="9198"/>
                  <a:pt x="3603" y="9201"/>
                </a:cubicBezTo>
                <a:cubicBezTo>
                  <a:pt x="3686" y="9334"/>
                  <a:pt x="3779" y="9460"/>
                  <a:pt x="3882" y="9573"/>
                </a:cubicBezTo>
                <a:lnTo>
                  <a:pt x="3889" y="9577"/>
                </a:lnTo>
                <a:cubicBezTo>
                  <a:pt x="3892" y="9612"/>
                  <a:pt x="3920" y="9630"/>
                  <a:pt x="3948" y="9630"/>
                </a:cubicBezTo>
                <a:cubicBezTo>
                  <a:pt x="3977" y="9630"/>
                  <a:pt x="4005" y="9611"/>
                  <a:pt x="4005" y="9573"/>
                </a:cubicBezTo>
                <a:lnTo>
                  <a:pt x="4005" y="9520"/>
                </a:lnTo>
                <a:cubicBezTo>
                  <a:pt x="4005" y="9261"/>
                  <a:pt x="4005" y="8992"/>
                  <a:pt x="3959" y="8736"/>
                </a:cubicBezTo>
                <a:cubicBezTo>
                  <a:pt x="4065" y="8663"/>
                  <a:pt x="4151" y="8543"/>
                  <a:pt x="4228" y="8440"/>
                </a:cubicBezTo>
                <a:cubicBezTo>
                  <a:pt x="4248" y="8414"/>
                  <a:pt x="4271" y="8384"/>
                  <a:pt x="4291" y="8357"/>
                </a:cubicBezTo>
                <a:lnTo>
                  <a:pt x="4298" y="8347"/>
                </a:lnTo>
                <a:cubicBezTo>
                  <a:pt x="4321" y="8350"/>
                  <a:pt x="4344" y="8350"/>
                  <a:pt x="4364" y="8350"/>
                </a:cubicBezTo>
                <a:lnTo>
                  <a:pt x="4411" y="8350"/>
                </a:lnTo>
                <a:cubicBezTo>
                  <a:pt x="4431" y="8354"/>
                  <a:pt x="4451" y="8360"/>
                  <a:pt x="4470" y="8367"/>
                </a:cubicBezTo>
                <a:cubicBezTo>
                  <a:pt x="4494" y="8377"/>
                  <a:pt x="4517" y="8384"/>
                  <a:pt x="4540" y="8390"/>
                </a:cubicBezTo>
                <a:cubicBezTo>
                  <a:pt x="4573" y="8397"/>
                  <a:pt x="4610" y="8400"/>
                  <a:pt x="4647" y="8400"/>
                </a:cubicBezTo>
                <a:cubicBezTo>
                  <a:pt x="4683" y="8400"/>
                  <a:pt x="4720" y="8397"/>
                  <a:pt x="4756" y="8394"/>
                </a:cubicBezTo>
                <a:cubicBezTo>
                  <a:pt x="4808" y="8390"/>
                  <a:pt x="4856" y="8390"/>
                  <a:pt x="4903" y="8390"/>
                </a:cubicBezTo>
                <a:cubicBezTo>
                  <a:pt x="4950" y="8390"/>
                  <a:pt x="4996" y="8390"/>
                  <a:pt x="5042" y="8390"/>
                </a:cubicBezTo>
                <a:lnTo>
                  <a:pt x="5062" y="8390"/>
                </a:lnTo>
                <a:cubicBezTo>
                  <a:pt x="5148" y="8453"/>
                  <a:pt x="5241" y="8507"/>
                  <a:pt x="5335" y="8556"/>
                </a:cubicBezTo>
                <a:cubicBezTo>
                  <a:pt x="5481" y="8643"/>
                  <a:pt x="5644" y="8736"/>
                  <a:pt x="5707" y="8792"/>
                </a:cubicBezTo>
                <a:cubicBezTo>
                  <a:pt x="5717" y="8802"/>
                  <a:pt x="5733" y="8809"/>
                  <a:pt x="5747" y="8809"/>
                </a:cubicBezTo>
                <a:cubicBezTo>
                  <a:pt x="5748" y="8809"/>
                  <a:pt x="5749" y="8809"/>
                  <a:pt x="5750" y="8809"/>
                </a:cubicBezTo>
                <a:cubicBezTo>
                  <a:pt x="5804" y="8809"/>
                  <a:pt x="5829" y="8742"/>
                  <a:pt x="5790" y="8706"/>
                </a:cubicBezTo>
                <a:cubicBezTo>
                  <a:pt x="5717" y="8643"/>
                  <a:pt x="5554" y="8547"/>
                  <a:pt x="5394" y="8457"/>
                </a:cubicBezTo>
                <a:lnTo>
                  <a:pt x="5285" y="8390"/>
                </a:lnTo>
                <a:lnTo>
                  <a:pt x="5438" y="8390"/>
                </a:lnTo>
                <a:cubicBezTo>
                  <a:pt x="5707" y="8387"/>
                  <a:pt x="5883" y="8277"/>
                  <a:pt x="6066" y="8141"/>
                </a:cubicBezTo>
                <a:cubicBezTo>
                  <a:pt x="6120" y="8106"/>
                  <a:pt x="6084" y="8036"/>
                  <a:pt x="6032" y="8036"/>
                </a:cubicBezTo>
                <a:cubicBezTo>
                  <a:pt x="6021" y="8036"/>
                  <a:pt x="6008" y="8039"/>
                  <a:pt x="5996" y="8048"/>
                </a:cubicBezTo>
                <a:cubicBezTo>
                  <a:pt x="5800" y="8191"/>
                  <a:pt x="5650" y="8271"/>
                  <a:pt x="5434" y="8274"/>
                </a:cubicBezTo>
                <a:lnTo>
                  <a:pt x="5045" y="8274"/>
                </a:lnTo>
                <a:cubicBezTo>
                  <a:pt x="5005" y="8273"/>
                  <a:pt x="4966" y="8272"/>
                  <a:pt x="4926" y="8272"/>
                </a:cubicBezTo>
                <a:cubicBezTo>
                  <a:pt x="4870" y="8272"/>
                  <a:pt x="4812" y="8273"/>
                  <a:pt x="4750" y="8277"/>
                </a:cubicBezTo>
                <a:cubicBezTo>
                  <a:pt x="4727" y="8280"/>
                  <a:pt x="4703" y="8281"/>
                  <a:pt x="4680" y="8281"/>
                </a:cubicBezTo>
                <a:cubicBezTo>
                  <a:pt x="4642" y="8281"/>
                  <a:pt x="4603" y="8278"/>
                  <a:pt x="4564" y="8274"/>
                </a:cubicBezTo>
                <a:cubicBezTo>
                  <a:pt x="4547" y="8271"/>
                  <a:pt x="4530" y="8264"/>
                  <a:pt x="4517" y="8257"/>
                </a:cubicBezTo>
                <a:cubicBezTo>
                  <a:pt x="4494" y="8247"/>
                  <a:pt x="4470" y="8241"/>
                  <a:pt x="4447" y="8237"/>
                </a:cubicBezTo>
                <a:cubicBezTo>
                  <a:pt x="4517" y="8191"/>
                  <a:pt x="4580" y="8141"/>
                  <a:pt x="4653" y="8088"/>
                </a:cubicBezTo>
                <a:cubicBezTo>
                  <a:pt x="4693" y="8058"/>
                  <a:pt x="4736" y="8025"/>
                  <a:pt x="4776" y="7995"/>
                </a:cubicBezTo>
                <a:cubicBezTo>
                  <a:pt x="4896" y="7898"/>
                  <a:pt x="5022" y="7809"/>
                  <a:pt x="5152" y="7729"/>
                </a:cubicBezTo>
                <a:cubicBezTo>
                  <a:pt x="5265" y="7663"/>
                  <a:pt x="5391" y="7616"/>
                  <a:pt x="5524" y="7593"/>
                </a:cubicBezTo>
                <a:cubicBezTo>
                  <a:pt x="5531" y="7599"/>
                  <a:pt x="5537" y="7599"/>
                  <a:pt x="5547" y="7599"/>
                </a:cubicBezTo>
                <a:cubicBezTo>
                  <a:pt x="5560" y="7599"/>
                  <a:pt x="5570" y="7596"/>
                  <a:pt x="5580" y="7586"/>
                </a:cubicBezTo>
                <a:cubicBezTo>
                  <a:pt x="5610" y="7583"/>
                  <a:pt x="5637" y="7579"/>
                  <a:pt x="5667" y="7579"/>
                </a:cubicBezTo>
                <a:cubicBezTo>
                  <a:pt x="5743" y="7576"/>
                  <a:pt x="5820" y="7573"/>
                  <a:pt x="5899" y="7563"/>
                </a:cubicBezTo>
                <a:cubicBezTo>
                  <a:pt x="5973" y="7669"/>
                  <a:pt x="6059" y="7762"/>
                  <a:pt x="6159" y="7845"/>
                </a:cubicBezTo>
                <a:lnTo>
                  <a:pt x="6218" y="7898"/>
                </a:lnTo>
                <a:lnTo>
                  <a:pt x="6255" y="7935"/>
                </a:lnTo>
                <a:cubicBezTo>
                  <a:pt x="6302" y="7985"/>
                  <a:pt x="6351" y="8028"/>
                  <a:pt x="6405" y="8068"/>
                </a:cubicBezTo>
                <a:cubicBezTo>
                  <a:pt x="6494" y="8124"/>
                  <a:pt x="6594" y="8168"/>
                  <a:pt x="6697" y="8191"/>
                </a:cubicBezTo>
                <a:cubicBezTo>
                  <a:pt x="6763" y="8211"/>
                  <a:pt x="6830" y="8234"/>
                  <a:pt x="6890" y="8264"/>
                </a:cubicBezTo>
                <a:cubicBezTo>
                  <a:pt x="6899" y="8269"/>
                  <a:pt x="6908" y="8271"/>
                  <a:pt x="6917" y="8271"/>
                </a:cubicBezTo>
                <a:cubicBezTo>
                  <a:pt x="6939" y="8271"/>
                  <a:pt x="6960" y="8258"/>
                  <a:pt x="6970" y="8237"/>
                </a:cubicBezTo>
                <a:cubicBezTo>
                  <a:pt x="6986" y="8211"/>
                  <a:pt x="6976" y="8174"/>
                  <a:pt x="6946" y="8158"/>
                </a:cubicBezTo>
                <a:cubicBezTo>
                  <a:pt x="6876" y="8124"/>
                  <a:pt x="6803" y="8098"/>
                  <a:pt x="6730" y="8078"/>
                </a:cubicBezTo>
                <a:cubicBezTo>
                  <a:pt x="6637" y="8058"/>
                  <a:pt x="6551" y="8021"/>
                  <a:pt x="6471" y="7968"/>
                </a:cubicBezTo>
                <a:cubicBezTo>
                  <a:pt x="6425" y="7935"/>
                  <a:pt x="6378" y="7895"/>
                  <a:pt x="6338" y="7852"/>
                </a:cubicBezTo>
                <a:lnTo>
                  <a:pt x="6298" y="7812"/>
                </a:lnTo>
                <a:lnTo>
                  <a:pt x="6238" y="7756"/>
                </a:lnTo>
                <a:cubicBezTo>
                  <a:pt x="6162" y="7692"/>
                  <a:pt x="6096" y="7623"/>
                  <a:pt x="6032" y="7546"/>
                </a:cubicBezTo>
                <a:cubicBezTo>
                  <a:pt x="6066" y="7543"/>
                  <a:pt x="6102" y="7540"/>
                  <a:pt x="6139" y="7540"/>
                </a:cubicBezTo>
                <a:lnTo>
                  <a:pt x="6195" y="7540"/>
                </a:lnTo>
                <a:cubicBezTo>
                  <a:pt x="6325" y="7706"/>
                  <a:pt x="6498" y="7835"/>
                  <a:pt x="6694" y="7915"/>
                </a:cubicBezTo>
                <a:cubicBezTo>
                  <a:pt x="6790" y="7952"/>
                  <a:pt x="6890" y="7972"/>
                  <a:pt x="6993" y="7972"/>
                </a:cubicBezTo>
                <a:cubicBezTo>
                  <a:pt x="7049" y="7972"/>
                  <a:pt x="7102" y="7965"/>
                  <a:pt x="7156" y="7962"/>
                </a:cubicBezTo>
                <a:cubicBezTo>
                  <a:pt x="7225" y="7955"/>
                  <a:pt x="7299" y="7955"/>
                  <a:pt x="7368" y="7955"/>
                </a:cubicBezTo>
                <a:cubicBezTo>
                  <a:pt x="7370" y="7955"/>
                  <a:pt x="7372" y="7955"/>
                  <a:pt x="7374" y="7955"/>
                </a:cubicBezTo>
                <a:cubicBezTo>
                  <a:pt x="7405" y="7955"/>
                  <a:pt x="7431" y="7930"/>
                  <a:pt x="7431" y="7898"/>
                </a:cubicBezTo>
                <a:cubicBezTo>
                  <a:pt x="7431" y="7865"/>
                  <a:pt x="7405" y="7839"/>
                  <a:pt x="7375" y="7839"/>
                </a:cubicBezTo>
                <a:cubicBezTo>
                  <a:pt x="7354" y="7838"/>
                  <a:pt x="7334" y="7837"/>
                  <a:pt x="7314" y="7837"/>
                </a:cubicBezTo>
                <a:cubicBezTo>
                  <a:pt x="7258" y="7837"/>
                  <a:pt x="7202" y="7840"/>
                  <a:pt x="7146" y="7845"/>
                </a:cubicBezTo>
                <a:cubicBezTo>
                  <a:pt x="7097" y="7848"/>
                  <a:pt x="7050" y="7850"/>
                  <a:pt x="7003" y="7850"/>
                </a:cubicBezTo>
                <a:cubicBezTo>
                  <a:pt x="6917" y="7850"/>
                  <a:pt x="6833" y="7841"/>
                  <a:pt x="6740" y="7802"/>
                </a:cubicBezTo>
                <a:cubicBezTo>
                  <a:pt x="6584" y="7742"/>
                  <a:pt x="6444" y="7643"/>
                  <a:pt x="6335" y="7520"/>
                </a:cubicBezTo>
                <a:lnTo>
                  <a:pt x="6341" y="7520"/>
                </a:lnTo>
                <a:cubicBezTo>
                  <a:pt x="6434" y="7490"/>
                  <a:pt x="6524" y="7447"/>
                  <a:pt x="6604" y="7390"/>
                </a:cubicBezTo>
                <a:cubicBezTo>
                  <a:pt x="6650" y="7360"/>
                  <a:pt x="6700" y="7330"/>
                  <a:pt x="6750" y="7307"/>
                </a:cubicBezTo>
                <a:cubicBezTo>
                  <a:pt x="6860" y="7257"/>
                  <a:pt x="6963" y="7257"/>
                  <a:pt x="7092" y="7257"/>
                </a:cubicBezTo>
                <a:lnTo>
                  <a:pt x="7106" y="7257"/>
                </a:lnTo>
                <a:cubicBezTo>
                  <a:pt x="7108" y="7257"/>
                  <a:pt x="7110" y="7257"/>
                  <a:pt x="7112" y="7257"/>
                </a:cubicBezTo>
                <a:cubicBezTo>
                  <a:pt x="7187" y="7257"/>
                  <a:pt x="7187" y="7137"/>
                  <a:pt x="7112" y="7137"/>
                </a:cubicBezTo>
                <a:cubicBezTo>
                  <a:pt x="7110" y="7137"/>
                  <a:pt x="7108" y="7137"/>
                  <a:pt x="7106" y="7137"/>
                </a:cubicBezTo>
                <a:lnTo>
                  <a:pt x="7092" y="7137"/>
                </a:lnTo>
                <a:cubicBezTo>
                  <a:pt x="6960" y="7137"/>
                  <a:pt x="6833" y="7137"/>
                  <a:pt x="6700" y="7201"/>
                </a:cubicBezTo>
                <a:cubicBezTo>
                  <a:pt x="6647" y="7227"/>
                  <a:pt x="6594" y="7257"/>
                  <a:pt x="6541" y="7290"/>
                </a:cubicBezTo>
                <a:cubicBezTo>
                  <a:pt x="6471" y="7340"/>
                  <a:pt x="6395" y="7380"/>
                  <a:pt x="6312" y="7407"/>
                </a:cubicBezTo>
                <a:cubicBezTo>
                  <a:pt x="6288" y="7413"/>
                  <a:pt x="6262" y="7417"/>
                  <a:pt x="6235" y="7417"/>
                </a:cubicBezTo>
                <a:cubicBezTo>
                  <a:pt x="6230" y="7415"/>
                  <a:pt x="6224" y="7415"/>
                  <a:pt x="6218" y="7415"/>
                </a:cubicBezTo>
                <a:cubicBezTo>
                  <a:pt x="6208" y="7415"/>
                  <a:pt x="6197" y="7417"/>
                  <a:pt x="6189" y="7423"/>
                </a:cubicBezTo>
                <a:lnTo>
                  <a:pt x="6135" y="7423"/>
                </a:lnTo>
                <a:cubicBezTo>
                  <a:pt x="6086" y="7423"/>
                  <a:pt x="6039" y="7427"/>
                  <a:pt x="5989" y="7433"/>
                </a:cubicBezTo>
                <a:cubicBezTo>
                  <a:pt x="5880" y="7450"/>
                  <a:pt x="5770" y="7460"/>
                  <a:pt x="5660" y="7463"/>
                </a:cubicBezTo>
                <a:lnTo>
                  <a:pt x="5644" y="7463"/>
                </a:lnTo>
                <a:cubicBezTo>
                  <a:pt x="5647" y="7450"/>
                  <a:pt x="5654" y="7437"/>
                  <a:pt x="5660" y="7423"/>
                </a:cubicBezTo>
                <a:cubicBezTo>
                  <a:pt x="5700" y="7350"/>
                  <a:pt x="5747" y="7280"/>
                  <a:pt x="5800" y="7217"/>
                </a:cubicBezTo>
                <a:cubicBezTo>
                  <a:pt x="5880" y="7114"/>
                  <a:pt x="5943" y="7005"/>
                  <a:pt x="5986" y="6885"/>
                </a:cubicBezTo>
                <a:cubicBezTo>
                  <a:pt x="6006" y="6838"/>
                  <a:pt x="6019" y="6792"/>
                  <a:pt x="6036" y="6745"/>
                </a:cubicBezTo>
                <a:cubicBezTo>
                  <a:pt x="6099" y="6755"/>
                  <a:pt x="6159" y="6759"/>
                  <a:pt x="6222" y="6762"/>
                </a:cubicBezTo>
                <a:cubicBezTo>
                  <a:pt x="6265" y="6762"/>
                  <a:pt x="6305" y="6765"/>
                  <a:pt x="6348" y="6769"/>
                </a:cubicBezTo>
                <a:cubicBezTo>
                  <a:pt x="6391" y="6775"/>
                  <a:pt x="6434" y="6785"/>
                  <a:pt x="6474" y="6805"/>
                </a:cubicBezTo>
                <a:lnTo>
                  <a:pt x="6491" y="6808"/>
                </a:lnTo>
                <a:cubicBezTo>
                  <a:pt x="6498" y="6812"/>
                  <a:pt x="6504" y="6815"/>
                  <a:pt x="6511" y="6815"/>
                </a:cubicBezTo>
                <a:cubicBezTo>
                  <a:pt x="6554" y="6832"/>
                  <a:pt x="6597" y="6842"/>
                  <a:pt x="6641" y="6848"/>
                </a:cubicBezTo>
                <a:cubicBezTo>
                  <a:pt x="6677" y="6852"/>
                  <a:pt x="6710" y="6855"/>
                  <a:pt x="6740" y="6855"/>
                </a:cubicBezTo>
                <a:cubicBezTo>
                  <a:pt x="6847" y="6858"/>
                  <a:pt x="6940" y="6862"/>
                  <a:pt x="7023" y="6918"/>
                </a:cubicBezTo>
                <a:cubicBezTo>
                  <a:pt x="7049" y="6935"/>
                  <a:pt x="7069" y="6955"/>
                  <a:pt x="7089" y="6978"/>
                </a:cubicBezTo>
                <a:cubicBezTo>
                  <a:pt x="7106" y="6998"/>
                  <a:pt x="7126" y="7018"/>
                  <a:pt x="7146" y="7038"/>
                </a:cubicBezTo>
                <a:cubicBezTo>
                  <a:pt x="7213" y="7098"/>
                  <a:pt x="7297" y="7111"/>
                  <a:pt x="7378" y="7111"/>
                </a:cubicBezTo>
                <a:cubicBezTo>
                  <a:pt x="7409" y="7111"/>
                  <a:pt x="7439" y="7109"/>
                  <a:pt x="7468" y="7108"/>
                </a:cubicBezTo>
                <a:cubicBezTo>
                  <a:pt x="7497" y="7105"/>
                  <a:pt x="7525" y="7103"/>
                  <a:pt x="7551" y="7103"/>
                </a:cubicBezTo>
                <a:cubicBezTo>
                  <a:pt x="7599" y="7103"/>
                  <a:pt x="7641" y="7110"/>
                  <a:pt x="7671" y="7131"/>
                </a:cubicBezTo>
                <a:cubicBezTo>
                  <a:pt x="7681" y="7141"/>
                  <a:pt x="7694" y="7144"/>
                  <a:pt x="7707" y="7144"/>
                </a:cubicBezTo>
                <a:cubicBezTo>
                  <a:pt x="7764" y="7144"/>
                  <a:pt x="7787" y="7071"/>
                  <a:pt x="7741" y="7038"/>
                </a:cubicBezTo>
                <a:cubicBezTo>
                  <a:pt x="7682" y="6994"/>
                  <a:pt x="7610" y="6986"/>
                  <a:pt x="7539" y="6986"/>
                </a:cubicBezTo>
                <a:cubicBezTo>
                  <a:pt x="7513" y="6986"/>
                  <a:pt x="7487" y="6987"/>
                  <a:pt x="7461" y="6988"/>
                </a:cubicBezTo>
                <a:cubicBezTo>
                  <a:pt x="7433" y="6990"/>
                  <a:pt x="7405" y="6992"/>
                  <a:pt x="7379" y="6992"/>
                </a:cubicBezTo>
                <a:cubicBezTo>
                  <a:pt x="7318" y="6992"/>
                  <a:pt x="7265" y="6983"/>
                  <a:pt x="7225" y="6948"/>
                </a:cubicBezTo>
                <a:cubicBezTo>
                  <a:pt x="7209" y="6931"/>
                  <a:pt x="7192" y="6915"/>
                  <a:pt x="7179" y="6898"/>
                </a:cubicBezTo>
                <a:cubicBezTo>
                  <a:pt x="7152" y="6868"/>
                  <a:pt x="7122" y="6838"/>
                  <a:pt x="7089" y="6815"/>
                </a:cubicBezTo>
                <a:cubicBezTo>
                  <a:pt x="6976" y="6742"/>
                  <a:pt x="6860" y="6739"/>
                  <a:pt x="6747" y="6732"/>
                </a:cubicBezTo>
                <a:cubicBezTo>
                  <a:pt x="6717" y="6732"/>
                  <a:pt x="6684" y="6729"/>
                  <a:pt x="6654" y="6729"/>
                </a:cubicBezTo>
                <a:lnTo>
                  <a:pt x="6634" y="6725"/>
                </a:lnTo>
                <a:lnTo>
                  <a:pt x="6654" y="6705"/>
                </a:lnTo>
                <a:cubicBezTo>
                  <a:pt x="6704" y="6659"/>
                  <a:pt x="6750" y="6606"/>
                  <a:pt x="6793" y="6553"/>
                </a:cubicBezTo>
                <a:lnTo>
                  <a:pt x="6817" y="6519"/>
                </a:lnTo>
                <a:cubicBezTo>
                  <a:pt x="6870" y="6446"/>
                  <a:pt x="6923" y="6373"/>
                  <a:pt x="6983" y="6307"/>
                </a:cubicBezTo>
                <a:cubicBezTo>
                  <a:pt x="7119" y="6323"/>
                  <a:pt x="7255" y="6333"/>
                  <a:pt x="7392" y="6333"/>
                </a:cubicBezTo>
                <a:lnTo>
                  <a:pt x="7501" y="6333"/>
                </a:lnTo>
                <a:cubicBezTo>
                  <a:pt x="7591" y="6327"/>
                  <a:pt x="7694" y="6317"/>
                  <a:pt x="7774" y="6263"/>
                </a:cubicBezTo>
                <a:cubicBezTo>
                  <a:pt x="7870" y="6184"/>
                  <a:pt x="7957" y="6087"/>
                  <a:pt x="8026" y="5984"/>
                </a:cubicBezTo>
                <a:cubicBezTo>
                  <a:pt x="8049" y="5937"/>
                  <a:pt x="8010" y="5897"/>
                  <a:pt x="7971" y="5897"/>
                </a:cubicBezTo>
                <a:cubicBezTo>
                  <a:pt x="7952" y="5897"/>
                  <a:pt x="7933" y="5906"/>
                  <a:pt x="7920" y="5928"/>
                </a:cubicBezTo>
                <a:cubicBezTo>
                  <a:pt x="7860" y="6018"/>
                  <a:pt x="7787" y="6097"/>
                  <a:pt x="7704" y="6164"/>
                </a:cubicBezTo>
                <a:cubicBezTo>
                  <a:pt x="7651" y="6204"/>
                  <a:pt x="7571" y="6210"/>
                  <a:pt x="7498" y="6214"/>
                </a:cubicBezTo>
                <a:cubicBezTo>
                  <a:pt x="7466" y="6214"/>
                  <a:pt x="7434" y="6215"/>
                  <a:pt x="7401" y="6215"/>
                </a:cubicBezTo>
                <a:cubicBezTo>
                  <a:pt x="7297" y="6215"/>
                  <a:pt x="7193" y="6210"/>
                  <a:pt x="7089" y="6200"/>
                </a:cubicBezTo>
                <a:cubicBezTo>
                  <a:pt x="7112" y="6180"/>
                  <a:pt x="7132" y="6164"/>
                  <a:pt x="7156" y="6147"/>
                </a:cubicBezTo>
                <a:cubicBezTo>
                  <a:pt x="7222" y="6107"/>
                  <a:pt x="7292" y="6077"/>
                  <a:pt x="7365" y="6061"/>
                </a:cubicBezTo>
                <a:cubicBezTo>
                  <a:pt x="7425" y="6044"/>
                  <a:pt x="7485" y="6024"/>
                  <a:pt x="7541" y="5998"/>
                </a:cubicBezTo>
                <a:cubicBezTo>
                  <a:pt x="7714" y="5915"/>
                  <a:pt x="7857" y="5782"/>
                  <a:pt x="7957" y="5619"/>
                </a:cubicBezTo>
                <a:cubicBezTo>
                  <a:pt x="7981" y="5573"/>
                  <a:pt x="7941" y="5531"/>
                  <a:pt x="7902" y="5531"/>
                </a:cubicBezTo>
                <a:cubicBezTo>
                  <a:pt x="7883" y="5531"/>
                  <a:pt x="7865" y="5540"/>
                  <a:pt x="7853" y="5562"/>
                </a:cubicBezTo>
                <a:cubicBezTo>
                  <a:pt x="7764" y="5702"/>
                  <a:pt x="7641" y="5818"/>
                  <a:pt x="7491" y="5891"/>
                </a:cubicBezTo>
                <a:cubicBezTo>
                  <a:pt x="7438" y="5915"/>
                  <a:pt x="7385" y="5931"/>
                  <a:pt x="7332" y="5948"/>
                </a:cubicBezTo>
                <a:cubicBezTo>
                  <a:pt x="7245" y="5968"/>
                  <a:pt x="7162" y="6001"/>
                  <a:pt x="7086" y="6047"/>
                </a:cubicBezTo>
                <a:cubicBezTo>
                  <a:pt x="7033" y="6091"/>
                  <a:pt x="6979" y="6134"/>
                  <a:pt x="6933" y="6184"/>
                </a:cubicBezTo>
                <a:cubicBezTo>
                  <a:pt x="6903" y="6187"/>
                  <a:pt x="6880" y="6207"/>
                  <a:pt x="6876" y="6237"/>
                </a:cubicBezTo>
                <a:cubicBezTo>
                  <a:pt x="6876" y="6240"/>
                  <a:pt x="6876" y="6244"/>
                  <a:pt x="6876" y="6247"/>
                </a:cubicBezTo>
                <a:cubicBezTo>
                  <a:pt x="6820" y="6313"/>
                  <a:pt x="6770" y="6383"/>
                  <a:pt x="6720" y="6450"/>
                </a:cubicBezTo>
                <a:lnTo>
                  <a:pt x="6697" y="6483"/>
                </a:lnTo>
                <a:cubicBezTo>
                  <a:pt x="6660" y="6533"/>
                  <a:pt x="6617" y="6579"/>
                  <a:pt x="6571" y="6619"/>
                </a:cubicBezTo>
                <a:cubicBezTo>
                  <a:pt x="6547" y="6642"/>
                  <a:pt x="6528" y="6662"/>
                  <a:pt x="6504" y="6686"/>
                </a:cubicBezTo>
                <a:cubicBezTo>
                  <a:pt x="6458" y="6666"/>
                  <a:pt x="6408" y="6656"/>
                  <a:pt x="6358" y="6649"/>
                </a:cubicBezTo>
                <a:cubicBezTo>
                  <a:pt x="6312" y="6642"/>
                  <a:pt x="6268" y="6639"/>
                  <a:pt x="6225" y="6639"/>
                </a:cubicBezTo>
                <a:cubicBezTo>
                  <a:pt x="6172" y="6639"/>
                  <a:pt x="6122" y="6636"/>
                  <a:pt x="6072" y="6629"/>
                </a:cubicBezTo>
                <a:cubicBezTo>
                  <a:pt x="6082" y="6596"/>
                  <a:pt x="6096" y="6566"/>
                  <a:pt x="6112" y="6536"/>
                </a:cubicBezTo>
                <a:cubicBezTo>
                  <a:pt x="6149" y="6473"/>
                  <a:pt x="6192" y="6413"/>
                  <a:pt x="6245" y="6363"/>
                </a:cubicBezTo>
                <a:cubicBezTo>
                  <a:pt x="6285" y="6323"/>
                  <a:pt x="6318" y="6280"/>
                  <a:pt x="6351" y="6237"/>
                </a:cubicBezTo>
                <a:cubicBezTo>
                  <a:pt x="6478" y="6077"/>
                  <a:pt x="6587" y="5905"/>
                  <a:pt x="6680" y="5722"/>
                </a:cubicBezTo>
                <a:lnTo>
                  <a:pt x="6687" y="5722"/>
                </a:lnTo>
                <a:cubicBezTo>
                  <a:pt x="6740" y="5718"/>
                  <a:pt x="6790" y="5705"/>
                  <a:pt x="6837" y="5685"/>
                </a:cubicBezTo>
                <a:cubicBezTo>
                  <a:pt x="6867" y="5672"/>
                  <a:pt x="6893" y="5662"/>
                  <a:pt x="6923" y="5659"/>
                </a:cubicBezTo>
                <a:cubicBezTo>
                  <a:pt x="6945" y="5655"/>
                  <a:pt x="6966" y="5654"/>
                  <a:pt x="6988" y="5654"/>
                </a:cubicBezTo>
                <a:cubicBezTo>
                  <a:pt x="7009" y="5654"/>
                  <a:pt x="7031" y="5655"/>
                  <a:pt x="7053" y="5659"/>
                </a:cubicBezTo>
                <a:cubicBezTo>
                  <a:pt x="7079" y="5660"/>
                  <a:pt x="7106" y="5661"/>
                  <a:pt x="7132" y="5661"/>
                </a:cubicBezTo>
                <a:cubicBezTo>
                  <a:pt x="7158" y="5661"/>
                  <a:pt x="7184" y="5660"/>
                  <a:pt x="7209" y="5659"/>
                </a:cubicBezTo>
                <a:cubicBezTo>
                  <a:pt x="7348" y="5635"/>
                  <a:pt x="7481" y="5532"/>
                  <a:pt x="7588" y="5449"/>
                </a:cubicBezTo>
                <a:lnTo>
                  <a:pt x="7594" y="5446"/>
                </a:lnTo>
                <a:cubicBezTo>
                  <a:pt x="7614" y="5429"/>
                  <a:pt x="7641" y="5409"/>
                  <a:pt x="7671" y="5389"/>
                </a:cubicBezTo>
                <a:cubicBezTo>
                  <a:pt x="7804" y="5296"/>
                  <a:pt x="7970" y="5180"/>
                  <a:pt x="7990" y="5044"/>
                </a:cubicBezTo>
                <a:cubicBezTo>
                  <a:pt x="7997" y="5001"/>
                  <a:pt x="7964" y="4976"/>
                  <a:pt x="7930" y="4976"/>
                </a:cubicBezTo>
                <a:cubicBezTo>
                  <a:pt x="7905" y="4976"/>
                  <a:pt x="7879" y="4991"/>
                  <a:pt x="7873" y="5024"/>
                </a:cubicBezTo>
                <a:cubicBezTo>
                  <a:pt x="7860" y="5114"/>
                  <a:pt x="7704" y="5220"/>
                  <a:pt x="7601" y="5293"/>
                </a:cubicBezTo>
                <a:cubicBezTo>
                  <a:pt x="7571" y="5316"/>
                  <a:pt x="7544" y="5333"/>
                  <a:pt x="7521" y="5350"/>
                </a:cubicBezTo>
                <a:lnTo>
                  <a:pt x="7518" y="5356"/>
                </a:lnTo>
                <a:cubicBezTo>
                  <a:pt x="7421" y="5429"/>
                  <a:pt x="7299" y="5522"/>
                  <a:pt x="7192" y="5539"/>
                </a:cubicBezTo>
                <a:cubicBezTo>
                  <a:pt x="7171" y="5541"/>
                  <a:pt x="7149" y="5542"/>
                  <a:pt x="7127" y="5542"/>
                </a:cubicBezTo>
                <a:cubicBezTo>
                  <a:pt x="7105" y="5542"/>
                  <a:pt x="7083" y="5541"/>
                  <a:pt x="7059" y="5539"/>
                </a:cubicBezTo>
                <a:cubicBezTo>
                  <a:pt x="7034" y="5536"/>
                  <a:pt x="7009" y="5534"/>
                  <a:pt x="6984" y="5534"/>
                </a:cubicBezTo>
                <a:cubicBezTo>
                  <a:pt x="6959" y="5534"/>
                  <a:pt x="6933" y="5536"/>
                  <a:pt x="6906" y="5539"/>
                </a:cubicBezTo>
                <a:cubicBezTo>
                  <a:pt x="6870" y="5546"/>
                  <a:pt x="6830" y="5556"/>
                  <a:pt x="6797" y="5572"/>
                </a:cubicBezTo>
                <a:cubicBezTo>
                  <a:pt x="6773" y="5579"/>
                  <a:pt x="6757" y="5586"/>
                  <a:pt x="6737" y="5592"/>
                </a:cubicBezTo>
                <a:cubicBezTo>
                  <a:pt x="6817" y="5429"/>
                  <a:pt x="6946" y="5227"/>
                  <a:pt x="7039" y="5200"/>
                </a:cubicBezTo>
                <a:cubicBezTo>
                  <a:pt x="7104" y="5178"/>
                  <a:pt x="7086" y="5085"/>
                  <a:pt x="7024" y="5085"/>
                </a:cubicBezTo>
                <a:cubicBezTo>
                  <a:pt x="7020" y="5085"/>
                  <a:pt x="7015" y="5086"/>
                  <a:pt x="7009" y="5087"/>
                </a:cubicBezTo>
                <a:cubicBezTo>
                  <a:pt x="6797" y="5144"/>
                  <a:pt x="6604" y="5596"/>
                  <a:pt x="6597" y="5615"/>
                </a:cubicBezTo>
                <a:cubicBezTo>
                  <a:pt x="6518" y="5798"/>
                  <a:pt x="6395" y="5974"/>
                  <a:pt x="6255" y="6167"/>
                </a:cubicBezTo>
                <a:cubicBezTo>
                  <a:pt x="6245" y="6180"/>
                  <a:pt x="6232" y="6197"/>
                  <a:pt x="6218" y="6210"/>
                </a:cubicBezTo>
                <a:cubicBezTo>
                  <a:pt x="6235" y="6091"/>
                  <a:pt x="6245" y="5968"/>
                  <a:pt x="6245" y="5845"/>
                </a:cubicBezTo>
                <a:cubicBezTo>
                  <a:pt x="6242" y="5808"/>
                  <a:pt x="6213" y="5790"/>
                  <a:pt x="6185" y="5790"/>
                </a:cubicBezTo>
                <a:cubicBezTo>
                  <a:pt x="6157" y="5790"/>
                  <a:pt x="6129" y="5808"/>
                  <a:pt x="6125" y="5845"/>
                </a:cubicBezTo>
                <a:cubicBezTo>
                  <a:pt x="6125" y="6024"/>
                  <a:pt x="6105" y="6280"/>
                  <a:pt x="6049" y="6406"/>
                </a:cubicBezTo>
                <a:cubicBezTo>
                  <a:pt x="6032" y="6430"/>
                  <a:pt x="6019" y="6456"/>
                  <a:pt x="6006" y="6479"/>
                </a:cubicBezTo>
                <a:cubicBezTo>
                  <a:pt x="5973" y="6549"/>
                  <a:pt x="5946" y="6619"/>
                  <a:pt x="5926" y="6689"/>
                </a:cubicBezTo>
                <a:cubicBezTo>
                  <a:pt x="5909" y="6739"/>
                  <a:pt x="5893" y="6785"/>
                  <a:pt x="5876" y="6832"/>
                </a:cubicBezTo>
                <a:cubicBezTo>
                  <a:pt x="5836" y="6941"/>
                  <a:pt x="5776" y="7044"/>
                  <a:pt x="5703" y="7137"/>
                </a:cubicBezTo>
                <a:cubicBezTo>
                  <a:pt x="5647" y="7207"/>
                  <a:pt x="5597" y="7284"/>
                  <a:pt x="5551" y="7363"/>
                </a:cubicBezTo>
                <a:cubicBezTo>
                  <a:pt x="5541" y="7387"/>
                  <a:pt x="5531" y="7410"/>
                  <a:pt x="5524" y="7433"/>
                </a:cubicBezTo>
                <a:cubicBezTo>
                  <a:pt x="5521" y="7447"/>
                  <a:pt x="5517" y="7457"/>
                  <a:pt x="5511" y="7470"/>
                </a:cubicBezTo>
                <a:cubicBezTo>
                  <a:pt x="5361" y="7490"/>
                  <a:pt x="5218" y="7543"/>
                  <a:pt x="5089" y="7619"/>
                </a:cubicBezTo>
                <a:cubicBezTo>
                  <a:pt x="4952" y="7702"/>
                  <a:pt x="4823" y="7792"/>
                  <a:pt x="4700" y="7892"/>
                </a:cubicBezTo>
                <a:lnTo>
                  <a:pt x="4577" y="7988"/>
                </a:lnTo>
                <a:lnTo>
                  <a:pt x="4530" y="8021"/>
                </a:lnTo>
                <a:cubicBezTo>
                  <a:pt x="4557" y="7982"/>
                  <a:pt x="4583" y="7938"/>
                  <a:pt x="4607" y="7895"/>
                </a:cubicBezTo>
                <a:cubicBezTo>
                  <a:pt x="4660" y="7815"/>
                  <a:pt x="4723" y="7739"/>
                  <a:pt x="4789" y="7676"/>
                </a:cubicBezTo>
                <a:lnTo>
                  <a:pt x="4813" y="7653"/>
                </a:lnTo>
                <a:cubicBezTo>
                  <a:pt x="4819" y="7649"/>
                  <a:pt x="4826" y="7639"/>
                  <a:pt x="4833" y="7633"/>
                </a:cubicBezTo>
                <a:lnTo>
                  <a:pt x="4843" y="7623"/>
                </a:lnTo>
                <a:cubicBezTo>
                  <a:pt x="4893" y="7573"/>
                  <a:pt x="4949" y="7530"/>
                  <a:pt x="5006" y="7490"/>
                </a:cubicBezTo>
                <a:cubicBezTo>
                  <a:pt x="5115" y="7410"/>
                  <a:pt x="5231" y="7330"/>
                  <a:pt x="5281" y="7224"/>
                </a:cubicBezTo>
                <a:cubicBezTo>
                  <a:pt x="5299" y="7178"/>
                  <a:pt x="5261" y="7142"/>
                  <a:pt x="5223" y="7142"/>
                </a:cubicBezTo>
                <a:cubicBezTo>
                  <a:pt x="5204" y="7142"/>
                  <a:pt x="5184" y="7151"/>
                  <a:pt x="5172" y="7174"/>
                </a:cubicBezTo>
                <a:cubicBezTo>
                  <a:pt x="5135" y="7250"/>
                  <a:pt x="5035" y="7324"/>
                  <a:pt x="4936" y="7393"/>
                </a:cubicBezTo>
                <a:lnTo>
                  <a:pt x="4873" y="7440"/>
                </a:lnTo>
                <a:cubicBezTo>
                  <a:pt x="4879" y="7420"/>
                  <a:pt x="4886" y="7400"/>
                  <a:pt x="4893" y="7377"/>
                </a:cubicBezTo>
                <a:cubicBezTo>
                  <a:pt x="4909" y="7334"/>
                  <a:pt x="4922" y="7290"/>
                  <a:pt x="4936" y="7244"/>
                </a:cubicBezTo>
                <a:cubicBezTo>
                  <a:pt x="4966" y="7131"/>
                  <a:pt x="5006" y="7101"/>
                  <a:pt x="5099" y="7034"/>
                </a:cubicBezTo>
                <a:lnTo>
                  <a:pt x="5125" y="7018"/>
                </a:lnTo>
                <a:cubicBezTo>
                  <a:pt x="5305" y="6892"/>
                  <a:pt x="5447" y="6695"/>
                  <a:pt x="5577" y="6509"/>
                </a:cubicBezTo>
                <a:cubicBezTo>
                  <a:pt x="5717" y="6317"/>
                  <a:pt x="5836" y="6114"/>
                  <a:pt x="5943" y="5901"/>
                </a:cubicBezTo>
                <a:cubicBezTo>
                  <a:pt x="6039" y="5705"/>
                  <a:pt x="6155" y="5516"/>
                  <a:pt x="6345" y="5443"/>
                </a:cubicBezTo>
                <a:cubicBezTo>
                  <a:pt x="6405" y="5415"/>
                  <a:pt x="6378" y="5330"/>
                  <a:pt x="6320" y="5330"/>
                </a:cubicBezTo>
                <a:cubicBezTo>
                  <a:pt x="6314" y="5330"/>
                  <a:pt x="6308" y="5331"/>
                  <a:pt x="6302" y="5333"/>
                </a:cubicBezTo>
                <a:cubicBezTo>
                  <a:pt x="6076" y="5419"/>
                  <a:pt x="5946" y="5632"/>
                  <a:pt x="5840" y="5848"/>
                </a:cubicBezTo>
                <a:cubicBezTo>
                  <a:pt x="5757" y="6008"/>
                  <a:pt x="5667" y="6164"/>
                  <a:pt x="5570" y="6310"/>
                </a:cubicBezTo>
                <a:cubicBezTo>
                  <a:pt x="5564" y="6214"/>
                  <a:pt x="5564" y="6114"/>
                  <a:pt x="5570" y="6018"/>
                </a:cubicBezTo>
                <a:cubicBezTo>
                  <a:pt x="5580" y="5915"/>
                  <a:pt x="5634" y="5828"/>
                  <a:pt x="5690" y="5738"/>
                </a:cubicBezTo>
                <a:cubicBezTo>
                  <a:pt x="5720" y="5692"/>
                  <a:pt x="5747" y="5642"/>
                  <a:pt x="5773" y="5592"/>
                </a:cubicBezTo>
                <a:cubicBezTo>
                  <a:pt x="5793" y="5546"/>
                  <a:pt x="5754" y="5508"/>
                  <a:pt x="5715" y="5508"/>
                </a:cubicBezTo>
                <a:cubicBezTo>
                  <a:pt x="5696" y="5508"/>
                  <a:pt x="5678" y="5517"/>
                  <a:pt x="5667" y="5539"/>
                </a:cubicBezTo>
                <a:cubicBezTo>
                  <a:pt x="5644" y="5589"/>
                  <a:pt x="5617" y="5632"/>
                  <a:pt x="5587" y="5679"/>
                </a:cubicBezTo>
                <a:cubicBezTo>
                  <a:pt x="5527" y="5775"/>
                  <a:pt x="5464" y="5875"/>
                  <a:pt x="5454" y="6004"/>
                </a:cubicBezTo>
                <a:cubicBezTo>
                  <a:pt x="5444" y="6107"/>
                  <a:pt x="5444" y="6214"/>
                  <a:pt x="5451" y="6317"/>
                </a:cubicBezTo>
                <a:cubicBezTo>
                  <a:pt x="5454" y="6366"/>
                  <a:pt x="5454" y="6416"/>
                  <a:pt x="5454" y="6466"/>
                </a:cubicBezTo>
                <a:cubicBezTo>
                  <a:pt x="5454" y="6470"/>
                  <a:pt x="5454" y="6473"/>
                  <a:pt x="5454" y="6476"/>
                </a:cubicBezTo>
                <a:cubicBezTo>
                  <a:pt x="5338" y="6646"/>
                  <a:pt x="5208" y="6812"/>
                  <a:pt x="5055" y="6921"/>
                </a:cubicBezTo>
                <a:lnTo>
                  <a:pt x="5032" y="6938"/>
                </a:lnTo>
                <a:cubicBezTo>
                  <a:pt x="4932" y="7008"/>
                  <a:pt x="4859" y="7058"/>
                  <a:pt x="4819" y="7211"/>
                </a:cubicBezTo>
                <a:cubicBezTo>
                  <a:pt x="4809" y="7254"/>
                  <a:pt x="4796" y="7290"/>
                  <a:pt x="4783" y="7337"/>
                </a:cubicBezTo>
                <a:cubicBezTo>
                  <a:pt x="4766" y="7387"/>
                  <a:pt x="4750" y="7437"/>
                  <a:pt x="4736" y="7490"/>
                </a:cubicBezTo>
                <a:cubicBezTo>
                  <a:pt x="4733" y="7510"/>
                  <a:pt x="4730" y="7526"/>
                  <a:pt x="4730" y="7546"/>
                </a:cubicBezTo>
                <a:lnTo>
                  <a:pt x="4730" y="7566"/>
                </a:lnTo>
                <a:lnTo>
                  <a:pt x="4706" y="7589"/>
                </a:lnTo>
                <a:cubicBezTo>
                  <a:pt x="4630" y="7663"/>
                  <a:pt x="4564" y="7742"/>
                  <a:pt x="4507" y="7832"/>
                </a:cubicBezTo>
                <a:cubicBezTo>
                  <a:pt x="4421" y="7975"/>
                  <a:pt x="4328" y="8108"/>
                  <a:pt x="4225" y="8237"/>
                </a:cubicBezTo>
                <a:lnTo>
                  <a:pt x="4215" y="8244"/>
                </a:lnTo>
                <a:cubicBezTo>
                  <a:pt x="4205" y="8251"/>
                  <a:pt x="4195" y="8264"/>
                  <a:pt x="4191" y="8277"/>
                </a:cubicBezTo>
                <a:cubicBezTo>
                  <a:pt x="4171" y="8304"/>
                  <a:pt x="4151" y="8331"/>
                  <a:pt x="4131" y="8360"/>
                </a:cubicBezTo>
                <a:cubicBezTo>
                  <a:pt x="4082" y="8430"/>
                  <a:pt x="4028" y="8497"/>
                  <a:pt x="3969" y="8560"/>
                </a:cubicBezTo>
                <a:cubicBezTo>
                  <a:pt x="4005" y="8370"/>
                  <a:pt x="4038" y="8171"/>
                  <a:pt x="4068" y="7958"/>
                </a:cubicBezTo>
                <a:cubicBezTo>
                  <a:pt x="4168" y="7835"/>
                  <a:pt x="4235" y="7679"/>
                  <a:pt x="4301" y="7530"/>
                </a:cubicBezTo>
                <a:cubicBezTo>
                  <a:pt x="4324" y="7476"/>
                  <a:pt x="4348" y="7427"/>
                  <a:pt x="4371" y="7380"/>
                </a:cubicBezTo>
                <a:lnTo>
                  <a:pt x="4384" y="7347"/>
                </a:lnTo>
                <a:cubicBezTo>
                  <a:pt x="4434" y="7257"/>
                  <a:pt x="4470" y="7161"/>
                  <a:pt x="4497" y="7061"/>
                </a:cubicBezTo>
                <a:cubicBezTo>
                  <a:pt x="4713" y="6991"/>
                  <a:pt x="4893" y="6742"/>
                  <a:pt x="4982" y="6596"/>
                </a:cubicBezTo>
                <a:cubicBezTo>
                  <a:pt x="5015" y="6543"/>
                  <a:pt x="5052" y="6496"/>
                  <a:pt x="5089" y="6443"/>
                </a:cubicBezTo>
                <a:cubicBezTo>
                  <a:pt x="5155" y="6357"/>
                  <a:pt x="5215" y="6263"/>
                  <a:pt x="5261" y="6164"/>
                </a:cubicBezTo>
                <a:cubicBezTo>
                  <a:pt x="5287" y="6115"/>
                  <a:pt x="5247" y="6075"/>
                  <a:pt x="5207" y="6075"/>
                </a:cubicBezTo>
                <a:cubicBezTo>
                  <a:pt x="5185" y="6075"/>
                  <a:pt x="5162" y="6088"/>
                  <a:pt x="5152" y="6117"/>
                </a:cubicBezTo>
                <a:cubicBezTo>
                  <a:pt x="5109" y="6207"/>
                  <a:pt x="5055" y="6293"/>
                  <a:pt x="4992" y="6373"/>
                </a:cubicBezTo>
                <a:cubicBezTo>
                  <a:pt x="4956" y="6426"/>
                  <a:pt x="4916" y="6479"/>
                  <a:pt x="4883" y="6533"/>
                </a:cubicBezTo>
                <a:cubicBezTo>
                  <a:pt x="4823" y="6629"/>
                  <a:pt x="4680" y="6845"/>
                  <a:pt x="4514" y="6928"/>
                </a:cubicBezTo>
                <a:cubicBezTo>
                  <a:pt x="4510" y="6898"/>
                  <a:pt x="4510" y="6872"/>
                  <a:pt x="4507" y="6845"/>
                </a:cubicBezTo>
                <a:cubicBezTo>
                  <a:pt x="4500" y="6795"/>
                  <a:pt x="4500" y="6745"/>
                  <a:pt x="4507" y="6692"/>
                </a:cubicBezTo>
                <a:cubicBezTo>
                  <a:pt x="4530" y="6546"/>
                  <a:pt x="4653" y="6403"/>
                  <a:pt x="4770" y="6267"/>
                </a:cubicBezTo>
                <a:cubicBezTo>
                  <a:pt x="4823" y="6200"/>
                  <a:pt x="4876" y="6141"/>
                  <a:pt x="4919" y="6077"/>
                </a:cubicBezTo>
                <a:cubicBezTo>
                  <a:pt x="4936" y="6051"/>
                  <a:pt x="4956" y="6024"/>
                  <a:pt x="4976" y="5994"/>
                </a:cubicBezTo>
                <a:cubicBezTo>
                  <a:pt x="5039" y="5911"/>
                  <a:pt x="5095" y="5821"/>
                  <a:pt x="5142" y="5725"/>
                </a:cubicBezTo>
                <a:cubicBezTo>
                  <a:pt x="5225" y="5649"/>
                  <a:pt x="5315" y="5576"/>
                  <a:pt x="5411" y="5512"/>
                </a:cubicBezTo>
                <a:cubicBezTo>
                  <a:pt x="5477" y="5469"/>
                  <a:pt x="5541" y="5423"/>
                  <a:pt x="5600" y="5373"/>
                </a:cubicBezTo>
                <a:cubicBezTo>
                  <a:pt x="5667" y="5316"/>
                  <a:pt x="5737" y="5267"/>
                  <a:pt x="5810" y="5220"/>
                </a:cubicBezTo>
                <a:lnTo>
                  <a:pt x="5820" y="5220"/>
                </a:lnTo>
                <a:cubicBezTo>
                  <a:pt x="5840" y="5220"/>
                  <a:pt x="5856" y="5210"/>
                  <a:pt x="5870" y="5193"/>
                </a:cubicBezTo>
                <a:lnTo>
                  <a:pt x="5876" y="5183"/>
                </a:lnTo>
                <a:cubicBezTo>
                  <a:pt x="5973" y="5134"/>
                  <a:pt x="6082" y="5110"/>
                  <a:pt x="6192" y="5110"/>
                </a:cubicBezTo>
                <a:cubicBezTo>
                  <a:pt x="6228" y="5110"/>
                  <a:pt x="6265" y="5110"/>
                  <a:pt x="6298" y="5107"/>
                </a:cubicBezTo>
                <a:cubicBezTo>
                  <a:pt x="6302" y="5110"/>
                  <a:pt x="6308" y="5110"/>
                  <a:pt x="6315" y="5110"/>
                </a:cubicBezTo>
                <a:cubicBezTo>
                  <a:pt x="6321" y="5110"/>
                  <a:pt x="6331" y="5110"/>
                  <a:pt x="6338" y="5104"/>
                </a:cubicBezTo>
                <a:cubicBezTo>
                  <a:pt x="6431" y="5097"/>
                  <a:pt x="6521" y="5077"/>
                  <a:pt x="6607" y="5051"/>
                </a:cubicBezTo>
                <a:cubicBezTo>
                  <a:pt x="6664" y="5031"/>
                  <a:pt x="6724" y="5007"/>
                  <a:pt x="6780" y="4987"/>
                </a:cubicBezTo>
                <a:cubicBezTo>
                  <a:pt x="6857" y="4954"/>
                  <a:pt x="6936" y="4928"/>
                  <a:pt x="7016" y="4904"/>
                </a:cubicBezTo>
                <a:cubicBezTo>
                  <a:pt x="7172" y="4868"/>
                  <a:pt x="7332" y="4844"/>
                  <a:pt x="7495" y="4834"/>
                </a:cubicBezTo>
                <a:cubicBezTo>
                  <a:pt x="7521" y="4834"/>
                  <a:pt x="7561" y="4834"/>
                  <a:pt x="7604" y="4838"/>
                </a:cubicBezTo>
                <a:cubicBezTo>
                  <a:pt x="7647" y="4840"/>
                  <a:pt x="7692" y="4842"/>
                  <a:pt x="7736" y="4842"/>
                </a:cubicBezTo>
                <a:cubicBezTo>
                  <a:pt x="7841" y="4842"/>
                  <a:pt x="7941" y="4831"/>
                  <a:pt x="8000" y="4781"/>
                </a:cubicBezTo>
                <a:cubicBezTo>
                  <a:pt x="8050" y="4742"/>
                  <a:pt x="8012" y="4677"/>
                  <a:pt x="7964" y="4677"/>
                </a:cubicBezTo>
                <a:cubicBezTo>
                  <a:pt x="7952" y="4677"/>
                  <a:pt x="7939" y="4681"/>
                  <a:pt x="7927" y="4692"/>
                </a:cubicBezTo>
                <a:cubicBezTo>
                  <a:pt x="7896" y="4716"/>
                  <a:pt x="7820" y="4723"/>
                  <a:pt x="7743" y="4723"/>
                </a:cubicBezTo>
                <a:cubicBezTo>
                  <a:pt x="7696" y="4723"/>
                  <a:pt x="7649" y="4721"/>
                  <a:pt x="7611" y="4718"/>
                </a:cubicBezTo>
                <a:cubicBezTo>
                  <a:pt x="7561" y="4715"/>
                  <a:pt x="7518" y="4715"/>
                  <a:pt x="7485" y="4715"/>
                </a:cubicBezTo>
                <a:cubicBezTo>
                  <a:pt x="7372" y="4725"/>
                  <a:pt x="7259" y="4738"/>
                  <a:pt x="7146" y="4758"/>
                </a:cubicBezTo>
                <a:cubicBezTo>
                  <a:pt x="7205" y="4708"/>
                  <a:pt x="7269" y="4665"/>
                  <a:pt x="7335" y="4632"/>
                </a:cubicBezTo>
                <a:cubicBezTo>
                  <a:pt x="7395" y="4602"/>
                  <a:pt x="7458" y="4579"/>
                  <a:pt x="7518" y="4559"/>
                </a:cubicBezTo>
                <a:cubicBezTo>
                  <a:pt x="7561" y="4542"/>
                  <a:pt x="7601" y="4525"/>
                  <a:pt x="7644" y="4509"/>
                </a:cubicBezTo>
                <a:cubicBezTo>
                  <a:pt x="7707" y="4482"/>
                  <a:pt x="7767" y="4446"/>
                  <a:pt x="7824" y="4402"/>
                </a:cubicBezTo>
                <a:cubicBezTo>
                  <a:pt x="7860" y="4373"/>
                  <a:pt x="7900" y="4349"/>
                  <a:pt x="7940" y="4326"/>
                </a:cubicBezTo>
                <a:cubicBezTo>
                  <a:pt x="8000" y="4295"/>
                  <a:pt x="7969" y="4212"/>
                  <a:pt x="7915" y="4212"/>
                </a:cubicBezTo>
                <a:cubicBezTo>
                  <a:pt x="7906" y="4212"/>
                  <a:pt x="7897" y="4214"/>
                  <a:pt x="7887" y="4220"/>
                </a:cubicBezTo>
                <a:cubicBezTo>
                  <a:pt x="7840" y="4246"/>
                  <a:pt x="7797" y="4273"/>
                  <a:pt x="7754" y="4303"/>
                </a:cubicBezTo>
                <a:cubicBezTo>
                  <a:pt x="7707" y="4343"/>
                  <a:pt x="7654" y="4373"/>
                  <a:pt x="7598" y="4399"/>
                </a:cubicBezTo>
                <a:cubicBezTo>
                  <a:pt x="7561" y="4416"/>
                  <a:pt x="7521" y="4429"/>
                  <a:pt x="7481" y="4442"/>
                </a:cubicBezTo>
                <a:cubicBezTo>
                  <a:pt x="7415" y="4466"/>
                  <a:pt x="7348" y="4492"/>
                  <a:pt x="7285" y="4522"/>
                </a:cubicBezTo>
                <a:cubicBezTo>
                  <a:pt x="7139" y="4595"/>
                  <a:pt x="7036" y="4692"/>
                  <a:pt x="6930" y="4795"/>
                </a:cubicBezTo>
                <a:lnTo>
                  <a:pt x="6916" y="4808"/>
                </a:lnTo>
                <a:cubicBezTo>
                  <a:pt x="6857" y="4828"/>
                  <a:pt x="6790" y="4851"/>
                  <a:pt x="6737" y="4874"/>
                </a:cubicBezTo>
                <a:cubicBezTo>
                  <a:pt x="6680" y="4894"/>
                  <a:pt x="6624" y="4918"/>
                  <a:pt x="6571" y="4934"/>
                </a:cubicBezTo>
                <a:cubicBezTo>
                  <a:pt x="6524" y="4951"/>
                  <a:pt x="6478" y="4961"/>
                  <a:pt x="6431" y="4971"/>
                </a:cubicBezTo>
                <a:cubicBezTo>
                  <a:pt x="6458" y="4938"/>
                  <a:pt x="6484" y="4911"/>
                  <a:pt x="6518" y="4874"/>
                </a:cubicBezTo>
                <a:cubicBezTo>
                  <a:pt x="6554" y="4838"/>
                  <a:pt x="6587" y="4805"/>
                  <a:pt x="6614" y="4768"/>
                </a:cubicBezTo>
                <a:cubicBezTo>
                  <a:pt x="6700" y="4648"/>
                  <a:pt x="6810" y="4542"/>
                  <a:pt x="6933" y="4459"/>
                </a:cubicBezTo>
                <a:cubicBezTo>
                  <a:pt x="7029" y="4409"/>
                  <a:pt x="7132" y="4373"/>
                  <a:pt x="7242" y="4353"/>
                </a:cubicBezTo>
                <a:cubicBezTo>
                  <a:pt x="7292" y="4339"/>
                  <a:pt x="7342" y="4326"/>
                  <a:pt x="7392" y="4309"/>
                </a:cubicBezTo>
                <a:cubicBezTo>
                  <a:pt x="7561" y="4256"/>
                  <a:pt x="7707" y="4163"/>
                  <a:pt x="7850" y="4073"/>
                </a:cubicBezTo>
                <a:lnTo>
                  <a:pt x="7913" y="4034"/>
                </a:lnTo>
                <a:cubicBezTo>
                  <a:pt x="7969" y="4000"/>
                  <a:pt x="7934" y="3924"/>
                  <a:pt x="7883" y="3924"/>
                </a:cubicBezTo>
                <a:cubicBezTo>
                  <a:pt x="7872" y="3924"/>
                  <a:pt x="7861" y="3927"/>
                  <a:pt x="7850" y="3934"/>
                </a:cubicBezTo>
                <a:lnTo>
                  <a:pt x="7787" y="3974"/>
                </a:lnTo>
                <a:cubicBezTo>
                  <a:pt x="7651" y="4060"/>
                  <a:pt x="7508" y="4150"/>
                  <a:pt x="7355" y="4200"/>
                </a:cubicBezTo>
                <a:cubicBezTo>
                  <a:pt x="7308" y="4213"/>
                  <a:pt x="7259" y="4226"/>
                  <a:pt x="7212" y="4236"/>
                </a:cubicBezTo>
                <a:cubicBezTo>
                  <a:pt x="7092" y="4263"/>
                  <a:pt x="6979" y="4303"/>
                  <a:pt x="6873" y="4359"/>
                </a:cubicBezTo>
                <a:cubicBezTo>
                  <a:pt x="6737" y="4449"/>
                  <a:pt x="6617" y="4565"/>
                  <a:pt x="6521" y="4698"/>
                </a:cubicBezTo>
                <a:cubicBezTo>
                  <a:pt x="6494" y="4728"/>
                  <a:pt x="6464" y="4761"/>
                  <a:pt x="6431" y="4795"/>
                </a:cubicBezTo>
                <a:cubicBezTo>
                  <a:pt x="6371" y="4854"/>
                  <a:pt x="6318" y="4918"/>
                  <a:pt x="6275" y="4991"/>
                </a:cubicBezTo>
                <a:cubicBezTo>
                  <a:pt x="6248" y="4994"/>
                  <a:pt x="6222" y="4994"/>
                  <a:pt x="6189" y="4994"/>
                </a:cubicBezTo>
                <a:cubicBezTo>
                  <a:pt x="6112" y="4994"/>
                  <a:pt x="6036" y="5004"/>
                  <a:pt x="5963" y="5024"/>
                </a:cubicBezTo>
                <a:cubicBezTo>
                  <a:pt x="6009" y="4911"/>
                  <a:pt x="6052" y="4795"/>
                  <a:pt x="6086" y="4675"/>
                </a:cubicBezTo>
                <a:lnTo>
                  <a:pt x="6089" y="4668"/>
                </a:lnTo>
                <a:cubicBezTo>
                  <a:pt x="6119" y="4562"/>
                  <a:pt x="6155" y="4452"/>
                  <a:pt x="6232" y="4386"/>
                </a:cubicBezTo>
                <a:cubicBezTo>
                  <a:pt x="6272" y="4356"/>
                  <a:pt x="6315" y="4336"/>
                  <a:pt x="6365" y="4323"/>
                </a:cubicBezTo>
                <a:cubicBezTo>
                  <a:pt x="6411" y="4309"/>
                  <a:pt x="6458" y="4289"/>
                  <a:pt x="6501" y="4263"/>
                </a:cubicBezTo>
                <a:cubicBezTo>
                  <a:pt x="6571" y="4210"/>
                  <a:pt x="6627" y="4140"/>
                  <a:pt x="6667" y="4060"/>
                </a:cubicBezTo>
                <a:cubicBezTo>
                  <a:pt x="6680" y="4037"/>
                  <a:pt x="6697" y="4010"/>
                  <a:pt x="6714" y="3984"/>
                </a:cubicBezTo>
                <a:cubicBezTo>
                  <a:pt x="6787" y="3884"/>
                  <a:pt x="6910" y="3801"/>
                  <a:pt x="7023" y="3728"/>
                </a:cubicBezTo>
                <a:lnTo>
                  <a:pt x="7059" y="3705"/>
                </a:lnTo>
                <a:cubicBezTo>
                  <a:pt x="7132" y="3658"/>
                  <a:pt x="7215" y="3651"/>
                  <a:pt x="7312" y="3645"/>
                </a:cubicBezTo>
                <a:lnTo>
                  <a:pt x="7385" y="3641"/>
                </a:lnTo>
                <a:cubicBezTo>
                  <a:pt x="7415" y="3638"/>
                  <a:pt x="7445" y="3635"/>
                  <a:pt x="7475" y="3635"/>
                </a:cubicBezTo>
                <a:cubicBezTo>
                  <a:pt x="7518" y="3631"/>
                  <a:pt x="7564" y="3628"/>
                  <a:pt x="7608" y="3622"/>
                </a:cubicBezTo>
                <a:cubicBezTo>
                  <a:pt x="7641" y="3618"/>
                  <a:pt x="7671" y="3608"/>
                  <a:pt x="7701" y="3598"/>
                </a:cubicBezTo>
                <a:cubicBezTo>
                  <a:pt x="7727" y="3588"/>
                  <a:pt x="7757" y="3582"/>
                  <a:pt x="7787" y="3582"/>
                </a:cubicBezTo>
                <a:cubicBezTo>
                  <a:pt x="7788" y="3582"/>
                  <a:pt x="7789" y="3582"/>
                  <a:pt x="7790" y="3582"/>
                </a:cubicBezTo>
                <a:cubicBezTo>
                  <a:pt x="7867" y="3582"/>
                  <a:pt x="7876" y="3469"/>
                  <a:pt x="7797" y="3462"/>
                </a:cubicBezTo>
                <a:cubicBezTo>
                  <a:pt x="7750" y="3462"/>
                  <a:pt x="7707" y="3469"/>
                  <a:pt x="7664" y="3485"/>
                </a:cubicBezTo>
                <a:cubicBezTo>
                  <a:pt x="7641" y="3495"/>
                  <a:pt x="7618" y="3502"/>
                  <a:pt x="7594" y="3505"/>
                </a:cubicBezTo>
                <a:cubicBezTo>
                  <a:pt x="7551" y="3509"/>
                  <a:pt x="7508" y="3512"/>
                  <a:pt x="7468" y="3515"/>
                </a:cubicBezTo>
                <a:lnTo>
                  <a:pt x="7375" y="3522"/>
                </a:lnTo>
                <a:cubicBezTo>
                  <a:pt x="7352" y="3525"/>
                  <a:pt x="7328" y="3528"/>
                  <a:pt x="7305" y="3528"/>
                </a:cubicBezTo>
                <a:cubicBezTo>
                  <a:pt x="7199" y="3535"/>
                  <a:pt x="7092" y="3542"/>
                  <a:pt x="6993" y="3608"/>
                </a:cubicBezTo>
                <a:lnTo>
                  <a:pt x="6956" y="3628"/>
                </a:lnTo>
                <a:cubicBezTo>
                  <a:pt x="6837" y="3708"/>
                  <a:pt x="6700" y="3794"/>
                  <a:pt x="6617" y="3917"/>
                </a:cubicBezTo>
                <a:cubicBezTo>
                  <a:pt x="6597" y="3944"/>
                  <a:pt x="6581" y="3970"/>
                  <a:pt x="6564" y="4000"/>
                </a:cubicBezTo>
                <a:cubicBezTo>
                  <a:pt x="6534" y="4064"/>
                  <a:pt x="6488" y="4120"/>
                  <a:pt x="6431" y="4163"/>
                </a:cubicBezTo>
                <a:cubicBezTo>
                  <a:pt x="6398" y="4183"/>
                  <a:pt x="6365" y="4200"/>
                  <a:pt x="6325" y="4210"/>
                </a:cubicBezTo>
                <a:cubicBezTo>
                  <a:pt x="6292" y="4220"/>
                  <a:pt x="6255" y="4233"/>
                  <a:pt x="6222" y="4250"/>
                </a:cubicBezTo>
                <a:cubicBezTo>
                  <a:pt x="6225" y="4143"/>
                  <a:pt x="6235" y="4040"/>
                  <a:pt x="6242" y="3937"/>
                </a:cubicBezTo>
                <a:cubicBezTo>
                  <a:pt x="6252" y="3808"/>
                  <a:pt x="6262" y="3675"/>
                  <a:pt x="6262" y="3538"/>
                </a:cubicBezTo>
                <a:cubicBezTo>
                  <a:pt x="6268" y="3499"/>
                  <a:pt x="6305" y="3406"/>
                  <a:pt x="6444" y="3190"/>
                </a:cubicBezTo>
                <a:cubicBezTo>
                  <a:pt x="6468" y="3156"/>
                  <a:pt x="6491" y="3126"/>
                  <a:pt x="6511" y="3096"/>
                </a:cubicBezTo>
                <a:cubicBezTo>
                  <a:pt x="6567" y="3030"/>
                  <a:pt x="6611" y="2957"/>
                  <a:pt x="6641" y="2877"/>
                </a:cubicBezTo>
                <a:lnTo>
                  <a:pt x="6647" y="2877"/>
                </a:lnTo>
                <a:cubicBezTo>
                  <a:pt x="6694" y="2861"/>
                  <a:pt x="6744" y="2851"/>
                  <a:pt x="6790" y="2844"/>
                </a:cubicBezTo>
                <a:cubicBezTo>
                  <a:pt x="6857" y="2837"/>
                  <a:pt x="6923" y="2824"/>
                  <a:pt x="6983" y="2801"/>
                </a:cubicBezTo>
                <a:cubicBezTo>
                  <a:pt x="7212" y="2704"/>
                  <a:pt x="7335" y="2615"/>
                  <a:pt x="7365" y="2522"/>
                </a:cubicBezTo>
                <a:cubicBezTo>
                  <a:pt x="7375" y="2479"/>
                  <a:pt x="7340" y="2450"/>
                  <a:pt x="7306" y="2450"/>
                </a:cubicBezTo>
                <a:cubicBezTo>
                  <a:pt x="7284" y="2450"/>
                  <a:pt x="7262" y="2461"/>
                  <a:pt x="7252" y="2488"/>
                </a:cubicBezTo>
                <a:cubicBezTo>
                  <a:pt x="7245" y="2508"/>
                  <a:pt x="7205" y="2578"/>
                  <a:pt x="6940" y="2691"/>
                </a:cubicBezTo>
                <a:cubicBezTo>
                  <a:pt x="6883" y="2711"/>
                  <a:pt x="6830" y="2721"/>
                  <a:pt x="6773" y="2728"/>
                </a:cubicBezTo>
                <a:cubicBezTo>
                  <a:pt x="6740" y="2734"/>
                  <a:pt x="6707" y="2738"/>
                  <a:pt x="6674" y="2744"/>
                </a:cubicBezTo>
                <a:cubicBezTo>
                  <a:pt x="6690" y="2661"/>
                  <a:pt x="6724" y="2581"/>
                  <a:pt x="6767" y="2508"/>
                </a:cubicBezTo>
                <a:cubicBezTo>
                  <a:pt x="6807" y="2445"/>
                  <a:pt x="6850" y="2385"/>
                  <a:pt x="6896" y="2329"/>
                </a:cubicBezTo>
                <a:cubicBezTo>
                  <a:pt x="6989" y="2212"/>
                  <a:pt x="7086" y="2093"/>
                  <a:pt x="7126" y="1960"/>
                </a:cubicBezTo>
                <a:cubicBezTo>
                  <a:pt x="7136" y="1916"/>
                  <a:pt x="7102" y="1887"/>
                  <a:pt x="7068" y="1887"/>
                </a:cubicBezTo>
                <a:cubicBezTo>
                  <a:pt x="7046" y="1887"/>
                  <a:pt x="7023" y="1899"/>
                  <a:pt x="7013" y="1927"/>
                </a:cubicBezTo>
                <a:cubicBezTo>
                  <a:pt x="6979" y="2040"/>
                  <a:pt x="6890" y="2149"/>
                  <a:pt x="6803" y="2259"/>
                </a:cubicBezTo>
                <a:cubicBezTo>
                  <a:pt x="6754" y="2319"/>
                  <a:pt x="6707" y="2382"/>
                  <a:pt x="6667" y="2448"/>
                </a:cubicBezTo>
                <a:cubicBezTo>
                  <a:pt x="6607" y="2545"/>
                  <a:pt x="6567" y="2651"/>
                  <a:pt x="6547" y="2764"/>
                </a:cubicBezTo>
                <a:lnTo>
                  <a:pt x="6538" y="2811"/>
                </a:lnTo>
                <a:cubicBezTo>
                  <a:pt x="6514" y="2890"/>
                  <a:pt x="6471" y="2967"/>
                  <a:pt x="6415" y="3030"/>
                </a:cubicBezTo>
                <a:cubicBezTo>
                  <a:pt x="6391" y="3060"/>
                  <a:pt x="6368" y="3090"/>
                  <a:pt x="6345" y="3126"/>
                </a:cubicBezTo>
                <a:cubicBezTo>
                  <a:pt x="6305" y="3186"/>
                  <a:pt x="6275" y="3239"/>
                  <a:pt x="6245" y="3286"/>
                </a:cubicBezTo>
                <a:cubicBezTo>
                  <a:pt x="6245" y="3276"/>
                  <a:pt x="6242" y="3266"/>
                  <a:pt x="6242" y="3253"/>
                </a:cubicBezTo>
                <a:cubicBezTo>
                  <a:pt x="6228" y="3156"/>
                  <a:pt x="6222" y="3057"/>
                  <a:pt x="6228" y="2960"/>
                </a:cubicBezTo>
                <a:lnTo>
                  <a:pt x="6232" y="2924"/>
                </a:lnTo>
                <a:cubicBezTo>
                  <a:pt x="6252" y="2718"/>
                  <a:pt x="6275" y="2438"/>
                  <a:pt x="6385" y="2286"/>
                </a:cubicBezTo>
                <a:cubicBezTo>
                  <a:pt x="6414" y="2240"/>
                  <a:pt x="6376" y="2194"/>
                  <a:pt x="6335" y="2194"/>
                </a:cubicBezTo>
                <a:cubicBezTo>
                  <a:pt x="6320" y="2194"/>
                  <a:pt x="6304" y="2200"/>
                  <a:pt x="6292" y="2216"/>
                </a:cubicBezTo>
                <a:cubicBezTo>
                  <a:pt x="6162" y="2395"/>
                  <a:pt x="6132" y="2694"/>
                  <a:pt x="6112" y="2914"/>
                </a:cubicBezTo>
                <a:lnTo>
                  <a:pt x="6112" y="2947"/>
                </a:lnTo>
                <a:cubicBezTo>
                  <a:pt x="6105" y="3057"/>
                  <a:pt x="6109" y="3163"/>
                  <a:pt x="6125" y="3266"/>
                </a:cubicBezTo>
                <a:cubicBezTo>
                  <a:pt x="6132" y="3319"/>
                  <a:pt x="6139" y="3372"/>
                  <a:pt x="6139" y="3425"/>
                </a:cubicBezTo>
                <a:cubicBezTo>
                  <a:pt x="6145" y="3595"/>
                  <a:pt x="6142" y="3764"/>
                  <a:pt x="6122" y="3931"/>
                </a:cubicBezTo>
                <a:cubicBezTo>
                  <a:pt x="6112" y="4060"/>
                  <a:pt x="6102" y="4196"/>
                  <a:pt x="6102" y="4333"/>
                </a:cubicBezTo>
                <a:cubicBezTo>
                  <a:pt x="6102" y="4339"/>
                  <a:pt x="6102" y="4343"/>
                  <a:pt x="6105" y="4349"/>
                </a:cubicBezTo>
                <a:cubicBezTo>
                  <a:pt x="6042" y="4436"/>
                  <a:pt x="5999" y="4532"/>
                  <a:pt x="5973" y="4635"/>
                </a:cubicBezTo>
                <a:lnTo>
                  <a:pt x="5969" y="4642"/>
                </a:lnTo>
                <a:cubicBezTo>
                  <a:pt x="5923" y="4798"/>
                  <a:pt x="5866" y="4971"/>
                  <a:pt x="5790" y="5097"/>
                </a:cubicBezTo>
                <a:cubicBezTo>
                  <a:pt x="5693" y="5150"/>
                  <a:pt x="5604" y="5213"/>
                  <a:pt x="5521" y="5283"/>
                </a:cubicBezTo>
                <a:cubicBezTo>
                  <a:pt x="5464" y="5330"/>
                  <a:pt x="5404" y="5373"/>
                  <a:pt x="5338" y="5416"/>
                </a:cubicBezTo>
                <a:cubicBezTo>
                  <a:pt x="5288" y="5453"/>
                  <a:pt x="5238" y="5489"/>
                  <a:pt x="5188" y="5526"/>
                </a:cubicBezTo>
                <a:cubicBezTo>
                  <a:pt x="5188" y="5499"/>
                  <a:pt x="5188" y="5473"/>
                  <a:pt x="5182" y="5443"/>
                </a:cubicBezTo>
                <a:cubicBezTo>
                  <a:pt x="5178" y="5413"/>
                  <a:pt x="5165" y="5380"/>
                  <a:pt x="5152" y="5350"/>
                </a:cubicBezTo>
                <a:cubicBezTo>
                  <a:pt x="5142" y="5333"/>
                  <a:pt x="5135" y="5316"/>
                  <a:pt x="5132" y="5300"/>
                </a:cubicBezTo>
                <a:cubicBezTo>
                  <a:pt x="5128" y="5273"/>
                  <a:pt x="5128" y="5250"/>
                  <a:pt x="5132" y="5223"/>
                </a:cubicBezTo>
                <a:cubicBezTo>
                  <a:pt x="5135" y="5193"/>
                  <a:pt x="5135" y="5167"/>
                  <a:pt x="5132" y="5137"/>
                </a:cubicBezTo>
                <a:cubicBezTo>
                  <a:pt x="5115" y="4997"/>
                  <a:pt x="5105" y="4861"/>
                  <a:pt x="5105" y="4722"/>
                </a:cubicBezTo>
                <a:cubicBezTo>
                  <a:pt x="5110" y="4678"/>
                  <a:pt x="5079" y="4657"/>
                  <a:pt x="5048" y="4657"/>
                </a:cubicBezTo>
                <a:cubicBezTo>
                  <a:pt x="5017" y="4657"/>
                  <a:pt x="4986" y="4678"/>
                  <a:pt x="4989" y="4722"/>
                </a:cubicBezTo>
                <a:cubicBezTo>
                  <a:pt x="4986" y="4864"/>
                  <a:pt x="4996" y="5011"/>
                  <a:pt x="5015" y="5154"/>
                </a:cubicBezTo>
                <a:cubicBezTo>
                  <a:pt x="5015" y="5177"/>
                  <a:pt x="5015" y="5197"/>
                  <a:pt x="5015" y="5220"/>
                </a:cubicBezTo>
                <a:cubicBezTo>
                  <a:pt x="5012" y="5253"/>
                  <a:pt x="5012" y="5290"/>
                  <a:pt x="5019" y="5323"/>
                </a:cubicBezTo>
                <a:cubicBezTo>
                  <a:pt x="5025" y="5350"/>
                  <a:pt x="5032" y="5376"/>
                  <a:pt x="5045" y="5399"/>
                </a:cubicBezTo>
                <a:cubicBezTo>
                  <a:pt x="5055" y="5419"/>
                  <a:pt x="5062" y="5443"/>
                  <a:pt x="5069" y="5463"/>
                </a:cubicBezTo>
                <a:cubicBezTo>
                  <a:pt x="5092" y="5629"/>
                  <a:pt x="4982" y="5782"/>
                  <a:pt x="4876" y="5931"/>
                </a:cubicBezTo>
                <a:cubicBezTo>
                  <a:pt x="4856" y="5958"/>
                  <a:pt x="4836" y="5988"/>
                  <a:pt x="4819" y="6014"/>
                </a:cubicBezTo>
                <a:cubicBezTo>
                  <a:pt x="4773" y="6077"/>
                  <a:pt x="4726" y="6137"/>
                  <a:pt x="4673" y="6194"/>
                </a:cubicBezTo>
                <a:cubicBezTo>
                  <a:pt x="4547" y="6347"/>
                  <a:pt x="4417" y="6499"/>
                  <a:pt x="4387" y="6679"/>
                </a:cubicBezTo>
                <a:cubicBezTo>
                  <a:pt x="4381" y="6739"/>
                  <a:pt x="4381" y="6799"/>
                  <a:pt x="4387" y="6858"/>
                </a:cubicBezTo>
                <a:cubicBezTo>
                  <a:pt x="4394" y="6912"/>
                  <a:pt x="4394" y="6961"/>
                  <a:pt x="4387" y="7015"/>
                </a:cubicBezTo>
                <a:cubicBezTo>
                  <a:pt x="4364" y="7114"/>
                  <a:pt x="4328" y="7211"/>
                  <a:pt x="4278" y="7300"/>
                </a:cubicBezTo>
                <a:lnTo>
                  <a:pt x="4261" y="7330"/>
                </a:lnTo>
                <a:cubicBezTo>
                  <a:pt x="4238" y="7380"/>
                  <a:pt x="4215" y="7433"/>
                  <a:pt x="4191" y="7486"/>
                </a:cubicBezTo>
                <a:cubicBezTo>
                  <a:pt x="4165" y="7550"/>
                  <a:pt x="4135" y="7613"/>
                  <a:pt x="4105" y="7676"/>
                </a:cubicBezTo>
                <a:cubicBezTo>
                  <a:pt x="4155" y="7307"/>
                  <a:pt x="4208" y="6935"/>
                  <a:pt x="4298" y="6616"/>
                </a:cubicBezTo>
                <a:cubicBezTo>
                  <a:pt x="4344" y="6470"/>
                  <a:pt x="4401" y="6323"/>
                  <a:pt x="4464" y="6184"/>
                </a:cubicBezTo>
                <a:cubicBezTo>
                  <a:pt x="4534" y="6037"/>
                  <a:pt x="4593" y="5885"/>
                  <a:pt x="4640" y="5728"/>
                </a:cubicBezTo>
                <a:cubicBezTo>
                  <a:pt x="4726" y="5413"/>
                  <a:pt x="4783" y="5094"/>
                  <a:pt x="4813" y="4768"/>
                </a:cubicBezTo>
                <a:cubicBezTo>
                  <a:pt x="4826" y="4632"/>
                  <a:pt x="4826" y="4496"/>
                  <a:pt x="4819" y="4363"/>
                </a:cubicBezTo>
                <a:cubicBezTo>
                  <a:pt x="4869" y="4313"/>
                  <a:pt x="4916" y="4256"/>
                  <a:pt x="4949" y="4196"/>
                </a:cubicBezTo>
                <a:cubicBezTo>
                  <a:pt x="4972" y="4153"/>
                  <a:pt x="4999" y="4113"/>
                  <a:pt x="5032" y="4080"/>
                </a:cubicBezTo>
                <a:cubicBezTo>
                  <a:pt x="5089" y="4024"/>
                  <a:pt x="5152" y="3970"/>
                  <a:pt x="5218" y="3927"/>
                </a:cubicBezTo>
                <a:cubicBezTo>
                  <a:pt x="5261" y="3897"/>
                  <a:pt x="5308" y="3864"/>
                  <a:pt x="5351" y="3828"/>
                </a:cubicBezTo>
                <a:cubicBezTo>
                  <a:pt x="5388" y="3798"/>
                  <a:pt x="5428" y="3771"/>
                  <a:pt x="5467" y="3744"/>
                </a:cubicBezTo>
                <a:cubicBezTo>
                  <a:pt x="5534" y="3705"/>
                  <a:pt x="5597" y="3658"/>
                  <a:pt x="5650" y="3605"/>
                </a:cubicBezTo>
                <a:cubicBezTo>
                  <a:pt x="5717" y="3535"/>
                  <a:pt x="5926" y="3302"/>
                  <a:pt x="5936" y="3163"/>
                </a:cubicBezTo>
                <a:cubicBezTo>
                  <a:pt x="5934" y="3123"/>
                  <a:pt x="5905" y="3103"/>
                  <a:pt x="5876" y="3103"/>
                </a:cubicBezTo>
                <a:cubicBezTo>
                  <a:pt x="5849" y="3103"/>
                  <a:pt x="5821" y="3121"/>
                  <a:pt x="5816" y="3156"/>
                </a:cubicBezTo>
                <a:cubicBezTo>
                  <a:pt x="5816" y="3226"/>
                  <a:pt x="5690" y="3396"/>
                  <a:pt x="5567" y="3522"/>
                </a:cubicBezTo>
                <a:cubicBezTo>
                  <a:pt x="5517" y="3572"/>
                  <a:pt x="5464" y="3612"/>
                  <a:pt x="5404" y="3648"/>
                </a:cubicBezTo>
                <a:cubicBezTo>
                  <a:pt x="5361" y="3675"/>
                  <a:pt x="5318" y="3705"/>
                  <a:pt x="5275" y="3738"/>
                </a:cubicBezTo>
                <a:cubicBezTo>
                  <a:pt x="5238" y="3771"/>
                  <a:pt x="5195" y="3801"/>
                  <a:pt x="5152" y="3831"/>
                </a:cubicBezTo>
                <a:cubicBezTo>
                  <a:pt x="5079" y="3881"/>
                  <a:pt x="5009" y="3937"/>
                  <a:pt x="4949" y="3997"/>
                </a:cubicBezTo>
                <a:cubicBezTo>
                  <a:pt x="4909" y="4040"/>
                  <a:pt x="4879" y="4087"/>
                  <a:pt x="4849" y="4133"/>
                </a:cubicBezTo>
                <a:cubicBezTo>
                  <a:pt x="4833" y="4157"/>
                  <a:pt x="4819" y="4180"/>
                  <a:pt x="4803" y="4203"/>
                </a:cubicBezTo>
                <a:cubicBezTo>
                  <a:pt x="4799" y="4160"/>
                  <a:pt x="4793" y="4113"/>
                  <a:pt x="4783" y="4073"/>
                </a:cubicBezTo>
                <a:cubicBezTo>
                  <a:pt x="4956" y="3771"/>
                  <a:pt x="5155" y="3485"/>
                  <a:pt x="5378" y="3219"/>
                </a:cubicBezTo>
                <a:cubicBezTo>
                  <a:pt x="5404" y="3186"/>
                  <a:pt x="5434" y="3156"/>
                  <a:pt x="5467" y="3123"/>
                </a:cubicBezTo>
                <a:cubicBezTo>
                  <a:pt x="5560" y="3027"/>
                  <a:pt x="5657" y="2930"/>
                  <a:pt x="5707" y="2807"/>
                </a:cubicBezTo>
                <a:cubicBezTo>
                  <a:pt x="5743" y="2704"/>
                  <a:pt x="5760" y="2595"/>
                  <a:pt x="5757" y="2485"/>
                </a:cubicBezTo>
                <a:cubicBezTo>
                  <a:pt x="5826" y="2435"/>
                  <a:pt x="5889" y="2379"/>
                  <a:pt x="5943" y="2309"/>
                </a:cubicBezTo>
                <a:cubicBezTo>
                  <a:pt x="5963" y="2282"/>
                  <a:pt x="5986" y="2259"/>
                  <a:pt x="6006" y="2242"/>
                </a:cubicBezTo>
                <a:cubicBezTo>
                  <a:pt x="6082" y="2169"/>
                  <a:pt x="6149" y="2086"/>
                  <a:pt x="6205" y="1996"/>
                </a:cubicBezTo>
                <a:cubicBezTo>
                  <a:pt x="6391" y="1711"/>
                  <a:pt x="6494" y="1441"/>
                  <a:pt x="6518" y="1182"/>
                </a:cubicBezTo>
                <a:cubicBezTo>
                  <a:pt x="6526" y="1136"/>
                  <a:pt x="6493" y="1112"/>
                  <a:pt x="6459" y="1112"/>
                </a:cubicBezTo>
                <a:cubicBezTo>
                  <a:pt x="6430" y="1112"/>
                  <a:pt x="6401" y="1130"/>
                  <a:pt x="6401" y="1169"/>
                </a:cubicBezTo>
                <a:cubicBezTo>
                  <a:pt x="6378" y="1412"/>
                  <a:pt x="6282" y="1661"/>
                  <a:pt x="6105" y="1933"/>
                </a:cubicBezTo>
                <a:cubicBezTo>
                  <a:pt x="6052" y="2013"/>
                  <a:pt x="5992" y="2090"/>
                  <a:pt x="5923" y="2159"/>
                </a:cubicBezTo>
                <a:cubicBezTo>
                  <a:pt x="5903" y="2176"/>
                  <a:pt x="5880" y="2203"/>
                  <a:pt x="5853" y="2232"/>
                </a:cubicBezTo>
                <a:cubicBezTo>
                  <a:pt x="5823" y="2266"/>
                  <a:pt x="5786" y="2306"/>
                  <a:pt x="5753" y="2339"/>
                </a:cubicBezTo>
                <a:lnTo>
                  <a:pt x="5753" y="2309"/>
                </a:lnTo>
                <a:lnTo>
                  <a:pt x="5750" y="2246"/>
                </a:lnTo>
                <a:cubicBezTo>
                  <a:pt x="5747" y="2179"/>
                  <a:pt x="5740" y="2109"/>
                  <a:pt x="5733" y="2043"/>
                </a:cubicBezTo>
                <a:cubicBezTo>
                  <a:pt x="5823" y="1890"/>
                  <a:pt x="5946" y="1588"/>
                  <a:pt x="5936" y="1402"/>
                </a:cubicBezTo>
                <a:cubicBezTo>
                  <a:pt x="5933" y="1366"/>
                  <a:pt x="5906" y="1348"/>
                  <a:pt x="5878" y="1348"/>
                </a:cubicBezTo>
                <a:cubicBezTo>
                  <a:pt x="5850" y="1348"/>
                  <a:pt x="5821" y="1368"/>
                  <a:pt x="5820" y="1405"/>
                </a:cubicBezTo>
                <a:cubicBezTo>
                  <a:pt x="5823" y="1521"/>
                  <a:pt x="5767" y="1701"/>
                  <a:pt x="5703" y="1844"/>
                </a:cubicBezTo>
                <a:cubicBezTo>
                  <a:pt x="5693" y="1784"/>
                  <a:pt x="5680" y="1724"/>
                  <a:pt x="5670" y="1667"/>
                </a:cubicBezTo>
                <a:cubicBezTo>
                  <a:pt x="5657" y="1591"/>
                  <a:pt x="5640" y="1515"/>
                  <a:pt x="5627" y="1435"/>
                </a:cubicBezTo>
                <a:cubicBezTo>
                  <a:pt x="5660" y="1342"/>
                  <a:pt x="5730" y="1179"/>
                  <a:pt x="5773" y="1093"/>
                </a:cubicBezTo>
                <a:cubicBezTo>
                  <a:pt x="5800" y="1039"/>
                  <a:pt x="5830" y="986"/>
                  <a:pt x="5866" y="936"/>
                </a:cubicBezTo>
                <a:cubicBezTo>
                  <a:pt x="5929" y="840"/>
                  <a:pt x="5996" y="737"/>
                  <a:pt x="6016" y="624"/>
                </a:cubicBezTo>
                <a:cubicBezTo>
                  <a:pt x="6023" y="580"/>
                  <a:pt x="5990" y="555"/>
                  <a:pt x="5956" y="555"/>
                </a:cubicBezTo>
                <a:cubicBezTo>
                  <a:pt x="5931" y="555"/>
                  <a:pt x="5907" y="569"/>
                  <a:pt x="5899" y="601"/>
                </a:cubicBezTo>
                <a:cubicBezTo>
                  <a:pt x="5883" y="694"/>
                  <a:pt x="5826" y="780"/>
                  <a:pt x="5767" y="870"/>
                </a:cubicBezTo>
                <a:cubicBezTo>
                  <a:pt x="5730" y="926"/>
                  <a:pt x="5697" y="983"/>
                  <a:pt x="5663" y="1043"/>
                </a:cubicBezTo>
                <a:cubicBezTo>
                  <a:pt x="5647" y="1083"/>
                  <a:pt x="5620" y="1136"/>
                  <a:pt x="5597" y="1192"/>
                </a:cubicBezTo>
                <a:cubicBezTo>
                  <a:pt x="5584" y="1033"/>
                  <a:pt x="5570" y="607"/>
                  <a:pt x="5747" y="471"/>
                </a:cubicBezTo>
                <a:cubicBezTo>
                  <a:pt x="5795" y="431"/>
                  <a:pt x="5758" y="366"/>
                  <a:pt x="5709" y="366"/>
                </a:cubicBezTo>
                <a:cubicBezTo>
                  <a:pt x="5698" y="366"/>
                  <a:pt x="5685" y="370"/>
                  <a:pt x="5673" y="378"/>
                </a:cubicBezTo>
                <a:cubicBezTo>
                  <a:pt x="5457" y="548"/>
                  <a:pt x="5461" y="983"/>
                  <a:pt x="5481" y="1225"/>
                </a:cubicBezTo>
                <a:cubicBezTo>
                  <a:pt x="5487" y="1295"/>
                  <a:pt x="5497" y="1365"/>
                  <a:pt x="5507" y="1435"/>
                </a:cubicBezTo>
                <a:cubicBezTo>
                  <a:pt x="5521" y="1518"/>
                  <a:pt x="5537" y="1604"/>
                  <a:pt x="5554" y="1687"/>
                </a:cubicBezTo>
                <a:cubicBezTo>
                  <a:pt x="5594" y="1870"/>
                  <a:pt x="5620" y="2060"/>
                  <a:pt x="5634" y="2246"/>
                </a:cubicBezTo>
                <a:lnTo>
                  <a:pt x="5634" y="2312"/>
                </a:lnTo>
                <a:cubicBezTo>
                  <a:pt x="5640" y="2468"/>
                  <a:pt x="5650" y="2641"/>
                  <a:pt x="5600" y="2757"/>
                </a:cubicBezTo>
                <a:cubicBezTo>
                  <a:pt x="5557" y="2861"/>
                  <a:pt x="5467" y="2950"/>
                  <a:pt x="5384" y="3040"/>
                </a:cubicBezTo>
                <a:cubicBezTo>
                  <a:pt x="5351" y="3073"/>
                  <a:pt x="5318" y="3106"/>
                  <a:pt x="5291" y="3136"/>
                </a:cubicBezTo>
                <a:cubicBezTo>
                  <a:pt x="5228" y="3209"/>
                  <a:pt x="5158" y="3293"/>
                  <a:pt x="5092" y="3386"/>
                </a:cubicBezTo>
                <a:cubicBezTo>
                  <a:pt x="5082" y="3312"/>
                  <a:pt x="5085" y="3239"/>
                  <a:pt x="5095" y="3166"/>
                </a:cubicBezTo>
                <a:cubicBezTo>
                  <a:pt x="5105" y="3086"/>
                  <a:pt x="5125" y="3010"/>
                  <a:pt x="5155" y="2937"/>
                </a:cubicBezTo>
                <a:cubicBezTo>
                  <a:pt x="5165" y="2914"/>
                  <a:pt x="5175" y="2894"/>
                  <a:pt x="5185" y="2874"/>
                </a:cubicBezTo>
                <a:cubicBezTo>
                  <a:pt x="5208" y="2821"/>
                  <a:pt x="5231" y="2767"/>
                  <a:pt x="5258" y="2721"/>
                </a:cubicBezTo>
                <a:cubicBezTo>
                  <a:pt x="5275" y="2698"/>
                  <a:pt x="5288" y="2674"/>
                  <a:pt x="5305" y="2651"/>
                </a:cubicBezTo>
                <a:cubicBezTo>
                  <a:pt x="5338" y="2615"/>
                  <a:pt x="5361" y="2571"/>
                  <a:pt x="5381" y="2528"/>
                </a:cubicBezTo>
                <a:cubicBezTo>
                  <a:pt x="5398" y="2482"/>
                  <a:pt x="5360" y="2447"/>
                  <a:pt x="5323" y="2447"/>
                </a:cubicBezTo>
                <a:cubicBezTo>
                  <a:pt x="5302" y="2447"/>
                  <a:pt x="5281" y="2458"/>
                  <a:pt x="5271" y="2485"/>
                </a:cubicBezTo>
                <a:cubicBezTo>
                  <a:pt x="5255" y="2522"/>
                  <a:pt x="5235" y="2555"/>
                  <a:pt x="5212" y="2585"/>
                </a:cubicBezTo>
                <a:cubicBezTo>
                  <a:pt x="5192" y="2611"/>
                  <a:pt x="5172" y="2638"/>
                  <a:pt x="5155" y="2668"/>
                </a:cubicBezTo>
                <a:cubicBezTo>
                  <a:pt x="5125" y="2718"/>
                  <a:pt x="5102" y="2774"/>
                  <a:pt x="5079" y="2827"/>
                </a:cubicBezTo>
                <a:cubicBezTo>
                  <a:pt x="5069" y="2851"/>
                  <a:pt x="5059" y="2870"/>
                  <a:pt x="5049" y="2890"/>
                </a:cubicBezTo>
                <a:cubicBezTo>
                  <a:pt x="5012" y="2973"/>
                  <a:pt x="4989" y="3063"/>
                  <a:pt x="4979" y="3153"/>
                </a:cubicBezTo>
                <a:cubicBezTo>
                  <a:pt x="4959" y="3279"/>
                  <a:pt x="4966" y="3406"/>
                  <a:pt x="4989" y="3528"/>
                </a:cubicBezTo>
                <a:cubicBezTo>
                  <a:pt x="4909" y="3645"/>
                  <a:pt x="4826" y="3771"/>
                  <a:pt x="4750" y="3901"/>
                </a:cubicBezTo>
                <a:cubicBezTo>
                  <a:pt x="4720" y="3784"/>
                  <a:pt x="4686" y="3671"/>
                  <a:pt x="4647" y="3558"/>
                </a:cubicBezTo>
                <a:cubicBezTo>
                  <a:pt x="4633" y="3528"/>
                  <a:pt x="4623" y="3499"/>
                  <a:pt x="4613" y="3469"/>
                </a:cubicBezTo>
                <a:cubicBezTo>
                  <a:pt x="4547" y="3286"/>
                  <a:pt x="4497" y="3153"/>
                  <a:pt x="4497" y="2950"/>
                </a:cubicBezTo>
                <a:cubicBezTo>
                  <a:pt x="4497" y="2867"/>
                  <a:pt x="4497" y="2784"/>
                  <a:pt x="4490" y="2704"/>
                </a:cubicBezTo>
                <a:cubicBezTo>
                  <a:pt x="4500" y="2698"/>
                  <a:pt x="4504" y="2684"/>
                  <a:pt x="4507" y="2674"/>
                </a:cubicBezTo>
                <a:cubicBezTo>
                  <a:pt x="4514" y="2621"/>
                  <a:pt x="4567" y="2548"/>
                  <a:pt x="4613" y="2485"/>
                </a:cubicBezTo>
                <a:cubicBezTo>
                  <a:pt x="4637" y="2455"/>
                  <a:pt x="4657" y="2425"/>
                  <a:pt x="4677" y="2395"/>
                </a:cubicBezTo>
                <a:lnTo>
                  <a:pt x="4683" y="2395"/>
                </a:lnTo>
                <a:cubicBezTo>
                  <a:pt x="4723" y="2372"/>
                  <a:pt x="4766" y="2352"/>
                  <a:pt x="4813" y="2332"/>
                </a:cubicBezTo>
                <a:cubicBezTo>
                  <a:pt x="5035" y="2226"/>
                  <a:pt x="5265" y="2116"/>
                  <a:pt x="5344" y="1834"/>
                </a:cubicBezTo>
                <a:cubicBezTo>
                  <a:pt x="5356" y="1790"/>
                  <a:pt x="5320" y="1760"/>
                  <a:pt x="5285" y="1760"/>
                </a:cubicBezTo>
                <a:cubicBezTo>
                  <a:pt x="5261" y="1760"/>
                  <a:pt x="5237" y="1773"/>
                  <a:pt x="5228" y="1804"/>
                </a:cubicBezTo>
                <a:cubicBezTo>
                  <a:pt x="5165" y="2030"/>
                  <a:pt x="4979" y="2123"/>
                  <a:pt x="4776" y="2219"/>
                </a:cubicBezTo>
                <a:cubicBezTo>
                  <a:pt x="4816" y="2156"/>
                  <a:pt x="4859" y="2093"/>
                  <a:pt x="4902" y="2030"/>
                </a:cubicBezTo>
                <a:cubicBezTo>
                  <a:pt x="4932" y="1993"/>
                  <a:pt x="4962" y="1950"/>
                  <a:pt x="4989" y="1910"/>
                </a:cubicBezTo>
                <a:cubicBezTo>
                  <a:pt x="5208" y="1584"/>
                  <a:pt x="5135" y="1189"/>
                  <a:pt x="5079" y="870"/>
                </a:cubicBezTo>
                <a:cubicBezTo>
                  <a:pt x="5073" y="837"/>
                  <a:pt x="5048" y="822"/>
                  <a:pt x="5022" y="822"/>
                </a:cubicBezTo>
                <a:cubicBezTo>
                  <a:pt x="4989" y="822"/>
                  <a:pt x="4955" y="848"/>
                  <a:pt x="4962" y="893"/>
                </a:cubicBezTo>
                <a:cubicBezTo>
                  <a:pt x="5019" y="1206"/>
                  <a:pt x="5082" y="1558"/>
                  <a:pt x="4893" y="1840"/>
                </a:cubicBezTo>
                <a:cubicBezTo>
                  <a:pt x="4866" y="1883"/>
                  <a:pt x="4836" y="1923"/>
                  <a:pt x="4809" y="1960"/>
                </a:cubicBezTo>
                <a:cubicBezTo>
                  <a:pt x="4730" y="2063"/>
                  <a:pt x="4660" y="2173"/>
                  <a:pt x="4603" y="2289"/>
                </a:cubicBezTo>
                <a:cubicBezTo>
                  <a:pt x="4580" y="2332"/>
                  <a:pt x="4554" y="2375"/>
                  <a:pt x="4520" y="2415"/>
                </a:cubicBezTo>
                <a:cubicBezTo>
                  <a:pt x="4500" y="2442"/>
                  <a:pt x="4480" y="2468"/>
                  <a:pt x="4464" y="2495"/>
                </a:cubicBezTo>
                <a:cubicBezTo>
                  <a:pt x="4457" y="2472"/>
                  <a:pt x="4451" y="2445"/>
                  <a:pt x="4444" y="2419"/>
                </a:cubicBezTo>
                <a:cubicBezTo>
                  <a:pt x="4431" y="2379"/>
                  <a:pt x="4421" y="2339"/>
                  <a:pt x="4411" y="2302"/>
                </a:cubicBezTo>
                <a:cubicBezTo>
                  <a:pt x="4427" y="2279"/>
                  <a:pt x="4421" y="2246"/>
                  <a:pt x="4394" y="2226"/>
                </a:cubicBezTo>
                <a:lnTo>
                  <a:pt x="4391" y="2222"/>
                </a:lnTo>
                <a:cubicBezTo>
                  <a:pt x="4367" y="2113"/>
                  <a:pt x="4357" y="1996"/>
                  <a:pt x="4367" y="1883"/>
                </a:cubicBezTo>
                <a:cubicBezTo>
                  <a:pt x="4374" y="1764"/>
                  <a:pt x="4404" y="1644"/>
                  <a:pt x="4454" y="1531"/>
                </a:cubicBezTo>
                <a:cubicBezTo>
                  <a:pt x="4470" y="1485"/>
                  <a:pt x="4487" y="1435"/>
                  <a:pt x="4504" y="1385"/>
                </a:cubicBezTo>
                <a:cubicBezTo>
                  <a:pt x="4617" y="1242"/>
                  <a:pt x="4753" y="1059"/>
                  <a:pt x="4803" y="896"/>
                </a:cubicBezTo>
                <a:cubicBezTo>
                  <a:pt x="4863" y="714"/>
                  <a:pt x="4893" y="521"/>
                  <a:pt x="4893" y="328"/>
                </a:cubicBezTo>
                <a:cubicBezTo>
                  <a:pt x="4889" y="292"/>
                  <a:pt x="4861" y="273"/>
                  <a:pt x="4833" y="273"/>
                </a:cubicBezTo>
                <a:cubicBezTo>
                  <a:pt x="4805" y="273"/>
                  <a:pt x="4778" y="292"/>
                  <a:pt x="4776" y="328"/>
                </a:cubicBezTo>
                <a:cubicBezTo>
                  <a:pt x="4773" y="511"/>
                  <a:pt x="4743" y="690"/>
                  <a:pt x="4686" y="863"/>
                </a:cubicBezTo>
                <a:cubicBezTo>
                  <a:pt x="4657" y="953"/>
                  <a:pt x="4610" y="1039"/>
                  <a:pt x="4557" y="1116"/>
                </a:cubicBezTo>
                <a:cubicBezTo>
                  <a:pt x="4590" y="853"/>
                  <a:pt x="4650" y="285"/>
                  <a:pt x="4510" y="36"/>
                </a:cubicBezTo>
                <a:cubicBezTo>
                  <a:pt x="4499" y="11"/>
                  <a:pt x="4479" y="1"/>
                  <a:pt x="44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"/>
          <p:cNvSpPr/>
          <p:nvPr/>
        </p:nvSpPr>
        <p:spPr>
          <a:xfrm flipH="1">
            <a:off x="7424325" y="4587046"/>
            <a:ext cx="819748" cy="750842"/>
          </a:xfrm>
          <a:custGeom>
            <a:avLst/>
            <a:gdLst/>
            <a:ahLst/>
            <a:cxnLst/>
            <a:rect l="l" t="t" r="r" b="b"/>
            <a:pathLst>
              <a:path w="7160" h="6558" extrusionOk="0">
                <a:moveTo>
                  <a:pt x="4072" y="2273"/>
                </a:moveTo>
                <a:cubicBezTo>
                  <a:pt x="4082" y="2290"/>
                  <a:pt x="4092" y="2307"/>
                  <a:pt x="4102" y="2327"/>
                </a:cubicBezTo>
                <a:lnTo>
                  <a:pt x="4198" y="2499"/>
                </a:lnTo>
                <a:cubicBezTo>
                  <a:pt x="4215" y="2533"/>
                  <a:pt x="4228" y="2566"/>
                  <a:pt x="4248" y="2602"/>
                </a:cubicBezTo>
                <a:lnTo>
                  <a:pt x="4275" y="2659"/>
                </a:lnTo>
                <a:cubicBezTo>
                  <a:pt x="4281" y="2679"/>
                  <a:pt x="4291" y="2699"/>
                  <a:pt x="4298" y="2719"/>
                </a:cubicBezTo>
                <a:cubicBezTo>
                  <a:pt x="4321" y="2775"/>
                  <a:pt x="4344" y="2835"/>
                  <a:pt x="4361" y="2892"/>
                </a:cubicBezTo>
                <a:cubicBezTo>
                  <a:pt x="4381" y="2961"/>
                  <a:pt x="4401" y="3038"/>
                  <a:pt x="4417" y="3104"/>
                </a:cubicBezTo>
                <a:cubicBezTo>
                  <a:pt x="4424" y="3141"/>
                  <a:pt x="4431" y="3177"/>
                  <a:pt x="4437" y="3211"/>
                </a:cubicBezTo>
                <a:cubicBezTo>
                  <a:pt x="4374" y="3307"/>
                  <a:pt x="4304" y="3417"/>
                  <a:pt x="4304" y="3417"/>
                </a:cubicBezTo>
                <a:lnTo>
                  <a:pt x="4108" y="3699"/>
                </a:lnTo>
                <a:cubicBezTo>
                  <a:pt x="4032" y="3812"/>
                  <a:pt x="3959" y="3915"/>
                  <a:pt x="3896" y="4008"/>
                </a:cubicBezTo>
                <a:cubicBezTo>
                  <a:pt x="3839" y="4095"/>
                  <a:pt x="3783" y="4174"/>
                  <a:pt x="3730" y="4244"/>
                </a:cubicBezTo>
                <a:cubicBezTo>
                  <a:pt x="3630" y="4387"/>
                  <a:pt x="3553" y="4497"/>
                  <a:pt x="3504" y="4576"/>
                </a:cubicBezTo>
                <a:lnTo>
                  <a:pt x="3494" y="4596"/>
                </a:lnTo>
                <a:cubicBezTo>
                  <a:pt x="3474" y="4547"/>
                  <a:pt x="3454" y="4497"/>
                  <a:pt x="3434" y="4444"/>
                </a:cubicBezTo>
                <a:cubicBezTo>
                  <a:pt x="3414" y="4404"/>
                  <a:pt x="3391" y="4350"/>
                  <a:pt x="3361" y="4287"/>
                </a:cubicBezTo>
                <a:cubicBezTo>
                  <a:pt x="3344" y="4257"/>
                  <a:pt x="3331" y="4224"/>
                  <a:pt x="3311" y="4188"/>
                </a:cubicBezTo>
                <a:lnTo>
                  <a:pt x="3251" y="4078"/>
                </a:lnTo>
                <a:cubicBezTo>
                  <a:pt x="3241" y="4055"/>
                  <a:pt x="3228" y="4031"/>
                  <a:pt x="3214" y="4008"/>
                </a:cubicBezTo>
                <a:cubicBezTo>
                  <a:pt x="3221" y="3948"/>
                  <a:pt x="3231" y="3882"/>
                  <a:pt x="3241" y="3819"/>
                </a:cubicBezTo>
                <a:cubicBezTo>
                  <a:pt x="3251" y="3756"/>
                  <a:pt x="3264" y="3669"/>
                  <a:pt x="3284" y="3589"/>
                </a:cubicBezTo>
                <a:cubicBezTo>
                  <a:pt x="3294" y="3546"/>
                  <a:pt x="3304" y="3506"/>
                  <a:pt x="3314" y="3463"/>
                </a:cubicBezTo>
                <a:cubicBezTo>
                  <a:pt x="3324" y="3430"/>
                  <a:pt x="3334" y="3400"/>
                  <a:pt x="3344" y="3370"/>
                </a:cubicBezTo>
                <a:cubicBezTo>
                  <a:pt x="3354" y="3340"/>
                  <a:pt x="3374" y="3314"/>
                  <a:pt x="3384" y="3290"/>
                </a:cubicBezTo>
                <a:cubicBezTo>
                  <a:pt x="3394" y="3267"/>
                  <a:pt x="3407" y="3247"/>
                  <a:pt x="3424" y="3227"/>
                </a:cubicBezTo>
                <a:lnTo>
                  <a:pt x="3454" y="3181"/>
                </a:lnTo>
                <a:cubicBezTo>
                  <a:pt x="3457" y="3174"/>
                  <a:pt x="3460" y="3171"/>
                  <a:pt x="3467" y="3164"/>
                </a:cubicBezTo>
                <a:lnTo>
                  <a:pt x="3523" y="3091"/>
                </a:lnTo>
                <a:lnTo>
                  <a:pt x="3676" y="2892"/>
                </a:lnTo>
                <a:cubicBezTo>
                  <a:pt x="3736" y="2815"/>
                  <a:pt x="3793" y="2725"/>
                  <a:pt x="3852" y="2642"/>
                </a:cubicBezTo>
                <a:lnTo>
                  <a:pt x="3989" y="2423"/>
                </a:lnTo>
                <a:lnTo>
                  <a:pt x="4072" y="2273"/>
                </a:lnTo>
                <a:close/>
                <a:moveTo>
                  <a:pt x="6059" y="4703"/>
                </a:moveTo>
                <a:cubicBezTo>
                  <a:pt x="6046" y="4723"/>
                  <a:pt x="6036" y="4746"/>
                  <a:pt x="6023" y="4766"/>
                </a:cubicBezTo>
                <a:cubicBezTo>
                  <a:pt x="5949" y="4905"/>
                  <a:pt x="5860" y="5035"/>
                  <a:pt x="5753" y="5151"/>
                </a:cubicBezTo>
                <a:lnTo>
                  <a:pt x="5700" y="5208"/>
                </a:lnTo>
                <a:cubicBezTo>
                  <a:pt x="5687" y="5221"/>
                  <a:pt x="5674" y="5231"/>
                  <a:pt x="5660" y="5244"/>
                </a:cubicBezTo>
                <a:lnTo>
                  <a:pt x="5620" y="5271"/>
                </a:lnTo>
                <a:lnTo>
                  <a:pt x="5610" y="5281"/>
                </a:lnTo>
                <a:lnTo>
                  <a:pt x="5577" y="5301"/>
                </a:lnTo>
                <a:lnTo>
                  <a:pt x="5521" y="5334"/>
                </a:lnTo>
                <a:lnTo>
                  <a:pt x="5488" y="5354"/>
                </a:lnTo>
                <a:lnTo>
                  <a:pt x="5448" y="5374"/>
                </a:lnTo>
                <a:cubicBezTo>
                  <a:pt x="5298" y="5447"/>
                  <a:pt x="5142" y="5514"/>
                  <a:pt x="4986" y="5567"/>
                </a:cubicBezTo>
                <a:cubicBezTo>
                  <a:pt x="4873" y="5610"/>
                  <a:pt x="4756" y="5653"/>
                  <a:pt x="4640" y="5700"/>
                </a:cubicBezTo>
                <a:lnTo>
                  <a:pt x="4663" y="5690"/>
                </a:lnTo>
                <a:cubicBezTo>
                  <a:pt x="4743" y="5653"/>
                  <a:pt x="4816" y="5607"/>
                  <a:pt x="4896" y="5560"/>
                </a:cubicBezTo>
                <a:lnTo>
                  <a:pt x="5039" y="5470"/>
                </a:lnTo>
                <a:cubicBezTo>
                  <a:pt x="5095" y="5437"/>
                  <a:pt x="5159" y="5387"/>
                  <a:pt x="5235" y="5341"/>
                </a:cubicBezTo>
                <a:cubicBezTo>
                  <a:pt x="5308" y="5291"/>
                  <a:pt x="5391" y="5231"/>
                  <a:pt x="5484" y="5161"/>
                </a:cubicBezTo>
                <a:cubicBezTo>
                  <a:pt x="5574" y="5095"/>
                  <a:pt x="5674" y="5018"/>
                  <a:pt x="5780" y="4932"/>
                </a:cubicBezTo>
                <a:cubicBezTo>
                  <a:pt x="5850" y="4876"/>
                  <a:pt x="5976" y="4773"/>
                  <a:pt x="5976" y="4773"/>
                </a:cubicBezTo>
                <a:cubicBezTo>
                  <a:pt x="5976" y="4773"/>
                  <a:pt x="6016" y="4739"/>
                  <a:pt x="6059" y="4703"/>
                </a:cubicBezTo>
                <a:close/>
                <a:moveTo>
                  <a:pt x="4477" y="3988"/>
                </a:moveTo>
                <a:lnTo>
                  <a:pt x="4477" y="3988"/>
                </a:lnTo>
                <a:cubicBezTo>
                  <a:pt x="4461" y="4188"/>
                  <a:pt x="4424" y="4390"/>
                  <a:pt x="4374" y="4586"/>
                </a:cubicBezTo>
                <a:cubicBezTo>
                  <a:pt x="4358" y="4660"/>
                  <a:pt x="4341" y="4726"/>
                  <a:pt x="4324" y="4782"/>
                </a:cubicBezTo>
                <a:lnTo>
                  <a:pt x="4145" y="5035"/>
                </a:lnTo>
                <a:cubicBezTo>
                  <a:pt x="4095" y="5102"/>
                  <a:pt x="4052" y="5168"/>
                  <a:pt x="4009" y="5231"/>
                </a:cubicBezTo>
                <a:cubicBezTo>
                  <a:pt x="3965" y="5294"/>
                  <a:pt x="3926" y="5354"/>
                  <a:pt x="3889" y="5407"/>
                </a:cubicBezTo>
                <a:cubicBezTo>
                  <a:pt x="3809" y="5517"/>
                  <a:pt x="3736" y="5633"/>
                  <a:pt x="3670" y="5753"/>
                </a:cubicBezTo>
                <a:cubicBezTo>
                  <a:pt x="3653" y="5786"/>
                  <a:pt x="3636" y="5823"/>
                  <a:pt x="3620" y="5856"/>
                </a:cubicBezTo>
                <a:cubicBezTo>
                  <a:pt x="3623" y="5829"/>
                  <a:pt x="3627" y="5803"/>
                  <a:pt x="3630" y="5773"/>
                </a:cubicBezTo>
                <a:cubicBezTo>
                  <a:pt x="3636" y="5706"/>
                  <a:pt x="3646" y="5637"/>
                  <a:pt x="3646" y="5570"/>
                </a:cubicBezTo>
                <a:cubicBezTo>
                  <a:pt x="3646" y="5500"/>
                  <a:pt x="3650" y="5434"/>
                  <a:pt x="3646" y="5364"/>
                </a:cubicBezTo>
                <a:cubicBezTo>
                  <a:pt x="3646" y="5334"/>
                  <a:pt x="3643" y="5308"/>
                  <a:pt x="3643" y="5281"/>
                </a:cubicBezTo>
                <a:cubicBezTo>
                  <a:pt x="3653" y="5254"/>
                  <a:pt x="3663" y="5231"/>
                  <a:pt x="3676" y="5205"/>
                </a:cubicBezTo>
                <a:cubicBezTo>
                  <a:pt x="3739" y="5075"/>
                  <a:pt x="3813" y="4949"/>
                  <a:pt x="3892" y="4826"/>
                </a:cubicBezTo>
                <a:cubicBezTo>
                  <a:pt x="3939" y="4756"/>
                  <a:pt x="4005" y="4656"/>
                  <a:pt x="4108" y="4517"/>
                </a:cubicBezTo>
                <a:cubicBezTo>
                  <a:pt x="4158" y="4447"/>
                  <a:pt x="4218" y="4364"/>
                  <a:pt x="4281" y="4271"/>
                </a:cubicBezTo>
                <a:lnTo>
                  <a:pt x="4477" y="3988"/>
                </a:lnTo>
                <a:close/>
                <a:moveTo>
                  <a:pt x="3517" y="6072"/>
                </a:moveTo>
                <a:cubicBezTo>
                  <a:pt x="3520" y="6085"/>
                  <a:pt x="3523" y="6095"/>
                  <a:pt x="3527" y="6108"/>
                </a:cubicBezTo>
                <a:lnTo>
                  <a:pt x="3527" y="6112"/>
                </a:lnTo>
                <a:cubicBezTo>
                  <a:pt x="3527" y="6118"/>
                  <a:pt x="3523" y="6125"/>
                  <a:pt x="3520" y="6132"/>
                </a:cubicBezTo>
                <a:cubicBezTo>
                  <a:pt x="3520" y="6138"/>
                  <a:pt x="3520" y="6142"/>
                  <a:pt x="3517" y="6145"/>
                </a:cubicBezTo>
                <a:cubicBezTo>
                  <a:pt x="3517" y="6122"/>
                  <a:pt x="3517" y="6095"/>
                  <a:pt x="3517" y="6072"/>
                </a:cubicBezTo>
                <a:close/>
                <a:moveTo>
                  <a:pt x="3171" y="5028"/>
                </a:moveTo>
                <a:lnTo>
                  <a:pt x="3171" y="5028"/>
                </a:lnTo>
                <a:cubicBezTo>
                  <a:pt x="3194" y="5088"/>
                  <a:pt x="3218" y="5148"/>
                  <a:pt x="3238" y="5208"/>
                </a:cubicBezTo>
                <a:cubicBezTo>
                  <a:pt x="3231" y="5238"/>
                  <a:pt x="3228" y="5268"/>
                  <a:pt x="3224" y="5298"/>
                </a:cubicBezTo>
                <a:cubicBezTo>
                  <a:pt x="3221" y="5337"/>
                  <a:pt x="3221" y="5377"/>
                  <a:pt x="3221" y="5417"/>
                </a:cubicBezTo>
                <a:cubicBezTo>
                  <a:pt x="3221" y="5454"/>
                  <a:pt x="3221" y="5490"/>
                  <a:pt x="3224" y="5527"/>
                </a:cubicBezTo>
                <a:cubicBezTo>
                  <a:pt x="3254" y="5793"/>
                  <a:pt x="3347" y="6052"/>
                  <a:pt x="3497" y="6278"/>
                </a:cubicBezTo>
                <a:cubicBezTo>
                  <a:pt x="3497" y="6298"/>
                  <a:pt x="3497" y="6321"/>
                  <a:pt x="3497" y="6344"/>
                </a:cubicBezTo>
                <a:cubicBezTo>
                  <a:pt x="3454" y="6328"/>
                  <a:pt x="3417" y="6298"/>
                  <a:pt x="3394" y="6258"/>
                </a:cubicBezTo>
                <a:lnTo>
                  <a:pt x="3394" y="6255"/>
                </a:lnTo>
                <a:cubicBezTo>
                  <a:pt x="3391" y="6251"/>
                  <a:pt x="3391" y="6245"/>
                  <a:pt x="3387" y="6238"/>
                </a:cubicBezTo>
                <a:cubicBezTo>
                  <a:pt x="3367" y="6185"/>
                  <a:pt x="3344" y="6132"/>
                  <a:pt x="3317" y="6082"/>
                </a:cubicBezTo>
                <a:cubicBezTo>
                  <a:pt x="3314" y="6065"/>
                  <a:pt x="3307" y="6049"/>
                  <a:pt x="3301" y="6029"/>
                </a:cubicBezTo>
                <a:cubicBezTo>
                  <a:pt x="3268" y="5906"/>
                  <a:pt x="3248" y="5786"/>
                  <a:pt x="3224" y="5663"/>
                </a:cubicBezTo>
                <a:cubicBezTo>
                  <a:pt x="3214" y="5600"/>
                  <a:pt x="3204" y="5537"/>
                  <a:pt x="3198" y="5474"/>
                </a:cubicBezTo>
                <a:cubicBezTo>
                  <a:pt x="3188" y="5407"/>
                  <a:pt x="3178" y="5344"/>
                  <a:pt x="3175" y="5281"/>
                </a:cubicBezTo>
                <a:cubicBezTo>
                  <a:pt x="3175" y="5201"/>
                  <a:pt x="3175" y="5115"/>
                  <a:pt x="3171" y="5028"/>
                </a:cubicBezTo>
                <a:close/>
                <a:moveTo>
                  <a:pt x="3497" y="6348"/>
                </a:moveTo>
                <a:cubicBezTo>
                  <a:pt x="3497" y="6391"/>
                  <a:pt x="3500" y="6434"/>
                  <a:pt x="3510" y="6477"/>
                </a:cubicBezTo>
                <a:cubicBezTo>
                  <a:pt x="3477" y="6447"/>
                  <a:pt x="3450" y="6408"/>
                  <a:pt x="3434" y="6368"/>
                </a:cubicBezTo>
                <a:cubicBezTo>
                  <a:pt x="3430" y="6361"/>
                  <a:pt x="3430" y="6354"/>
                  <a:pt x="3427" y="6348"/>
                </a:cubicBezTo>
                <a:lnTo>
                  <a:pt x="3427" y="6348"/>
                </a:lnTo>
                <a:cubicBezTo>
                  <a:pt x="3439" y="6349"/>
                  <a:pt x="3450" y="6350"/>
                  <a:pt x="3462" y="6350"/>
                </a:cubicBezTo>
                <a:cubicBezTo>
                  <a:pt x="3474" y="6350"/>
                  <a:pt x="3485" y="6349"/>
                  <a:pt x="3497" y="6348"/>
                </a:cubicBezTo>
                <a:close/>
                <a:moveTo>
                  <a:pt x="4397" y="0"/>
                </a:moveTo>
                <a:cubicBezTo>
                  <a:pt x="4324" y="296"/>
                  <a:pt x="4281" y="552"/>
                  <a:pt x="4205" y="778"/>
                </a:cubicBezTo>
                <a:cubicBezTo>
                  <a:pt x="4195" y="808"/>
                  <a:pt x="4185" y="835"/>
                  <a:pt x="4175" y="861"/>
                </a:cubicBezTo>
                <a:cubicBezTo>
                  <a:pt x="4162" y="891"/>
                  <a:pt x="4155" y="914"/>
                  <a:pt x="4138" y="944"/>
                </a:cubicBezTo>
                <a:cubicBezTo>
                  <a:pt x="4112" y="1007"/>
                  <a:pt x="4085" y="1070"/>
                  <a:pt x="4062" y="1140"/>
                </a:cubicBezTo>
                <a:cubicBezTo>
                  <a:pt x="4049" y="1177"/>
                  <a:pt x="4032" y="1213"/>
                  <a:pt x="4015" y="1253"/>
                </a:cubicBezTo>
                <a:cubicBezTo>
                  <a:pt x="4009" y="1240"/>
                  <a:pt x="3999" y="1227"/>
                  <a:pt x="3992" y="1213"/>
                </a:cubicBezTo>
                <a:cubicBezTo>
                  <a:pt x="3982" y="1190"/>
                  <a:pt x="3969" y="1167"/>
                  <a:pt x="3956" y="1144"/>
                </a:cubicBezTo>
                <a:cubicBezTo>
                  <a:pt x="3866" y="938"/>
                  <a:pt x="3833" y="675"/>
                  <a:pt x="3759" y="379"/>
                </a:cubicBezTo>
                <a:cubicBezTo>
                  <a:pt x="3723" y="525"/>
                  <a:pt x="3683" y="658"/>
                  <a:pt x="3653" y="795"/>
                </a:cubicBezTo>
                <a:cubicBezTo>
                  <a:pt x="3623" y="938"/>
                  <a:pt x="3613" y="1084"/>
                  <a:pt x="3627" y="1227"/>
                </a:cubicBezTo>
                <a:cubicBezTo>
                  <a:pt x="3633" y="1267"/>
                  <a:pt x="3643" y="1303"/>
                  <a:pt x="3650" y="1343"/>
                </a:cubicBezTo>
                <a:cubicBezTo>
                  <a:pt x="3660" y="1383"/>
                  <a:pt x="3670" y="1413"/>
                  <a:pt x="3683" y="1449"/>
                </a:cubicBezTo>
                <a:cubicBezTo>
                  <a:pt x="3703" y="1519"/>
                  <a:pt x="3730" y="1589"/>
                  <a:pt x="3756" y="1662"/>
                </a:cubicBezTo>
                <a:cubicBezTo>
                  <a:pt x="3769" y="1695"/>
                  <a:pt x="3786" y="1732"/>
                  <a:pt x="3803" y="1768"/>
                </a:cubicBezTo>
                <a:cubicBezTo>
                  <a:pt x="3799" y="1775"/>
                  <a:pt x="3796" y="1785"/>
                  <a:pt x="3793" y="1792"/>
                </a:cubicBezTo>
                <a:cubicBezTo>
                  <a:pt x="3766" y="1841"/>
                  <a:pt x="3739" y="1898"/>
                  <a:pt x="3710" y="1964"/>
                </a:cubicBezTo>
                <a:cubicBezTo>
                  <a:pt x="3676" y="2031"/>
                  <a:pt x="3630" y="2104"/>
                  <a:pt x="3583" y="2187"/>
                </a:cubicBezTo>
                <a:cubicBezTo>
                  <a:pt x="3550" y="2240"/>
                  <a:pt x="3507" y="2313"/>
                  <a:pt x="3457" y="2390"/>
                </a:cubicBezTo>
                <a:cubicBezTo>
                  <a:pt x="3407" y="2466"/>
                  <a:pt x="3351" y="2546"/>
                  <a:pt x="3298" y="2619"/>
                </a:cubicBezTo>
                <a:lnTo>
                  <a:pt x="3171" y="2785"/>
                </a:lnTo>
                <a:cubicBezTo>
                  <a:pt x="3204" y="2546"/>
                  <a:pt x="3148" y="2370"/>
                  <a:pt x="3015" y="2164"/>
                </a:cubicBezTo>
                <a:cubicBezTo>
                  <a:pt x="2978" y="2220"/>
                  <a:pt x="2942" y="2267"/>
                  <a:pt x="2912" y="2313"/>
                </a:cubicBezTo>
                <a:cubicBezTo>
                  <a:pt x="2882" y="2357"/>
                  <a:pt x="2852" y="2400"/>
                  <a:pt x="2826" y="2446"/>
                </a:cubicBezTo>
                <a:cubicBezTo>
                  <a:pt x="2772" y="2539"/>
                  <a:pt x="2733" y="2639"/>
                  <a:pt x="2709" y="2745"/>
                </a:cubicBezTo>
                <a:cubicBezTo>
                  <a:pt x="2696" y="2812"/>
                  <a:pt x="2663" y="2945"/>
                  <a:pt x="2616" y="3111"/>
                </a:cubicBezTo>
                <a:lnTo>
                  <a:pt x="2616" y="3114"/>
                </a:lnTo>
                <a:cubicBezTo>
                  <a:pt x="2596" y="3081"/>
                  <a:pt x="2580" y="3051"/>
                  <a:pt x="2563" y="3025"/>
                </a:cubicBezTo>
                <a:cubicBezTo>
                  <a:pt x="2540" y="2988"/>
                  <a:pt x="2520" y="2955"/>
                  <a:pt x="2507" y="2925"/>
                </a:cubicBezTo>
                <a:cubicBezTo>
                  <a:pt x="2493" y="2895"/>
                  <a:pt x="2473" y="2865"/>
                  <a:pt x="2463" y="2838"/>
                </a:cubicBezTo>
                <a:lnTo>
                  <a:pt x="2433" y="2769"/>
                </a:lnTo>
                <a:cubicBezTo>
                  <a:pt x="2417" y="2729"/>
                  <a:pt x="2407" y="2686"/>
                  <a:pt x="2397" y="2656"/>
                </a:cubicBezTo>
                <a:cubicBezTo>
                  <a:pt x="2387" y="2626"/>
                  <a:pt x="2387" y="2592"/>
                  <a:pt x="2380" y="2569"/>
                </a:cubicBezTo>
                <a:cubicBezTo>
                  <a:pt x="2360" y="2426"/>
                  <a:pt x="2350" y="2283"/>
                  <a:pt x="2357" y="2141"/>
                </a:cubicBezTo>
                <a:cubicBezTo>
                  <a:pt x="2360" y="2001"/>
                  <a:pt x="2360" y="1871"/>
                  <a:pt x="2364" y="1742"/>
                </a:cubicBezTo>
                <a:cubicBezTo>
                  <a:pt x="2367" y="1479"/>
                  <a:pt x="2364" y="1210"/>
                  <a:pt x="2294" y="911"/>
                </a:cubicBezTo>
                <a:cubicBezTo>
                  <a:pt x="2214" y="1203"/>
                  <a:pt x="2108" y="1426"/>
                  <a:pt x="2028" y="1685"/>
                </a:cubicBezTo>
                <a:cubicBezTo>
                  <a:pt x="1985" y="1822"/>
                  <a:pt x="1952" y="1964"/>
                  <a:pt x="1928" y="2104"/>
                </a:cubicBezTo>
                <a:cubicBezTo>
                  <a:pt x="1902" y="2283"/>
                  <a:pt x="1898" y="2463"/>
                  <a:pt x="1925" y="2642"/>
                </a:cubicBezTo>
                <a:cubicBezTo>
                  <a:pt x="1932" y="2676"/>
                  <a:pt x="1938" y="2715"/>
                  <a:pt x="1948" y="2765"/>
                </a:cubicBezTo>
                <a:cubicBezTo>
                  <a:pt x="1955" y="2815"/>
                  <a:pt x="1975" y="2868"/>
                  <a:pt x="1998" y="2931"/>
                </a:cubicBezTo>
                <a:lnTo>
                  <a:pt x="2041" y="3034"/>
                </a:lnTo>
                <a:cubicBezTo>
                  <a:pt x="2055" y="3071"/>
                  <a:pt x="2075" y="3104"/>
                  <a:pt x="2095" y="3141"/>
                </a:cubicBezTo>
                <a:cubicBezTo>
                  <a:pt x="2114" y="3181"/>
                  <a:pt x="2134" y="3221"/>
                  <a:pt x="2161" y="3260"/>
                </a:cubicBezTo>
                <a:cubicBezTo>
                  <a:pt x="2184" y="3300"/>
                  <a:pt x="2211" y="3347"/>
                  <a:pt x="2241" y="3390"/>
                </a:cubicBezTo>
                <a:cubicBezTo>
                  <a:pt x="2257" y="3420"/>
                  <a:pt x="2291" y="3473"/>
                  <a:pt x="2324" y="3513"/>
                </a:cubicBezTo>
                <a:lnTo>
                  <a:pt x="2377" y="3589"/>
                </a:lnTo>
                <a:cubicBezTo>
                  <a:pt x="2377" y="3589"/>
                  <a:pt x="2394" y="3616"/>
                  <a:pt x="2420" y="3656"/>
                </a:cubicBezTo>
                <a:lnTo>
                  <a:pt x="2453" y="3702"/>
                </a:lnTo>
                <a:cubicBezTo>
                  <a:pt x="2410" y="3872"/>
                  <a:pt x="2374" y="4045"/>
                  <a:pt x="2350" y="4218"/>
                </a:cubicBezTo>
                <a:cubicBezTo>
                  <a:pt x="2340" y="4294"/>
                  <a:pt x="2337" y="4354"/>
                  <a:pt x="2334" y="4397"/>
                </a:cubicBezTo>
                <a:cubicBezTo>
                  <a:pt x="2330" y="4440"/>
                  <a:pt x="2327" y="4467"/>
                  <a:pt x="2327" y="4467"/>
                </a:cubicBezTo>
                <a:cubicBezTo>
                  <a:pt x="2327" y="4467"/>
                  <a:pt x="2327" y="4490"/>
                  <a:pt x="2327" y="4533"/>
                </a:cubicBezTo>
                <a:lnTo>
                  <a:pt x="2327" y="4600"/>
                </a:lnTo>
                <a:cubicBezTo>
                  <a:pt x="2304" y="4543"/>
                  <a:pt x="2277" y="4483"/>
                  <a:pt x="2254" y="4417"/>
                </a:cubicBezTo>
                <a:lnTo>
                  <a:pt x="2188" y="4261"/>
                </a:lnTo>
                <a:cubicBezTo>
                  <a:pt x="2171" y="4204"/>
                  <a:pt x="2151" y="4148"/>
                  <a:pt x="2131" y="4088"/>
                </a:cubicBezTo>
                <a:cubicBezTo>
                  <a:pt x="2108" y="4031"/>
                  <a:pt x="2081" y="3928"/>
                  <a:pt x="2081" y="3928"/>
                </a:cubicBezTo>
                <a:cubicBezTo>
                  <a:pt x="2081" y="3928"/>
                  <a:pt x="2075" y="3899"/>
                  <a:pt x="2065" y="3859"/>
                </a:cubicBezTo>
                <a:cubicBezTo>
                  <a:pt x="2058" y="3822"/>
                  <a:pt x="2045" y="3776"/>
                  <a:pt x="2038" y="3749"/>
                </a:cubicBezTo>
                <a:cubicBezTo>
                  <a:pt x="1945" y="3360"/>
                  <a:pt x="1895" y="3154"/>
                  <a:pt x="1852" y="3034"/>
                </a:cubicBezTo>
                <a:cubicBezTo>
                  <a:pt x="1839" y="2988"/>
                  <a:pt x="1825" y="2945"/>
                  <a:pt x="1809" y="2905"/>
                </a:cubicBezTo>
                <a:lnTo>
                  <a:pt x="1756" y="2779"/>
                </a:lnTo>
                <a:cubicBezTo>
                  <a:pt x="1749" y="2759"/>
                  <a:pt x="1739" y="2739"/>
                  <a:pt x="1732" y="2719"/>
                </a:cubicBezTo>
                <a:lnTo>
                  <a:pt x="1699" y="2659"/>
                </a:lnTo>
                <a:cubicBezTo>
                  <a:pt x="1676" y="2619"/>
                  <a:pt x="1653" y="2579"/>
                  <a:pt x="1626" y="2543"/>
                </a:cubicBezTo>
                <a:cubicBezTo>
                  <a:pt x="1530" y="2410"/>
                  <a:pt x="1400" y="2300"/>
                  <a:pt x="1254" y="2224"/>
                </a:cubicBezTo>
                <a:cubicBezTo>
                  <a:pt x="1124" y="2160"/>
                  <a:pt x="985" y="2117"/>
                  <a:pt x="838" y="2097"/>
                </a:cubicBezTo>
                <a:cubicBezTo>
                  <a:pt x="732" y="2085"/>
                  <a:pt x="625" y="2078"/>
                  <a:pt x="516" y="2078"/>
                </a:cubicBezTo>
                <a:cubicBezTo>
                  <a:pt x="479" y="2078"/>
                  <a:pt x="441" y="2079"/>
                  <a:pt x="403" y="2081"/>
                </a:cubicBezTo>
                <a:cubicBezTo>
                  <a:pt x="675" y="2217"/>
                  <a:pt x="895" y="2343"/>
                  <a:pt x="1061" y="2503"/>
                </a:cubicBezTo>
                <a:cubicBezTo>
                  <a:pt x="1141" y="2583"/>
                  <a:pt x="1211" y="2672"/>
                  <a:pt x="1264" y="2775"/>
                </a:cubicBezTo>
                <a:cubicBezTo>
                  <a:pt x="1274" y="2802"/>
                  <a:pt x="1290" y="2825"/>
                  <a:pt x="1300" y="2858"/>
                </a:cubicBezTo>
                <a:cubicBezTo>
                  <a:pt x="1307" y="2872"/>
                  <a:pt x="1314" y="2885"/>
                  <a:pt x="1317" y="2898"/>
                </a:cubicBezTo>
                <a:lnTo>
                  <a:pt x="1337" y="2951"/>
                </a:lnTo>
                <a:cubicBezTo>
                  <a:pt x="1347" y="2985"/>
                  <a:pt x="1360" y="3021"/>
                  <a:pt x="1373" y="3058"/>
                </a:cubicBezTo>
                <a:cubicBezTo>
                  <a:pt x="1387" y="3094"/>
                  <a:pt x="1397" y="3134"/>
                  <a:pt x="1410" y="3174"/>
                </a:cubicBezTo>
                <a:cubicBezTo>
                  <a:pt x="1446" y="3280"/>
                  <a:pt x="1490" y="3457"/>
                  <a:pt x="1583" y="3859"/>
                </a:cubicBezTo>
                <a:cubicBezTo>
                  <a:pt x="1589" y="3885"/>
                  <a:pt x="1603" y="3935"/>
                  <a:pt x="1613" y="3975"/>
                </a:cubicBezTo>
                <a:cubicBezTo>
                  <a:pt x="1623" y="4015"/>
                  <a:pt x="1636" y="4048"/>
                  <a:pt x="1636" y="4048"/>
                </a:cubicBezTo>
                <a:cubicBezTo>
                  <a:pt x="1636" y="4048"/>
                  <a:pt x="1666" y="4164"/>
                  <a:pt x="1686" y="4228"/>
                </a:cubicBezTo>
                <a:cubicBezTo>
                  <a:pt x="1706" y="4291"/>
                  <a:pt x="1729" y="4364"/>
                  <a:pt x="1752" y="4424"/>
                </a:cubicBezTo>
                <a:cubicBezTo>
                  <a:pt x="1772" y="4487"/>
                  <a:pt x="1799" y="4537"/>
                  <a:pt x="1819" y="4590"/>
                </a:cubicBezTo>
                <a:cubicBezTo>
                  <a:pt x="1862" y="4696"/>
                  <a:pt x="1898" y="4789"/>
                  <a:pt x="1935" y="4869"/>
                </a:cubicBezTo>
                <a:cubicBezTo>
                  <a:pt x="2008" y="5032"/>
                  <a:pt x="2061" y="5151"/>
                  <a:pt x="2101" y="5231"/>
                </a:cubicBezTo>
                <a:cubicBezTo>
                  <a:pt x="2144" y="5311"/>
                  <a:pt x="2181" y="5387"/>
                  <a:pt x="2221" y="5460"/>
                </a:cubicBezTo>
                <a:cubicBezTo>
                  <a:pt x="2237" y="5494"/>
                  <a:pt x="2254" y="5520"/>
                  <a:pt x="2271" y="5550"/>
                </a:cubicBezTo>
                <a:cubicBezTo>
                  <a:pt x="2188" y="5490"/>
                  <a:pt x="2108" y="5424"/>
                  <a:pt x="2035" y="5351"/>
                </a:cubicBezTo>
                <a:cubicBezTo>
                  <a:pt x="1925" y="5241"/>
                  <a:pt x="1829" y="5121"/>
                  <a:pt x="1746" y="4992"/>
                </a:cubicBezTo>
                <a:cubicBezTo>
                  <a:pt x="1716" y="4939"/>
                  <a:pt x="1689" y="4895"/>
                  <a:pt x="1672" y="4866"/>
                </a:cubicBezTo>
                <a:lnTo>
                  <a:pt x="1649" y="4816"/>
                </a:lnTo>
                <a:lnTo>
                  <a:pt x="1623" y="4766"/>
                </a:lnTo>
                <a:lnTo>
                  <a:pt x="1556" y="4616"/>
                </a:lnTo>
                <a:cubicBezTo>
                  <a:pt x="1496" y="4493"/>
                  <a:pt x="1417" y="4321"/>
                  <a:pt x="1320" y="4144"/>
                </a:cubicBezTo>
                <a:cubicBezTo>
                  <a:pt x="1227" y="3965"/>
                  <a:pt x="1121" y="3795"/>
                  <a:pt x="998" y="3633"/>
                </a:cubicBezTo>
                <a:cubicBezTo>
                  <a:pt x="971" y="3596"/>
                  <a:pt x="941" y="3563"/>
                  <a:pt x="911" y="3530"/>
                </a:cubicBezTo>
                <a:cubicBezTo>
                  <a:pt x="888" y="3496"/>
                  <a:pt x="862" y="3470"/>
                  <a:pt x="832" y="3440"/>
                </a:cubicBezTo>
                <a:lnTo>
                  <a:pt x="762" y="3370"/>
                </a:lnTo>
                <a:lnTo>
                  <a:pt x="705" y="3320"/>
                </a:lnTo>
                <a:cubicBezTo>
                  <a:pt x="570" y="3208"/>
                  <a:pt x="430" y="3157"/>
                  <a:pt x="291" y="3157"/>
                </a:cubicBezTo>
                <a:cubicBezTo>
                  <a:pt x="194" y="3157"/>
                  <a:pt x="97" y="3181"/>
                  <a:pt x="1" y="3227"/>
                </a:cubicBezTo>
                <a:cubicBezTo>
                  <a:pt x="47" y="3277"/>
                  <a:pt x="87" y="3314"/>
                  <a:pt x="121" y="3354"/>
                </a:cubicBezTo>
                <a:cubicBezTo>
                  <a:pt x="154" y="3393"/>
                  <a:pt x="180" y="3430"/>
                  <a:pt x="210" y="3467"/>
                </a:cubicBezTo>
                <a:cubicBezTo>
                  <a:pt x="267" y="3540"/>
                  <a:pt x="333" y="3609"/>
                  <a:pt x="403" y="3669"/>
                </a:cubicBezTo>
                <a:lnTo>
                  <a:pt x="443" y="3706"/>
                </a:lnTo>
                <a:lnTo>
                  <a:pt x="496" y="3762"/>
                </a:lnTo>
                <a:cubicBezTo>
                  <a:pt x="519" y="3782"/>
                  <a:pt x="539" y="3805"/>
                  <a:pt x="559" y="3832"/>
                </a:cubicBezTo>
                <a:cubicBezTo>
                  <a:pt x="582" y="3859"/>
                  <a:pt x="606" y="3885"/>
                  <a:pt x="629" y="3915"/>
                </a:cubicBezTo>
                <a:cubicBezTo>
                  <a:pt x="735" y="4055"/>
                  <a:pt x="828" y="4204"/>
                  <a:pt x="911" y="4364"/>
                </a:cubicBezTo>
                <a:cubicBezTo>
                  <a:pt x="1001" y="4527"/>
                  <a:pt x="1078" y="4689"/>
                  <a:pt x="1134" y="4812"/>
                </a:cubicBezTo>
                <a:lnTo>
                  <a:pt x="1204" y="4962"/>
                </a:lnTo>
                <a:lnTo>
                  <a:pt x="1234" y="5018"/>
                </a:lnTo>
                <a:lnTo>
                  <a:pt x="1264" y="5078"/>
                </a:lnTo>
                <a:cubicBezTo>
                  <a:pt x="1284" y="5118"/>
                  <a:pt x="1317" y="5171"/>
                  <a:pt x="1353" y="5234"/>
                </a:cubicBezTo>
                <a:cubicBezTo>
                  <a:pt x="1370" y="5261"/>
                  <a:pt x="1387" y="5288"/>
                  <a:pt x="1407" y="5314"/>
                </a:cubicBezTo>
                <a:lnTo>
                  <a:pt x="1367" y="5294"/>
                </a:lnTo>
                <a:cubicBezTo>
                  <a:pt x="1324" y="5271"/>
                  <a:pt x="1290" y="5254"/>
                  <a:pt x="1264" y="5238"/>
                </a:cubicBezTo>
                <a:cubicBezTo>
                  <a:pt x="1254" y="5231"/>
                  <a:pt x="1240" y="5224"/>
                  <a:pt x="1227" y="5218"/>
                </a:cubicBezTo>
                <a:lnTo>
                  <a:pt x="1194" y="5195"/>
                </a:lnTo>
                <a:cubicBezTo>
                  <a:pt x="1164" y="5175"/>
                  <a:pt x="1134" y="5155"/>
                  <a:pt x="1108" y="5131"/>
                </a:cubicBezTo>
                <a:cubicBezTo>
                  <a:pt x="1088" y="5115"/>
                  <a:pt x="1071" y="5102"/>
                  <a:pt x="1054" y="5085"/>
                </a:cubicBezTo>
                <a:cubicBezTo>
                  <a:pt x="1048" y="5075"/>
                  <a:pt x="1038" y="5068"/>
                  <a:pt x="1028" y="5058"/>
                </a:cubicBezTo>
                <a:cubicBezTo>
                  <a:pt x="1018" y="5048"/>
                  <a:pt x="1011" y="5038"/>
                  <a:pt x="1001" y="5028"/>
                </a:cubicBezTo>
                <a:cubicBezTo>
                  <a:pt x="995" y="5018"/>
                  <a:pt x="985" y="5012"/>
                  <a:pt x="975" y="4999"/>
                </a:cubicBezTo>
                <a:lnTo>
                  <a:pt x="945" y="4959"/>
                </a:lnTo>
                <a:lnTo>
                  <a:pt x="882" y="4872"/>
                </a:lnTo>
                <a:cubicBezTo>
                  <a:pt x="802" y="4756"/>
                  <a:pt x="725" y="4640"/>
                  <a:pt x="656" y="4517"/>
                </a:cubicBezTo>
                <a:cubicBezTo>
                  <a:pt x="592" y="4407"/>
                  <a:pt x="553" y="4314"/>
                  <a:pt x="529" y="4271"/>
                </a:cubicBezTo>
                <a:cubicBezTo>
                  <a:pt x="499" y="4198"/>
                  <a:pt x="456" y="4131"/>
                  <a:pt x="400" y="4075"/>
                </a:cubicBezTo>
                <a:cubicBezTo>
                  <a:pt x="333" y="4015"/>
                  <a:pt x="270" y="3948"/>
                  <a:pt x="210" y="3882"/>
                </a:cubicBezTo>
                <a:cubicBezTo>
                  <a:pt x="140" y="3958"/>
                  <a:pt x="94" y="4051"/>
                  <a:pt x="74" y="4154"/>
                </a:cubicBezTo>
                <a:cubicBezTo>
                  <a:pt x="57" y="4254"/>
                  <a:pt x="71" y="4357"/>
                  <a:pt x="111" y="4450"/>
                </a:cubicBezTo>
                <a:cubicBezTo>
                  <a:pt x="150" y="4550"/>
                  <a:pt x="200" y="4650"/>
                  <a:pt x="253" y="4746"/>
                </a:cubicBezTo>
                <a:cubicBezTo>
                  <a:pt x="330" y="4882"/>
                  <a:pt x="416" y="5015"/>
                  <a:pt x="506" y="5145"/>
                </a:cubicBezTo>
                <a:cubicBezTo>
                  <a:pt x="529" y="5178"/>
                  <a:pt x="553" y="5208"/>
                  <a:pt x="579" y="5241"/>
                </a:cubicBezTo>
                <a:lnTo>
                  <a:pt x="612" y="5284"/>
                </a:lnTo>
                <a:lnTo>
                  <a:pt x="656" y="5334"/>
                </a:lnTo>
                <a:lnTo>
                  <a:pt x="695" y="5384"/>
                </a:lnTo>
                <a:cubicBezTo>
                  <a:pt x="712" y="5397"/>
                  <a:pt x="725" y="5411"/>
                  <a:pt x="739" y="5424"/>
                </a:cubicBezTo>
                <a:cubicBezTo>
                  <a:pt x="762" y="5447"/>
                  <a:pt x="788" y="5470"/>
                  <a:pt x="818" y="5494"/>
                </a:cubicBezTo>
                <a:cubicBezTo>
                  <a:pt x="855" y="5524"/>
                  <a:pt x="898" y="5553"/>
                  <a:pt x="938" y="5580"/>
                </a:cubicBezTo>
                <a:lnTo>
                  <a:pt x="985" y="5610"/>
                </a:lnTo>
                <a:cubicBezTo>
                  <a:pt x="985" y="5610"/>
                  <a:pt x="1001" y="5623"/>
                  <a:pt x="1031" y="5640"/>
                </a:cubicBezTo>
                <a:cubicBezTo>
                  <a:pt x="1061" y="5656"/>
                  <a:pt x="1104" y="5680"/>
                  <a:pt x="1157" y="5706"/>
                </a:cubicBezTo>
                <a:cubicBezTo>
                  <a:pt x="1207" y="5733"/>
                  <a:pt x="1267" y="5763"/>
                  <a:pt x="1330" y="5793"/>
                </a:cubicBezTo>
                <a:lnTo>
                  <a:pt x="1430" y="5839"/>
                </a:lnTo>
                <a:lnTo>
                  <a:pt x="1536" y="5886"/>
                </a:lnTo>
                <a:cubicBezTo>
                  <a:pt x="1679" y="5949"/>
                  <a:pt x="1829" y="6005"/>
                  <a:pt x="1975" y="6052"/>
                </a:cubicBezTo>
                <a:cubicBezTo>
                  <a:pt x="2111" y="6098"/>
                  <a:pt x="2231" y="6125"/>
                  <a:pt x="2287" y="6138"/>
                </a:cubicBezTo>
                <a:cubicBezTo>
                  <a:pt x="2317" y="6145"/>
                  <a:pt x="2347" y="6148"/>
                  <a:pt x="2377" y="6152"/>
                </a:cubicBezTo>
                <a:cubicBezTo>
                  <a:pt x="2467" y="6192"/>
                  <a:pt x="2540" y="6221"/>
                  <a:pt x="2586" y="6238"/>
                </a:cubicBezTo>
                <a:cubicBezTo>
                  <a:pt x="2646" y="6258"/>
                  <a:pt x="2709" y="6275"/>
                  <a:pt x="2776" y="6281"/>
                </a:cubicBezTo>
                <a:cubicBezTo>
                  <a:pt x="2792" y="6283"/>
                  <a:pt x="2808" y="6284"/>
                  <a:pt x="2824" y="6284"/>
                </a:cubicBezTo>
                <a:cubicBezTo>
                  <a:pt x="2840" y="6284"/>
                  <a:pt x="2856" y="6283"/>
                  <a:pt x="2872" y="6281"/>
                </a:cubicBezTo>
                <a:cubicBezTo>
                  <a:pt x="2882" y="6288"/>
                  <a:pt x="2889" y="6295"/>
                  <a:pt x="2899" y="6301"/>
                </a:cubicBezTo>
                <a:cubicBezTo>
                  <a:pt x="2919" y="6314"/>
                  <a:pt x="2939" y="6328"/>
                  <a:pt x="2962" y="6338"/>
                </a:cubicBezTo>
                <a:cubicBezTo>
                  <a:pt x="3015" y="6394"/>
                  <a:pt x="3078" y="6441"/>
                  <a:pt x="3148" y="6477"/>
                </a:cubicBezTo>
                <a:cubicBezTo>
                  <a:pt x="3204" y="6507"/>
                  <a:pt x="3268" y="6524"/>
                  <a:pt x="3331" y="6531"/>
                </a:cubicBezTo>
                <a:cubicBezTo>
                  <a:pt x="3347" y="6533"/>
                  <a:pt x="3362" y="6534"/>
                  <a:pt x="3378" y="6534"/>
                </a:cubicBezTo>
                <a:cubicBezTo>
                  <a:pt x="3425" y="6534"/>
                  <a:pt x="3471" y="6523"/>
                  <a:pt x="3514" y="6501"/>
                </a:cubicBezTo>
                <a:cubicBezTo>
                  <a:pt x="3517" y="6521"/>
                  <a:pt x="3520" y="6537"/>
                  <a:pt x="3527" y="6557"/>
                </a:cubicBezTo>
                <a:lnTo>
                  <a:pt x="3570" y="6554"/>
                </a:lnTo>
                <a:cubicBezTo>
                  <a:pt x="3583" y="6481"/>
                  <a:pt x="3607" y="6408"/>
                  <a:pt x="3643" y="6341"/>
                </a:cubicBezTo>
                <a:lnTo>
                  <a:pt x="3653" y="6348"/>
                </a:lnTo>
                <a:cubicBezTo>
                  <a:pt x="3636" y="6404"/>
                  <a:pt x="3617" y="6461"/>
                  <a:pt x="3590" y="6517"/>
                </a:cubicBezTo>
                <a:cubicBezTo>
                  <a:pt x="3643" y="6477"/>
                  <a:pt x="3690" y="6431"/>
                  <a:pt x="3733" y="6381"/>
                </a:cubicBezTo>
                <a:cubicBezTo>
                  <a:pt x="3753" y="6388"/>
                  <a:pt x="3769" y="6394"/>
                  <a:pt x="3786" y="6398"/>
                </a:cubicBezTo>
                <a:cubicBezTo>
                  <a:pt x="3783" y="6401"/>
                  <a:pt x="3779" y="6404"/>
                  <a:pt x="3779" y="6408"/>
                </a:cubicBezTo>
                <a:cubicBezTo>
                  <a:pt x="3756" y="6437"/>
                  <a:pt x="3730" y="6461"/>
                  <a:pt x="3696" y="6474"/>
                </a:cubicBezTo>
                <a:cubicBezTo>
                  <a:pt x="3701" y="6474"/>
                  <a:pt x="3707" y="6475"/>
                  <a:pt x="3712" y="6475"/>
                </a:cubicBezTo>
                <a:cubicBezTo>
                  <a:pt x="3746" y="6475"/>
                  <a:pt x="3780" y="6465"/>
                  <a:pt x="3809" y="6451"/>
                </a:cubicBezTo>
                <a:cubicBezTo>
                  <a:pt x="3829" y="6441"/>
                  <a:pt x="3852" y="6431"/>
                  <a:pt x="3869" y="6418"/>
                </a:cubicBezTo>
                <a:lnTo>
                  <a:pt x="3879" y="6418"/>
                </a:lnTo>
                <a:cubicBezTo>
                  <a:pt x="3906" y="6421"/>
                  <a:pt x="3936" y="6424"/>
                  <a:pt x="3959" y="6427"/>
                </a:cubicBezTo>
                <a:lnTo>
                  <a:pt x="4029" y="6431"/>
                </a:lnTo>
                <a:cubicBezTo>
                  <a:pt x="4068" y="6431"/>
                  <a:pt x="4105" y="6427"/>
                  <a:pt x="4142" y="6421"/>
                </a:cubicBezTo>
                <a:cubicBezTo>
                  <a:pt x="4181" y="6414"/>
                  <a:pt x="4218" y="6401"/>
                  <a:pt x="4255" y="6388"/>
                </a:cubicBezTo>
                <a:cubicBezTo>
                  <a:pt x="4311" y="6364"/>
                  <a:pt x="4368" y="6341"/>
                  <a:pt x="4421" y="6314"/>
                </a:cubicBezTo>
                <a:cubicBezTo>
                  <a:pt x="4484" y="6281"/>
                  <a:pt x="4554" y="6245"/>
                  <a:pt x="4623" y="6211"/>
                </a:cubicBezTo>
                <a:cubicBezTo>
                  <a:pt x="4770" y="6142"/>
                  <a:pt x="4956" y="6072"/>
                  <a:pt x="5145" y="6002"/>
                </a:cubicBezTo>
                <a:cubicBezTo>
                  <a:pt x="5318" y="5942"/>
                  <a:pt x="5491" y="5869"/>
                  <a:pt x="5654" y="5786"/>
                </a:cubicBezTo>
                <a:lnTo>
                  <a:pt x="5704" y="5760"/>
                </a:lnTo>
                <a:lnTo>
                  <a:pt x="5747" y="5733"/>
                </a:lnTo>
                <a:lnTo>
                  <a:pt x="5817" y="5693"/>
                </a:lnTo>
                <a:lnTo>
                  <a:pt x="5863" y="5666"/>
                </a:lnTo>
                <a:lnTo>
                  <a:pt x="5876" y="5653"/>
                </a:lnTo>
                <a:lnTo>
                  <a:pt x="5939" y="5607"/>
                </a:lnTo>
                <a:cubicBezTo>
                  <a:pt x="5959" y="5590"/>
                  <a:pt x="5986" y="5573"/>
                  <a:pt x="6009" y="5550"/>
                </a:cubicBezTo>
                <a:lnTo>
                  <a:pt x="6089" y="5470"/>
                </a:lnTo>
                <a:cubicBezTo>
                  <a:pt x="6219" y="5327"/>
                  <a:pt x="6332" y="5168"/>
                  <a:pt x="6425" y="4995"/>
                </a:cubicBezTo>
                <a:cubicBezTo>
                  <a:pt x="6478" y="4905"/>
                  <a:pt x="6524" y="4812"/>
                  <a:pt x="6571" y="4726"/>
                </a:cubicBezTo>
                <a:cubicBezTo>
                  <a:pt x="6581" y="4703"/>
                  <a:pt x="6591" y="4683"/>
                  <a:pt x="6604" y="4656"/>
                </a:cubicBezTo>
                <a:cubicBezTo>
                  <a:pt x="6617" y="4630"/>
                  <a:pt x="6627" y="4603"/>
                  <a:pt x="6641" y="4576"/>
                </a:cubicBezTo>
                <a:lnTo>
                  <a:pt x="6674" y="4497"/>
                </a:lnTo>
                <a:cubicBezTo>
                  <a:pt x="6681" y="4470"/>
                  <a:pt x="6687" y="4447"/>
                  <a:pt x="6694" y="4420"/>
                </a:cubicBezTo>
                <a:cubicBezTo>
                  <a:pt x="6717" y="4334"/>
                  <a:pt x="6737" y="4244"/>
                  <a:pt x="6747" y="4154"/>
                </a:cubicBezTo>
                <a:cubicBezTo>
                  <a:pt x="6750" y="4115"/>
                  <a:pt x="6754" y="4081"/>
                  <a:pt x="6754" y="4051"/>
                </a:cubicBezTo>
                <a:cubicBezTo>
                  <a:pt x="6777" y="4021"/>
                  <a:pt x="6800" y="3995"/>
                  <a:pt x="6820" y="3968"/>
                </a:cubicBezTo>
                <a:cubicBezTo>
                  <a:pt x="6850" y="3932"/>
                  <a:pt x="6877" y="3895"/>
                  <a:pt x="6900" y="3859"/>
                </a:cubicBezTo>
                <a:lnTo>
                  <a:pt x="6970" y="3749"/>
                </a:lnTo>
                <a:cubicBezTo>
                  <a:pt x="6980" y="3729"/>
                  <a:pt x="6990" y="3712"/>
                  <a:pt x="7000" y="3689"/>
                </a:cubicBezTo>
                <a:lnTo>
                  <a:pt x="7026" y="3629"/>
                </a:lnTo>
                <a:cubicBezTo>
                  <a:pt x="7089" y="3490"/>
                  <a:pt x="7126" y="3340"/>
                  <a:pt x="7142" y="3184"/>
                </a:cubicBezTo>
                <a:cubicBezTo>
                  <a:pt x="7149" y="3118"/>
                  <a:pt x="7156" y="3048"/>
                  <a:pt x="7156" y="2981"/>
                </a:cubicBezTo>
                <a:cubicBezTo>
                  <a:pt x="7159" y="2912"/>
                  <a:pt x="7159" y="2845"/>
                  <a:pt x="7156" y="2779"/>
                </a:cubicBezTo>
                <a:cubicBezTo>
                  <a:pt x="7152" y="2642"/>
                  <a:pt x="7149" y="2506"/>
                  <a:pt x="7156" y="2353"/>
                </a:cubicBezTo>
                <a:lnTo>
                  <a:pt x="7156" y="2353"/>
                </a:lnTo>
                <a:cubicBezTo>
                  <a:pt x="7083" y="2480"/>
                  <a:pt x="7020" y="2609"/>
                  <a:pt x="6963" y="2742"/>
                </a:cubicBezTo>
                <a:cubicBezTo>
                  <a:pt x="6936" y="2805"/>
                  <a:pt x="6910" y="2865"/>
                  <a:pt x="6887" y="2925"/>
                </a:cubicBezTo>
                <a:cubicBezTo>
                  <a:pt x="6863" y="2985"/>
                  <a:pt x="6837" y="3041"/>
                  <a:pt x="6813" y="3101"/>
                </a:cubicBezTo>
                <a:cubicBezTo>
                  <a:pt x="6767" y="3217"/>
                  <a:pt x="6710" y="3327"/>
                  <a:pt x="6647" y="3433"/>
                </a:cubicBezTo>
                <a:lnTo>
                  <a:pt x="6621" y="3473"/>
                </a:lnTo>
                <a:lnTo>
                  <a:pt x="6617" y="3480"/>
                </a:lnTo>
                <a:cubicBezTo>
                  <a:pt x="6587" y="3433"/>
                  <a:pt x="6554" y="3387"/>
                  <a:pt x="6521" y="3334"/>
                </a:cubicBezTo>
                <a:cubicBezTo>
                  <a:pt x="6395" y="3523"/>
                  <a:pt x="6328" y="3669"/>
                  <a:pt x="6305" y="3859"/>
                </a:cubicBezTo>
                <a:cubicBezTo>
                  <a:pt x="6172" y="3995"/>
                  <a:pt x="6033" y="4121"/>
                  <a:pt x="5883" y="4241"/>
                </a:cubicBezTo>
                <a:lnTo>
                  <a:pt x="5677" y="4417"/>
                </a:lnTo>
                <a:lnTo>
                  <a:pt x="5484" y="4570"/>
                </a:lnTo>
                <a:cubicBezTo>
                  <a:pt x="5381" y="4656"/>
                  <a:pt x="5285" y="4726"/>
                  <a:pt x="5198" y="4792"/>
                </a:cubicBezTo>
                <a:cubicBezTo>
                  <a:pt x="5112" y="4859"/>
                  <a:pt x="5036" y="4912"/>
                  <a:pt x="4966" y="4959"/>
                </a:cubicBezTo>
                <a:cubicBezTo>
                  <a:pt x="4896" y="5005"/>
                  <a:pt x="4836" y="5048"/>
                  <a:pt x="4783" y="5082"/>
                </a:cubicBezTo>
                <a:lnTo>
                  <a:pt x="4700" y="5135"/>
                </a:lnTo>
                <a:lnTo>
                  <a:pt x="4713" y="5085"/>
                </a:lnTo>
                <a:cubicBezTo>
                  <a:pt x="4723" y="5055"/>
                  <a:pt x="4733" y="5025"/>
                  <a:pt x="4743" y="4989"/>
                </a:cubicBezTo>
                <a:lnTo>
                  <a:pt x="4760" y="4962"/>
                </a:lnTo>
                <a:lnTo>
                  <a:pt x="5119" y="4447"/>
                </a:lnTo>
                <a:lnTo>
                  <a:pt x="5152" y="4394"/>
                </a:lnTo>
                <a:cubicBezTo>
                  <a:pt x="5165" y="4380"/>
                  <a:pt x="5172" y="4360"/>
                  <a:pt x="5182" y="4350"/>
                </a:cubicBezTo>
                <a:lnTo>
                  <a:pt x="5192" y="4331"/>
                </a:lnTo>
                <a:cubicBezTo>
                  <a:pt x="5192" y="4331"/>
                  <a:pt x="5248" y="4244"/>
                  <a:pt x="5271" y="4208"/>
                </a:cubicBezTo>
                <a:lnTo>
                  <a:pt x="5351" y="4078"/>
                </a:lnTo>
                <a:lnTo>
                  <a:pt x="5411" y="3962"/>
                </a:lnTo>
                <a:lnTo>
                  <a:pt x="5507" y="3772"/>
                </a:lnTo>
                <a:cubicBezTo>
                  <a:pt x="5557" y="3663"/>
                  <a:pt x="5587" y="3586"/>
                  <a:pt x="5610" y="3526"/>
                </a:cubicBezTo>
                <a:cubicBezTo>
                  <a:pt x="5630" y="3486"/>
                  <a:pt x="5647" y="3443"/>
                  <a:pt x="5660" y="3403"/>
                </a:cubicBezTo>
                <a:cubicBezTo>
                  <a:pt x="5674" y="3360"/>
                  <a:pt x="5687" y="3320"/>
                  <a:pt x="5700" y="3277"/>
                </a:cubicBezTo>
                <a:cubicBezTo>
                  <a:pt x="5713" y="3237"/>
                  <a:pt x="5723" y="3197"/>
                  <a:pt x="5733" y="3161"/>
                </a:cubicBezTo>
                <a:cubicBezTo>
                  <a:pt x="5747" y="3121"/>
                  <a:pt x="5757" y="3081"/>
                  <a:pt x="5763" y="3041"/>
                </a:cubicBezTo>
                <a:cubicBezTo>
                  <a:pt x="5793" y="2892"/>
                  <a:pt x="5800" y="2742"/>
                  <a:pt x="5790" y="2589"/>
                </a:cubicBezTo>
                <a:lnTo>
                  <a:pt x="5780" y="2493"/>
                </a:lnTo>
                <a:cubicBezTo>
                  <a:pt x="5780" y="2453"/>
                  <a:pt x="5777" y="2416"/>
                  <a:pt x="5767" y="2380"/>
                </a:cubicBezTo>
                <a:cubicBezTo>
                  <a:pt x="5757" y="2310"/>
                  <a:pt x="5740" y="2247"/>
                  <a:pt x="5723" y="2180"/>
                </a:cubicBezTo>
                <a:cubicBezTo>
                  <a:pt x="5707" y="2117"/>
                  <a:pt x="5690" y="2054"/>
                  <a:pt x="5680" y="1988"/>
                </a:cubicBezTo>
                <a:cubicBezTo>
                  <a:pt x="5667" y="1918"/>
                  <a:pt x="5670" y="1845"/>
                  <a:pt x="5694" y="1778"/>
                </a:cubicBezTo>
                <a:lnTo>
                  <a:pt x="5694" y="1778"/>
                </a:lnTo>
                <a:cubicBezTo>
                  <a:pt x="5637" y="1831"/>
                  <a:pt x="5597" y="1901"/>
                  <a:pt x="5577" y="1974"/>
                </a:cubicBezTo>
                <a:cubicBezTo>
                  <a:pt x="5557" y="2044"/>
                  <a:pt x="5541" y="2114"/>
                  <a:pt x="5527" y="2187"/>
                </a:cubicBezTo>
                <a:cubicBezTo>
                  <a:pt x="5517" y="2254"/>
                  <a:pt x="5507" y="2317"/>
                  <a:pt x="5494" y="2380"/>
                </a:cubicBezTo>
                <a:cubicBezTo>
                  <a:pt x="5491" y="2410"/>
                  <a:pt x="5484" y="2436"/>
                  <a:pt x="5474" y="2463"/>
                </a:cubicBezTo>
                <a:lnTo>
                  <a:pt x="5454" y="2563"/>
                </a:lnTo>
                <a:cubicBezTo>
                  <a:pt x="5428" y="2686"/>
                  <a:pt x="5394" y="2809"/>
                  <a:pt x="5355" y="2928"/>
                </a:cubicBezTo>
                <a:cubicBezTo>
                  <a:pt x="5348" y="2955"/>
                  <a:pt x="5331" y="2991"/>
                  <a:pt x="5318" y="3025"/>
                </a:cubicBezTo>
                <a:cubicBezTo>
                  <a:pt x="5305" y="3058"/>
                  <a:pt x="5291" y="3094"/>
                  <a:pt x="5275" y="3131"/>
                </a:cubicBezTo>
                <a:cubicBezTo>
                  <a:pt x="5262" y="3164"/>
                  <a:pt x="5248" y="3201"/>
                  <a:pt x="5235" y="3241"/>
                </a:cubicBezTo>
                <a:cubicBezTo>
                  <a:pt x="5222" y="3277"/>
                  <a:pt x="5202" y="3314"/>
                  <a:pt x="5185" y="3354"/>
                </a:cubicBezTo>
                <a:cubicBezTo>
                  <a:pt x="5162" y="3407"/>
                  <a:pt x="5135" y="3476"/>
                  <a:pt x="5092" y="3576"/>
                </a:cubicBezTo>
                <a:lnTo>
                  <a:pt x="5002" y="3746"/>
                </a:lnTo>
                <a:lnTo>
                  <a:pt x="4949" y="3849"/>
                </a:lnTo>
                <a:lnTo>
                  <a:pt x="4949" y="3786"/>
                </a:lnTo>
                <a:cubicBezTo>
                  <a:pt x="4949" y="3706"/>
                  <a:pt x="4949" y="3629"/>
                  <a:pt x="4943" y="3556"/>
                </a:cubicBezTo>
                <a:cubicBezTo>
                  <a:pt x="4936" y="3483"/>
                  <a:pt x="4933" y="3420"/>
                  <a:pt x="4926" y="3373"/>
                </a:cubicBezTo>
                <a:cubicBezTo>
                  <a:pt x="4923" y="3344"/>
                  <a:pt x="4919" y="3320"/>
                  <a:pt x="4919" y="3307"/>
                </a:cubicBezTo>
                <a:cubicBezTo>
                  <a:pt x="4962" y="3231"/>
                  <a:pt x="5002" y="3157"/>
                  <a:pt x="5036" y="3094"/>
                </a:cubicBezTo>
                <a:lnTo>
                  <a:pt x="5089" y="2995"/>
                </a:lnTo>
                <a:cubicBezTo>
                  <a:pt x="5102" y="2961"/>
                  <a:pt x="5115" y="2931"/>
                  <a:pt x="5129" y="2902"/>
                </a:cubicBezTo>
                <a:cubicBezTo>
                  <a:pt x="5152" y="2845"/>
                  <a:pt x="5175" y="2799"/>
                  <a:pt x="5192" y="2755"/>
                </a:cubicBezTo>
                <a:cubicBezTo>
                  <a:pt x="5208" y="2715"/>
                  <a:pt x="5218" y="2679"/>
                  <a:pt x="5228" y="2649"/>
                </a:cubicBezTo>
                <a:cubicBezTo>
                  <a:pt x="5258" y="2566"/>
                  <a:pt x="5285" y="2480"/>
                  <a:pt x="5305" y="2393"/>
                </a:cubicBezTo>
                <a:cubicBezTo>
                  <a:pt x="5325" y="2317"/>
                  <a:pt x="5341" y="2237"/>
                  <a:pt x="5355" y="2157"/>
                </a:cubicBezTo>
                <a:cubicBezTo>
                  <a:pt x="5361" y="2117"/>
                  <a:pt x="5365" y="2081"/>
                  <a:pt x="5371" y="2044"/>
                </a:cubicBezTo>
                <a:lnTo>
                  <a:pt x="5375" y="1988"/>
                </a:lnTo>
                <a:lnTo>
                  <a:pt x="5378" y="1961"/>
                </a:lnTo>
                <a:lnTo>
                  <a:pt x="5378" y="1938"/>
                </a:lnTo>
                <a:cubicBezTo>
                  <a:pt x="5384" y="1881"/>
                  <a:pt x="5391" y="1822"/>
                  <a:pt x="5404" y="1762"/>
                </a:cubicBezTo>
                <a:cubicBezTo>
                  <a:pt x="5424" y="1639"/>
                  <a:pt x="5454" y="1509"/>
                  <a:pt x="5471" y="1370"/>
                </a:cubicBezTo>
                <a:cubicBezTo>
                  <a:pt x="5488" y="1230"/>
                  <a:pt x="5494" y="1074"/>
                  <a:pt x="5441" y="931"/>
                </a:cubicBezTo>
                <a:cubicBezTo>
                  <a:pt x="5431" y="1001"/>
                  <a:pt x="5408" y="1070"/>
                  <a:pt x="5378" y="1134"/>
                </a:cubicBezTo>
                <a:cubicBezTo>
                  <a:pt x="5351" y="1193"/>
                  <a:pt x="5318" y="1253"/>
                  <a:pt x="5285" y="1306"/>
                </a:cubicBezTo>
                <a:cubicBezTo>
                  <a:pt x="5218" y="1419"/>
                  <a:pt x="5145" y="1526"/>
                  <a:pt x="5082" y="1652"/>
                </a:cubicBezTo>
                <a:cubicBezTo>
                  <a:pt x="5049" y="1718"/>
                  <a:pt x="5019" y="1788"/>
                  <a:pt x="4996" y="1861"/>
                </a:cubicBezTo>
                <a:lnTo>
                  <a:pt x="4989" y="1891"/>
                </a:lnTo>
                <a:lnTo>
                  <a:pt x="4979" y="1915"/>
                </a:lnTo>
                <a:cubicBezTo>
                  <a:pt x="4976" y="1931"/>
                  <a:pt x="4969" y="1948"/>
                  <a:pt x="4966" y="1964"/>
                </a:cubicBezTo>
                <a:cubicBezTo>
                  <a:pt x="4956" y="1994"/>
                  <a:pt x="4946" y="2028"/>
                  <a:pt x="4936" y="2061"/>
                </a:cubicBezTo>
                <a:cubicBezTo>
                  <a:pt x="4919" y="2127"/>
                  <a:pt x="4889" y="2197"/>
                  <a:pt x="4869" y="2270"/>
                </a:cubicBezTo>
                <a:cubicBezTo>
                  <a:pt x="4849" y="2343"/>
                  <a:pt x="4820" y="2416"/>
                  <a:pt x="4793" y="2496"/>
                </a:cubicBezTo>
                <a:cubicBezTo>
                  <a:pt x="4783" y="2526"/>
                  <a:pt x="4770" y="2563"/>
                  <a:pt x="4750" y="2609"/>
                </a:cubicBezTo>
                <a:lnTo>
                  <a:pt x="4726" y="2546"/>
                </a:lnTo>
                <a:cubicBezTo>
                  <a:pt x="4717" y="2519"/>
                  <a:pt x="4703" y="2496"/>
                  <a:pt x="4697" y="2470"/>
                </a:cubicBezTo>
                <a:cubicBezTo>
                  <a:pt x="4687" y="2446"/>
                  <a:pt x="4673" y="2423"/>
                  <a:pt x="4663" y="2403"/>
                </a:cubicBezTo>
                <a:cubicBezTo>
                  <a:pt x="4640" y="2360"/>
                  <a:pt x="4620" y="2317"/>
                  <a:pt x="4600" y="2280"/>
                </a:cubicBezTo>
                <a:lnTo>
                  <a:pt x="4504" y="2104"/>
                </a:lnTo>
                <a:cubicBezTo>
                  <a:pt x="4447" y="2004"/>
                  <a:pt x="4407" y="1934"/>
                  <a:pt x="4378" y="1881"/>
                </a:cubicBezTo>
                <a:cubicBezTo>
                  <a:pt x="4354" y="1838"/>
                  <a:pt x="4331" y="1802"/>
                  <a:pt x="4311" y="1762"/>
                </a:cubicBezTo>
                <a:cubicBezTo>
                  <a:pt x="4311" y="1755"/>
                  <a:pt x="4314" y="1748"/>
                  <a:pt x="4318" y="1745"/>
                </a:cubicBezTo>
                <a:cubicBezTo>
                  <a:pt x="4334" y="1702"/>
                  <a:pt x="4351" y="1659"/>
                  <a:pt x="4368" y="1619"/>
                </a:cubicBezTo>
                <a:cubicBezTo>
                  <a:pt x="4384" y="1579"/>
                  <a:pt x="4394" y="1536"/>
                  <a:pt x="4407" y="1499"/>
                </a:cubicBezTo>
                <a:cubicBezTo>
                  <a:pt x="4431" y="1419"/>
                  <a:pt x="4454" y="1343"/>
                  <a:pt x="4471" y="1270"/>
                </a:cubicBezTo>
                <a:cubicBezTo>
                  <a:pt x="4487" y="1197"/>
                  <a:pt x="4504" y="1124"/>
                  <a:pt x="4517" y="1054"/>
                </a:cubicBezTo>
                <a:cubicBezTo>
                  <a:pt x="4524" y="1021"/>
                  <a:pt x="4527" y="981"/>
                  <a:pt x="4530" y="944"/>
                </a:cubicBezTo>
                <a:cubicBezTo>
                  <a:pt x="4537" y="908"/>
                  <a:pt x="4540" y="868"/>
                  <a:pt x="4540" y="831"/>
                </a:cubicBezTo>
                <a:cubicBezTo>
                  <a:pt x="4544" y="692"/>
                  <a:pt x="4527" y="552"/>
                  <a:pt x="4497" y="416"/>
                </a:cubicBezTo>
                <a:cubicBezTo>
                  <a:pt x="4471" y="283"/>
                  <a:pt x="4434" y="147"/>
                  <a:pt x="43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"/>
          <p:cNvSpPr/>
          <p:nvPr/>
        </p:nvSpPr>
        <p:spPr>
          <a:xfrm flipH="1">
            <a:off x="2501514" y="4773438"/>
            <a:ext cx="638167" cy="585744"/>
          </a:xfrm>
          <a:custGeom>
            <a:avLst/>
            <a:gdLst/>
            <a:ahLst/>
            <a:cxnLst/>
            <a:rect l="l" t="t" r="r" b="b"/>
            <a:pathLst>
              <a:path w="5574" h="5116" extrusionOk="0">
                <a:moveTo>
                  <a:pt x="3164" y="1669"/>
                </a:moveTo>
                <a:lnTo>
                  <a:pt x="3311" y="1935"/>
                </a:lnTo>
                <a:cubicBezTo>
                  <a:pt x="3370" y="2048"/>
                  <a:pt x="3420" y="2164"/>
                  <a:pt x="3457" y="2287"/>
                </a:cubicBezTo>
                <a:cubicBezTo>
                  <a:pt x="3467" y="2317"/>
                  <a:pt x="3470" y="2347"/>
                  <a:pt x="3480" y="2377"/>
                </a:cubicBezTo>
                <a:cubicBezTo>
                  <a:pt x="3487" y="2407"/>
                  <a:pt x="3493" y="2433"/>
                  <a:pt x="3497" y="2460"/>
                </a:cubicBezTo>
                <a:cubicBezTo>
                  <a:pt x="3500" y="2480"/>
                  <a:pt x="3503" y="2500"/>
                  <a:pt x="3507" y="2516"/>
                </a:cubicBezTo>
                <a:lnTo>
                  <a:pt x="3503" y="2523"/>
                </a:lnTo>
                <a:cubicBezTo>
                  <a:pt x="3447" y="2613"/>
                  <a:pt x="3390" y="2696"/>
                  <a:pt x="3351" y="2759"/>
                </a:cubicBezTo>
                <a:cubicBezTo>
                  <a:pt x="3311" y="2819"/>
                  <a:pt x="3284" y="2855"/>
                  <a:pt x="3284" y="2855"/>
                </a:cubicBezTo>
                <a:cubicBezTo>
                  <a:pt x="3284" y="2855"/>
                  <a:pt x="3194" y="2982"/>
                  <a:pt x="3081" y="3144"/>
                </a:cubicBezTo>
                <a:cubicBezTo>
                  <a:pt x="2982" y="3297"/>
                  <a:pt x="2822" y="3477"/>
                  <a:pt x="2716" y="3620"/>
                </a:cubicBezTo>
                <a:cubicBezTo>
                  <a:pt x="2699" y="3640"/>
                  <a:pt x="2686" y="3660"/>
                  <a:pt x="2673" y="3676"/>
                </a:cubicBezTo>
                <a:cubicBezTo>
                  <a:pt x="2656" y="3630"/>
                  <a:pt x="2639" y="3580"/>
                  <a:pt x="2619" y="3527"/>
                </a:cubicBezTo>
                <a:cubicBezTo>
                  <a:pt x="2596" y="3460"/>
                  <a:pt x="2566" y="3384"/>
                  <a:pt x="2530" y="3307"/>
                </a:cubicBezTo>
                <a:cubicBezTo>
                  <a:pt x="2546" y="3178"/>
                  <a:pt x="2573" y="3045"/>
                  <a:pt x="2599" y="2928"/>
                </a:cubicBezTo>
                <a:cubicBezTo>
                  <a:pt x="2626" y="2809"/>
                  <a:pt x="2649" y="2703"/>
                  <a:pt x="2669" y="2626"/>
                </a:cubicBezTo>
                <a:cubicBezTo>
                  <a:pt x="2676" y="2613"/>
                  <a:pt x="2679" y="2596"/>
                  <a:pt x="2683" y="2583"/>
                </a:cubicBezTo>
                <a:cubicBezTo>
                  <a:pt x="2686" y="2573"/>
                  <a:pt x="2693" y="2560"/>
                  <a:pt x="2693" y="2553"/>
                </a:cubicBezTo>
                <a:cubicBezTo>
                  <a:pt x="2696" y="2546"/>
                  <a:pt x="2699" y="2540"/>
                  <a:pt x="2702" y="2533"/>
                </a:cubicBezTo>
                <a:cubicBezTo>
                  <a:pt x="2702" y="2530"/>
                  <a:pt x="2702" y="2530"/>
                  <a:pt x="2706" y="2526"/>
                </a:cubicBezTo>
                <a:lnTo>
                  <a:pt x="2709" y="2520"/>
                </a:lnTo>
                <a:cubicBezTo>
                  <a:pt x="2712" y="2510"/>
                  <a:pt x="2716" y="2503"/>
                  <a:pt x="2719" y="2496"/>
                </a:cubicBezTo>
                <a:cubicBezTo>
                  <a:pt x="2736" y="2470"/>
                  <a:pt x="2749" y="2440"/>
                  <a:pt x="2769" y="2417"/>
                </a:cubicBezTo>
                <a:cubicBezTo>
                  <a:pt x="2779" y="2400"/>
                  <a:pt x="2796" y="2380"/>
                  <a:pt x="2812" y="2360"/>
                </a:cubicBezTo>
                <a:cubicBezTo>
                  <a:pt x="2825" y="2340"/>
                  <a:pt x="2842" y="2317"/>
                  <a:pt x="2865" y="2290"/>
                </a:cubicBezTo>
                <a:cubicBezTo>
                  <a:pt x="2885" y="2261"/>
                  <a:pt x="2905" y="2231"/>
                  <a:pt x="2925" y="2201"/>
                </a:cubicBezTo>
                <a:lnTo>
                  <a:pt x="2955" y="2151"/>
                </a:lnTo>
                <a:cubicBezTo>
                  <a:pt x="2962" y="2134"/>
                  <a:pt x="2972" y="2118"/>
                  <a:pt x="2978" y="2098"/>
                </a:cubicBezTo>
                <a:cubicBezTo>
                  <a:pt x="2998" y="2064"/>
                  <a:pt x="3012" y="2028"/>
                  <a:pt x="3025" y="1991"/>
                </a:cubicBezTo>
                <a:cubicBezTo>
                  <a:pt x="3041" y="1958"/>
                  <a:pt x="3055" y="1925"/>
                  <a:pt x="3068" y="1888"/>
                </a:cubicBezTo>
                <a:cubicBezTo>
                  <a:pt x="3081" y="1855"/>
                  <a:pt x="3095" y="1822"/>
                  <a:pt x="3108" y="1792"/>
                </a:cubicBezTo>
                <a:cubicBezTo>
                  <a:pt x="3125" y="1762"/>
                  <a:pt x="3138" y="1729"/>
                  <a:pt x="3151" y="1699"/>
                </a:cubicBezTo>
                <a:cubicBezTo>
                  <a:pt x="3154" y="1689"/>
                  <a:pt x="3161" y="1679"/>
                  <a:pt x="3164" y="1669"/>
                </a:cubicBezTo>
                <a:close/>
                <a:moveTo>
                  <a:pt x="2161" y="3164"/>
                </a:moveTo>
                <a:cubicBezTo>
                  <a:pt x="2181" y="3201"/>
                  <a:pt x="2204" y="3238"/>
                  <a:pt x="2224" y="3274"/>
                </a:cubicBezTo>
                <a:cubicBezTo>
                  <a:pt x="2234" y="3294"/>
                  <a:pt x="2244" y="3311"/>
                  <a:pt x="2257" y="3331"/>
                </a:cubicBezTo>
                <a:cubicBezTo>
                  <a:pt x="2260" y="3337"/>
                  <a:pt x="2260" y="3341"/>
                  <a:pt x="2264" y="3347"/>
                </a:cubicBezTo>
                <a:cubicBezTo>
                  <a:pt x="2251" y="3454"/>
                  <a:pt x="2241" y="3557"/>
                  <a:pt x="2234" y="3646"/>
                </a:cubicBezTo>
                <a:cubicBezTo>
                  <a:pt x="2231" y="3726"/>
                  <a:pt x="2231" y="3796"/>
                  <a:pt x="2227" y="3859"/>
                </a:cubicBezTo>
                <a:cubicBezTo>
                  <a:pt x="2227" y="3922"/>
                  <a:pt x="2234" y="3979"/>
                  <a:pt x="2237" y="4032"/>
                </a:cubicBezTo>
                <a:cubicBezTo>
                  <a:pt x="2241" y="4105"/>
                  <a:pt x="2251" y="4181"/>
                  <a:pt x="2264" y="4254"/>
                </a:cubicBezTo>
                <a:lnTo>
                  <a:pt x="2269" y="4281"/>
                </a:lnTo>
                <a:lnTo>
                  <a:pt x="2269" y="4281"/>
                </a:lnTo>
                <a:cubicBezTo>
                  <a:pt x="2263" y="4266"/>
                  <a:pt x="2257" y="4250"/>
                  <a:pt x="2251" y="4235"/>
                </a:cubicBezTo>
                <a:cubicBezTo>
                  <a:pt x="2241" y="4218"/>
                  <a:pt x="2234" y="4195"/>
                  <a:pt x="2227" y="4175"/>
                </a:cubicBezTo>
                <a:cubicBezTo>
                  <a:pt x="2221" y="4151"/>
                  <a:pt x="2211" y="4131"/>
                  <a:pt x="2204" y="4105"/>
                </a:cubicBezTo>
                <a:cubicBezTo>
                  <a:pt x="2194" y="4082"/>
                  <a:pt x="2187" y="4055"/>
                  <a:pt x="2181" y="4028"/>
                </a:cubicBezTo>
                <a:cubicBezTo>
                  <a:pt x="2171" y="3999"/>
                  <a:pt x="2164" y="3969"/>
                  <a:pt x="2157" y="3942"/>
                </a:cubicBezTo>
                <a:cubicBezTo>
                  <a:pt x="2148" y="3909"/>
                  <a:pt x="2141" y="3876"/>
                  <a:pt x="2138" y="3842"/>
                </a:cubicBezTo>
                <a:cubicBezTo>
                  <a:pt x="2124" y="3763"/>
                  <a:pt x="2118" y="3683"/>
                  <a:pt x="2118" y="3600"/>
                </a:cubicBezTo>
                <a:lnTo>
                  <a:pt x="2118" y="3497"/>
                </a:lnTo>
                <a:cubicBezTo>
                  <a:pt x="2118" y="3473"/>
                  <a:pt x="2118" y="3457"/>
                  <a:pt x="2118" y="3457"/>
                </a:cubicBezTo>
                <a:cubicBezTo>
                  <a:pt x="2118" y="3457"/>
                  <a:pt x="2124" y="3380"/>
                  <a:pt x="2138" y="3291"/>
                </a:cubicBezTo>
                <a:cubicBezTo>
                  <a:pt x="2144" y="3251"/>
                  <a:pt x="2154" y="3208"/>
                  <a:pt x="2161" y="3164"/>
                </a:cubicBezTo>
                <a:close/>
                <a:moveTo>
                  <a:pt x="3540" y="2928"/>
                </a:moveTo>
                <a:lnTo>
                  <a:pt x="3540" y="2978"/>
                </a:lnTo>
                <a:cubicBezTo>
                  <a:pt x="3540" y="3025"/>
                  <a:pt x="3537" y="3078"/>
                  <a:pt x="3533" y="3131"/>
                </a:cubicBezTo>
                <a:cubicBezTo>
                  <a:pt x="3510" y="3344"/>
                  <a:pt x="3470" y="3553"/>
                  <a:pt x="3410" y="3756"/>
                </a:cubicBezTo>
                <a:lnTo>
                  <a:pt x="3374" y="3802"/>
                </a:lnTo>
                <a:lnTo>
                  <a:pt x="3164" y="4095"/>
                </a:lnTo>
                <a:lnTo>
                  <a:pt x="3091" y="4195"/>
                </a:lnTo>
                <a:cubicBezTo>
                  <a:pt x="3071" y="4221"/>
                  <a:pt x="3051" y="4244"/>
                  <a:pt x="3038" y="4264"/>
                </a:cubicBezTo>
                <a:cubicBezTo>
                  <a:pt x="2952" y="4364"/>
                  <a:pt x="2879" y="4474"/>
                  <a:pt x="2815" y="4587"/>
                </a:cubicBezTo>
                <a:cubicBezTo>
                  <a:pt x="2822" y="4424"/>
                  <a:pt x="2809" y="4264"/>
                  <a:pt x="2779" y="4105"/>
                </a:cubicBezTo>
                <a:cubicBezTo>
                  <a:pt x="2776" y="4078"/>
                  <a:pt x="2769" y="4048"/>
                  <a:pt x="2759" y="4012"/>
                </a:cubicBezTo>
                <a:cubicBezTo>
                  <a:pt x="2809" y="3929"/>
                  <a:pt x="2862" y="3846"/>
                  <a:pt x="2922" y="3769"/>
                </a:cubicBezTo>
                <a:cubicBezTo>
                  <a:pt x="2968" y="3706"/>
                  <a:pt x="3035" y="3626"/>
                  <a:pt x="3101" y="3543"/>
                </a:cubicBezTo>
                <a:cubicBezTo>
                  <a:pt x="3135" y="3503"/>
                  <a:pt x="3168" y="3460"/>
                  <a:pt x="3201" y="3417"/>
                </a:cubicBezTo>
                <a:cubicBezTo>
                  <a:pt x="3218" y="3394"/>
                  <a:pt x="3234" y="3377"/>
                  <a:pt x="3251" y="3351"/>
                </a:cubicBezTo>
                <a:lnTo>
                  <a:pt x="3294" y="3287"/>
                </a:lnTo>
                <a:lnTo>
                  <a:pt x="3493" y="2998"/>
                </a:lnTo>
                <a:lnTo>
                  <a:pt x="3540" y="2928"/>
                </a:lnTo>
                <a:close/>
                <a:moveTo>
                  <a:pt x="4883" y="3457"/>
                </a:moveTo>
                <a:cubicBezTo>
                  <a:pt x="4883" y="3464"/>
                  <a:pt x="4879" y="3470"/>
                  <a:pt x="4876" y="3473"/>
                </a:cubicBezTo>
                <a:cubicBezTo>
                  <a:pt x="4866" y="3497"/>
                  <a:pt x="4843" y="3540"/>
                  <a:pt x="4816" y="3593"/>
                </a:cubicBezTo>
                <a:cubicBezTo>
                  <a:pt x="4786" y="3650"/>
                  <a:pt x="4750" y="3723"/>
                  <a:pt x="4693" y="3812"/>
                </a:cubicBezTo>
                <a:cubicBezTo>
                  <a:pt x="4650" y="3882"/>
                  <a:pt x="4603" y="3949"/>
                  <a:pt x="4554" y="4015"/>
                </a:cubicBezTo>
                <a:cubicBezTo>
                  <a:pt x="4540" y="4028"/>
                  <a:pt x="4527" y="4045"/>
                  <a:pt x="4514" y="4055"/>
                </a:cubicBezTo>
                <a:cubicBezTo>
                  <a:pt x="4500" y="4065"/>
                  <a:pt x="4490" y="4082"/>
                  <a:pt x="4480" y="4088"/>
                </a:cubicBezTo>
                <a:cubicBezTo>
                  <a:pt x="4470" y="4098"/>
                  <a:pt x="4460" y="4108"/>
                  <a:pt x="4450" y="4118"/>
                </a:cubicBezTo>
                <a:lnTo>
                  <a:pt x="4444" y="4125"/>
                </a:lnTo>
                <a:cubicBezTo>
                  <a:pt x="4437" y="4128"/>
                  <a:pt x="4431" y="4135"/>
                  <a:pt x="4421" y="4138"/>
                </a:cubicBezTo>
                <a:lnTo>
                  <a:pt x="4391" y="4161"/>
                </a:lnTo>
                <a:lnTo>
                  <a:pt x="4344" y="4188"/>
                </a:lnTo>
                <a:lnTo>
                  <a:pt x="4294" y="4218"/>
                </a:lnTo>
                <a:lnTo>
                  <a:pt x="4241" y="4244"/>
                </a:lnTo>
                <a:lnTo>
                  <a:pt x="4188" y="4271"/>
                </a:lnTo>
                <a:lnTo>
                  <a:pt x="4135" y="4294"/>
                </a:lnTo>
                <a:cubicBezTo>
                  <a:pt x="4005" y="4351"/>
                  <a:pt x="3892" y="4391"/>
                  <a:pt x="3802" y="4427"/>
                </a:cubicBezTo>
                <a:cubicBezTo>
                  <a:pt x="3713" y="4460"/>
                  <a:pt x="3643" y="4487"/>
                  <a:pt x="3596" y="4507"/>
                </a:cubicBezTo>
                <a:cubicBezTo>
                  <a:pt x="3550" y="4524"/>
                  <a:pt x="3507" y="4547"/>
                  <a:pt x="3464" y="4567"/>
                </a:cubicBezTo>
                <a:cubicBezTo>
                  <a:pt x="3447" y="4580"/>
                  <a:pt x="3427" y="4593"/>
                  <a:pt x="3407" y="4603"/>
                </a:cubicBezTo>
                <a:lnTo>
                  <a:pt x="3394" y="4610"/>
                </a:lnTo>
                <a:cubicBezTo>
                  <a:pt x="3417" y="4564"/>
                  <a:pt x="3440" y="4517"/>
                  <a:pt x="3457" y="4470"/>
                </a:cubicBezTo>
                <a:lnTo>
                  <a:pt x="3586" y="4404"/>
                </a:lnTo>
                <a:cubicBezTo>
                  <a:pt x="3606" y="4394"/>
                  <a:pt x="3633" y="4381"/>
                  <a:pt x="3656" y="4367"/>
                </a:cubicBezTo>
                <a:lnTo>
                  <a:pt x="3733" y="4321"/>
                </a:lnTo>
                <a:lnTo>
                  <a:pt x="3912" y="4211"/>
                </a:lnTo>
                <a:lnTo>
                  <a:pt x="4115" y="4072"/>
                </a:lnTo>
                <a:cubicBezTo>
                  <a:pt x="4151" y="4048"/>
                  <a:pt x="4185" y="4022"/>
                  <a:pt x="4221" y="3995"/>
                </a:cubicBezTo>
                <a:lnTo>
                  <a:pt x="4321" y="3915"/>
                </a:lnTo>
                <a:cubicBezTo>
                  <a:pt x="4387" y="3869"/>
                  <a:pt x="4441" y="3819"/>
                  <a:pt x="4480" y="3789"/>
                </a:cubicBezTo>
                <a:lnTo>
                  <a:pt x="4547" y="3736"/>
                </a:lnTo>
                <a:lnTo>
                  <a:pt x="4623" y="3673"/>
                </a:lnTo>
                <a:lnTo>
                  <a:pt x="4803" y="3523"/>
                </a:lnTo>
                <a:lnTo>
                  <a:pt x="4883" y="3457"/>
                </a:lnTo>
                <a:close/>
                <a:moveTo>
                  <a:pt x="2845" y="5039"/>
                </a:moveTo>
                <a:cubicBezTo>
                  <a:pt x="2829" y="5062"/>
                  <a:pt x="2809" y="5082"/>
                  <a:pt x="2786" y="5099"/>
                </a:cubicBezTo>
                <a:lnTo>
                  <a:pt x="2782" y="5102"/>
                </a:lnTo>
                <a:lnTo>
                  <a:pt x="2779" y="5099"/>
                </a:lnTo>
                <a:cubicBezTo>
                  <a:pt x="2802" y="5079"/>
                  <a:pt x="2825" y="5059"/>
                  <a:pt x="2845" y="5039"/>
                </a:cubicBezTo>
                <a:close/>
                <a:moveTo>
                  <a:pt x="3424" y="1"/>
                </a:moveTo>
                <a:cubicBezTo>
                  <a:pt x="3380" y="167"/>
                  <a:pt x="3357" y="306"/>
                  <a:pt x="3331" y="443"/>
                </a:cubicBezTo>
                <a:cubicBezTo>
                  <a:pt x="3314" y="513"/>
                  <a:pt x="3297" y="579"/>
                  <a:pt x="3281" y="652"/>
                </a:cubicBezTo>
                <a:lnTo>
                  <a:pt x="3264" y="705"/>
                </a:lnTo>
                <a:cubicBezTo>
                  <a:pt x="3261" y="712"/>
                  <a:pt x="3257" y="722"/>
                  <a:pt x="3254" y="732"/>
                </a:cubicBezTo>
                <a:cubicBezTo>
                  <a:pt x="3254" y="742"/>
                  <a:pt x="3247" y="752"/>
                  <a:pt x="3244" y="762"/>
                </a:cubicBezTo>
                <a:cubicBezTo>
                  <a:pt x="3231" y="805"/>
                  <a:pt x="3218" y="845"/>
                  <a:pt x="3204" y="891"/>
                </a:cubicBezTo>
                <a:cubicBezTo>
                  <a:pt x="3198" y="908"/>
                  <a:pt x="3194" y="925"/>
                  <a:pt x="3188" y="948"/>
                </a:cubicBezTo>
                <a:cubicBezTo>
                  <a:pt x="3181" y="968"/>
                  <a:pt x="3171" y="994"/>
                  <a:pt x="3161" y="1021"/>
                </a:cubicBezTo>
                <a:cubicBezTo>
                  <a:pt x="3154" y="1038"/>
                  <a:pt x="3148" y="1054"/>
                  <a:pt x="3144" y="1071"/>
                </a:cubicBezTo>
                <a:cubicBezTo>
                  <a:pt x="3138" y="1061"/>
                  <a:pt x="3131" y="1048"/>
                  <a:pt x="3128" y="1038"/>
                </a:cubicBezTo>
                <a:lnTo>
                  <a:pt x="3098" y="981"/>
                </a:lnTo>
                <a:cubicBezTo>
                  <a:pt x="3091" y="968"/>
                  <a:pt x="3085" y="951"/>
                  <a:pt x="3078" y="931"/>
                </a:cubicBezTo>
                <a:cubicBezTo>
                  <a:pt x="3051" y="871"/>
                  <a:pt x="3031" y="805"/>
                  <a:pt x="3018" y="738"/>
                </a:cubicBezTo>
                <a:cubicBezTo>
                  <a:pt x="2988" y="606"/>
                  <a:pt x="2968" y="463"/>
                  <a:pt x="2928" y="300"/>
                </a:cubicBezTo>
                <a:cubicBezTo>
                  <a:pt x="2885" y="463"/>
                  <a:pt x="2845" y="596"/>
                  <a:pt x="2832" y="752"/>
                </a:cubicBezTo>
                <a:cubicBezTo>
                  <a:pt x="2825" y="838"/>
                  <a:pt x="2832" y="921"/>
                  <a:pt x="2852" y="1004"/>
                </a:cubicBezTo>
                <a:cubicBezTo>
                  <a:pt x="2865" y="1051"/>
                  <a:pt x="2879" y="1094"/>
                  <a:pt x="2899" y="1137"/>
                </a:cubicBezTo>
                <a:cubicBezTo>
                  <a:pt x="2915" y="1177"/>
                  <a:pt x="2935" y="1224"/>
                  <a:pt x="2955" y="1270"/>
                </a:cubicBezTo>
                <a:cubicBezTo>
                  <a:pt x="2968" y="1300"/>
                  <a:pt x="2988" y="1337"/>
                  <a:pt x="3015" y="1390"/>
                </a:cubicBezTo>
                <a:lnTo>
                  <a:pt x="3008" y="1406"/>
                </a:lnTo>
                <a:lnTo>
                  <a:pt x="2922" y="1586"/>
                </a:lnTo>
                <a:cubicBezTo>
                  <a:pt x="2905" y="1619"/>
                  <a:pt x="2889" y="1656"/>
                  <a:pt x="2872" y="1689"/>
                </a:cubicBezTo>
                <a:cubicBezTo>
                  <a:pt x="2859" y="1725"/>
                  <a:pt x="2842" y="1762"/>
                  <a:pt x="2832" y="1795"/>
                </a:cubicBezTo>
                <a:lnTo>
                  <a:pt x="2792" y="1898"/>
                </a:lnTo>
                <a:cubicBezTo>
                  <a:pt x="2779" y="1928"/>
                  <a:pt x="2766" y="1961"/>
                  <a:pt x="2752" y="1988"/>
                </a:cubicBezTo>
                <a:cubicBezTo>
                  <a:pt x="2742" y="2001"/>
                  <a:pt x="2736" y="2015"/>
                  <a:pt x="2729" y="2028"/>
                </a:cubicBezTo>
                <a:cubicBezTo>
                  <a:pt x="2722" y="2041"/>
                  <a:pt x="2716" y="2054"/>
                  <a:pt x="2709" y="2068"/>
                </a:cubicBezTo>
                <a:cubicBezTo>
                  <a:pt x="2693" y="2091"/>
                  <a:pt x="2679" y="2114"/>
                  <a:pt x="2663" y="2134"/>
                </a:cubicBezTo>
                <a:cubicBezTo>
                  <a:pt x="2646" y="2157"/>
                  <a:pt x="2626" y="2181"/>
                  <a:pt x="2609" y="2204"/>
                </a:cubicBezTo>
                <a:cubicBezTo>
                  <a:pt x="2593" y="2227"/>
                  <a:pt x="2576" y="2247"/>
                  <a:pt x="2563" y="2270"/>
                </a:cubicBezTo>
                <a:cubicBezTo>
                  <a:pt x="2536" y="2304"/>
                  <a:pt x="2516" y="2340"/>
                  <a:pt x="2496" y="2377"/>
                </a:cubicBezTo>
                <a:cubicBezTo>
                  <a:pt x="2490" y="2387"/>
                  <a:pt x="2486" y="2400"/>
                  <a:pt x="2480" y="2410"/>
                </a:cubicBezTo>
                <a:lnTo>
                  <a:pt x="2477" y="2420"/>
                </a:lnTo>
                <a:lnTo>
                  <a:pt x="2470" y="2430"/>
                </a:lnTo>
                <a:cubicBezTo>
                  <a:pt x="2470" y="2437"/>
                  <a:pt x="2463" y="2447"/>
                  <a:pt x="2460" y="2457"/>
                </a:cubicBezTo>
                <a:cubicBezTo>
                  <a:pt x="2453" y="2470"/>
                  <a:pt x="2450" y="2486"/>
                  <a:pt x="2443" y="2503"/>
                </a:cubicBezTo>
                <a:cubicBezTo>
                  <a:pt x="2437" y="2520"/>
                  <a:pt x="2433" y="2540"/>
                  <a:pt x="2427" y="2560"/>
                </a:cubicBezTo>
                <a:cubicBezTo>
                  <a:pt x="2403" y="2639"/>
                  <a:pt x="2377" y="2749"/>
                  <a:pt x="2350" y="2872"/>
                </a:cubicBezTo>
                <a:cubicBezTo>
                  <a:pt x="2344" y="2899"/>
                  <a:pt x="2337" y="2928"/>
                  <a:pt x="2334" y="2955"/>
                </a:cubicBezTo>
                <a:lnTo>
                  <a:pt x="2310" y="2922"/>
                </a:lnTo>
                <a:cubicBezTo>
                  <a:pt x="2290" y="2892"/>
                  <a:pt x="2270" y="2862"/>
                  <a:pt x="2254" y="2839"/>
                </a:cubicBezTo>
                <a:cubicBezTo>
                  <a:pt x="2251" y="2835"/>
                  <a:pt x="2247" y="2829"/>
                  <a:pt x="2244" y="2825"/>
                </a:cubicBezTo>
                <a:cubicBezTo>
                  <a:pt x="2251" y="2809"/>
                  <a:pt x="2254" y="2792"/>
                  <a:pt x="2257" y="2779"/>
                </a:cubicBezTo>
                <a:cubicBezTo>
                  <a:pt x="2274" y="2716"/>
                  <a:pt x="2287" y="2676"/>
                  <a:pt x="2297" y="2643"/>
                </a:cubicBezTo>
                <a:cubicBezTo>
                  <a:pt x="2347" y="2483"/>
                  <a:pt x="2377" y="2317"/>
                  <a:pt x="2390" y="2148"/>
                </a:cubicBezTo>
                <a:cubicBezTo>
                  <a:pt x="2397" y="1995"/>
                  <a:pt x="2383" y="1838"/>
                  <a:pt x="2347" y="1686"/>
                </a:cubicBezTo>
                <a:cubicBezTo>
                  <a:pt x="2304" y="1848"/>
                  <a:pt x="2251" y="1978"/>
                  <a:pt x="2204" y="2111"/>
                </a:cubicBezTo>
                <a:cubicBezTo>
                  <a:pt x="2154" y="2244"/>
                  <a:pt x="2108" y="2377"/>
                  <a:pt x="2054" y="2553"/>
                </a:cubicBezTo>
                <a:cubicBezTo>
                  <a:pt x="2038" y="2530"/>
                  <a:pt x="2021" y="2503"/>
                  <a:pt x="2005" y="2477"/>
                </a:cubicBezTo>
                <a:cubicBezTo>
                  <a:pt x="1978" y="2440"/>
                  <a:pt x="1955" y="2397"/>
                  <a:pt x="1932" y="2357"/>
                </a:cubicBezTo>
                <a:cubicBezTo>
                  <a:pt x="1918" y="2334"/>
                  <a:pt x="1908" y="2314"/>
                  <a:pt x="1895" y="2294"/>
                </a:cubicBezTo>
                <a:cubicBezTo>
                  <a:pt x="1885" y="2270"/>
                  <a:pt x="1872" y="2251"/>
                  <a:pt x="1865" y="2231"/>
                </a:cubicBezTo>
                <a:cubicBezTo>
                  <a:pt x="1858" y="2211"/>
                  <a:pt x="1848" y="2194"/>
                  <a:pt x="1842" y="2174"/>
                </a:cubicBezTo>
                <a:cubicBezTo>
                  <a:pt x="1835" y="2154"/>
                  <a:pt x="1832" y="2138"/>
                  <a:pt x="1825" y="2118"/>
                </a:cubicBezTo>
                <a:cubicBezTo>
                  <a:pt x="1815" y="2088"/>
                  <a:pt x="1809" y="2054"/>
                  <a:pt x="1802" y="2018"/>
                </a:cubicBezTo>
                <a:cubicBezTo>
                  <a:pt x="1789" y="1941"/>
                  <a:pt x="1785" y="1865"/>
                  <a:pt x="1785" y="1785"/>
                </a:cubicBezTo>
                <a:cubicBezTo>
                  <a:pt x="1785" y="1725"/>
                  <a:pt x="1792" y="1686"/>
                  <a:pt x="1792" y="1656"/>
                </a:cubicBezTo>
                <a:cubicBezTo>
                  <a:pt x="1809" y="1470"/>
                  <a:pt x="1828" y="1317"/>
                  <a:pt x="1828" y="1167"/>
                </a:cubicBezTo>
                <a:cubicBezTo>
                  <a:pt x="1835" y="1014"/>
                  <a:pt x="1819" y="861"/>
                  <a:pt x="1785" y="712"/>
                </a:cubicBezTo>
                <a:cubicBezTo>
                  <a:pt x="1696" y="1034"/>
                  <a:pt x="1583" y="1224"/>
                  <a:pt x="1539" y="1632"/>
                </a:cubicBezTo>
                <a:cubicBezTo>
                  <a:pt x="1536" y="1669"/>
                  <a:pt x="1533" y="1712"/>
                  <a:pt x="1529" y="1782"/>
                </a:cubicBezTo>
                <a:cubicBezTo>
                  <a:pt x="1529" y="1875"/>
                  <a:pt x="1533" y="1971"/>
                  <a:pt x="1549" y="2064"/>
                </a:cubicBezTo>
                <a:cubicBezTo>
                  <a:pt x="1556" y="2108"/>
                  <a:pt x="1566" y="2151"/>
                  <a:pt x="1579" y="2191"/>
                </a:cubicBezTo>
                <a:cubicBezTo>
                  <a:pt x="1586" y="2214"/>
                  <a:pt x="1589" y="2241"/>
                  <a:pt x="1603" y="2264"/>
                </a:cubicBezTo>
                <a:lnTo>
                  <a:pt x="1632" y="2340"/>
                </a:lnTo>
                <a:cubicBezTo>
                  <a:pt x="1642" y="2367"/>
                  <a:pt x="1656" y="2390"/>
                  <a:pt x="1669" y="2413"/>
                </a:cubicBezTo>
                <a:cubicBezTo>
                  <a:pt x="1682" y="2437"/>
                  <a:pt x="1692" y="2460"/>
                  <a:pt x="1709" y="2483"/>
                </a:cubicBezTo>
                <a:cubicBezTo>
                  <a:pt x="1735" y="2530"/>
                  <a:pt x="1762" y="2576"/>
                  <a:pt x="1792" y="2619"/>
                </a:cubicBezTo>
                <a:cubicBezTo>
                  <a:pt x="1845" y="2703"/>
                  <a:pt x="1898" y="2776"/>
                  <a:pt x="1935" y="2829"/>
                </a:cubicBezTo>
                <a:lnTo>
                  <a:pt x="1968" y="2875"/>
                </a:lnTo>
                <a:cubicBezTo>
                  <a:pt x="1958" y="2902"/>
                  <a:pt x="1951" y="2932"/>
                  <a:pt x="1945" y="2965"/>
                </a:cubicBezTo>
                <a:cubicBezTo>
                  <a:pt x="1935" y="2998"/>
                  <a:pt x="1925" y="3045"/>
                  <a:pt x="1915" y="3095"/>
                </a:cubicBezTo>
                <a:cubicBezTo>
                  <a:pt x="1905" y="3144"/>
                  <a:pt x="1895" y="3198"/>
                  <a:pt x="1888" y="3251"/>
                </a:cubicBezTo>
                <a:cubicBezTo>
                  <a:pt x="1872" y="3351"/>
                  <a:pt x="1868" y="3437"/>
                  <a:pt x="1868" y="3437"/>
                </a:cubicBezTo>
                <a:cubicBezTo>
                  <a:pt x="1868" y="3437"/>
                  <a:pt x="1868" y="3454"/>
                  <a:pt x="1862" y="3483"/>
                </a:cubicBezTo>
                <a:cubicBezTo>
                  <a:pt x="1858" y="3513"/>
                  <a:pt x="1862" y="3553"/>
                  <a:pt x="1862" y="3600"/>
                </a:cubicBezTo>
                <a:cubicBezTo>
                  <a:pt x="1862" y="3696"/>
                  <a:pt x="1868" y="3789"/>
                  <a:pt x="1885" y="3886"/>
                </a:cubicBezTo>
                <a:lnTo>
                  <a:pt x="1878" y="3869"/>
                </a:lnTo>
                <a:cubicBezTo>
                  <a:pt x="1862" y="3839"/>
                  <a:pt x="1848" y="3806"/>
                  <a:pt x="1835" y="3773"/>
                </a:cubicBezTo>
                <a:cubicBezTo>
                  <a:pt x="1812" y="3716"/>
                  <a:pt x="1779" y="3650"/>
                  <a:pt x="1752" y="3580"/>
                </a:cubicBezTo>
                <a:lnTo>
                  <a:pt x="1669" y="3370"/>
                </a:lnTo>
                <a:cubicBezTo>
                  <a:pt x="1656" y="3337"/>
                  <a:pt x="1646" y="3307"/>
                  <a:pt x="1636" y="3281"/>
                </a:cubicBezTo>
                <a:lnTo>
                  <a:pt x="1609" y="3208"/>
                </a:lnTo>
                <a:cubicBezTo>
                  <a:pt x="1599" y="3164"/>
                  <a:pt x="1589" y="3138"/>
                  <a:pt x="1589" y="3138"/>
                </a:cubicBezTo>
                <a:lnTo>
                  <a:pt x="1566" y="3055"/>
                </a:lnTo>
                <a:cubicBezTo>
                  <a:pt x="1556" y="3002"/>
                  <a:pt x="1536" y="2932"/>
                  <a:pt x="1519" y="2852"/>
                </a:cubicBezTo>
                <a:cubicBezTo>
                  <a:pt x="1499" y="2772"/>
                  <a:pt x="1480" y="2686"/>
                  <a:pt x="1460" y="2603"/>
                </a:cubicBezTo>
                <a:cubicBezTo>
                  <a:pt x="1440" y="2520"/>
                  <a:pt x="1416" y="2447"/>
                  <a:pt x="1400" y="2390"/>
                </a:cubicBezTo>
                <a:cubicBezTo>
                  <a:pt x="1380" y="2334"/>
                  <a:pt x="1367" y="2284"/>
                  <a:pt x="1347" y="2244"/>
                </a:cubicBezTo>
                <a:cubicBezTo>
                  <a:pt x="1330" y="2201"/>
                  <a:pt x="1320" y="2164"/>
                  <a:pt x="1303" y="2134"/>
                </a:cubicBezTo>
                <a:cubicBezTo>
                  <a:pt x="1290" y="2101"/>
                  <a:pt x="1277" y="2071"/>
                  <a:pt x="1264" y="2051"/>
                </a:cubicBezTo>
                <a:lnTo>
                  <a:pt x="1227" y="1991"/>
                </a:lnTo>
                <a:cubicBezTo>
                  <a:pt x="1170" y="1905"/>
                  <a:pt x="1097" y="1832"/>
                  <a:pt x="1011" y="1775"/>
                </a:cubicBezTo>
                <a:cubicBezTo>
                  <a:pt x="941" y="1729"/>
                  <a:pt x="865" y="1692"/>
                  <a:pt x="782" y="1669"/>
                </a:cubicBezTo>
                <a:cubicBezTo>
                  <a:pt x="660" y="1637"/>
                  <a:pt x="535" y="1620"/>
                  <a:pt x="407" y="1620"/>
                </a:cubicBezTo>
                <a:cubicBezTo>
                  <a:pt x="377" y="1620"/>
                  <a:pt x="347" y="1621"/>
                  <a:pt x="316" y="1622"/>
                </a:cubicBezTo>
                <a:cubicBezTo>
                  <a:pt x="453" y="1686"/>
                  <a:pt x="582" y="1759"/>
                  <a:pt x="705" y="1838"/>
                </a:cubicBezTo>
                <a:cubicBezTo>
                  <a:pt x="828" y="1915"/>
                  <a:pt x="935" y="2015"/>
                  <a:pt x="1014" y="2131"/>
                </a:cubicBezTo>
                <a:cubicBezTo>
                  <a:pt x="1021" y="2144"/>
                  <a:pt x="1031" y="2157"/>
                  <a:pt x="1041" y="2174"/>
                </a:cubicBezTo>
                <a:cubicBezTo>
                  <a:pt x="1051" y="2191"/>
                  <a:pt x="1057" y="2211"/>
                  <a:pt x="1071" y="2237"/>
                </a:cubicBezTo>
                <a:cubicBezTo>
                  <a:pt x="1084" y="2261"/>
                  <a:pt x="1094" y="2294"/>
                  <a:pt x="1111" y="2334"/>
                </a:cubicBezTo>
                <a:cubicBezTo>
                  <a:pt x="1124" y="2370"/>
                  <a:pt x="1137" y="2417"/>
                  <a:pt x="1154" y="2463"/>
                </a:cubicBezTo>
                <a:cubicBezTo>
                  <a:pt x="1170" y="2513"/>
                  <a:pt x="1190" y="2590"/>
                  <a:pt x="1210" y="2666"/>
                </a:cubicBezTo>
                <a:cubicBezTo>
                  <a:pt x="1230" y="2742"/>
                  <a:pt x="1254" y="2832"/>
                  <a:pt x="1270" y="2912"/>
                </a:cubicBezTo>
                <a:cubicBezTo>
                  <a:pt x="1287" y="2988"/>
                  <a:pt x="1307" y="3065"/>
                  <a:pt x="1320" y="3118"/>
                </a:cubicBezTo>
                <a:cubicBezTo>
                  <a:pt x="1333" y="3171"/>
                  <a:pt x="1347" y="3204"/>
                  <a:pt x="1347" y="3204"/>
                </a:cubicBezTo>
                <a:cubicBezTo>
                  <a:pt x="1347" y="3204"/>
                  <a:pt x="1353" y="3234"/>
                  <a:pt x="1367" y="3281"/>
                </a:cubicBezTo>
                <a:lnTo>
                  <a:pt x="1396" y="3364"/>
                </a:lnTo>
                <a:cubicBezTo>
                  <a:pt x="1406" y="3394"/>
                  <a:pt x="1416" y="3427"/>
                  <a:pt x="1430" y="3460"/>
                </a:cubicBezTo>
                <a:cubicBezTo>
                  <a:pt x="1460" y="3530"/>
                  <a:pt x="1490" y="3603"/>
                  <a:pt x="1516" y="3676"/>
                </a:cubicBezTo>
                <a:cubicBezTo>
                  <a:pt x="1546" y="3753"/>
                  <a:pt x="1579" y="3819"/>
                  <a:pt x="1606" y="3879"/>
                </a:cubicBezTo>
                <a:lnTo>
                  <a:pt x="1649" y="3979"/>
                </a:lnTo>
                <a:lnTo>
                  <a:pt x="1692" y="4065"/>
                </a:lnTo>
                <a:lnTo>
                  <a:pt x="1762" y="4215"/>
                </a:lnTo>
                <a:cubicBezTo>
                  <a:pt x="1809" y="4301"/>
                  <a:pt x="1842" y="4364"/>
                  <a:pt x="1865" y="4407"/>
                </a:cubicBezTo>
                <a:cubicBezTo>
                  <a:pt x="1878" y="4434"/>
                  <a:pt x="1892" y="4457"/>
                  <a:pt x="1905" y="4484"/>
                </a:cubicBezTo>
                <a:lnTo>
                  <a:pt x="1855" y="4454"/>
                </a:lnTo>
                <a:cubicBezTo>
                  <a:pt x="1822" y="4427"/>
                  <a:pt x="1785" y="4407"/>
                  <a:pt x="1749" y="4381"/>
                </a:cubicBezTo>
                <a:lnTo>
                  <a:pt x="1682" y="4331"/>
                </a:lnTo>
                <a:cubicBezTo>
                  <a:pt x="1659" y="4308"/>
                  <a:pt x="1629" y="4284"/>
                  <a:pt x="1596" y="4254"/>
                </a:cubicBezTo>
                <a:cubicBezTo>
                  <a:pt x="1513" y="4178"/>
                  <a:pt x="1440" y="4092"/>
                  <a:pt x="1373" y="3999"/>
                </a:cubicBezTo>
                <a:cubicBezTo>
                  <a:pt x="1333" y="3942"/>
                  <a:pt x="1297" y="3882"/>
                  <a:pt x="1264" y="3822"/>
                </a:cubicBezTo>
                <a:lnTo>
                  <a:pt x="1224" y="3746"/>
                </a:lnTo>
                <a:cubicBezTo>
                  <a:pt x="1214" y="3726"/>
                  <a:pt x="1207" y="3713"/>
                  <a:pt x="1207" y="3713"/>
                </a:cubicBezTo>
                <a:lnTo>
                  <a:pt x="1144" y="3577"/>
                </a:lnTo>
                <a:cubicBezTo>
                  <a:pt x="1107" y="3500"/>
                  <a:pt x="1064" y="3410"/>
                  <a:pt x="1038" y="3360"/>
                </a:cubicBezTo>
                <a:cubicBezTo>
                  <a:pt x="978" y="3234"/>
                  <a:pt x="908" y="3115"/>
                  <a:pt x="832" y="3002"/>
                </a:cubicBezTo>
                <a:cubicBezTo>
                  <a:pt x="738" y="2849"/>
                  <a:pt x="612" y="2722"/>
                  <a:pt x="463" y="2626"/>
                </a:cubicBezTo>
                <a:cubicBezTo>
                  <a:pt x="342" y="2551"/>
                  <a:pt x="206" y="2514"/>
                  <a:pt x="66" y="2514"/>
                </a:cubicBezTo>
                <a:cubicBezTo>
                  <a:pt x="44" y="2514"/>
                  <a:pt x="22" y="2515"/>
                  <a:pt x="1" y="2516"/>
                </a:cubicBezTo>
                <a:cubicBezTo>
                  <a:pt x="74" y="2546"/>
                  <a:pt x="137" y="2586"/>
                  <a:pt x="197" y="2633"/>
                </a:cubicBezTo>
                <a:cubicBezTo>
                  <a:pt x="250" y="2676"/>
                  <a:pt x="300" y="2722"/>
                  <a:pt x="343" y="2772"/>
                </a:cubicBezTo>
                <a:cubicBezTo>
                  <a:pt x="446" y="2889"/>
                  <a:pt x="539" y="3012"/>
                  <a:pt x="619" y="3141"/>
                </a:cubicBezTo>
                <a:cubicBezTo>
                  <a:pt x="689" y="3248"/>
                  <a:pt x="752" y="3360"/>
                  <a:pt x="808" y="3473"/>
                </a:cubicBezTo>
                <a:cubicBezTo>
                  <a:pt x="835" y="3523"/>
                  <a:pt x="878" y="3610"/>
                  <a:pt x="911" y="3683"/>
                </a:cubicBezTo>
                <a:lnTo>
                  <a:pt x="974" y="3819"/>
                </a:lnTo>
                <a:lnTo>
                  <a:pt x="991" y="3852"/>
                </a:lnTo>
                <a:lnTo>
                  <a:pt x="1038" y="3942"/>
                </a:lnTo>
                <a:cubicBezTo>
                  <a:pt x="1074" y="4012"/>
                  <a:pt x="1117" y="4078"/>
                  <a:pt x="1164" y="4145"/>
                </a:cubicBezTo>
                <a:cubicBezTo>
                  <a:pt x="1200" y="4195"/>
                  <a:pt x="1234" y="4241"/>
                  <a:pt x="1270" y="4281"/>
                </a:cubicBezTo>
                <a:lnTo>
                  <a:pt x="1170" y="4235"/>
                </a:lnTo>
                <a:cubicBezTo>
                  <a:pt x="1121" y="4211"/>
                  <a:pt x="1077" y="4191"/>
                  <a:pt x="1044" y="4171"/>
                </a:cubicBezTo>
                <a:cubicBezTo>
                  <a:pt x="1011" y="4151"/>
                  <a:pt x="981" y="4138"/>
                  <a:pt x="961" y="4128"/>
                </a:cubicBezTo>
                <a:cubicBezTo>
                  <a:pt x="941" y="4118"/>
                  <a:pt x="931" y="4108"/>
                  <a:pt x="931" y="4108"/>
                </a:cubicBezTo>
                <a:lnTo>
                  <a:pt x="905" y="4092"/>
                </a:lnTo>
                <a:cubicBezTo>
                  <a:pt x="878" y="4075"/>
                  <a:pt x="855" y="4058"/>
                  <a:pt x="832" y="4038"/>
                </a:cubicBezTo>
                <a:cubicBezTo>
                  <a:pt x="818" y="4028"/>
                  <a:pt x="802" y="4015"/>
                  <a:pt x="788" y="4002"/>
                </a:cubicBezTo>
                <a:cubicBezTo>
                  <a:pt x="782" y="3995"/>
                  <a:pt x="772" y="3985"/>
                  <a:pt x="765" y="3979"/>
                </a:cubicBezTo>
                <a:lnTo>
                  <a:pt x="745" y="3955"/>
                </a:lnTo>
                <a:lnTo>
                  <a:pt x="722" y="3929"/>
                </a:lnTo>
                <a:cubicBezTo>
                  <a:pt x="712" y="3919"/>
                  <a:pt x="705" y="3909"/>
                  <a:pt x="695" y="3896"/>
                </a:cubicBezTo>
                <a:cubicBezTo>
                  <a:pt x="679" y="3876"/>
                  <a:pt x="662" y="3852"/>
                  <a:pt x="645" y="3829"/>
                </a:cubicBezTo>
                <a:cubicBezTo>
                  <a:pt x="579" y="3736"/>
                  <a:pt x="516" y="3633"/>
                  <a:pt x="466" y="3547"/>
                </a:cubicBezTo>
                <a:cubicBezTo>
                  <a:pt x="416" y="3460"/>
                  <a:pt x="383" y="3384"/>
                  <a:pt x="370" y="3347"/>
                </a:cubicBezTo>
                <a:cubicBezTo>
                  <a:pt x="346" y="3291"/>
                  <a:pt x="313" y="3238"/>
                  <a:pt x="277" y="3184"/>
                </a:cubicBezTo>
                <a:cubicBezTo>
                  <a:pt x="240" y="3135"/>
                  <a:pt x="203" y="3081"/>
                  <a:pt x="167" y="3025"/>
                </a:cubicBezTo>
                <a:cubicBezTo>
                  <a:pt x="124" y="3088"/>
                  <a:pt x="97" y="3158"/>
                  <a:pt x="90" y="3231"/>
                </a:cubicBezTo>
                <a:cubicBezTo>
                  <a:pt x="84" y="3307"/>
                  <a:pt x="97" y="3380"/>
                  <a:pt x="127" y="3450"/>
                </a:cubicBezTo>
                <a:cubicBezTo>
                  <a:pt x="160" y="3527"/>
                  <a:pt x="193" y="3603"/>
                  <a:pt x="237" y="3676"/>
                </a:cubicBezTo>
                <a:cubicBezTo>
                  <a:pt x="296" y="3779"/>
                  <a:pt x="360" y="3882"/>
                  <a:pt x="433" y="3982"/>
                </a:cubicBezTo>
                <a:cubicBezTo>
                  <a:pt x="449" y="4005"/>
                  <a:pt x="466" y="4032"/>
                  <a:pt x="486" y="4055"/>
                </a:cubicBezTo>
                <a:lnTo>
                  <a:pt x="512" y="4088"/>
                </a:lnTo>
                <a:lnTo>
                  <a:pt x="546" y="4128"/>
                </a:lnTo>
                <a:lnTo>
                  <a:pt x="576" y="4161"/>
                </a:lnTo>
                <a:cubicBezTo>
                  <a:pt x="586" y="4171"/>
                  <a:pt x="596" y="4181"/>
                  <a:pt x="606" y="4191"/>
                </a:cubicBezTo>
                <a:cubicBezTo>
                  <a:pt x="625" y="4208"/>
                  <a:pt x="645" y="4225"/>
                  <a:pt x="665" y="4241"/>
                </a:cubicBezTo>
                <a:cubicBezTo>
                  <a:pt x="695" y="4264"/>
                  <a:pt x="725" y="4288"/>
                  <a:pt x="755" y="4308"/>
                </a:cubicBezTo>
                <a:lnTo>
                  <a:pt x="792" y="4331"/>
                </a:lnTo>
                <a:cubicBezTo>
                  <a:pt x="802" y="4338"/>
                  <a:pt x="815" y="4344"/>
                  <a:pt x="825" y="4351"/>
                </a:cubicBezTo>
                <a:cubicBezTo>
                  <a:pt x="848" y="4364"/>
                  <a:pt x="881" y="4384"/>
                  <a:pt x="918" y="4404"/>
                </a:cubicBezTo>
                <a:cubicBezTo>
                  <a:pt x="958" y="4421"/>
                  <a:pt x="1004" y="4444"/>
                  <a:pt x="1054" y="4470"/>
                </a:cubicBezTo>
                <a:cubicBezTo>
                  <a:pt x="1104" y="4494"/>
                  <a:pt x="1157" y="4517"/>
                  <a:pt x="1214" y="4544"/>
                </a:cubicBezTo>
                <a:cubicBezTo>
                  <a:pt x="1327" y="4590"/>
                  <a:pt x="1446" y="4637"/>
                  <a:pt x="1549" y="4670"/>
                </a:cubicBezTo>
                <a:cubicBezTo>
                  <a:pt x="1656" y="4706"/>
                  <a:pt x="1742" y="4726"/>
                  <a:pt x="1789" y="4736"/>
                </a:cubicBezTo>
                <a:cubicBezTo>
                  <a:pt x="1828" y="4746"/>
                  <a:pt x="1868" y="4750"/>
                  <a:pt x="1908" y="4750"/>
                </a:cubicBezTo>
                <a:cubicBezTo>
                  <a:pt x="1925" y="4756"/>
                  <a:pt x="1945" y="4763"/>
                  <a:pt x="1965" y="4770"/>
                </a:cubicBezTo>
                <a:cubicBezTo>
                  <a:pt x="2001" y="4780"/>
                  <a:pt x="2041" y="4793"/>
                  <a:pt x="2078" y="4799"/>
                </a:cubicBezTo>
                <a:lnTo>
                  <a:pt x="2134" y="4806"/>
                </a:lnTo>
                <a:lnTo>
                  <a:pt x="2154" y="4829"/>
                </a:lnTo>
                <a:cubicBezTo>
                  <a:pt x="2211" y="4886"/>
                  <a:pt x="2274" y="4932"/>
                  <a:pt x="2347" y="4969"/>
                </a:cubicBezTo>
                <a:cubicBezTo>
                  <a:pt x="2387" y="4986"/>
                  <a:pt x="2427" y="4999"/>
                  <a:pt x="2470" y="5002"/>
                </a:cubicBezTo>
                <a:cubicBezTo>
                  <a:pt x="2479" y="5004"/>
                  <a:pt x="2489" y="5004"/>
                  <a:pt x="2499" y="5004"/>
                </a:cubicBezTo>
                <a:cubicBezTo>
                  <a:pt x="2512" y="5004"/>
                  <a:pt x="2526" y="5003"/>
                  <a:pt x="2540" y="4999"/>
                </a:cubicBezTo>
                <a:lnTo>
                  <a:pt x="2576" y="5019"/>
                </a:lnTo>
                <a:cubicBezTo>
                  <a:pt x="2629" y="5042"/>
                  <a:pt x="2679" y="5069"/>
                  <a:pt x="2736" y="5089"/>
                </a:cubicBezTo>
                <a:cubicBezTo>
                  <a:pt x="2736" y="5099"/>
                  <a:pt x="2742" y="5105"/>
                  <a:pt x="2742" y="5115"/>
                </a:cubicBezTo>
                <a:lnTo>
                  <a:pt x="2796" y="5115"/>
                </a:lnTo>
                <a:cubicBezTo>
                  <a:pt x="2825" y="5109"/>
                  <a:pt x="2855" y="5099"/>
                  <a:pt x="2882" y="5085"/>
                </a:cubicBezTo>
                <a:cubicBezTo>
                  <a:pt x="2918" y="5069"/>
                  <a:pt x="2955" y="5049"/>
                  <a:pt x="2988" y="5029"/>
                </a:cubicBezTo>
                <a:cubicBezTo>
                  <a:pt x="3031" y="4999"/>
                  <a:pt x="3078" y="4969"/>
                  <a:pt x="3118" y="4932"/>
                </a:cubicBezTo>
                <a:lnTo>
                  <a:pt x="3164" y="4932"/>
                </a:lnTo>
                <a:cubicBezTo>
                  <a:pt x="3184" y="4932"/>
                  <a:pt x="3208" y="4929"/>
                  <a:pt x="3228" y="4926"/>
                </a:cubicBezTo>
                <a:cubicBezTo>
                  <a:pt x="3307" y="4909"/>
                  <a:pt x="3387" y="4883"/>
                  <a:pt x="3464" y="4849"/>
                </a:cubicBezTo>
                <a:cubicBezTo>
                  <a:pt x="3500" y="4833"/>
                  <a:pt x="3537" y="4816"/>
                  <a:pt x="3576" y="4799"/>
                </a:cubicBezTo>
                <a:cubicBezTo>
                  <a:pt x="3613" y="4783"/>
                  <a:pt x="3653" y="4766"/>
                  <a:pt x="3699" y="4746"/>
                </a:cubicBezTo>
                <a:cubicBezTo>
                  <a:pt x="3746" y="4730"/>
                  <a:pt x="3806" y="4706"/>
                  <a:pt x="3896" y="4673"/>
                </a:cubicBezTo>
                <a:cubicBezTo>
                  <a:pt x="3985" y="4637"/>
                  <a:pt x="4098" y="4597"/>
                  <a:pt x="4244" y="4534"/>
                </a:cubicBezTo>
                <a:lnTo>
                  <a:pt x="4298" y="4510"/>
                </a:lnTo>
                <a:lnTo>
                  <a:pt x="4361" y="4480"/>
                </a:lnTo>
                <a:cubicBezTo>
                  <a:pt x="4381" y="4470"/>
                  <a:pt x="4401" y="4460"/>
                  <a:pt x="4424" y="4447"/>
                </a:cubicBezTo>
                <a:lnTo>
                  <a:pt x="4484" y="4414"/>
                </a:lnTo>
                <a:lnTo>
                  <a:pt x="4537" y="4381"/>
                </a:lnTo>
                <a:cubicBezTo>
                  <a:pt x="4554" y="4371"/>
                  <a:pt x="4567" y="4357"/>
                  <a:pt x="4580" y="4347"/>
                </a:cubicBezTo>
                <a:cubicBezTo>
                  <a:pt x="4590" y="4341"/>
                  <a:pt x="4600" y="4334"/>
                  <a:pt x="4607" y="4328"/>
                </a:cubicBezTo>
                <a:lnTo>
                  <a:pt x="4617" y="4318"/>
                </a:lnTo>
                <a:cubicBezTo>
                  <a:pt x="4617" y="4318"/>
                  <a:pt x="4637" y="4304"/>
                  <a:pt x="4660" y="4281"/>
                </a:cubicBezTo>
                <a:cubicBezTo>
                  <a:pt x="4673" y="4268"/>
                  <a:pt x="4686" y="4254"/>
                  <a:pt x="4700" y="4238"/>
                </a:cubicBezTo>
                <a:cubicBezTo>
                  <a:pt x="4716" y="4225"/>
                  <a:pt x="4733" y="4205"/>
                  <a:pt x="4750" y="4185"/>
                </a:cubicBezTo>
                <a:cubicBezTo>
                  <a:pt x="4809" y="4112"/>
                  <a:pt x="4866" y="4032"/>
                  <a:pt x="4912" y="3952"/>
                </a:cubicBezTo>
                <a:cubicBezTo>
                  <a:pt x="4976" y="3849"/>
                  <a:pt x="5012" y="3776"/>
                  <a:pt x="5042" y="3719"/>
                </a:cubicBezTo>
                <a:cubicBezTo>
                  <a:pt x="5072" y="3660"/>
                  <a:pt x="5092" y="3626"/>
                  <a:pt x="5108" y="3586"/>
                </a:cubicBezTo>
                <a:cubicBezTo>
                  <a:pt x="5152" y="3497"/>
                  <a:pt x="5175" y="3397"/>
                  <a:pt x="5185" y="3297"/>
                </a:cubicBezTo>
                <a:cubicBezTo>
                  <a:pt x="5188" y="3254"/>
                  <a:pt x="5188" y="3211"/>
                  <a:pt x="5188" y="3168"/>
                </a:cubicBezTo>
                <a:lnTo>
                  <a:pt x="5198" y="3158"/>
                </a:lnTo>
                <a:cubicBezTo>
                  <a:pt x="5258" y="3091"/>
                  <a:pt x="5315" y="3018"/>
                  <a:pt x="5364" y="2942"/>
                </a:cubicBezTo>
                <a:cubicBezTo>
                  <a:pt x="5394" y="2899"/>
                  <a:pt x="5421" y="2852"/>
                  <a:pt x="5444" y="2806"/>
                </a:cubicBezTo>
                <a:cubicBezTo>
                  <a:pt x="5487" y="2719"/>
                  <a:pt x="5517" y="2626"/>
                  <a:pt x="5537" y="2533"/>
                </a:cubicBezTo>
                <a:cubicBezTo>
                  <a:pt x="5554" y="2453"/>
                  <a:pt x="5564" y="2377"/>
                  <a:pt x="5567" y="2297"/>
                </a:cubicBezTo>
                <a:cubicBezTo>
                  <a:pt x="5570" y="2224"/>
                  <a:pt x="5570" y="2151"/>
                  <a:pt x="5570" y="2078"/>
                </a:cubicBezTo>
                <a:cubicBezTo>
                  <a:pt x="5570" y="2005"/>
                  <a:pt x="5567" y="1928"/>
                  <a:pt x="5574" y="1845"/>
                </a:cubicBezTo>
                <a:lnTo>
                  <a:pt x="5574" y="1845"/>
                </a:lnTo>
                <a:cubicBezTo>
                  <a:pt x="5534" y="1912"/>
                  <a:pt x="5497" y="1981"/>
                  <a:pt x="5464" y="2054"/>
                </a:cubicBezTo>
                <a:cubicBezTo>
                  <a:pt x="5434" y="2124"/>
                  <a:pt x="5408" y="2191"/>
                  <a:pt x="5384" y="2261"/>
                </a:cubicBezTo>
                <a:lnTo>
                  <a:pt x="5311" y="2467"/>
                </a:lnTo>
                <a:cubicBezTo>
                  <a:pt x="5285" y="2543"/>
                  <a:pt x="5251" y="2619"/>
                  <a:pt x="5218" y="2693"/>
                </a:cubicBezTo>
                <a:cubicBezTo>
                  <a:pt x="5198" y="2729"/>
                  <a:pt x="5178" y="2762"/>
                  <a:pt x="5152" y="2796"/>
                </a:cubicBezTo>
                <a:cubicBezTo>
                  <a:pt x="5148" y="2806"/>
                  <a:pt x="5142" y="2815"/>
                  <a:pt x="5135" y="2822"/>
                </a:cubicBezTo>
                <a:cubicBezTo>
                  <a:pt x="5118" y="2752"/>
                  <a:pt x="5099" y="2683"/>
                  <a:pt x="5079" y="2603"/>
                </a:cubicBezTo>
                <a:cubicBezTo>
                  <a:pt x="5042" y="2746"/>
                  <a:pt x="5022" y="2869"/>
                  <a:pt x="5002" y="2992"/>
                </a:cubicBezTo>
                <a:cubicBezTo>
                  <a:pt x="4982" y="3012"/>
                  <a:pt x="4959" y="3038"/>
                  <a:pt x="4936" y="3061"/>
                </a:cubicBezTo>
                <a:lnTo>
                  <a:pt x="4846" y="3151"/>
                </a:lnTo>
                <a:cubicBezTo>
                  <a:pt x="4813" y="3181"/>
                  <a:pt x="4779" y="3211"/>
                  <a:pt x="4746" y="3241"/>
                </a:cubicBezTo>
                <a:lnTo>
                  <a:pt x="4640" y="3331"/>
                </a:lnTo>
                <a:lnTo>
                  <a:pt x="4460" y="3480"/>
                </a:lnTo>
                <a:lnTo>
                  <a:pt x="4387" y="3540"/>
                </a:lnTo>
                <a:lnTo>
                  <a:pt x="4324" y="3593"/>
                </a:lnTo>
                <a:cubicBezTo>
                  <a:pt x="4281" y="3623"/>
                  <a:pt x="4228" y="3670"/>
                  <a:pt x="4165" y="3716"/>
                </a:cubicBezTo>
                <a:lnTo>
                  <a:pt x="4068" y="3793"/>
                </a:lnTo>
                <a:cubicBezTo>
                  <a:pt x="4035" y="3816"/>
                  <a:pt x="3999" y="3846"/>
                  <a:pt x="3965" y="3866"/>
                </a:cubicBezTo>
                <a:lnTo>
                  <a:pt x="3773" y="3999"/>
                </a:lnTo>
                <a:lnTo>
                  <a:pt x="3603" y="4102"/>
                </a:lnTo>
                <a:lnTo>
                  <a:pt x="3570" y="4122"/>
                </a:lnTo>
                <a:cubicBezTo>
                  <a:pt x="3590" y="4055"/>
                  <a:pt x="3613" y="3979"/>
                  <a:pt x="3640" y="3889"/>
                </a:cubicBezTo>
                <a:cubicBezTo>
                  <a:pt x="3640" y="3882"/>
                  <a:pt x="3643" y="3876"/>
                  <a:pt x="3646" y="3872"/>
                </a:cubicBezTo>
                <a:lnTo>
                  <a:pt x="3703" y="3786"/>
                </a:lnTo>
                <a:lnTo>
                  <a:pt x="3829" y="3606"/>
                </a:lnTo>
                <a:lnTo>
                  <a:pt x="3965" y="3407"/>
                </a:lnTo>
                <a:lnTo>
                  <a:pt x="3979" y="3390"/>
                </a:lnTo>
                <a:cubicBezTo>
                  <a:pt x="3985" y="3377"/>
                  <a:pt x="3999" y="3357"/>
                  <a:pt x="4012" y="3337"/>
                </a:cubicBezTo>
                <a:cubicBezTo>
                  <a:pt x="4045" y="3291"/>
                  <a:pt x="4082" y="3231"/>
                  <a:pt x="4121" y="3161"/>
                </a:cubicBezTo>
                <a:cubicBezTo>
                  <a:pt x="4198" y="3028"/>
                  <a:pt x="4264" y="2889"/>
                  <a:pt x="4321" y="2746"/>
                </a:cubicBezTo>
                <a:cubicBezTo>
                  <a:pt x="4344" y="2693"/>
                  <a:pt x="4364" y="2646"/>
                  <a:pt x="4377" y="2606"/>
                </a:cubicBezTo>
                <a:cubicBezTo>
                  <a:pt x="4391" y="2563"/>
                  <a:pt x="4404" y="2526"/>
                  <a:pt x="4414" y="2496"/>
                </a:cubicBezTo>
                <a:cubicBezTo>
                  <a:pt x="4424" y="2463"/>
                  <a:pt x="4434" y="2440"/>
                  <a:pt x="4441" y="2417"/>
                </a:cubicBezTo>
                <a:cubicBezTo>
                  <a:pt x="4447" y="2393"/>
                  <a:pt x="4450" y="2370"/>
                  <a:pt x="4457" y="2354"/>
                </a:cubicBezTo>
                <a:cubicBezTo>
                  <a:pt x="4464" y="2327"/>
                  <a:pt x="4470" y="2300"/>
                  <a:pt x="4474" y="2277"/>
                </a:cubicBezTo>
                <a:cubicBezTo>
                  <a:pt x="4477" y="2251"/>
                  <a:pt x="4480" y="2227"/>
                  <a:pt x="4484" y="2204"/>
                </a:cubicBezTo>
                <a:lnTo>
                  <a:pt x="4487" y="2167"/>
                </a:lnTo>
                <a:cubicBezTo>
                  <a:pt x="4487" y="2157"/>
                  <a:pt x="4487" y="2144"/>
                  <a:pt x="4490" y="2134"/>
                </a:cubicBezTo>
                <a:cubicBezTo>
                  <a:pt x="4490" y="2111"/>
                  <a:pt x="4490" y="2094"/>
                  <a:pt x="4490" y="2071"/>
                </a:cubicBezTo>
                <a:lnTo>
                  <a:pt x="4490" y="1951"/>
                </a:lnTo>
                <a:cubicBezTo>
                  <a:pt x="4490" y="1912"/>
                  <a:pt x="4487" y="1868"/>
                  <a:pt x="4480" y="1828"/>
                </a:cubicBezTo>
                <a:cubicBezTo>
                  <a:pt x="4467" y="1752"/>
                  <a:pt x="4450" y="1686"/>
                  <a:pt x="4437" y="1616"/>
                </a:cubicBezTo>
                <a:cubicBezTo>
                  <a:pt x="4427" y="1579"/>
                  <a:pt x="4424" y="1546"/>
                  <a:pt x="4421" y="1509"/>
                </a:cubicBezTo>
                <a:cubicBezTo>
                  <a:pt x="4414" y="1470"/>
                  <a:pt x="4421" y="1430"/>
                  <a:pt x="4434" y="1393"/>
                </a:cubicBezTo>
                <a:lnTo>
                  <a:pt x="4434" y="1393"/>
                </a:lnTo>
                <a:cubicBezTo>
                  <a:pt x="4401" y="1423"/>
                  <a:pt x="4377" y="1460"/>
                  <a:pt x="4364" y="1499"/>
                </a:cubicBezTo>
                <a:cubicBezTo>
                  <a:pt x="4347" y="1536"/>
                  <a:pt x="4338" y="1573"/>
                  <a:pt x="4328" y="1612"/>
                </a:cubicBezTo>
                <a:cubicBezTo>
                  <a:pt x="4311" y="1689"/>
                  <a:pt x="4301" y="1762"/>
                  <a:pt x="4294" y="1832"/>
                </a:cubicBezTo>
                <a:cubicBezTo>
                  <a:pt x="4288" y="1865"/>
                  <a:pt x="4284" y="1898"/>
                  <a:pt x="4278" y="1932"/>
                </a:cubicBezTo>
                <a:cubicBezTo>
                  <a:pt x="4271" y="1968"/>
                  <a:pt x="4264" y="2008"/>
                  <a:pt x="4258" y="2048"/>
                </a:cubicBezTo>
                <a:cubicBezTo>
                  <a:pt x="4254" y="2068"/>
                  <a:pt x="4251" y="2088"/>
                  <a:pt x="4248" y="2108"/>
                </a:cubicBezTo>
                <a:cubicBezTo>
                  <a:pt x="4248" y="2118"/>
                  <a:pt x="4244" y="2128"/>
                  <a:pt x="4241" y="2138"/>
                </a:cubicBezTo>
                <a:cubicBezTo>
                  <a:pt x="4241" y="2148"/>
                  <a:pt x="4238" y="2157"/>
                  <a:pt x="4234" y="2167"/>
                </a:cubicBezTo>
                <a:cubicBezTo>
                  <a:pt x="4231" y="2187"/>
                  <a:pt x="4228" y="2207"/>
                  <a:pt x="4225" y="2227"/>
                </a:cubicBezTo>
                <a:cubicBezTo>
                  <a:pt x="4221" y="2247"/>
                  <a:pt x="4215" y="2270"/>
                  <a:pt x="4208" y="2290"/>
                </a:cubicBezTo>
                <a:cubicBezTo>
                  <a:pt x="4205" y="2307"/>
                  <a:pt x="4201" y="2324"/>
                  <a:pt x="4195" y="2340"/>
                </a:cubicBezTo>
                <a:cubicBezTo>
                  <a:pt x="4188" y="2360"/>
                  <a:pt x="4181" y="2387"/>
                  <a:pt x="4171" y="2413"/>
                </a:cubicBezTo>
                <a:cubicBezTo>
                  <a:pt x="4161" y="2443"/>
                  <a:pt x="4148" y="2477"/>
                  <a:pt x="4135" y="2516"/>
                </a:cubicBezTo>
                <a:cubicBezTo>
                  <a:pt x="4121" y="2556"/>
                  <a:pt x="4105" y="2599"/>
                  <a:pt x="4085" y="2649"/>
                </a:cubicBezTo>
                <a:cubicBezTo>
                  <a:pt x="4028" y="2782"/>
                  <a:pt x="3969" y="2909"/>
                  <a:pt x="3899" y="3031"/>
                </a:cubicBezTo>
                <a:cubicBezTo>
                  <a:pt x="3862" y="3098"/>
                  <a:pt x="3829" y="3154"/>
                  <a:pt x="3799" y="3194"/>
                </a:cubicBezTo>
                <a:lnTo>
                  <a:pt x="3786" y="3214"/>
                </a:lnTo>
                <a:cubicBezTo>
                  <a:pt x="3789" y="3194"/>
                  <a:pt x="3793" y="3178"/>
                  <a:pt x="3793" y="3158"/>
                </a:cubicBezTo>
                <a:cubicBezTo>
                  <a:pt x="3796" y="3095"/>
                  <a:pt x="3799" y="3038"/>
                  <a:pt x="3799" y="2985"/>
                </a:cubicBezTo>
                <a:cubicBezTo>
                  <a:pt x="3802" y="2932"/>
                  <a:pt x="3799" y="2885"/>
                  <a:pt x="3799" y="2845"/>
                </a:cubicBezTo>
                <a:cubicBezTo>
                  <a:pt x="3793" y="2769"/>
                  <a:pt x="3789" y="2722"/>
                  <a:pt x="3789" y="2722"/>
                </a:cubicBezTo>
                <a:cubicBezTo>
                  <a:pt x="3789" y="2722"/>
                  <a:pt x="3789" y="2709"/>
                  <a:pt x="3789" y="2679"/>
                </a:cubicBezTo>
                <a:cubicBezTo>
                  <a:pt x="3786" y="2653"/>
                  <a:pt x="3779" y="2619"/>
                  <a:pt x="3776" y="2576"/>
                </a:cubicBezTo>
                <a:lnTo>
                  <a:pt x="3812" y="2506"/>
                </a:lnTo>
                <a:cubicBezTo>
                  <a:pt x="3846" y="2457"/>
                  <a:pt x="3872" y="2400"/>
                  <a:pt x="3896" y="2350"/>
                </a:cubicBezTo>
                <a:lnTo>
                  <a:pt x="3915" y="2310"/>
                </a:lnTo>
                <a:lnTo>
                  <a:pt x="3935" y="2270"/>
                </a:lnTo>
                <a:lnTo>
                  <a:pt x="3965" y="2197"/>
                </a:lnTo>
                <a:lnTo>
                  <a:pt x="3995" y="2128"/>
                </a:lnTo>
                <a:cubicBezTo>
                  <a:pt x="4002" y="2104"/>
                  <a:pt x="4012" y="2084"/>
                  <a:pt x="4015" y="2064"/>
                </a:cubicBezTo>
                <a:cubicBezTo>
                  <a:pt x="4035" y="2011"/>
                  <a:pt x="4052" y="1961"/>
                  <a:pt x="4065" y="1918"/>
                </a:cubicBezTo>
                <a:lnTo>
                  <a:pt x="4095" y="1809"/>
                </a:lnTo>
                <a:cubicBezTo>
                  <a:pt x="4105" y="1775"/>
                  <a:pt x="4112" y="1749"/>
                  <a:pt x="4118" y="1725"/>
                </a:cubicBezTo>
                <a:cubicBezTo>
                  <a:pt x="4125" y="1699"/>
                  <a:pt x="4128" y="1682"/>
                  <a:pt x="4131" y="1666"/>
                </a:cubicBezTo>
                <a:cubicBezTo>
                  <a:pt x="4141" y="1616"/>
                  <a:pt x="4151" y="1566"/>
                  <a:pt x="4158" y="1523"/>
                </a:cubicBezTo>
                <a:cubicBezTo>
                  <a:pt x="4165" y="1486"/>
                  <a:pt x="4171" y="1450"/>
                  <a:pt x="4181" y="1413"/>
                </a:cubicBezTo>
                <a:cubicBezTo>
                  <a:pt x="4198" y="1340"/>
                  <a:pt x="4218" y="1270"/>
                  <a:pt x="4231" y="1197"/>
                </a:cubicBezTo>
                <a:cubicBezTo>
                  <a:pt x="4251" y="1124"/>
                  <a:pt x="4261" y="1048"/>
                  <a:pt x="4264" y="971"/>
                </a:cubicBezTo>
                <a:cubicBezTo>
                  <a:pt x="4271" y="891"/>
                  <a:pt x="4261" y="808"/>
                  <a:pt x="4234" y="732"/>
                </a:cubicBezTo>
                <a:cubicBezTo>
                  <a:pt x="4221" y="805"/>
                  <a:pt x="4198" y="878"/>
                  <a:pt x="4161" y="945"/>
                </a:cubicBezTo>
                <a:cubicBezTo>
                  <a:pt x="4128" y="1008"/>
                  <a:pt x="4092" y="1071"/>
                  <a:pt x="4058" y="1131"/>
                </a:cubicBezTo>
                <a:cubicBezTo>
                  <a:pt x="4018" y="1200"/>
                  <a:pt x="3985" y="1270"/>
                  <a:pt x="3955" y="1343"/>
                </a:cubicBezTo>
                <a:cubicBezTo>
                  <a:pt x="3939" y="1387"/>
                  <a:pt x="3922" y="1433"/>
                  <a:pt x="3912" y="1480"/>
                </a:cubicBezTo>
                <a:cubicBezTo>
                  <a:pt x="3902" y="1519"/>
                  <a:pt x="3892" y="1563"/>
                  <a:pt x="3882" y="1609"/>
                </a:cubicBezTo>
                <a:cubicBezTo>
                  <a:pt x="3879" y="1626"/>
                  <a:pt x="3876" y="1642"/>
                  <a:pt x="3872" y="1666"/>
                </a:cubicBezTo>
                <a:cubicBezTo>
                  <a:pt x="3866" y="1686"/>
                  <a:pt x="3859" y="1712"/>
                  <a:pt x="3849" y="1739"/>
                </a:cubicBezTo>
                <a:cubicBezTo>
                  <a:pt x="3842" y="1769"/>
                  <a:pt x="3832" y="1805"/>
                  <a:pt x="3822" y="1842"/>
                </a:cubicBezTo>
                <a:lnTo>
                  <a:pt x="3776" y="1978"/>
                </a:lnTo>
                <a:lnTo>
                  <a:pt x="3756" y="2035"/>
                </a:lnTo>
                <a:cubicBezTo>
                  <a:pt x="3749" y="2054"/>
                  <a:pt x="3739" y="2074"/>
                  <a:pt x="3729" y="2094"/>
                </a:cubicBezTo>
                <a:lnTo>
                  <a:pt x="3699" y="2161"/>
                </a:lnTo>
                <a:cubicBezTo>
                  <a:pt x="3699" y="2171"/>
                  <a:pt x="3696" y="2177"/>
                  <a:pt x="3693" y="2184"/>
                </a:cubicBezTo>
                <a:cubicBezTo>
                  <a:pt x="3653" y="2058"/>
                  <a:pt x="3600" y="1932"/>
                  <a:pt x="3537" y="1815"/>
                </a:cubicBezTo>
                <a:lnTo>
                  <a:pt x="3367" y="1506"/>
                </a:lnTo>
                <a:cubicBezTo>
                  <a:pt x="3341" y="1460"/>
                  <a:pt x="3317" y="1416"/>
                  <a:pt x="3297" y="1380"/>
                </a:cubicBezTo>
                <a:lnTo>
                  <a:pt x="3307" y="1357"/>
                </a:lnTo>
                <a:cubicBezTo>
                  <a:pt x="3354" y="1247"/>
                  <a:pt x="3380" y="1167"/>
                  <a:pt x="3400" y="1107"/>
                </a:cubicBezTo>
                <a:lnTo>
                  <a:pt x="3427" y="1028"/>
                </a:lnTo>
                <a:cubicBezTo>
                  <a:pt x="3437" y="1004"/>
                  <a:pt x="3440" y="984"/>
                  <a:pt x="3447" y="971"/>
                </a:cubicBezTo>
                <a:cubicBezTo>
                  <a:pt x="3460" y="921"/>
                  <a:pt x="3473" y="878"/>
                  <a:pt x="3483" y="832"/>
                </a:cubicBezTo>
                <a:lnTo>
                  <a:pt x="3493" y="802"/>
                </a:lnTo>
                <a:cubicBezTo>
                  <a:pt x="3493" y="788"/>
                  <a:pt x="3497" y="778"/>
                  <a:pt x="3500" y="765"/>
                </a:cubicBezTo>
                <a:cubicBezTo>
                  <a:pt x="3503" y="742"/>
                  <a:pt x="3510" y="722"/>
                  <a:pt x="3513" y="699"/>
                </a:cubicBezTo>
                <a:cubicBezTo>
                  <a:pt x="3523" y="616"/>
                  <a:pt x="3523" y="536"/>
                  <a:pt x="3517" y="453"/>
                </a:cubicBezTo>
                <a:cubicBezTo>
                  <a:pt x="3497" y="300"/>
                  <a:pt x="3467" y="150"/>
                  <a:pt x="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"/>
          <p:cNvSpPr/>
          <p:nvPr/>
        </p:nvSpPr>
        <p:spPr>
          <a:xfrm flipH="1">
            <a:off x="0" y="3189300"/>
            <a:ext cx="3543354" cy="3563694"/>
          </a:xfrm>
          <a:custGeom>
            <a:avLst/>
            <a:gdLst/>
            <a:ahLst/>
            <a:cxnLst/>
            <a:rect l="l" t="t" r="r" b="b"/>
            <a:pathLst>
              <a:path w="30947" h="31126" extrusionOk="0">
                <a:moveTo>
                  <a:pt x="30946" y="0"/>
                </a:moveTo>
                <a:lnTo>
                  <a:pt x="29451" y="838"/>
                </a:lnTo>
                <a:lnTo>
                  <a:pt x="28892" y="1871"/>
                </a:lnTo>
                <a:lnTo>
                  <a:pt x="28567" y="2416"/>
                </a:lnTo>
                <a:lnTo>
                  <a:pt x="27121" y="2416"/>
                </a:lnTo>
                <a:lnTo>
                  <a:pt x="26656" y="3297"/>
                </a:lnTo>
                <a:lnTo>
                  <a:pt x="26280" y="4071"/>
                </a:lnTo>
                <a:lnTo>
                  <a:pt x="25533" y="4071"/>
                </a:lnTo>
                <a:lnTo>
                  <a:pt x="25346" y="4619"/>
                </a:lnTo>
                <a:lnTo>
                  <a:pt x="25207" y="4885"/>
                </a:lnTo>
                <a:lnTo>
                  <a:pt x="24509" y="5334"/>
                </a:lnTo>
                <a:lnTo>
                  <a:pt x="23509" y="5281"/>
                </a:lnTo>
                <a:lnTo>
                  <a:pt x="22934" y="5470"/>
                </a:lnTo>
                <a:lnTo>
                  <a:pt x="22552" y="6201"/>
                </a:lnTo>
                <a:lnTo>
                  <a:pt x="21432" y="6723"/>
                </a:lnTo>
                <a:lnTo>
                  <a:pt x="20920" y="6949"/>
                </a:lnTo>
                <a:lnTo>
                  <a:pt x="20362" y="7856"/>
                </a:lnTo>
                <a:lnTo>
                  <a:pt x="20362" y="8724"/>
                </a:lnTo>
                <a:lnTo>
                  <a:pt x="20239" y="9618"/>
                </a:lnTo>
                <a:lnTo>
                  <a:pt x="19335" y="9986"/>
                </a:lnTo>
                <a:lnTo>
                  <a:pt x="18916" y="10302"/>
                </a:lnTo>
                <a:lnTo>
                  <a:pt x="18308" y="11326"/>
                </a:lnTo>
                <a:lnTo>
                  <a:pt x="18308" y="12097"/>
                </a:lnTo>
                <a:lnTo>
                  <a:pt x="18637" y="12585"/>
                </a:lnTo>
                <a:lnTo>
                  <a:pt x="16726" y="13928"/>
                </a:lnTo>
                <a:lnTo>
                  <a:pt x="15885" y="15227"/>
                </a:lnTo>
                <a:cubicBezTo>
                  <a:pt x="15885" y="15227"/>
                  <a:pt x="15038" y="16134"/>
                  <a:pt x="15088" y="16174"/>
                </a:cubicBezTo>
                <a:cubicBezTo>
                  <a:pt x="15141" y="16214"/>
                  <a:pt x="15088" y="17121"/>
                  <a:pt x="15088" y="17121"/>
                </a:cubicBezTo>
                <a:lnTo>
                  <a:pt x="13649" y="17474"/>
                </a:lnTo>
                <a:lnTo>
                  <a:pt x="13044" y="18185"/>
                </a:lnTo>
                <a:lnTo>
                  <a:pt x="12203" y="18461"/>
                </a:lnTo>
                <a:lnTo>
                  <a:pt x="11412" y="18461"/>
                </a:lnTo>
                <a:cubicBezTo>
                  <a:pt x="11273" y="18461"/>
                  <a:pt x="10664" y="19288"/>
                  <a:pt x="10664" y="19288"/>
                </a:cubicBezTo>
                <a:lnTo>
                  <a:pt x="10013" y="19564"/>
                </a:lnTo>
                <a:lnTo>
                  <a:pt x="8940" y="18972"/>
                </a:lnTo>
                <a:lnTo>
                  <a:pt x="8288" y="19368"/>
                </a:lnTo>
                <a:lnTo>
                  <a:pt x="7458" y="19777"/>
                </a:lnTo>
                <a:lnTo>
                  <a:pt x="7188" y="20966"/>
                </a:lnTo>
                <a:lnTo>
                  <a:pt x="6407" y="22073"/>
                </a:lnTo>
                <a:lnTo>
                  <a:pt x="4885" y="22797"/>
                </a:lnTo>
                <a:lnTo>
                  <a:pt x="3855" y="24572"/>
                </a:lnTo>
                <a:lnTo>
                  <a:pt x="3855" y="25283"/>
                </a:lnTo>
                <a:lnTo>
                  <a:pt x="4015" y="26323"/>
                </a:lnTo>
                <a:lnTo>
                  <a:pt x="3201" y="27054"/>
                </a:lnTo>
                <a:lnTo>
                  <a:pt x="2609" y="27726"/>
                </a:lnTo>
                <a:lnTo>
                  <a:pt x="2609" y="28736"/>
                </a:lnTo>
                <a:lnTo>
                  <a:pt x="1954" y="29201"/>
                </a:lnTo>
                <a:lnTo>
                  <a:pt x="824" y="29477"/>
                </a:lnTo>
                <a:cubicBezTo>
                  <a:pt x="824" y="29477"/>
                  <a:pt x="645" y="29580"/>
                  <a:pt x="176" y="30683"/>
                </a:cubicBezTo>
                <a:cubicBezTo>
                  <a:pt x="110" y="30843"/>
                  <a:pt x="50" y="30989"/>
                  <a:pt x="0" y="31125"/>
                </a:cubicBezTo>
                <a:lnTo>
                  <a:pt x="30946" y="31125"/>
                </a:lnTo>
                <a:lnTo>
                  <a:pt x="309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"/>
          <p:cNvSpPr/>
          <p:nvPr/>
        </p:nvSpPr>
        <p:spPr>
          <a:xfrm flipH="1">
            <a:off x="6376080" y="3841438"/>
            <a:ext cx="2796533" cy="2892539"/>
          </a:xfrm>
          <a:custGeom>
            <a:avLst/>
            <a:gdLst/>
            <a:ahLst/>
            <a:cxnLst/>
            <a:rect l="l" t="t" r="r" b="b"/>
            <a:pathLst>
              <a:path w="24426" h="25264" extrusionOk="0">
                <a:moveTo>
                  <a:pt x="0" y="0"/>
                </a:moveTo>
                <a:lnTo>
                  <a:pt x="0" y="25263"/>
                </a:lnTo>
                <a:lnTo>
                  <a:pt x="24426" y="25263"/>
                </a:lnTo>
                <a:lnTo>
                  <a:pt x="24300" y="24745"/>
                </a:lnTo>
                <a:lnTo>
                  <a:pt x="23333" y="24366"/>
                </a:lnTo>
                <a:lnTo>
                  <a:pt x="23333" y="23286"/>
                </a:lnTo>
                <a:lnTo>
                  <a:pt x="22156" y="22615"/>
                </a:lnTo>
                <a:lnTo>
                  <a:pt x="21907" y="21538"/>
                </a:lnTo>
                <a:lnTo>
                  <a:pt x="21644" y="20760"/>
                </a:lnTo>
                <a:lnTo>
                  <a:pt x="20129" y="20249"/>
                </a:lnTo>
                <a:lnTo>
                  <a:pt x="18640" y="19471"/>
                </a:lnTo>
                <a:cubicBezTo>
                  <a:pt x="18640" y="19471"/>
                  <a:pt x="18052" y="19112"/>
                  <a:pt x="17956" y="19049"/>
                </a:cubicBezTo>
                <a:cubicBezTo>
                  <a:pt x="17863" y="18986"/>
                  <a:pt x="17956" y="18042"/>
                  <a:pt x="17956" y="18042"/>
                </a:cubicBezTo>
                <a:lnTo>
                  <a:pt x="17497" y="17211"/>
                </a:lnTo>
                <a:lnTo>
                  <a:pt x="16191" y="16108"/>
                </a:lnTo>
                <a:lnTo>
                  <a:pt x="16191" y="15516"/>
                </a:lnTo>
                <a:lnTo>
                  <a:pt x="15540" y="15201"/>
                </a:lnTo>
                <a:lnTo>
                  <a:pt x="15071" y="15201"/>
                </a:lnTo>
                <a:lnTo>
                  <a:pt x="14250" y="15649"/>
                </a:lnTo>
                <a:lnTo>
                  <a:pt x="13489" y="13981"/>
                </a:lnTo>
                <a:lnTo>
                  <a:pt x="14048" y="12731"/>
                </a:lnTo>
                <a:lnTo>
                  <a:pt x="13768" y="12127"/>
                </a:lnTo>
                <a:lnTo>
                  <a:pt x="12884" y="11655"/>
                </a:lnTo>
                <a:lnTo>
                  <a:pt x="12509" y="10432"/>
                </a:lnTo>
                <a:lnTo>
                  <a:pt x="12014" y="9960"/>
                </a:lnTo>
                <a:lnTo>
                  <a:pt x="11671" y="9212"/>
                </a:lnTo>
                <a:lnTo>
                  <a:pt x="10645" y="8936"/>
                </a:lnTo>
                <a:lnTo>
                  <a:pt x="9854" y="8936"/>
                </a:lnTo>
                <a:lnTo>
                  <a:pt x="9295" y="7713"/>
                </a:lnTo>
                <a:lnTo>
                  <a:pt x="7989" y="6922"/>
                </a:lnTo>
                <a:lnTo>
                  <a:pt x="7757" y="5148"/>
                </a:lnTo>
                <a:lnTo>
                  <a:pt x="7431" y="4241"/>
                </a:lnTo>
                <a:lnTo>
                  <a:pt x="7055" y="4045"/>
                </a:lnTo>
                <a:lnTo>
                  <a:pt x="6424" y="4045"/>
                </a:lnTo>
                <a:lnTo>
                  <a:pt x="5331" y="2665"/>
                </a:lnTo>
                <a:lnTo>
                  <a:pt x="4447" y="2310"/>
                </a:lnTo>
                <a:lnTo>
                  <a:pt x="3952" y="2310"/>
                </a:lnTo>
                <a:lnTo>
                  <a:pt x="2350" y="1050"/>
                </a:lnTo>
                <a:lnTo>
                  <a:pt x="994" y="778"/>
                </a:lnTo>
                <a:lnTo>
                  <a:pt x="811" y="20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"/>
          <p:cNvSpPr/>
          <p:nvPr/>
        </p:nvSpPr>
        <p:spPr>
          <a:xfrm>
            <a:off x="96590" y="2850065"/>
            <a:ext cx="520128" cy="1023563"/>
          </a:xfrm>
          <a:custGeom>
            <a:avLst/>
            <a:gdLst/>
            <a:ahLst/>
            <a:cxnLst/>
            <a:rect l="l" t="t" r="r" b="b"/>
            <a:pathLst>
              <a:path w="4543" h="8940" extrusionOk="0">
                <a:moveTo>
                  <a:pt x="1549" y="3816"/>
                </a:moveTo>
                <a:cubicBezTo>
                  <a:pt x="1565" y="3895"/>
                  <a:pt x="1582" y="3972"/>
                  <a:pt x="1595" y="4048"/>
                </a:cubicBezTo>
                <a:cubicBezTo>
                  <a:pt x="1608" y="4125"/>
                  <a:pt x="1618" y="4201"/>
                  <a:pt x="1628" y="4271"/>
                </a:cubicBezTo>
                <a:cubicBezTo>
                  <a:pt x="1638" y="4337"/>
                  <a:pt x="1642" y="4400"/>
                  <a:pt x="1648" y="4450"/>
                </a:cubicBezTo>
                <a:cubicBezTo>
                  <a:pt x="1658" y="4557"/>
                  <a:pt x="1662" y="4620"/>
                  <a:pt x="1662" y="4620"/>
                </a:cubicBezTo>
                <a:cubicBezTo>
                  <a:pt x="1662" y="4620"/>
                  <a:pt x="1665" y="4676"/>
                  <a:pt x="1668" y="4766"/>
                </a:cubicBezTo>
                <a:cubicBezTo>
                  <a:pt x="1672" y="4809"/>
                  <a:pt x="1672" y="4862"/>
                  <a:pt x="1672" y="4922"/>
                </a:cubicBezTo>
                <a:cubicBezTo>
                  <a:pt x="1675" y="4985"/>
                  <a:pt x="1675" y="5048"/>
                  <a:pt x="1672" y="5122"/>
                </a:cubicBezTo>
                <a:cubicBezTo>
                  <a:pt x="1668" y="5358"/>
                  <a:pt x="1662" y="5637"/>
                  <a:pt x="1655" y="5866"/>
                </a:cubicBezTo>
                <a:cubicBezTo>
                  <a:pt x="1582" y="5696"/>
                  <a:pt x="1502" y="5507"/>
                  <a:pt x="1449" y="5344"/>
                </a:cubicBezTo>
                <a:cubicBezTo>
                  <a:pt x="1406" y="5235"/>
                  <a:pt x="1389" y="5138"/>
                  <a:pt x="1369" y="5068"/>
                </a:cubicBezTo>
                <a:cubicBezTo>
                  <a:pt x="1363" y="5035"/>
                  <a:pt x="1359" y="5009"/>
                  <a:pt x="1356" y="4985"/>
                </a:cubicBezTo>
                <a:cubicBezTo>
                  <a:pt x="1353" y="4965"/>
                  <a:pt x="1349" y="4955"/>
                  <a:pt x="1349" y="4955"/>
                </a:cubicBezTo>
                <a:lnTo>
                  <a:pt x="1346" y="4922"/>
                </a:lnTo>
                <a:cubicBezTo>
                  <a:pt x="1343" y="4899"/>
                  <a:pt x="1339" y="4866"/>
                  <a:pt x="1336" y="4826"/>
                </a:cubicBezTo>
                <a:cubicBezTo>
                  <a:pt x="1333" y="4786"/>
                  <a:pt x="1336" y="4737"/>
                  <a:pt x="1333" y="4685"/>
                </a:cubicBezTo>
                <a:lnTo>
                  <a:pt x="1333" y="4685"/>
                </a:lnTo>
                <a:cubicBezTo>
                  <a:pt x="1336" y="4632"/>
                  <a:pt x="1336" y="4573"/>
                  <a:pt x="1346" y="4513"/>
                </a:cubicBezTo>
                <a:cubicBezTo>
                  <a:pt x="1363" y="4384"/>
                  <a:pt x="1389" y="4258"/>
                  <a:pt x="1429" y="4135"/>
                </a:cubicBezTo>
                <a:cubicBezTo>
                  <a:pt x="1469" y="4015"/>
                  <a:pt x="1512" y="3902"/>
                  <a:pt x="1549" y="3816"/>
                </a:cubicBezTo>
                <a:close/>
                <a:moveTo>
                  <a:pt x="2758" y="3184"/>
                </a:moveTo>
                <a:cubicBezTo>
                  <a:pt x="2868" y="3430"/>
                  <a:pt x="3014" y="3766"/>
                  <a:pt x="3087" y="4068"/>
                </a:cubicBezTo>
                <a:cubicBezTo>
                  <a:pt x="3127" y="4218"/>
                  <a:pt x="3157" y="4371"/>
                  <a:pt x="3170" y="4527"/>
                </a:cubicBezTo>
                <a:cubicBezTo>
                  <a:pt x="3177" y="4643"/>
                  <a:pt x="3180" y="4716"/>
                  <a:pt x="3180" y="4716"/>
                </a:cubicBezTo>
                <a:cubicBezTo>
                  <a:pt x="3184" y="4729"/>
                  <a:pt x="3184" y="4746"/>
                  <a:pt x="3184" y="4759"/>
                </a:cubicBezTo>
                <a:lnTo>
                  <a:pt x="3184" y="4763"/>
                </a:lnTo>
                <a:lnTo>
                  <a:pt x="3184" y="4892"/>
                </a:lnTo>
                <a:cubicBezTo>
                  <a:pt x="3184" y="5002"/>
                  <a:pt x="3177" y="5151"/>
                  <a:pt x="3170" y="5318"/>
                </a:cubicBezTo>
                <a:cubicBezTo>
                  <a:pt x="3160" y="5487"/>
                  <a:pt x="3140" y="5660"/>
                  <a:pt x="3111" y="5829"/>
                </a:cubicBezTo>
                <a:cubicBezTo>
                  <a:pt x="3101" y="5869"/>
                  <a:pt x="3094" y="5912"/>
                  <a:pt x="3084" y="5952"/>
                </a:cubicBezTo>
                <a:cubicBezTo>
                  <a:pt x="3077" y="5996"/>
                  <a:pt x="3061" y="6032"/>
                  <a:pt x="3051" y="6072"/>
                </a:cubicBezTo>
                <a:cubicBezTo>
                  <a:pt x="3041" y="6112"/>
                  <a:pt x="3031" y="6148"/>
                  <a:pt x="3021" y="6182"/>
                </a:cubicBezTo>
                <a:cubicBezTo>
                  <a:pt x="3008" y="6218"/>
                  <a:pt x="2994" y="6251"/>
                  <a:pt x="2981" y="6285"/>
                </a:cubicBezTo>
                <a:lnTo>
                  <a:pt x="2958" y="6341"/>
                </a:lnTo>
                <a:cubicBezTo>
                  <a:pt x="2948" y="6238"/>
                  <a:pt x="2934" y="6125"/>
                  <a:pt x="2911" y="6009"/>
                </a:cubicBezTo>
                <a:cubicBezTo>
                  <a:pt x="2855" y="5683"/>
                  <a:pt x="2738" y="5254"/>
                  <a:pt x="2689" y="4916"/>
                </a:cubicBezTo>
                <a:cubicBezTo>
                  <a:pt x="2669" y="4773"/>
                  <a:pt x="2652" y="4630"/>
                  <a:pt x="2649" y="4487"/>
                </a:cubicBezTo>
                <a:cubicBezTo>
                  <a:pt x="2649" y="4430"/>
                  <a:pt x="2645" y="4384"/>
                  <a:pt x="2645" y="4354"/>
                </a:cubicBezTo>
                <a:cubicBezTo>
                  <a:pt x="2645" y="4321"/>
                  <a:pt x="2645" y="4304"/>
                  <a:pt x="2645" y="4304"/>
                </a:cubicBezTo>
                <a:lnTo>
                  <a:pt x="2645" y="4248"/>
                </a:lnTo>
                <a:cubicBezTo>
                  <a:pt x="2645" y="4211"/>
                  <a:pt x="2645" y="4158"/>
                  <a:pt x="2649" y="4091"/>
                </a:cubicBezTo>
                <a:cubicBezTo>
                  <a:pt x="2652" y="3958"/>
                  <a:pt x="2665" y="3779"/>
                  <a:pt x="2689" y="3583"/>
                </a:cubicBezTo>
                <a:cubicBezTo>
                  <a:pt x="2702" y="3487"/>
                  <a:pt x="2715" y="3387"/>
                  <a:pt x="2735" y="3287"/>
                </a:cubicBezTo>
                <a:cubicBezTo>
                  <a:pt x="2742" y="3254"/>
                  <a:pt x="2752" y="3217"/>
                  <a:pt x="2758" y="3184"/>
                </a:cubicBezTo>
                <a:close/>
                <a:moveTo>
                  <a:pt x="2237" y="8515"/>
                </a:moveTo>
                <a:cubicBezTo>
                  <a:pt x="2237" y="8558"/>
                  <a:pt x="2240" y="8598"/>
                  <a:pt x="2240" y="8641"/>
                </a:cubicBezTo>
                <a:cubicBezTo>
                  <a:pt x="2237" y="8662"/>
                  <a:pt x="2234" y="8686"/>
                  <a:pt x="2226" y="8708"/>
                </a:cubicBezTo>
                <a:lnTo>
                  <a:pt x="2226" y="8708"/>
                </a:lnTo>
                <a:cubicBezTo>
                  <a:pt x="2224" y="8701"/>
                  <a:pt x="2222" y="8694"/>
                  <a:pt x="2220" y="8687"/>
                </a:cubicBezTo>
                <a:cubicBezTo>
                  <a:pt x="2220" y="8677"/>
                  <a:pt x="2223" y="8674"/>
                  <a:pt x="2223" y="8667"/>
                </a:cubicBezTo>
                <a:cubicBezTo>
                  <a:pt x="2227" y="8651"/>
                  <a:pt x="2230" y="8631"/>
                  <a:pt x="2233" y="8611"/>
                </a:cubicBezTo>
                <a:cubicBezTo>
                  <a:pt x="2237" y="8594"/>
                  <a:pt x="2233" y="8574"/>
                  <a:pt x="2237" y="8558"/>
                </a:cubicBezTo>
                <a:cubicBezTo>
                  <a:pt x="2237" y="8538"/>
                  <a:pt x="2237" y="8531"/>
                  <a:pt x="2237" y="8515"/>
                </a:cubicBezTo>
                <a:close/>
                <a:moveTo>
                  <a:pt x="2612" y="0"/>
                </a:moveTo>
                <a:cubicBezTo>
                  <a:pt x="2572" y="140"/>
                  <a:pt x="2542" y="283"/>
                  <a:pt x="2522" y="429"/>
                </a:cubicBezTo>
                <a:cubicBezTo>
                  <a:pt x="2519" y="466"/>
                  <a:pt x="2519" y="499"/>
                  <a:pt x="2516" y="536"/>
                </a:cubicBezTo>
                <a:cubicBezTo>
                  <a:pt x="2516" y="572"/>
                  <a:pt x="2516" y="609"/>
                  <a:pt x="2522" y="645"/>
                </a:cubicBezTo>
                <a:lnTo>
                  <a:pt x="2536" y="755"/>
                </a:lnTo>
                <a:lnTo>
                  <a:pt x="2549" y="848"/>
                </a:lnTo>
                <a:cubicBezTo>
                  <a:pt x="2569" y="974"/>
                  <a:pt x="2579" y="1097"/>
                  <a:pt x="2589" y="1233"/>
                </a:cubicBezTo>
                <a:cubicBezTo>
                  <a:pt x="2592" y="1300"/>
                  <a:pt x="2595" y="1370"/>
                  <a:pt x="2595" y="1439"/>
                </a:cubicBezTo>
                <a:lnTo>
                  <a:pt x="2595" y="1556"/>
                </a:lnTo>
                <a:lnTo>
                  <a:pt x="2595" y="1616"/>
                </a:lnTo>
                <a:cubicBezTo>
                  <a:pt x="2595" y="1636"/>
                  <a:pt x="2595" y="1655"/>
                  <a:pt x="2592" y="1675"/>
                </a:cubicBezTo>
                <a:lnTo>
                  <a:pt x="2592" y="1712"/>
                </a:lnTo>
                <a:cubicBezTo>
                  <a:pt x="2426" y="1363"/>
                  <a:pt x="2296" y="1081"/>
                  <a:pt x="2173" y="668"/>
                </a:cubicBezTo>
                <a:cubicBezTo>
                  <a:pt x="2110" y="944"/>
                  <a:pt x="2097" y="1230"/>
                  <a:pt x="2134" y="1513"/>
                </a:cubicBezTo>
                <a:cubicBezTo>
                  <a:pt x="2180" y="1818"/>
                  <a:pt x="2273" y="2117"/>
                  <a:pt x="2403" y="2400"/>
                </a:cubicBezTo>
                <a:cubicBezTo>
                  <a:pt x="2419" y="2433"/>
                  <a:pt x="2436" y="2470"/>
                  <a:pt x="2456" y="2519"/>
                </a:cubicBezTo>
                <a:cubicBezTo>
                  <a:pt x="2429" y="2622"/>
                  <a:pt x="2399" y="2739"/>
                  <a:pt x="2366" y="2862"/>
                </a:cubicBezTo>
                <a:cubicBezTo>
                  <a:pt x="2350" y="2912"/>
                  <a:pt x="2336" y="2968"/>
                  <a:pt x="2323" y="3021"/>
                </a:cubicBezTo>
                <a:cubicBezTo>
                  <a:pt x="2310" y="3078"/>
                  <a:pt x="2296" y="3134"/>
                  <a:pt x="2286" y="3187"/>
                </a:cubicBezTo>
                <a:cubicBezTo>
                  <a:pt x="2263" y="3300"/>
                  <a:pt x="2247" y="3413"/>
                  <a:pt x="2233" y="3520"/>
                </a:cubicBezTo>
                <a:cubicBezTo>
                  <a:pt x="2207" y="3736"/>
                  <a:pt x="2193" y="3929"/>
                  <a:pt x="2190" y="4071"/>
                </a:cubicBezTo>
                <a:cubicBezTo>
                  <a:pt x="2187" y="4141"/>
                  <a:pt x="2190" y="4201"/>
                  <a:pt x="2187" y="4238"/>
                </a:cubicBezTo>
                <a:lnTo>
                  <a:pt x="2187" y="4301"/>
                </a:lnTo>
                <a:lnTo>
                  <a:pt x="2187" y="4351"/>
                </a:lnTo>
                <a:cubicBezTo>
                  <a:pt x="2187" y="4384"/>
                  <a:pt x="2187" y="4434"/>
                  <a:pt x="2190" y="4493"/>
                </a:cubicBezTo>
                <a:cubicBezTo>
                  <a:pt x="2197" y="4656"/>
                  <a:pt x="2210" y="4819"/>
                  <a:pt x="2237" y="4979"/>
                </a:cubicBezTo>
                <a:cubicBezTo>
                  <a:pt x="2293" y="5358"/>
                  <a:pt x="2406" y="5786"/>
                  <a:pt x="2459" y="6082"/>
                </a:cubicBezTo>
                <a:cubicBezTo>
                  <a:pt x="2482" y="6212"/>
                  <a:pt x="2496" y="6328"/>
                  <a:pt x="2506" y="6431"/>
                </a:cubicBezTo>
                <a:cubicBezTo>
                  <a:pt x="2519" y="6534"/>
                  <a:pt x="2522" y="6627"/>
                  <a:pt x="2526" y="6710"/>
                </a:cubicBezTo>
                <a:cubicBezTo>
                  <a:pt x="2529" y="6793"/>
                  <a:pt x="2526" y="6863"/>
                  <a:pt x="2526" y="6923"/>
                </a:cubicBezTo>
                <a:cubicBezTo>
                  <a:pt x="2526" y="6983"/>
                  <a:pt x="2519" y="7032"/>
                  <a:pt x="2516" y="7072"/>
                </a:cubicBezTo>
                <a:cubicBezTo>
                  <a:pt x="2512" y="7142"/>
                  <a:pt x="2506" y="7209"/>
                  <a:pt x="2496" y="7272"/>
                </a:cubicBezTo>
                <a:cubicBezTo>
                  <a:pt x="2369" y="7531"/>
                  <a:pt x="2290" y="7810"/>
                  <a:pt x="2253" y="8099"/>
                </a:cubicBezTo>
                <a:lnTo>
                  <a:pt x="2240" y="8202"/>
                </a:lnTo>
                <a:cubicBezTo>
                  <a:pt x="2240" y="8235"/>
                  <a:pt x="2240" y="8272"/>
                  <a:pt x="2240" y="8305"/>
                </a:cubicBezTo>
                <a:cubicBezTo>
                  <a:pt x="2240" y="8338"/>
                  <a:pt x="2240" y="8372"/>
                  <a:pt x="2240" y="8405"/>
                </a:cubicBezTo>
                <a:cubicBezTo>
                  <a:pt x="2237" y="8382"/>
                  <a:pt x="2237" y="8358"/>
                  <a:pt x="2233" y="8335"/>
                </a:cubicBezTo>
                <a:cubicBezTo>
                  <a:pt x="2227" y="8265"/>
                  <a:pt x="2220" y="8202"/>
                  <a:pt x="2210" y="8136"/>
                </a:cubicBezTo>
                <a:cubicBezTo>
                  <a:pt x="2203" y="8069"/>
                  <a:pt x="2197" y="8009"/>
                  <a:pt x="2190" y="7946"/>
                </a:cubicBezTo>
                <a:cubicBezTo>
                  <a:pt x="2167" y="7714"/>
                  <a:pt x="2157" y="7461"/>
                  <a:pt x="2100" y="7135"/>
                </a:cubicBezTo>
                <a:lnTo>
                  <a:pt x="2100" y="7066"/>
                </a:lnTo>
                <a:cubicBezTo>
                  <a:pt x="2104" y="6890"/>
                  <a:pt x="2110" y="6557"/>
                  <a:pt x="2124" y="6015"/>
                </a:cubicBezTo>
                <a:cubicBezTo>
                  <a:pt x="2127" y="5763"/>
                  <a:pt x="2137" y="5407"/>
                  <a:pt x="2140" y="5115"/>
                </a:cubicBezTo>
                <a:cubicBezTo>
                  <a:pt x="2143" y="5042"/>
                  <a:pt x="2140" y="4972"/>
                  <a:pt x="2140" y="4909"/>
                </a:cubicBezTo>
                <a:cubicBezTo>
                  <a:pt x="2140" y="4846"/>
                  <a:pt x="2140" y="4786"/>
                  <a:pt x="2137" y="4739"/>
                </a:cubicBezTo>
                <a:cubicBezTo>
                  <a:pt x="2130" y="4643"/>
                  <a:pt x="2127" y="4583"/>
                  <a:pt x="2127" y="4583"/>
                </a:cubicBezTo>
                <a:cubicBezTo>
                  <a:pt x="2127" y="4583"/>
                  <a:pt x="2127" y="4513"/>
                  <a:pt x="2114" y="4400"/>
                </a:cubicBezTo>
                <a:cubicBezTo>
                  <a:pt x="2107" y="4344"/>
                  <a:pt x="2104" y="4277"/>
                  <a:pt x="2094" y="4204"/>
                </a:cubicBezTo>
                <a:cubicBezTo>
                  <a:pt x="2084" y="4131"/>
                  <a:pt x="2074" y="4048"/>
                  <a:pt x="2057" y="3962"/>
                </a:cubicBezTo>
                <a:cubicBezTo>
                  <a:pt x="2044" y="3879"/>
                  <a:pt x="2024" y="3789"/>
                  <a:pt x="2007" y="3703"/>
                </a:cubicBezTo>
                <a:cubicBezTo>
                  <a:pt x="1987" y="3613"/>
                  <a:pt x="1961" y="3526"/>
                  <a:pt x="1941" y="3440"/>
                </a:cubicBezTo>
                <a:lnTo>
                  <a:pt x="1864" y="3204"/>
                </a:lnTo>
                <a:cubicBezTo>
                  <a:pt x="1854" y="3174"/>
                  <a:pt x="1844" y="3148"/>
                  <a:pt x="1834" y="3124"/>
                </a:cubicBezTo>
                <a:cubicBezTo>
                  <a:pt x="1861" y="3031"/>
                  <a:pt x="1891" y="2945"/>
                  <a:pt x="1911" y="2858"/>
                </a:cubicBezTo>
                <a:cubicBezTo>
                  <a:pt x="1918" y="2819"/>
                  <a:pt x="1924" y="2772"/>
                  <a:pt x="1934" y="2732"/>
                </a:cubicBezTo>
                <a:cubicBezTo>
                  <a:pt x="1941" y="2689"/>
                  <a:pt x="1944" y="2649"/>
                  <a:pt x="1947" y="2609"/>
                </a:cubicBezTo>
                <a:cubicBezTo>
                  <a:pt x="1951" y="2529"/>
                  <a:pt x="1957" y="2450"/>
                  <a:pt x="1951" y="2377"/>
                </a:cubicBezTo>
                <a:cubicBezTo>
                  <a:pt x="1947" y="2303"/>
                  <a:pt x="1941" y="2234"/>
                  <a:pt x="1934" y="2167"/>
                </a:cubicBezTo>
                <a:cubicBezTo>
                  <a:pt x="1914" y="2044"/>
                  <a:pt x="1904" y="1915"/>
                  <a:pt x="1881" y="1778"/>
                </a:cubicBezTo>
                <a:cubicBezTo>
                  <a:pt x="1871" y="1705"/>
                  <a:pt x="1854" y="1636"/>
                  <a:pt x="1838" y="1569"/>
                </a:cubicBezTo>
                <a:cubicBezTo>
                  <a:pt x="1818" y="1493"/>
                  <a:pt x="1788" y="1423"/>
                  <a:pt x="1741" y="1360"/>
                </a:cubicBezTo>
                <a:lnTo>
                  <a:pt x="1741" y="1360"/>
                </a:lnTo>
                <a:cubicBezTo>
                  <a:pt x="1751" y="1429"/>
                  <a:pt x="1748" y="1503"/>
                  <a:pt x="1731" y="1572"/>
                </a:cubicBezTo>
                <a:cubicBezTo>
                  <a:pt x="1721" y="1639"/>
                  <a:pt x="1702" y="1702"/>
                  <a:pt x="1685" y="1768"/>
                </a:cubicBezTo>
                <a:cubicBezTo>
                  <a:pt x="1645" y="1898"/>
                  <a:pt x="1615" y="2028"/>
                  <a:pt x="1595" y="2164"/>
                </a:cubicBezTo>
                <a:cubicBezTo>
                  <a:pt x="1589" y="2194"/>
                  <a:pt x="1582" y="2227"/>
                  <a:pt x="1579" y="2260"/>
                </a:cubicBezTo>
                <a:cubicBezTo>
                  <a:pt x="1535" y="1981"/>
                  <a:pt x="1512" y="1742"/>
                  <a:pt x="1476" y="1513"/>
                </a:cubicBezTo>
                <a:cubicBezTo>
                  <a:pt x="1439" y="1250"/>
                  <a:pt x="1392" y="997"/>
                  <a:pt x="1316" y="702"/>
                </a:cubicBezTo>
                <a:cubicBezTo>
                  <a:pt x="1243" y="968"/>
                  <a:pt x="1183" y="1237"/>
                  <a:pt x="1137" y="1509"/>
                </a:cubicBezTo>
                <a:cubicBezTo>
                  <a:pt x="1087" y="1818"/>
                  <a:pt x="1087" y="2134"/>
                  <a:pt x="1137" y="2443"/>
                </a:cubicBezTo>
                <a:cubicBezTo>
                  <a:pt x="1147" y="2506"/>
                  <a:pt x="1163" y="2589"/>
                  <a:pt x="1193" y="2712"/>
                </a:cubicBezTo>
                <a:cubicBezTo>
                  <a:pt x="1203" y="2742"/>
                  <a:pt x="1210" y="2772"/>
                  <a:pt x="1220" y="2809"/>
                </a:cubicBezTo>
                <a:cubicBezTo>
                  <a:pt x="1230" y="2842"/>
                  <a:pt x="1243" y="2882"/>
                  <a:pt x="1256" y="2922"/>
                </a:cubicBezTo>
                <a:cubicBezTo>
                  <a:pt x="1269" y="2961"/>
                  <a:pt x="1286" y="3005"/>
                  <a:pt x="1303" y="3048"/>
                </a:cubicBezTo>
                <a:lnTo>
                  <a:pt x="1333" y="3128"/>
                </a:lnTo>
                <a:lnTo>
                  <a:pt x="1309" y="3191"/>
                </a:lnTo>
                <a:lnTo>
                  <a:pt x="1127" y="3623"/>
                </a:lnTo>
                <a:cubicBezTo>
                  <a:pt x="1087" y="3716"/>
                  <a:pt x="1037" y="3842"/>
                  <a:pt x="990" y="3988"/>
                </a:cubicBezTo>
                <a:cubicBezTo>
                  <a:pt x="940" y="4138"/>
                  <a:pt x="907" y="4294"/>
                  <a:pt x="891" y="4450"/>
                </a:cubicBezTo>
                <a:cubicBezTo>
                  <a:pt x="877" y="4527"/>
                  <a:pt x="877" y="4603"/>
                  <a:pt x="874" y="4670"/>
                </a:cubicBezTo>
                <a:cubicBezTo>
                  <a:pt x="871" y="4739"/>
                  <a:pt x="874" y="4799"/>
                  <a:pt x="881" y="4852"/>
                </a:cubicBezTo>
                <a:cubicBezTo>
                  <a:pt x="887" y="4902"/>
                  <a:pt x="891" y="4945"/>
                  <a:pt x="891" y="4975"/>
                </a:cubicBezTo>
                <a:lnTo>
                  <a:pt x="901" y="5019"/>
                </a:lnTo>
                <a:cubicBezTo>
                  <a:pt x="901" y="5019"/>
                  <a:pt x="901" y="5032"/>
                  <a:pt x="904" y="5055"/>
                </a:cubicBezTo>
                <a:cubicBezTo>
                  <a:pt x="911" y="5078"/>
                  <a:pt x="914" y="5115"/>
                  <a:pt x="924" y="5158"/>
                </a:cubicBezTo>
                <a:cubicBezTo>
                  <a:pt x="947" y="5268"/>
                  <a:pt x="977" y="5374"/>
                  <a:pt x="1014" y="5480"/>
                </a:cubicBezTo>
                <a:cubicBezTo>
                  <a:pt x="1097" y="5730"/>
                  <a:pt x="1220" y="6012"/>
                  <a:pt x="1306" y="6205"/>
                </a:cubicBezTo>
                <a:cubicBezTo>
                  <a:pt x="1396" y="6398"/>
                  <a:pt x="1472" y="6597"/>
                  <a:pt x="1542" y="6800"/>
                </a:cubicBezTo>
                <a:cubicBezTo>
                  <a:pt x="1565" y="6876"/>
                  <a:pt x="1585" y="6943"/>
                  <a:pt x="1598" y="7002"/>
                </a:cubicBezTo>
                <a:cubicBezTo>
                  <a:pt x="1612" y="7062"/>
                  <a:pt x="1622" y="7112"/>
                  <a:pt x="1632" y="7152"/>
                </a:cubicBezTo>
                <a:cubicBezTo>
                  <a:pt x="1635" y="7162"/>
                  <a:pt x="1635" y="7172"/>
                  <a:pt x="1638" y="7182"/>
                </a:cubicBezTo>
                <a:cubicBezTo>
                  <a:pt x="1638" y="7308"/>
                  <a:pt x="1645" y="7431"/>
                  <a:pt x="1658" y="7557"/>
                </a:cubicBezTo>
                <a:cubicBezTo>
                  <a:pt x="1662" y="7601"/>
                  <a:pt x="1665" y="7637"/>
                  <a:pt x="1675" y="7677"/>
                </a:cubicBezTo>
                <a:cubicBezTo>
                  <a:pt x="1682" y="7714"/>
                  <a:pt x="1692" y="7754"/>
                  <a:pt x="1702" y="7790"/>
                </a:cubicBezTo>
                <a:cubicBezTo>
                  <a:pt x="1711" y="7830"/>
                  <a:pt x="1725" y="7867"/>
                  <a:pt x="1738" y="7903"/>
                </a:cubicBezTo>
                <a:cubicBezTo>
                  <a:pt x="1751" y="7940"/>
                  <a:pt x="1765" y="7973"/>
                  <a:pt x="1785" y="8006"/>
                </a:cubicBezTo>
                <a:cubicBezTo>
                  <a:pt x="1805" y="8043"/>
                  <a:pt x="1824" y="8083"/>
                  <a:pt x="1848" y="8119"/>
                </a:cubicBezTo>
                <a:lnTo>
                  <a:pt x="1828" y="8093"/>
                </a:lnTo>
                <a:cubicBezTo>
                  <a:pt x="1751" y="7973"/>
                  <a:pt x="1665" y="7857"/>
                  <a:pt x="1565" y="7754"/>
                </a:cubicBezTo>
                <a:cubicBezTo>
                  <a:pt x="1452" y="7637"/>
                  <a:pt x="1326" y="7534"/>
                  <a:pt x="1200" y="7428"/>
                </a:cubicBezTo>
                <a:cubicBezTo>
                  <a:pt x="1166" y="7401"/>
                  <a:pt x="1133" y="7365"/>
                  <a:pt x="1087" y="7328"/>
                </a:cubicBezTo>
                <a:cubicBezTo>
                  <a:pt x="1037" y="7282"/>
                  <a:pt x="994" y="7232"/>
                  <a:pt x="950" y="7179"/>
                </a:cubicBezTo>
                <a:cubicBezTo>
                  <a:pt x="821" y="7029"/>
                  <a:pt x="715" y="6860"/>
                  <a:pt x="638" y="6677"/>
                </a:cubicBezTo>
                <a:cubicBezTo>
                  <a:pt x="585" y="6541"/>
                  <a:pt x="542" y="6401"/>
                  <a:pt x="515" y="6258"/>
                </a:cubicBezTo>
                <a:cubicBezTo>
                  <a:pt x="508" y="6225"/>
                  <a:pt x="502" y="6188"/>
                  <a:pt x="499" y="6158"/>
                </a:cubicBezTo>
                <a:cubicBezTo>
                  <a:pt x="492" y="6128"/>
                  <a:pt x="492" y="6102"/>
                  <a:pt x="489" y="6075"/>
                </a:cubicBezTo>
                <a:cubicBezTo>
                  <a:pt x="482" y="6032"/>
                  <a:pt x="479" y="6002"/>
                  <a:pt x="479" y="6002"/>
                </a:cubicBezTo>
                <a:cubicBezTo>
                  <a:pt x="479" y="6002"/>
                  <a:pt x="465" y="5866"/>
                  <a:pt x="469" y="5700"/>
                </a:cubicBezTo>
                <a:cubicBezTo>
                  <a:pt x="472" y="5530"/>
                  <a:pt x="485" y="5331"/>
                  <a:pt x="499" y="5211"/>
                </a:cubicBezTo>
                <a:cubicBezTo>
                  <a:pt x="542" y="4819"/>
                  <a:pt x="582" y="4630"/>
                  <a:pt x="598" y="4510"/>
                </a:cubicBezTo>
                <a:cubicBezTo>
                  <a:pt x="655" y="4214"/>
                  <a:pt x="685" y="3915"/>
                  <a:pt x="691" y="3613"/>
                </a:cubicBezTo>
                <a:cubicBezTo>
                  <a:pt x="691" y="3334"/>
                  <a:pt x="658" y="3055"/>
                  <a:pt x="592" y="2782"/>
                </a:cubicBezTo>
                <a:cubicBezTo>
                  <a:pt x="515" y="3078"/>
                  <a:pt x="432" y="3310"/>
                  <a:pt x="356" y="3563"/>
                </a:cubicBezTo>
                <a:cubicBezTo>
                  <a:pt x="266" y="3849"/>
                  <a:pt x="196" y="4138"/>
                  <a:pt x="143" y="4430"/>
                </a:cubicBezTo>
                <a:cubicBezTo>
                  <a:pt x="123" y="4550"/>
                  <a:pt x="83" y="4743"/>
                  <a:pt x="37" y="5161"/>
                </a:cubicBezTo>
                <a:cubicBezTo>
                  <a:pt x="17" y="5338"/>
                  <a:pt x="7" y="5517"/>
                  <a:pt x="3" y="5696"/>
                </a:cubicBezTo>
                <a:cubicBezTo>
                  <a:pt x="0" y="5893"/>
                  <a:pt x="17" y="6052"/>
                  <a:pt x="17" y="6052"/>
                </a:cubicBezTo>
                <a:cubicBezTo>
                  <a:pt x="17" y="6052"/>
                  <a:pt x="17" y="6082"/>
                  <a:pt x="27" y="6138"/>
                </a:cubicBezTo>
                <a:cubicBezTo>
                  <a:pt x="27" y="6165"/>
                  <a:pt x="33" y="6198"/>
                  <a:pt x="37" y="6232"/>
                </a:cubicBezTo>
                <a:cubicBezTo>
                  <a:pt x="40" y="6268"/>
                  <a:pt x="50" y="6308"/>
                  <a:pt x="57" y="6351"/>
                </a:cubicBezTo>
                <a:cubicBezTo>
                  <a:pt x="90" y="6527"/>
                  <a:pt x="140" y="6697"/>
                  <a:pt x="206" y="6863"/>
                </a:cubicBezTo>
                <a:cubicBezTo>
                  <a:pt x="302" y="7089"/>
                  <a:pt x="432" y="7302"/>
                  <a:pt x="592" y="7488"/>
                </a:cubicBezTo>
                <a:cubicBezTo>
                  <a:pt x="645" y="7551"/>
                  <a:pt x="705" y="7614"/>
                  <a:pt x="764" y="7670"/>
                </a:cubicBezTo>
                <a:cubicBezTo>
                  <a:pt x="818" y="7717"/>
                  <a:pt x="861" y="7757"/>
                  <a:pt x="897" y="7787"/>
                </a:cubicBezTo>
                <a:cubicBezTo>
                  <a:pt x="1040" y="7906"/>
                  <a:pt x="1166" y="7993"/>
                  <a:pt x="1273" y="8076"/>
                </a:cubicBezTo>
                <a:cubicBezTo>
                  <a:pt x="1379" y="8159"/>
                  <a:pt x="1459" y="8232"/>
                  <a:pt x="1579" y="8335"/>
                </a:cubicBezTo>
                <a:cubicBezTo>
                  <a:pt x="1692" y="8422"/>
                  <a:pt x="1801" y="8488"/>
                  <a:pt x="1908" y="8561"/>
                </a:cubicBezTo>
                <a:cubicBezTo>
                  <a:pt x="2024" y="8634"/>
                  <a:pt x="2124" y="8731"/>
                  <a:pt x="2203" y="8844"/>
                </a:cubicBezTo>
                <a:cubicBezTo>
                  <a:pt x="2197" y="8760"/>
                  <a:pt x="2177" y="8684"/>
                  <a:pt x="2143" y="8608"/>
                </a:cubicBezTo>
                <a:lnTo>
                  <a:pt x="2143" y="8608"/>
                </a:lnTo>
                <a:lnTo>
                  <a:pt x="2147" y="8614"/>
                </a:lnTo>
                <a:cubicBezTo>
                  <a:pt x="2167" y="8664"/>
                  <a:pt x="2187" y="8717"/>
                  <a:pt x="2203" y="8780"/>
                </a:cubicBezTo>
                <a:cubicBezTo>
                  <a:pt x="2210" y="8754"/>
                  <a:pt x="2213" y="8731"/>
                  <a:pt x="2217" y="8704"/>
                </a:cubicBezTo>
                <a:lnTo>
                  <a:pt x="2224" y="8713"/>
                </a:lnTo>
                <a:lnTo>
                  <a:pt x="2224" y="8713"/>
                </a:lnTo>
                <a:cubicBezTo>
                  <a:pt x="2223" y="8713"/>
                  <a:pt x="2223" y="8714"/>
                  <a:pt x="2223" y="8714"/>
                </a:cubicBezTo>
                <a:cubicBezTo>
                  <a:pt x="2223" y="8714"/>
                  <a:pt x="2224" y="8714"/>
                  <a:pt x="2224" y="8713"/>
                </a:cubicBezTo>
                <a:lnTo>
                  <a:pt x="2224" y="8713"/>
                </a:lnTo>
                <a:lnTo>
                  <a:pt x="2227" y="8717"/>
                </a:lnTo>
                <a:cubicBezTo>
                  <a:pt x="2227" y="8715"/>
                  <a:pt x="2226" y="8713"/>
                  <a:pt x="2226" y="8711"/>
                </a:cubicBezTo>
                <a:lnTo>
                  <a:pt x="2226" y="8711"/>
                </a:lnTo>
                <a:cubicBezTo>
                  <a:pt x="2232" y="8705"/>
                  <a:pt x="2238" y="8700"/>
                  <a:pt x="2243" y="8694"/>
                </a:cubicBezTo>
                <a:cubicBezTo>
                  <a:pt x="2247" y="8774"/>
                  <a:pt x="2253" y="8854"/>
                  <a:pt x="2256" y="8940"/>
                </a:cubicBezTo>
                <a:cubicBezTo>
                  <a:pt x="2310" y="8820"/>
                  <a:pt x="2360" y="8711"/>
                  <a:pt x="2406" y="8601"/>
                </a:cubicBezTo>
                <a:cubicBezTo>
                  <a:pt x="2406" y="8644"/>
                  <a:pt x="2409" y="8691"/>
                  <a:pt x="2416" y="8737"/>
                </a:cubicBezTo>
                <a:cubicBezTo>
                  <a:pt x="2466" y="8591"/>
                  <a:pt x="2542" y="8481"/>
                  <a:pt x="2612" y="8362"/>
                </a:cubicBezTo>
                <a:cubicBezTo>
                  <a:pt x="2629" y="8332"/>
                  <a:pt x="2645" y="8302"/>
                  <a:pt x="2662" y="8269"/>
                </a:cubicBezTo>
                <a:lnTo>
                  <a:pt x="2705" y="8176"/>
                </a:lnTo>
                <a:cubicBezTo>
                  <a:pt x="2735" y="8116"/>
                  <a:pt x="2762" y="8059"/>
                  <a:pt x="2788" y="7996"/>
                </a:cubicBezTo>
                <a:cubicBezTo>
                  <a:pt x="2818" y="7936"/>
                  <a:pt x="2841" y="7876"/>
                  <a:pt x="2865" y="7813"/>
                </a:cubicBezTo>
                <a:cubicBezTo>
                  <a:pt x="2888" y="7750"/>
                  <a:pt x="2921" y="7690"/>
                  <a:pt x="2948" y="7624"/>
                </a:cubicBezTo>
                <a:cubicBezTo>
                  <a:pt x="2974" y="7557"/>
                  <a:pt x="3001" y="7491"/>
                  <a:pt x="3031" y="7418"/>
                </a:cubicBezTo>
                <a:cubicBezTo>
                  <a:pt x="3061" y="7341"/>
                  <a:pt x="3094" y="7272"/>
                  <a:pt x="3127" y="7195"/>
                </a:cubicBezTo>
                <a:lnTo>
                  <a:pt x="3190" y="7049"/>
                </a:lnTo>
                <a:cubicBezTo>
                  <a:pt x="3210" y="6993"/>
                  <a:pt x="3250" y="6929"/>
                  <a:pt x="3287" y="6856"/>
                </a:cubicBezTo>
                <a:lnTo>
                  <a:pt x="3346" y="6737"/>
                </a:lnTo>
                <a:cubicBezTo>
                  <a:pt x="3360" y="6717"/>
                  <a:pt x="3370" y="6697"/>
                  <a:pt x="3380" y="6673"/>
                </a:cubicBezTo>
                <a:cubicBezTo>
                  <a:pt x="3393" y="6654"/>
                  <a:pt x="3403" y="6624"/>
                  <a:pt x="3416" y="6607"/>
                </a:cubicBezTo>
                <a:cubicBezTo>
                  <a:pt x="3473" y="6517"/>
                  <a:pt x="3536" y="6434"/>
                  <a:pt x="3612" y="6358"/>
                </a:cubicBezTo>
                <a:cubicBezTo>
                  <a:pt x="3749" y="6212"/>
                  <a:pt x="3995" y="6019"/>
                  <a:pt x="4187" y="5803"/>
                </a:cubicBezTo>
                <a:cubicBezTo>
                  <a:pt x="4270" y="5710"/>
                  <a:pt x="4343" y="5603"/>
                  <a:pt x="4403" y="5494"/>
                </a:cubicBezTo>
                <a:cubicBezTo>
                  <a:pt x="4427" y="5447"/>
                  <a:pt x="4446" y="5404"/>
                  <a:pt x="4456" y="5377"/>
                </a:cubicBezTo>
                <a:cubicBezTo>
                  <a:pt x="4466" y="5351"/>
                  <a:pt x="4470" y="5338"/>
                  <a:pt x="4470" y="5338"/>
                </a:cubicBezTo>
                <a:lnTo>
                  <a:pt x="4486" y="5284"/>
                </a:lnTo>
                <a:cubicBezTo>
                  <a:pt x="4496" y="5254"/>
                  <a:pt x="4506" y="5208"/>
                  <a:pt x="4516" y="5148"/>
                </a:cubicBezTo>
                <a:cubicBezTo>
                  <a:pt x="4536" y="5009"/>
                  <a:pt x="4543" y="4866"/>
                  <a:pt x="4530" y="4723"/>
                </a:cubicBezTo>
                <a:cubicBezTo>
                  <a:pt x="4503" y="4424"/>
                  <a:pt x="4437" y="4128"/>
                  <a:pt x="4327" y="3845"/>
                </a:cubicBezTo>
                <a:lnTo>
                  <a:pt x="4147" y="3410"/>
                </a:lnTo>
                <a:cubicBezTo>
                  <a:pt x="4124" y="3357"/>
                  <a:pt x="4104" y="3314"/>
                  <a:pt x="4091" y="3274"/>
                </a:cubicBezTo>
                <a:cubicBezTo>
                  <a:pt x="4074" y="3237"/>
                  <a:pt x="4064" y="3207"/>
                  <a:pt x="4051" y="3177"/>
                </a:cubicBezTo>
                <a:cubicBezTo>
                  <a:pt x="3988" y="3018"/>
                  <a:pt x="3938" y="2878"/>
                  <a:pt x="3885" y="2745"/>
                </a:cubicBezTo>
                <a:cubicBezTo>
                  <a:pt x="3865" y="2679"/>
                  <a:pt x="3842" y="2616"/>
                  <a:pt x="3818" y="2556"/>
                </a:cubicBezTo>
                <a:lnTo>
                  <a:pt x="3785" y="2463"/>
                </a:lnTo>
                <a:lnTo>
                  <a:pt x="3755" y="2373"/>
                </a:lnTo>
                <a:cubicBezTo>
                  <a:pt x="3735" y="2313"/>
                  <a:pt x="3715" y="2254"/>
                  <a:pt x="3695" y="2194"/>
                </a:cubicBezTo>
                <a:cubicBezTo>
                  <a:pt x="3672" y="2131"/>
                  <a:pt x="3659" y="2068"/>
                  <a:pt x="3639" y="2004"/>
                </a:cubicBezTo>
                <a:lnTo>
                  <a:pt x="3609" y="1908"/>
                </a:lnTo>
                <a:cubicBezTo>
                  <a:pt x="3599" y="1878"/>
                  <a:pt x="3592" y="1842"/>
                  <a:pt x="3582" y="1808"/>
                </a:cubicBezTo>
                <a:cubicBezTo>
                  <a:pt x="3566" y="1742"/>
                  <a:pt x="3546" y="1669"/>
                  <a:pt x="3526" y="1596"/>
                </a:cubicBezTo>
                <a:cubicBezTo>
                  <a:pt x="3509" y="1672"/>
                  <a:pt x="3493" y="1742"/>
                  <a:pt x="3479" y="1812"/>
                </a:cubicBezTo>
                <a:cubicBezTo>
                  <a:pt x="3473" y="1848"/>
                  <a:pt x="3463" y="1881"/>
                  <a:pt x="3456" y="1918"/>
                </a:cubicBezTo>
                <a:lnTo>
                  <a:pt x="3443" y="2021"/>
                </a:lnTo>
                <a:cubicBezTo>
                  <a:pt x="3436" y="2087"/>
                  <a:pt x="3426" y="2157"/>
                  <a:pt x="3423" y="2224"/>
                </a:cubicBezTo>
                <a:cubicBezTo>
                  <a:pt x="3416" y="2293"/>
                  <a:pt x="3423" y="2363"/>
                  <a:pt x="3423" y="2433"/>
                </a:cubicBezTo>
                <a:cubicBezTo>
                  <a:pt x="3423" y="2466"/>
                  <a:pt x="3423" y="2503"/>
                  <a:pt x="3426" y="2539"/>
                </a:cubicBezTo>
                <a:lnTo>
                  <a:pt x="3440" y="2646"/>
                </a:lnTo>
                <a:cubicBezTo>
                  <a:pt x="3450" y="2716"/>
                  <a:pt x="3459" y="2792"/>
                  <a:pt x="3473" y="2868"/>
                </a:cubicBezTo>
                <a:cubicBezTo>
                  <a:pt x="3513" y="3031"/>
                  <a:pt x="3563" y="3191"/>
                  <a:pt x="3622" y="3347"/>
                </a:cubicBezTo>
                <a:cubicBezTo>
                  <a:pt x="3632" y="3377"/>
                  <a:pt x="3646" y="3410"/>
                  <a:pt x="3662" y="3450"/>
                </a:cubicBezTo>
                <a:cubicBezTo>
                  <a:pt x="3675" y="3490"/>
                  <a:pt x="3695" y="3533"/>
                  <a:pt x="3719" y="3586"/>
                </a:cubicBezTo>
                <a:lnTo>
                  <a:pt x="3895" y="4018"/>
                </a:lnTo>
                <a:cubicBezTo>
                  <a:pt x="3985" y="4254"/>
                  <a:pt x="4044" y="4503"/>
                  <a:pt x="4068" y="4759"/>
                </a:cubicBezTo>
                <a:cubicBezTo>
                  <a:pt x="4078" y="4866"/>
                  <a:pt x="4074" y="4972"/>
                  <a:pt x="4061" y="5078"/>
                </a:cubicBezTo>
                <a:cubicBezTo>
                  <a:pt x="4054" y="5115"/>
                  <a:pt x="4048" y="5145"/>
                  <a:pt x="4041" y="5165"/>
                </a:cubicBezTo>
                <a:lnTo>
                  <a:pt x="4031" y="5195"/>
                </a:lnTo>
                <a:cubicBezTo>
                  <a:pt x="4031" y="5195"/>
                  <a:pt x="4031" y="5201"/>
                  <a:pt x="4024" y="5218"/>
                </a:cubicBezTo>
                <a:lnTo>
                  <a:pt x="3998" y="5278"/>
                </a:lnTo>
                <a:cubicBezTo>
                  <a:pt x="3951" y="5358"/>
                  <a:pt x="3901" y="5431"/>
                  <a:pt x="3838" y="5497"/>
                </a:cubicBezTo>
                <a:cubicBezTo>
                  <a:pt x="3765" y="5580"/>
                  <a:pt x="3682" y="5660"/>
                  <a:pt x="3599" y="5733"/>
                </a:cubicBezTo>
                <a:cubicBezTo>
                  <a:pt x="3619" y="5597"/>
                  <a:pt x="3629" y="5461"/>
                  <a:pt x="3636" y="5338"/>
                </a:cubicBezTo>
                <a:cubicBezTo>
                  <a:pt x="3646" y="5158"/>
                  <a:pt x="3649" y="5002"/>
                  <a:pt x="3649" y="4889"/>
                </a:cubicBezTo>
                <a:lnTo>
                  <a:pt x="3649" y="4759"/>
                </a:lnTo>
                <a:lnTo>
                  <a:pt x="3649" y="4709"/>
                </a:lnTo>
                <a:cubicBezTo>
                  <a:pt x="3649" y="4709"/>
                  <a:pt x="3642" y="4620"/>
                  <a:pt x="3636" y="4480"/>
                </a:cubicBezTo>
                <a:cubicBezTo>
                  <a:pt x="3619" y="4301"/>
                  <a:pt x="3589" y="4125"/>
                  <a:pt x="3543" y="3948"/>
                </a:cubicBezTo>
                <a:cubicBezTo>
                  <a:pt x="3443" y="3543"/>
                  <a:pt x="3243" y="3114"/>
                  <a:pt x="3127" y="2865"/>
                </a:cubicBezTo>
                <a:cubicBezTo>
                  <a:pt x="3051" y="2699"/>
                  <a:pt x="2991" y="2573"/>
                  <a:pt x="2944" y="2476"/>
                </a:cubicBezTo>
                <a:lnTo>
                  <a:pt x="2951" y="2453"/>
                </a:lnTo>
                <a:cubicBezTo>
                  <a:pt x="2971" y="2350"/>
                  <a:pt x="2991" y="2260"/>
                  <a:pt x="3004" y="2177"/>
                </a:cubicBezTo>
                <a:cubicBezTo>
                  <a:pt x="3017" y="2097"/>
                  <a:pt x="3031" y="2028"/>
                  <a:pt x="3034" y="1968"/>
                </a:cubicBezTo>
                <a:cubicBezTo>
                  <a:pt x="3051" y="1845"/>
                  <a:pt x="3051" y="1758"/>
                  <a:pt x="3054" y="1695"/>
                </a:cubicBezTo>
                <a:cubicBezTo>
                  <a:pt x="3054" y="1672"/>
                  <a:pt x="3054" y="1649"/>
                  <a:pt x="3057" y="1626"/>
                </a:cubicBezTo>
                <a:cubicBezTo>
                  <a:pt x="3061" y="1602"/>
                  <a:pt x="3057" y="1579"/>
                  <a:pt x="3057" y="1556"/>
                </a:cubicBezTo>
                <a:cubicBezTo>
                  <a:pt x="3054" y="1513"/>
                  <a:pt x="3051" y="1466"/>
                  <a:pt x="3051" y="1423"/>
                </a:cubicBezTo>
                <a:cubicBezTo>
                  <a:pt x="3044" y="1336"/>
                  <a:pt x="3031" y="1253"/>
                  <a:pt x="3014" y="1174"/>
                </a:cubicBezTo>
                <a:cubicBezTo>
                  <a:pt x="2984" y="1031"/>
                  <a:pt x="2938" y="888"/>
                  <a:pt x="2875" y="752"/>
                </a:cubicBezTo>
                <a:lnTo>
                  <a:pt x="2828" y="658"/>
                </a:lnTo>
                <a:lnTo>
                  <a:pt x="2808" y="619"/>
                </a:lnTo>
                <a:lnTo>
                  <a:pt x="2788" y="579"/>
                </a:lnTo>
                <a:cubicBezTo>
                  <a:pt x="2775" y="552"/>
                  <a:pt x="2762" y="526"/>
                  <a:pt x="2748" y="496"/>
                </a:cubicBezTo>
                <a:cubicBezTo>
                  <a:pt x="2738" y="466"/>
                  <a:pt x="2728" y="439"/>
                  <a:pt x="2718" y="409"/>
                </a:cubicBezTo>
                <a:cubicBezTo>
                  <a:pt x="2675" y="290"/>
                  <a:pt x="2649" y="150"/>
                  <a:pt x="26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4"/>
          <p:cNvGrpSpPr/>
          <p:nvPr/>
        </p:nvGrpSpPr>
        <p:grpSpPr>
          <a:xfrm>
            <a:off x="96608" y="72016"/>
            <a:ext cx="8841018" cy="4720771"/>
            <a:chOff x="-1002624" y="2660677"/>
            <a:chExt cx="3512382" cy="1875480"/>
          </a:xfrm>
        </p:grpSpPr>
        <p:sp>
          <p:nvSpPr>
            <p:cNvPr id="727" name="Google Shape;727;p4"/>
            <p:cNvSpPr/>
            <p:nvPr/>
          </p:nvSpPr>
          <p:spPr>
            <a:xfrm>
              <a:off x="2334559" y="4482610"/>
              <a:ext cx="62461" cy="53546"/>
            </a:xfrm>
            <a:custGeom>
              <a:avLst/>
              <a:gdLst/>
              <a:ahLst/>
              <a:cxnLst/>
              <a:rect l="l" t="t" r="r" b="b"/>
              <a:pathLst>
                <a:path w="1051" h="901" extrusionOk="0">
                  <a:moveTo>
                    <a:pt x="449" y="1"/>
                  </a:moveTo>
                  <a:cubicBezTo>
                    <a:pt x="203" y="1"/>
                    <a:pt x="1" y="203"/>
                    <a:pt x="1" y="453"/>
                  </a:cubicBezTo>
                  <a:cubicBezTo>
                    <a:pt x="1" y="722"/>
                    <a:pt x="223" y="901"/>
                    <a:pt x="454" y="901"/>
                  </a:cubicBezTo>
                  <a:cubicBezTo>
                    <a:pt x="564" y="901"/>
                    <a:pt x="677" y="860"/>
                    <a:pt x="768" y="768"/>
                  </a:cubicBezTo>
                  <a:cubicBezTo>
                    <a:pt x="1051" y="486"/>
                    <a:pt x="851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"/>
            <p:cNvSpPr/>
            <p:nvPr/>
          </p:nvSpPr>
          <p:spPr>
            <a:xfrm>
              <a:off x="773302" y="4170991"/>
              <a:ext cx="37797" cy="32449"/>
            </a:xfrm>
            <a:custGeom>
              <a:avLst/>
              <a:gdLst/>
              <a:ahLst/>
              <a:cxnLst/>
              <a:rect l="l" t="t" r="r" b="b"/>
              <a:pathLst>
                <a:path w="636" h="546" extrusionOk="0">
                  <a:moveTo>
                    <a:pt x="273" y="1"/>
                  </a:moveTo>
                  <a:cubicBezTo>
                    <a:pt x="124" y="1"/>
                    <a:pt x="1" y="124"/>
                    <a:pt x="1" y="273"/>
                  </a:cubicBezTo>
                  <a:cubicBezTo>
                    <a:pt x="1" y="438"/>
                    <a:pt x="135" y="546"/>
                    <a:pt x="275" y="546"/>
                  </a:cubicBezTo>
                  <a:cubicBezTo>
                    <a:pt x="342" y="546"/>
                    <a:pt x="410" y="521"/>
                    <a:pt x="466" y="466"/>
                  </a:cubicBezTo>
                  <a:cubicBezTo>
                    <a:pt x="636" y="293"/>
                    <a:pt x="516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"/>
            <p:cNvSpPr/>
            <p:nvPr/>
          </p:nvSpPr>
          <p:spPr>
            <a:xfrm>
              <a:off x="1802892" y="2749675"/>
              <a:ext cx="37797" cy="32389"/>
            </a:xfrm>
            <a:custGeom>
              <a:avLst/>
              <a:gdLst/>
              <a:ahLst/>
              <a:cxnLst/>
              <a:rect l="l" t="t" r="r" b="b"/>
              <a:pathLst>
                <a:path w="636" h="545" extrusionOk="0">
                  <a:moveTo>
                    <a:pt x="273" y="0"/>
                  </a:moveTo>
                  <a:cubicBezTo>
                    <a:pt x="120" y="0"/>
                    <a:pt x="1" y="123"/>
                    <a:pt x="1" y="273"/>
                  </a:cubicBezTo>
                  <a:cubicBezTo>
                    <a:pt x="1" y="437"/>
                    <a:pt x="134" y="545"/>
                    <a:pt x="275" y="545"/>
                  </a:cubicBezTo>
                  <a:cubicBezTo>
                    <a:pt x="342" y="545"/>
                    <a:pt x="410" y="520"/>
                    <a:pt x="466" y="465"/>
                  </a:cubicBezTo>
                  <a:cubicBezTo>
                    <a:pt x="635" y="292"/>
                    <a:pt x="516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"/>
            <p:cNvSpPr/>
            <p:nvPr/>
          </p:nvSpPr>
          <p:spPr>
            <a:xfrm>
              <a:off x="2477309" y="3249453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1"/>
                  </a:moveTo>
                  <a:cubicBezTo>
                    <a:pt x="123" y="1"/>
                    <a:pt x="0" y="124"/>
                    <a:pt x="0" y="273"/>
                  </a:cubicBezTo>
                  <a:cubicBezTo>
                    <a:pt x="0" y="423"/>
                    <a:pt x="123" y="546"/>
                    <a:pt x="273" y="546"/>
                  </a:cubicBezTo>
                  <a:cubicBezTo>
                    <a:pt x="422" y="546"/>
                    <a:pt x="545" y="423"/>
                    <a:pt x="545" y="273"/>
                  </a:cubicBezTo>
                  <a:cubicBezTo>
                    <a:pt x="545" y="124"/>
                    <a:pt x="42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"/>
            <p:cNvSpPr/>
            <p:nvPr/>
          </p:nvSpPr>
          <p:spPr>
            <a:xfrm>
              <a:off x="1989312" y="3037995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22"/>
                    <a:pt x="124" y="545"/>
                    <a:pt x="273" y="545"/>
                  </a:cubicBezTo>
                  <a:cubicBezTo>
                    <a:pt x="423" y="545"/>
                    <a:pt x="546" y="422"/>
                    <a:pt x="546" y="273"/>
                  </a:cubicBezTo>
                  <a:cubicBezTo>
                    <a:pt x="546" y="123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"/>
            <p:cNvSpPr/>
            <p:nvPr/>
          </p:nvSpPr>
          <p:spPr>
            <a:xfrm>
              <a:off x="1107696" y="2782103"/>
              <a:ext cx="37797" cy="32330"/>
            </a:xfrm>
            <a:custGeom>
              <a:avLst/>
              <a:gdLst/>
              <a:ahLst/>
              <a:cxnLst/>
              <a:rect l="l" t="t" r="r" b="b"/>
              <a:pathLst>
                <a:path w="636" h="544" extrusionOk="0">
                  <a:moveTo>
                    <a:pt x="267" y="1"/>
                  </a:moveTo>
                  <a:cubicBezTo>
                    <a:pt x="117" y="1"/>
                    <a:pt x="1" y="122"/>
                    <a:pt x="1" y="270"/>
                  </a:cubicBezTo>
                  <a:cubicBezTo>
                    <a:pt x="1" y="434"/>
                    <a:pt x="135" y="543"/>
                    <a:pt x="274" y="543"/>
                  </a:cubicBezTo>
                  <a:cubicBezTo>
                    <a:pt x="340" y="543"/>
                    <a:pt x="408" y="518"/>
                    <a:pt x="463" y="463"/>
                  </a:cubicBezTo>
                  <a:cubicBezTo>
                    <a:pt x="635" y="293"/>
                    <a:pt x="512" y="1"/>
                    <a:pt x="273" y="1"/>
                  </a:cubicBezTo>
                  <a:cubicBezTo>
                    <a:pt x="271" y="1"/>
                    <a:pt x="269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"/>
            <p:cNvSpPr/>
            <p:nvPr/>
          </p:nvSpPr>
          <p:spPr>
            <a:xfrm>
              <a:off x="874027" y="3203769"/>
              <a:ext cx="37797" cy="32389"/>
            </a:xfrm>
            <a:custGeom>
              <a:avLst/>
              <a:gdLst/>
              <a:ahLst/>
              <a:cxnLst/>
              <a:rect l="l" t="t" r="r" b="b"/>
              <a:pathLst>
                <a:path w="636" h="545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37"/>
                    <a:pt x="135" y="545"/>
                    <a:pt x="275" y="545"/>
                  </a:cubicBezTo>
                  <a:cubicBezTo>
                    <a:pt x="342" y="545"/>
                    <a:pt x="410" y="520"/>
                    <a:pt x="466" y="465"/>
                  </a:cubicBezTo>
                  <a:cubicBezTo>
                    <a:pt x="635" y="292"/>
                    <a:pt x="516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"/>
            <p:cNvSpPr/>
            <p:nvPr/>
          </p:nvSpPr>
          <p:spPr>
            <a:xfrm>
              <a:off x="-407661" y="3150929"/>
              <a:ext cx="37976" cy="32449"/>
            </a:xfrm>
            <a:custGeom>
              <a:avLst/>
              <a:gdLst/>
              <a:ahLst/>
              <a:cxnLst/>
              <a:rect l="l" t="t" r="r" b="b"/>
              <a:pathLst>
                <a:path w="639" h="546" extrusionOk="0">
                  <a:moveTo>
                    <a:pt x="273" y="1"/>
                  </a:moveTo>
                  <a:cubicBezTo>
                    <a:pt x="124" y="1"/>
                    <a:pt x="1" y="124"/>
                    <a:pt x="1" y="273"/>
                  </a:cubicBezTo>
                  <a:cubicBezTo>
                    <a:pt x="1" y="438"/>
                    <a:pt x="135" y="546"/>
                    <a:pt x="275" y="546"/>
                  </a:cubicBezTo>
                  <a:cubicBezTo>
                    <a:pt x="342" y="546"/>
                    <a:pt x="410" y="521"/>
                    <a:pt x="466" y="466"/>
                  </a:cubicBezTo>
                  <a:cubicBezTo>
                    <a:pt x="639" y="293"/>
                    <a:pt x="516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"/>
            <p:cNvSpPr/>
            <p:nvPr/>
          </p:nvSpPr>
          <p:spPr>
            <a:xfrm>
              <a:off x="172433" y="2672904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1"/>
                  </a:moveTo>
                  <a:cubicBezTo>
                    <a:pt x="124" y="1"/>
                    <a:pt x="1" y="123"/>
                    <a:pt x="1" y="273"/>
                  </a:cubicBezTo>
                  <a:cubicBezTo>
                    <a:pt x="1" y="423"/>
                    <a:pt x="124" y="546"/>
                    <a:pt x="273" y="546"/>
                  </a:cubicBezTo>
                  <a:cubicBezTo>
                    <a:pt x="423" y="546"/>
                    <a:pt x="546" y="423"/>
                    <a:pt x="546" y="273"/>
                  </a:cubicBezTo>
                  <a:cubicBezTo>
                    <a:pt x="546" y="123"/>
                    <a:pt x="423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"/>
            <p:cNvSpPr/>
            <p:nvPr/>
          </p:nvSpPr>
          <p:spPr>
            <a:xfrm>
              <a:off x="-957157" y="2714134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22"/>
                    <a:pt x="124" y="545"/>
                    <a:pt x="273" y="545"/>
                  </a:cubicBezTo>
                  <a:cubicBezTo>
                    <a:pt x="423" y="545"/>
                    <a:pt x="546" y="422"/>
                    <a:pt x="546" y="273"/>
                  </a:cubicBezTo>
                  <a:cubicBezTo>
                    <a:pt x="546" y="123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"/>
            <p:cNvSpPr/>
            <p:nvPr/>
          </p:nvSpPr>
          <p:spPr>
            <a:xfrm>
              <a:off x="-450274" y="2781020"/>
              <a:ext cx="37976" cy="32449"/>
            </a:xfrm>
            <a:custGeom>
              <a:avLst/>
              <a:gdLst/>
              <a:ahLst/>
              <a:cxnLst/>
              <a:rect l="l" t="t" r="r" b="b"/>
              <a:pathLst>
                <a:path w="639" h="546" extrusionOk="0">
                  <a:moveTo>
                    <a:pt x="273" y="1"/>
                  </a:moveTo>
                  <a:cubicBezTo>
                    <a:pt x="124" y="1"/>
                    <a:pt x="1" y="120"/>
                    <a:pt x="1" y="273"/>
                  </a:cubicBezTo>
                  <a:cubicBezTo>
                    <a:pt x="1" y="438"/>
                    <a:pt x="135" y="545"/>
                    <a:pt x="275" y="545"/>
                  </a:cubicBezTo>
                  <a:cubicBezTo>
                    <a:pt x="342" y="545"/>
                    <a:pt x="410" y="521"/>
                    <a:pt x="466" y="466"/>
                  </a:cubicBezTo>
                  <a:cubicBezTo>
                    <a:pt x="639" y="293"/>
                    <a:pt x="516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"/>
            <p:cNvSpPr/>
            <p:nvPr/>
          </p:nvSpPr>
          <p:spPr>
            <a:xfrm>
              <a:off x="109970" y="4345580"/>
              <a:ext cx="62461" cy="53546"/>
            </a:xfrm>
            <a:custGeom>
              <a:avLst/>
              <a:gdLst/>
              <a:ahLst/>
              <a:cxnLst/>
              <a:rect l="l" t="t" r="r" b="b"/>
              <a:pathLst>
                <a:path w="1051" h="901" extrusionOk="0">
                  <a:moveTo>
                    <a:pt x="449" y="1"/>
                  </a:moveTo>
                  <a:cubicBezTo>
                    <a:pt x="200" y="1"/>
                    <a:pt x="1" y="200"/>
                    <a:pt x="1" y="449"/>
                  </a:cubicBezTo>
                  <a:cubicBezTo>
                    <a:pt x="1" y="722"/>
                    <a:pt x="223" y="901"/>
                    <a:pt x="454" y="901"/>
                  </a:cubicBezTo>
                  <a:cubicBezTo>
                    <a:pt x="564" y="901"/>
                    <a:pt x="677" y="860"/>
                    <a:pt x="768" y="768"/>
                  </a:cubicBezTo>
                  <a:cubicBezTo>
                    <a:pt x="1051" y="483"/>
                    <a:pt x="851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"/>
            <p:cNvSpPr/>
            <p:nvPr/>
          </p:nvSpPr>
          <p:spPr>
            <a:xfrm>
              <a:off x="2269888" y="3624781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0"/>
                  </a:moveTo>
                  <a:cubicBezTo>
                    <a:pt x="200" y="0"/>
                    <a:pt x="0" y="200"/>
                    <a:pt x="0" y="449"/>
                  </a:cubicBezTo>
                  <a:cubicBezTo>
                    <a:pt x="0" y="719"/>
                    <a:pt x="223" y="900"/>
                    <a:pt x="455" y="900"/>
                  </a:cubicBezTo>
                  <a:cubicBezTo>
                    <a:pt x="565" y="900"/>
                    <a:pt x="677" y="859"/>
                    <a:pt x="768" y="768"/>
                  </a:cubicBezTo>
                  <a:cubicBezTo>
                    <a:pt x="1050" y="482"/>
                    <a:pt x="851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"/>
            <p:cNvSpPr/>
            <p:nvPr/>
          </p:nvSpPr>
          <p:spPr>
            <a:xfrm>
              <a:off x="2397023" y="2660677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0"/>
                  </a:moveTo>
                  <a:cubicBezTo>
                    <a:pt x="203" y="0"/>
                    <a:pt x="1" y="200"/>
                    <a:pt x="1" y="449"/>
                  </a:cubicBezTo>
                  <a:cubicBezTo>
                    <a:pt x="1" y="719"/>
                    <a:pt x="224" y="900"/>
                    <a:pt x="455" y="900"/>
                  </a:cubicBezTo>
                  <a:cubicBezTo>
                    <a:pt x="565" y="900"/>
                    <a:pt x="677" y="859"/>
                    <a:pt x="768" y="768"/>
                  </a:cubicBezTo>
                  <a:cubicBezTo>
                    <a:pt x="1051" y="486"/>
                    <a:pt x="851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"/>
            <p:cNvSpPr/>
            <p:nvPr/>
          </p:nvSpPr>
          <p:spPr>
            <a:xfrm>
              <a:off x="-754965" y="2933628"/>
              <a:ext cx="62461" cy="53309"/>
            </a:xfrm>
            <a:custGeom>
              <a:avLst/>
              <a:gdLst/>
              <a:ahLst/>
              <a:cxnLst/>
              <a:rect l="l" t="t" r="r" b="b"/>
              <a:pathLst>
                <a:path w="1051" h="897" extrusionOk="0">
                  <a:moveTo>
                    <a:pt x="443" y="0"/>
                  </a:moveTo>
                  <a:cubicBezTo>
                    <a:pt x="197" y="0"/>
                    <a:pt x="0" y="202"/>
                    <a:pt x="0" y="449"/>
                  </a:cubicBezTo>
                  <a:cubicBezTo>
                    <a:pt x="0" y="718"/>
                    <a:pt x="221" y="897"/>
                    <a:pt x="452" y="897"/>
                  </a:cubicBezTo>
                  <a:cubicBezTo>
                    <a:pt x="562" y="897"/>
                    <a:pt x="675" y="856"/>
                    <a:pt x="768" y="764"/>
                  </a:cubicBezTo>
                  <a:cubicBezTo>
                    <a:pt x="1050" y="482"/>
                    <a:pt x="848" y="0"/>
                    <a:pt x="449" y="0"/>
                  </a:cubicBezTo>
                  <a:cubicBezTo>
                    <a:pt x="447" y="0"/>
                    <a:pt x="445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"/>
            <p:cNvSpPr/>
            <p:nvPr/>
          </p:nvSpPr>
          <p:spPr>
            <a:xfrm>
              <a:off x="-1002624" y="3346551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1"/>
                  </a:moveTo>
                  <a:cubicBezTo>
                    <a:pt x="200" y="1"/>
                    <a:pt x="1" y="200"/>
                    <a:pt x="1" y="449"/>
                  </a:cubicBezTo>
                  <a:cubicBezTo>
                    <a:pt x="1" y="720"/>
                    <a:pt x="222" y="900"/>
                    <a:pt x="453" y="900"/>
                  </a:cubicBezTo>
                  <a:cubicBezTo>
                    <a:pt x="562" y="900"/>
                    <a:pt x="674" y="859"/>
                    <a:pt x="765" y="768"/>
                  </a:cubicBezTo>
                  <a:cubicBezTo>
                    <a:pt x="1051" y="486"/>
                    <a:pt x="848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4"/>
          <p:cNvSpPr txBox="1">
            <a:spLocks noGrp="1"/>
          </p:cNvSpPr>
          <p:nvPr>
            <p:ph type="title"/>
          </p:nvPr>
        </p:nvSpPr>
        <p:spPr>
          <a:xfrm>
            <a:off x="720000" y="4932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4"/>
          <p:cNvSpPr txBox="1">
            <a:spLocks noGrp="1"/>
          </p:cNvSpPr>
          <p:nvPr>
            <p:ph type="body" idx="1"/>
          </p:nvPr>
        </p:nvSpPr>
        <p:spPr>
          <a:xfrm>
            <a:off x="1005277" y="1643975"/>
            <a:ext cx="3889200" cy="23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naheim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4"/>
          <p:cNvSpPr/>
          <p:nvPr/>
        </p:nvSpPr>
        <p:spPr>
          <a:xfrm flipH="1">
            <a:off x="8330244" y="2997115"/>
            <a:ext cx="1638810" cy="1276362"/>
          </a:xfrm>
          <a:custGeom>
            <a:avLst/>
            <a:gdLst/>
            <a:ahLst/>
            <a:cxnLst/>
            <a:rect l="l" t="t" r="r" b="b"/>
            <a:pathLst>
              <a:path w="14314" h="11148" extrusionOk="0">
                <a:moveTo>
                  <a:pt x="5790" y="2301"/>
                </a:moveTo>
                <a:cubicBezTo>
                  <a:pt x="5790" y="2321"/>
                  <a:pt x="5786" y="2337"/>
                  <a:pt x="5783" y="2357"/>
                </a:cubicBezTo>
                <a:cubicBezTo>
                  <a:pt x="5766" y="2484"/>
                  <a:pt x="5763" y="2610"/>
                  <a:pt x="5776" y="2740"/>
                </a:cubicBezTo>
                <a:cubicBezTo>
                  <a:pt x="5786" y="2806"/>
                  <a:pt x="5806" y="2872"/>
                  <a:pt x="5830" y="2939"/>
                </a:cubicBezTo>
                <a:cubicBezTo>
                  <a:pt x="5849" y="2989"/>
                  <a:pt x="5863" y="3042"/>
                  <a:pt x="5876" y="3098"/>
                </a:cubicBezTo>
                <a:cubicBezTo>
                  <a:pt x="5800" y="3162"/>
                  <a:pt x="5720" y="3221"/>
                  <a:pt x="5637" y="3285"/>
                </a:cubicBezTo>
                <a:cubicBezTo>
                  <a:pt x="5577" y="3331"/>
                  <a:pt x="5514" y="3378"/>
                  <a:pt x="5454" y="3427"/>
                </a:cubicBezTo>
                <a:cubicBezTo>
                  <a:pt x="5477" y="3321"/>
                  <a:pt x="5491" y="3211"/>
                  <a:pt x="5497" y="3102"/>
                </a:cubicBezTo>
                <a:cubicBezTo>
                  <a:pt x="5504" y="3012"/>
                  <a:pt x="5514" y="2926"/>
                  <a:pt x="5527" y="2839"/>
                </a:cubicBezTo>
                <a:cubicBezTo>
                  <a:pt x="5544" y="2759"/>
                  <a:pt x="5570" y="2683"/>
                  <a:pt x="5604" y="2613"/>
                </a:cubicBezTo>
                <a:lnTo>
                  <a:pt x="5627" y="2637"/>
                </a:lnTo>
                <a:lnTo>
                  <a:pt x="5617" y="2587"/>
                </a:lnTo>
                <a:cubicBezTo>
                  <a:pt x="5670" y="2487"/>
                  <a:pt x="5727" y="2394"/>
                  <a:pt x="5790" y="2301"/>
                </a:cubicBezTo>
                <a:close/>
                <a:moveTo>
                  <a:pt x="11336" y="3623"/>
                </a:moveTo>
                <a:cubicBezTo>
                  <a:pt x="11386" y="3633"/>
                  <a:pt x="11439" y="3637"/>
                  <a:pt x="11492" y="3637"/>
                </a:cubicBezTo>
                <a:cubicBezTo>
                  <a:pt x="11559" y="3637"/>
                  <a:pt x="11629" y="3633"/>
                  <a:pt x="11702" y="3623"/>
                </a:cubicBezTo>
                <a:lnTo>
                  <a:pt x="11702" y="3623"/>
                </a:lnTo>
                <a:cubicBezTo>
                  <a:pt x="11675" y="3643"/>
                  <a:pt x="11652" y="3663"/>
                  <a:pt x="11632" y="3690"/>
                </a:cubicBezTo>
                <a:cubicBezTo>
                  <a:pt x="11602" y="3733"/>
                  <a:pt x="11582" y="3783"/>
                  <a:pt x="11572" y="3836"/>
                </a:cubicBezTo>
                <a:cubicBezTo>
                  <a:pt x="11565" y="3853"/>
                  <a:pt x="11562" y="3869"/>
                  <a:pt x="11555" y="3886"/>
                </a:cubicBezTo>
                <a:cubicBezTo>
                  <a:pt x="11519" y="3986"/>
                  <a:pt x="11476" y="4082"/>
                  <a:pt x="11429" y="4178"/>
                </a:cubicBezTo>
                <a:cubicBezTo>
                  <a:pt x="11379" y="4192"/>
                  <a:pt x="11329" y="4208"/>
                  <a:pt x="11280" y="4225"/>
                </a:cubicBezTo>
                <a:lnTo>
                  <a:pt x="11253" y="4235"/>
                </a:lnTo>
                <a:cubicBezTo>
                  <a:pt x="10981" y="4315"/>
                  <a:pt x="10738" y="4388"/>
                  <a:pt x="10499" y="4501"/>
                </a:cubicBezTo>
                <a:cubicBezTo>
                  <a:pt x="10509" y="4424"/>
                  <a:pt x="10512" y="4348"/>
                  <a:pt x="10505" y="4268"/>
                </a:cubicBezTo>
                <a:cubicBezTo>
                  <a:pt x="10512" y="4268"/>
                  <a:pt x="10522" y="4268"/>
                  <a:pt x="10525" y="4262"/>
                </a:cubicBezTo>
                <a:cubicBezTo>
                  <a:pt x="10585" y="4215"/>
                  <a:pt x="10638" y="4159"/>
                  <a:pt x="10681" y="4099"/>
                </a:cubicBezTo>
                <a:cubicBezTo>
                  <a:pt x="10721" y="4042"/>
                  <a:pt x="10768" y="3992"/>
                  <a:pt x="10821" y="3949"/>
                </a:cubicBezTo>
                <a:cubicBezTo>
                  <a:pt x="10914" y="3876"/>
                  <a:pt x="11014" y="3810"/>
                  <a:pt x="11120" y="3756"/>
                </a:cubicBezTo>
                <a:cubicBezTo>
                  <a:pt x="11190" y="3713"/>
                  <a:pt x="11263" y="3673"/>
                  <a:pt x="11336" y="3623"/>
                </a:cubicBezTo>
                <a:close/>
                <a:moveTo>
                  <a:pt x="7950" y="1706"/>
                </a:moveTo>
                <a:cubicBezTo>
                  <a:pt x="7960" y="1726"/>
                  <a:pt x="7970" y="1743"/>
                  <a:pt x="7980" y="1756"/>
                </a:cubicBezTo>
                <a:cubicBezTo>
                  <a:pt x="8000" y="1786"/>
                  <a:pt x="8013" y="1819"/>
                  <a:pt x="8026" y="1856"/>
                </a:cubicBezTo>
                <a:lnTo>
                  <a:pt x="8036" y="1895"/>
                </a:lnTo>
                <a:cubicBezTo>
                  <a:pt x="8059" y="1979"/>
                  <a:pt x="8076" y="2062"/>
                  <a:pt x="8086" y="2145"/>
                </a:cubicBezTo>
                <a:cubicBezTo>
                  <a:pt x="8099" y="2314"/>
                  <a:pt x="8099" y="2484"/>
                  <a:pt x="8093" y="2653"/>
                </a:cubicBezTo>
                <a:cubicBezTo>
                  <a:pt x="8089" y="2740"/>
                  <a:pt x="8086" y="2826"/>
                  <a:pt x="8086" y="2912"/>
                </a:cubicBezTo>
                <a:cubicBezTo>
                  <a:pt x="8093" y="3072"/>
                  <a:pt x="8123" y="3228"/>
                  <a:pt x="8176" y="3378"/>
                </a:cubicBezTo>
                <a:cubicBezTo>
                  <a:pt x="8209" y="3477"/>
                  <a:pt x="8236" y="3584"/>
                  <a:pt x="8252" y="3687"/>
                </a:cubicBezTo>
                <a:cubicBezTo>
                  <a:pt x="8272" y="3856"/>
                  <a:pt x="8279" y="4022"/>
                  <a:pt x="8275" y="4192"/>
                </a:cubicBezTo>
                <a:cubicBezTo>
                  <a:pt x="8229" y="4262"/>
                  <a:pt x="8179" y="4328"/>
                  <a:pt x="8123" y="4391"/>
                </a:cubicBezTo>
                <a:cubicBezTo>
                  <a:pt x="8006" y="4501"/>
                  <a:pt x="7877" y="4597"/>
                  <a:pt x="7740" y="4677"/>
                </a:cubicBezTo>
                <a:lnTo>
                  <a:pt x="7727" y="4684"/>
                </a:lnTo>
                <a:cubicBezTo>
                  <a:pt x="7724" y="4654"/>
                  <a:pt x="7714" y="4620"/>
                  <a:pt x="7707" y="4594"/>
                </a:cubicBezTo>
                <a:cubicBezTo>
                  <a:pt x="7694" y="4561"/>
                  <a:pt x="7687" y="4531"/>
                  <a:pt x="7684" y="4498"/>
                </a:cubicBezTo>
                <a:cubicBezTo>
                  <a:pt x="7664" y="4365"/>
                  <a:pt x="7674" y="4228"/>
                  <a:pt x="7704" y="4099"/>
                </a:cubicBezTo>
                <a:cubicBezTo>
                  <a:pt x="7724" y="4039"/>
                  <a:pt x="7747" y="3982"/>
                  <a:pt x="7774" y="3926"/>
                </a:cubicBezTo>
                <a:cubicBezTo>
                  <a:pt x="7830" y="3800"/>
                  <a:pt x="7883" y="3680"/>
                  <a:pt x="7840" y="3501"/>
                </a:cubicBezTo>
                <a:cubicBezTo>
                  <a:pt x="7780" y="3281"/>
                  <a:pt x="7757" y="3055"/>
                  <a:pt x="7767" y="2829"/>
                </a:cubicBezTo>
                <a:cubicBezTo>
                  <a:pt x="7770" y="2740"/>
                  <a:pt x="7790" y="2646"/>
                  <a:pt x="7823" y="2560"/>
                </a:cubicBezTo>
                <a:cubicBezTo>
                  <a:pt x="7840" y="2527"/>
                  <a:pt x="7857" y="2494"/>
                  <a:pt x="7877" y="2464"/>
                </a:cubicBezTo>
                <a:cubicBezTo>
                  <a:pt x="7910" y="2414"/>
                  <a:pt x="7936" y="2361"/>
                  <a:pt x="7950" y="2301"/>
                </a:cubicBezTo>
                <a:cubicBezTo>
                  <a:pt x="7960" y="2218"/>
                  <a:pt x="7953" y="2135"/>
                  <a:pt x="7930" y="2055"/>
                </a:cubicBezTo>
                <a:cubicBezTo>
                  <a:pt x="7910" y="1959"/>
                  <a:pt x="7890" y="1862"/>
                  <a:pt x="7930" y="1762"/>
                </a:cubicBezTo>
                <a:cubicBezTo>
                  <a:pt x="7936" y="1743"/>
                  <a:pt x="7943" y="1726"/>
                  <a:pt x="7950" y="1706"/>
                </a:cubicBezTo>
                <a:close/>
                <a:moveTo>
                  <a:pt x="10150" y="2407"/>
                </a:moveTo>
                <a:cubicBezTo>
                  <a:pt x="10136" y="2460"/>
                  <a:pt x="10126" y="2517"/>
                  <a:pt x="10116" y="2577"/>
                </a:cubicBezTo>
                <a:cubicBezTo>
                  <a:pt x="10110" y="2633"/>
                  <a:pt x="10100" y="2690"/>
                  <a:pt x="10083" y="2746"/>
                </a:cubicBezTo>
                <a:cubicBezTo>
                  <a:pt x="10047" y="2866"/>
                  <a:pt x="9977" y="2936"/>
                  <a:pt x="9894" y="3015"/>
                </a:cubicBezTo>
                <a:cubicBezTo>
                  <a:pt x="9864" y="3045"/>
                  <a:pt x="9837" y="3075"/>
                  <a:pt x="9807" y="3105"/>
                </a:cubicBezTo>
                <a:cubicBezTo>
                  <a:pt x="9711" y="3208"/>
                  <a:pt x="9691" y="3278"/>
                  <a:pt x="9665" y="3407"/>
                </a:cubicBezTo>
                <a:cubicBezTo>
                  <a:pt x="9651" y="3487"/>
                  <a:pt x="9645" y="3567"/>
                  <a:pt x="9648" y="3647"/>
                </a:cubicBezTo>
                <a:cubicBezTo>
                  <a:pt x="9475" y="3660"/>
                  <a:pt x="9306" y="3776"/>
                  <a:pt x="9186" y="3873"/>
                </a:cubicBezTo>
                <a:cubicBezTo>
                  <a:pt x="9063" y="3976"/>
                  <a:pt x="9020" y="4142"/>
                  <a:pt x="8987" y="4288"/>
                </a:cubicBezTo>
                <a:cubicBezTo>
                  <a:pt x="8980" y="4325"/>
                  <a:pt x="8970" y="4358"/>
                  <a:pt x="8960" y="4391"/>
                </a:cubicBezTo>
                <a:cubicBezTo>
                  <a:pt x="8887" y="4654"/>
                  <a:pt x="8701" y="4933"/>
                  <a:pt x="8405" y="4946"/>
                </a:cubicBezTo>
                <a:cubicBezTo>
                  <a:pt x="8498" y="4760"/>
                  <a:pt x="8578" y="4564"/>
                  <a:pt x="8641" y="4365"/>
                </a:cubicBezTo>
                <a:cubicBezTo>
                  <a:pt x="8658" y="4301"/>
                  <a:pt x="8668" y="4238"/>
                  <a:pt x="8671" y="4172"/>
                </a:cubicBezTo>
                <a:lnTo>
                  <a:pt x="8681" y="4172"/>
                </a:lnTo>
                <a:cubicBezTo>
                  <a:pt x="9050" y="3959"/>
                  <a:pt x="9262" y="3570"/>
                  <a:pt x="9419" y="3215"/>
                </a:cubicBezTo>
                <a:lnTo>
                  <a:pt x="9452" y="3138"/>
                </a:lnTo>
                <a:cubicBezTo>
                  <a:pt x="9598" y="2806"/>
                  <a:pt x="9761" y="2434"/>
                  <a:pt x="10150" y="2407"/>
                </a:cubicBezTo>
                <a:close/>
                <a:moveTo>
                  <a:pt x="7521" y="1942"/>
                </a:moveTo>
                <a:lnTo>
                  <a:pt x="7521" y="1942"/>
                </a:lnTo>
                <a:cubicBezTo>
                  <a:pt x="7554" y="2052"/>
                  <a:pt x="7538" y="2171"/>
                  <a:pt x="7475" y="2268"/>
                </a:cubicBezTo>
                <a:cubicBezTo>
                  <a:pt x="7398" y="2387"/>
                  <a:pt x="7345" y="2524"/>
                  <a:pt x="7328" y="2666"/>
                </a:cubicBezTo>
                <a:cubicBezTo>
                  <a:pt x="7305" y="2872"/>
                  <a:pt x="7292" y="2932"/>
                  <a:pt x="7155" y="3095"/>
                </a:cubicBezTo>
                <a:cubicBezTo>
                  <a:pt x="6959" y="3328"/>
                  <a:pt x="6993" y="3670"/>
                  <a:pt x="7023" y="3972"/>
                </a:cubicBezTo>
                <a:cubicBezTo>
                  <a:pt x="7033" y="4082"/>
                  <a:pt x="7043" y="4182"/>
                  <a:pt x="7043" y="4278"/>
                </a:cubicBezTo>
                <a:cubicBezTo>
                  <a:pt x="7043" y="4498"/>
                  <a:pt x="6956" y="4657"/>
                  <a:pt x="6813" y="4843"/>
                </a:cubicBezTo>
                <a:cubicBezTo>
                  <a:pt x="6727" y="4949"/>
                  <a:pt x="6630" y="5046"/>
                  <a:pt x="6521" y="5129"/>
                </a:cubicBezTo>
                <a:cubicBezTo>
                  <a:pt x="6494" y="5149"/>
                  <a:pt x="6468" y="5169"/>
                  <a:pt x="6441" y="5185"/>
                </a:cubicBezTo>
                <a:cubicBezTo>
                  <a:pt x="6418" y="5109"/>
                  <a:pt x="6404" y="5029"/>
                  <a:pt x="6394" y="4953"/>
                </a:cubicBezTo>
                <a:cubicBezTo>
                  <a:pt x="6388" y="4906"/>
                  <a:pt x="6381" y="4863"/>
                  <a:pt x="6375" y="4823"/>
                </a:cubicBezTo>
                <a:cubicBezTo>
                  <a:pt x="6348" y="4690"/>
                  <a:pt x="6351" y="4554"/>
                  <a:pt x="6381" y="4421"/>
                </a:cubicBezTo>
                <a:cubicBezTo>
                  <a:pt x="6388" y="4391"/>
                  <a:pt x="6394" y="4361"/>
                  <a:pt x="6404" y="4331"/>
                </a:cubicBezTo>
                <a:cubicBezTo>
                  <a:pt x="6441" y="4198"/>
                  <a:pt x="6468" y="4059"/>
                  <a:pt x="6478" y="3916"/>
                </a:cubicBezTo>
                <a:cubicBezTo>
                  <a:pt x="6484" y="3743"/>
                  <a:pt x="6547" y="3640"/>
                  <a:pt x="6640" y="3497"/>
                </a:cubicBezTo>
                <a:cubicBezTo>
                  <a:pt x="6647" y="3494"/>
                  <a:pt x="6654" y="3484"/>
                  <a:pt x="6654" y="3474"/>
                </a:cubicBezTo>
                <a:lnTo>
                  <a:pt x="6660" y="3464"/>
                </a:lnTo>
                <a:cubicBezTo>
                  <a:pt x="6697" y="3411"/>
                  <a:pt x="6737" y="3358"/>
                  <a:pt x="6777" y="3308"/>
                </a:cubicBezTo>
                <a:cubicBezTo>
                  <a:pt x="6890" y="3162"/>
                  <a:pt x="7006" y="3012"/>
                  <a:pt x="7023" y="2809"/>
                </a:cubicBezTo>
                <a:cubicBezTo>
                  <a:pt x="7026" y="2740"/>
                  <a:pt x="7029" y="2670"/>
                  <a:pt x="7026" y="2600"/>
                </a:cubicBezTo>
                <a:lnTo>
                  <a:pt x="7026" y="2587"/>
                </a:lnTo>
                <a:cubicBezTo>
                  <a:pt x="7029" y="2587"/>
                  <a:pt x="7033" y="2583"/>
                  <a:pt x="7036" y="2580"/>
                </a:cubicBezTo>
                <a:cubicBezTo>
                  <a:pt x="7056" y="2560"/>
                  <a:pt x="7079" y="2540"/>
                  <a:pt x="7102" y="2514"/>
                </a:cubicBezTo>
                <a:cubicBezTo>
                  <a:pt x="7239" y="2364"/>
                  <a:pt x="7448" y="2148"/>
                  <a:pt x="7521" y="1942"/>
                </a:cubicBezTo>
                <a:close/>
                <a:moveTo>
                  <a:pt x="5886" y="3271"/>
                </a:moveTo>
                <a:lnTo>
                  <a:pt x="5886" y="3271"/>
                </a:lnTo>
                <a:cubicBezTo>
                  <a:pt x="5893" y="3388"/>
                  <a:pt x="5896" y="3517"/>
                  <a:pt x="5859" y="3607"/>
                </a:cubicBezTo>
                <a:cubicBezTo>
                  <a:pt x="5846" y="3647"/>
                  <a:pt x="5830" y="3683"/>
                  <a:pt x="5813" y="3723"/>
                </a:cubicBezTo>
                <a:cubicBezTo>
                  <a:pt x="5750" y="3873"/>
                  <a:pt x="5697" y="4026"/>
                  <a:pt x="5660" y="4185"/>
                </a:cubicBezTo>
                <a:cubicBezTo>
                  <a:pt x="5627" y="4351"/>
                  <a:pt x="5557" y="4507"/>
                  <a:pt x="5454" y="4644"/>
                </a:cubicBezTo>
                <a:cubicBezTo>
                  <a:pt x="5394" y="4717"/>
                  <a:pt x="5364" y="4823"/>
                  <a:pt x="5338" y="4923"/>
                </a:cubicBezTo>
                <a:cubicBezTo>
                  <a:pt x="5294" y="5072"/>
                  <a:pt x="5261" y="5169"/>
                  <a:pt x="5188" y="5192"/>
                </a:cubicBezTo>
                <a:cubicBezTo>
                  <a:pt x="5188" y="5096"/>
                  <a:pt x="5188" y="5003"/>
                  <a:pt x="5191" y="4906"/>
                </a:cubicBezTo>
                <a:cubicBezTo>
                  <a:pt x="5205" y="4644"/>
                  <a:pt x="5298" y="4454"/>
                  <a:pt x="5407" y="4238"/>
                </a:cubicBezTo>
                <a:cubicBezTo>
                  <a:pt x="5434" y="4188"/>
                  <a:pt x="5461" y="4135"/>
                  <a:pt x="5484" y="4079"/>
                </a:cubicBezTo>
                <a:lnTo>
                  <a:pt x="5491" y="4065"/>
                </a:lnTo>
                <a:cubicBezTo>
                  <a:pt x="5537" y="3979"/>
                  <a:pt x="5570" y="3886"/>
                  <a:pt x="5587" y="3790"/>
                </a:cubicBezTo>
                <a:cubicBezTo>
                  <a:pt x="5590" y="3756"/>
                  <a:pt x="5590" y="3707"/>
                  <a:pt x="5590" y="3653"/>
                </a:cubicBezTo>
                <a:cubicBezTo>
                  <a:pt x="5590" y="3600"/>
                  <a:pt x="5590" y="3544"/>
                  <a:pt x="5597" y="3497"/>
                </a:cubicBezTo>
                <a:lnTo>
                  <a:pt x="5723" y="3398"/>
                </a:lnTo>
                <a:cubicBezTo>
                  <a:pt x="5780" y="3354"/>
                  <a:pt x="5833" y="3314"/>
                  <a:pt x="5886" y="3271"/>
                </a:cubicBezTo>
                <a:close/>
                <a:moveTo>
                  <a:pt x="11403" y="4803"/>
                </a:moveTo>
                <a:cubicBezTo>
                  <a:pt x="11419" y="4807"/>
                  <a:pt x="11439" y="4807"/>
                  <a:pt x="11456" y="4807"/>
                </a:cubicBezTo>
                <a:cubicBezTo>
                  <a:pt x="11436" y="4836"/>
                  <a:pt x="11416" y="4870"/>
                  <a:pt x="11396" y="4903"/>
                </a:cubicBezTo>
                <a:cubicBezTo>
                  <a:pt x="11383" y="4926"/>
                  <a:pt x="11366" y="4953"/>
                  <a:pt x="11349" y="4976"/>
                </a:cubicBezTo>
                <a:cubicBezTo>
                  <a:pt x="11266" y="5082"/>
                  <a:pt x="11163" y="5175"/>
                  <a:pt x="11047" y="5249"/>
                </a:cubicBezTo>
                <a:cubicBezTo>
                  <a:pt x="10878" y="5349"/>
                  <a:pt x="10650" y="5352"/>
                  <a:pt x="10444" y="5352"/>
                </a:cubicBezTo>
                <a:cubicBezTo>
                  <a:pt x="10431" y="5352"/>
                  <a:pt x="10418" y="5352"/>
                  <a:pt x="10406" y="5352"/>
                </a:cubicBezTo>
                <a:cubicBezTo>
                  <a:pt x="10615" y="5116"/>
                  <a:pt x="10808" y="4930"/>
                  <a:pt x="11100" y="4860"/>
                </a:cubicBezTo>
                <a:cubicBezTo>
                  <a:pt x="11130" y="4853"/>
                  <a:pt x="11160" y="4846"/>
                  <a:pt x="11190" y="4836"/>
                </a:cubicBezTo>
                <a:cubicBezTo>
                  <a:pt x="11233" y="4823"/>
                  <a:pt x="11280" y="4810"/>
                  <a:pt x="11326" y="4803"/>
                </a:cubicBezTo>
                <a:close/>
                <a:moveTo>
                  <a:pt x="8152" y="672"/>
                </a:moveTo>
                <a:cubicBezTo>
                  <a:pt x="8152" y="766"/>
                  <a:pt x="8146" y="859"/>
                  <a:pt x="8129" y="952"/>
                </a:cubicBezTo>
                <a:lnTo>
                  <a:pt x="8123" y="998"/>
                </a:lnTo>
                <a:cubicBezTo>
                  <a:pt x="8096" y="1191"/>
                  <a:pt x="8026" y="1347"/>
                  <a:pt x="7956" y="1513"/>
                </a:cubicBezTo>
                <a:cubicBezTo>
                  <a:pt x="7946" y="1533"/>
                  <a:pt x="7936" y="1553"/>
                  <a:pt x="7930" y="1576"/>
                </a:cubicBezTo>
                <a:cubicBezTo>
                  <a:pt x="7923" y="1580"/>
                  <a:pt x="7923" y="1586"/>
                  <a:pt x="7920" y="1593"/>
                </a:cubicBezTo>
                <a:cubicBezTo>
                  <a:pt x="7900" y="1640"/>
                  <a:pt x="7883" y="1686"/>
                  <a:pt x="7863" y="1736"/>
                </a:cubicBezTo>
                <a:cubicBezTo>
                  <a:pt x="7817" y="1859"/>
                  <a:pt x="7840" y="1965"/>
                  <a:pt x="7860" y="2072"/>
                </a:cubicBezTo>
                <a:cubicBezTo>
                  <a:pt x="7880" y="2141"/>
                  <a:pt x="7887" y="2214"/>
                  <a:pt x="7880" y="2291"/>
                </a:cubicBezTo>
                <a:cubicBezTo>
                  <a:pt x="7867" y="2337"/>
                  <a:pt x="7843" y="2384"/>
                  <a:pt x="7813" y="2427"/>
                </a:cubicBezTo>
                <a:cubicBezTo>
                  <a:pt x="7794" y="2460"/>
                  <a:pt x="7774" y="2497"/>
                  <a:pt x="7757" y="2537"/>
                </a:cubicBezTo>
                <a:cubicBezTo>
                  <a:pt x="7720" y="2630"/>
                  <a:pt x="7701" y="2726"/>
                  <a:pt x="7694" y="2826"/>
                </a:cubicBezTo>
                <a:cubicBezTo>
                  <a:pt x="7684" y="3059"/>
                  <a:pt x="7710" y="3291"/>
                  <a:pt x="7770" y="3517"/>
                </a:cubicBezTo>
                <a:cubicBezTo>
                  <a:pt x="7807" y="3673"/>
                  <a:pt x="7764" y="3773"/>
                  <a:pt x="7707" y="3899"/>
                </a:cubicBezTo>
                <a:cubicBezTo>
                  <a:pt x="7681" y="3956"/>
                  <a:pt x="7657" y="4016"/>
                  <a:pt x="7637" y="4079"/>
                </a:cubicBezTo>
                <a:cubicBezTo>
                  <a:pt x="7604" y="4185"/>
                  <a:pt x="7594" y="4325"/>
                  <a:pt x="7611" y="4504"/>
                </a:cubicBezTo>
                <a:cubicBezTo>
                  <a:pt x="7617" y="4541"/>
                  <a:pt x="7624" y="4577"/>
                  <a:pt x="7637" y="4614"/>
                </a:cubicBezTo>
                <a:cubicBezTo>
                  <a:pt x="7651" y="4650"/>
                  <a:pt x="7657" y="4687"/>
                  <a:pt x="7661" y="4727"/>
                </a:cubicBezTo>
                <a:cubicBezTo>
                  <a:pt x="7508" y="4823"/>
                  <a:pt x="7358" y="4933"/>
                  <a:pt x="7242" y="5092"/>
                </a:cubicBezTo>
                <a:cubicBezTo>
                  <a:pt x="7199" y="5149"/>
                  <a:pt x="7162" y="5212"/>
                  <a:pt x="7129" y="5272"/>
                </a:cubicBezTo>
                <a:cubicBezTo>
                  <a:pt x="7092" y="5335"/>
                  <a:pt x="7052" y="5398"/>
                  <a:pt x="7009" y="5458"/>
                </a:cubicBezTo>
                <a:cubicBezTo>
                  <a:pt x="7069" y="5242"/>
                  <a:pt x="7126" y="5062"/>
                  <a:pt x="7282" y="4876"/>
                </a:cubicBezTo>
                <a:cubicBezTo>
                  <a:pt x="7441" y="4687"/>
                  <a:pt x="7421" y="4537"/>
                  <a:pt x="7391" y="4351"/>
                </a:cubicBezTo>
                <a:cubicBezTo>
                  <a:pt x="7385" y="4311"/>
                  <a:pt x="7378" y="4268"/>
                  <a:pt x="7375" y="4218"/>
                </a:cubicBezTo>
                <a:cubicBezTo>
                  <a:pt x="7348" y="3952"/>
                  <a:pt x="7408" y="3680"/>
                  <a:pt x="7548" y="3451"/>
                </a:cubicBezTo>
                <a:cubicBezTo>
                  <a:pt x="7641" y="3295"/>
                  <a:pt x="7578" y="3191"/>
                  <a:pt x="7508" y="3075"/>
                </a:cubicBezTo>
                <a:lnTo>
                  <a:pt x="7494" y="3052"/>
                </a:lnTo>
                <a:cubicBezTo>
                  <a:pt x="7425" y="2949"/>
                  <a:pt x="7391" y="2826"/>
                  <a:pt x="7398" y="2700"/>
                </a:cubicBezTo>
                <a:cubicBezTo>
                  <a:pt x="7398" y="2696"/>
                  <a:pt x="7398" y="2693"/>
                  <a:pt x="7398" y="2690"/>
                </a:cubicBezTo>
                <a:lnTo>
                  <a:pt x="7398" y="2673"/>
                </a:lnTo>
                <a:cubicBezTo>
                  <a:pt x="7415" y="2543"/>
                  <a:pt x="7461" y="2417"/>
                  <a:pt x="7534" y="2304"/>
                </a:cubicBezTo>
                <a:cubicBezTo>
                  <a:pt x="7617" y="2175"/>
                  <a:pt x="7631" y="2015"/>
                  <a:pt x="7574" y="1875"/>
                </a:cubicBezTo>
                <a:cubicBezTo>
                  <a:pt x="7584" y="1839"/>
                  <a:pt x="7588" y="1799"/>
                  <a:pt x="7588" y="1759"/>
                </a:cubicBezTo>
                <a:cubicBezTo>
                  <a:pt x="7584" y="1726"/>
                  <a:pt x="7588" y="1689"/>
                  <a:pt x="7597" y="1656"/>
                </a:cubicBezTo>
                <a:cubicBezTo>
                  <a:pt x="7624" y="1596"/>
                  <a:pt x="7691" y="1543"/>
                  <a:pt x="7754" y="1490"/>
                </a:cubicBezTo>
                <a:cubicBezTo>
                  <a:pt x="7787" y="1467"/>
                  <a:pt x="7817" y="1440"/>
                  <a:pt x="7847" y="1414"/>
                </a:cubicBezTo>
                <a:cubicBezTo>
                  <a:pt x="7956" y="1311"/>
                  <a:pt x="8033" y="1174"/>
                  <a:pt x="8066" y="1025"/>
                </a:cubicBezTo>
                <a:cubicBezTo>
                  <a:pt x="8076" y="985"/>
                  <a:pt x="8083" y="942"/>
                  <a:pt x="8086" y="905"/>
                </a:cubicBezTo>
                <a:cubicBezTo>
                  <a:pt x="8093" y="865"/>
                  <a:pt x="8099" y="825"/>
                  <a:pt x="8106" y="789"/>
                </a:cubicBezTo>
                <a:cubicBezTo>
                  <a:pt x="8116" y="759"/>
                  <a:pt x="8126" y="732"/>
                  <a:pt x="8139" y="706"/>
                </a:cubicBezTo>
                <a:cubicBezTo>
                  <a:pt x="8142" y="696"/>
                  <a:pt x="8149" y="682"/>
                  <a:pt x="8152" y="672"/>
                </a:cubicBezTo>
                <a:close/>
                <a:moveTo>
                  <a:pt x="2766" y="2374"/>
                </a:moveTo>
                <a:lnTo>
                  <a:pt x="2772" y="2387"/>
                </a:lnTo>
                <a:cubicBezTo>
                  <a:pt x="2822" y="2487"/>
                  <a:pt x="2859" y="2570"/>
                  <a:pt x="2968" y="2650"/>
                </a:cubicBezTo>
                <a:cubicBezTo>
                  <a:pt x="3065" y="2716"/>
                  <a:pt x="3144" y="2806"/>
                  <a:pt x="3204" y="2909"/>
                </a:cubicBezTo>
                <a:cubicBezTo>
                  <a:pt x="3297" y="3082"/>
                  <a:pt x="3340" y="3285"/>
                  <a:pt x="3380" y="3484"/>
                </a:cubicBezTo>
                <a:cubicBezTo>
                  <a:pt x="3400" y="3577"/>
                  <a:pt x="3420" y="3677"/>
                  <a:pt x="3443" y="3770"/>
                </a:cubicBezTo>
                <a:cubicBezTo>
                  <a:pt x="3523" y="4052"/>
                  <a:pt x="3520" y="4358"/>
                  <a:pt x="3520" y="4654"/>
                </a:cubicBezTo>
                <a:lnTo>
                  <a:pt x="3520" y="4760"/>
                </a:lnTo>
                <a:cubicBezTo>
                  <a:pt x="3520" y="4820"/>
                  <a:pt x="3517" y="4886"/>
                  <a:pt x="3517" y="4946"/>
                </a:cubicBezTo>
                <a:cubicBezTo>
                  <a:pt x="3510" y="5142"/>
                  <a:pt x="3503" y="5345"/>
                  <a:pt x="3553" y="5528"/>
                </a:cubicBezTo>
                <a:cubicBezTo>
                  <a:pt x="3447" y="5408"/>
                  <a:pt x="3347" y="5288"/>
                  <a:pt x="3254" y="5175"/>
                </a:cubicBezTo>
                <a:lnTo>
                  <a:pt x="3254" y="5179"/>
                </a:lnTo>
                <a:lnTo>
                  <a:pt x="3237" y="5159"/>
                </a:lnTo>
                <a:cubicBezTo>
                  <a:pt x="3301" y="5003"/>
                  <a:pt x="3254" y="4680"/>
                  <a:pt x="3231" y="4547"/>
                </a:cubicBezTo>
                <a:cubicBezTo>
                  <a:pt x="3211" y="4451"/>
                  <a:pt x="3184" y="4358"/>
                  <a:pt x="3141" y="4272"/>
                </a:cubicBezTo>
                <a:cubicBezTo>
                  <a:pt x="3111" y="4198"/>
                  <a:pt x="3114" y="4049"/>
                  <a:pt x="3118" y="3919"/>
                </a:cubicBezTo>
                <a:cubicBezTo>
                  <a:pt x="3121" y="3826"/>
                  <a:pt x="3118" y="3736"/>
                  <a:pt x="3108" y="3647"/>
                </a:cubicBezTo>
                <a:cubicBezTo>
                  <a:pt x="3098" y="3587"/>
                  <a:pt x="3081" y="3520"/>
                  <a:pt x="3065" y="3451"/>
                </a:cubicBezTo>
                <a:cubicBezTo>
                  <a:pt x="3028" y="3304"/>
                  <a:pt x="2988" y="3152"/>
                  <a:pt x="3001" y="3019"/>
                </a:cubicBezTo>
                <a:cubicBezTo>
                  <a:pt x="3005" y="2994"/>
                  <a:pt x="2986" y="2980"/>
                  <a:pt x="2967" y="2980"/>
                </a:cubicBezTo>
                <a:cubicBezTo>
                  <a:pt x="2950" y="2980"/>
                  <a:pt x="2933" y="2990"/>
                  <a:pt x="2932" y="3012"/>
                </a:cubicBezTo>
                <a:cubicBezTo>
                  <a:pt x="2918" y="3155"/>
                  <a:pt x="2958" y="3314"/>
                  <a:pt x="2995" y="3471"/>
                </a:cubicBezTo>
                <a:cubicBezTo>
                  <a:pt x="3011" y="3537"/>
                  <a:pt x="3028" y="3600"/>
                  <a:pt x="3038" y="3660"/>
                </a:cubicBezTo>
                <a:cubicBezTo>
                  <a:pt x="3048" y="3746"/>
                  <a:pt x="3051" y="3833"/>
                  <a:pt x="3045" y="3916"/>
                </a:cubicBezTo>
                <a:cubicBezTo>
                  <a:pt x="3045" y="3976"/>
                  <a:pt x="3045" y="4032"/>
                  <a:pt x="3045" y="4089"/>
                </a:cubicBezTo>
                <a:lnTo>
                  <a:pt x="3021" y="4042"/>
                </a:lnTo>
                <a:cubicBezTo>
                  <a:pt x="3005" y="4016"/>
                  <a:pt x="2988" y="3989"/>
                  <a:pt x="2972" y="3959"/>
                </a:cubicBezTo>
                <a:cubicBezTo>
                  <a:pt x="2855" y="3753"/>
                  <a:pt x="2696" y="3444"/>
                  <a:pt x="2669" y="3168"/>
                </a:cubicBezTo>
                <a:cubicBezTo>
                  <a:pt x="2663" y="3112"/>
                  <a:pt x="2663" y="3055"/>
                  <a:pt x="2659" y="2995"/>
                </a:cubicBezTo>
                <a:cubicBezTo>
                  <a:pt x="2663" y="2916"/>
                  <a:pt x="2656" y="2839"/>
                  <a:pt x="2646" y="2759"/>
                </a:cubicBezTo>
                <a:cubicBezTo>
                  <a:pt x="2636" y="2713"/>
                  <a:pt x="2623" y="2670"/>
                  <a:pt x="2606" y="2627"/>
                </a:cubicBezTo>
                <a:cubicBezTo>
                  <a:pt x="2609" y="2623"/>
                  <a:pt x="2609" y="2620"/>
                  <a:pt x="2613" y="2617"/>
                </a:cubicBezTo>
                <a:cubicBezTo>
                  <a:pt x="2626" y="2533"/>
                  <a:pt x="2679" y="2470"/>
                  <a:pt x="2736" y="2407"/>
                </a:cubicBezTo>
                <a:lnTo>
                  <a:pt x="2766" y="2374"/>
                </a:lnTo>
                <a:close/>
                <a:moveTo>
                  <a:pt x="10658" y="4587"/>
                </a:moveTo>
                <a:lnTo>
                  <a:pt x="10658" y="4587"/>
                </a:lnTo>
                <a:cubicBezTo>
                  <a:pt x="10638" y="4614"/>
                  <a:pt x="10622" y="4640"/>
                  <a:pt x="10612" y="4654"/>
                </a:cubicBezTo>
                <a:cubicBezTo>
                  <a:pt x="10552" y="4737"/>
                  <a:pt x="10505" y="4830"/>
                  <a:pt x="10472" y="4923"/>
                </a:cubicBezTo>
                <a:cubicBezTo>
                  <a:pt x="10452" y="4983"/>
                  <a:pt x="10426" y="5039"/>
                  <a:pt x="10399" y="5096"/>
                </a:cubicBezTo>
                <a:cubicBezTo>
                  <a:pt x="10352" y="5182"/>
                  <a:pt x="10316" y="5275"/>
                  <a:pt x="10296" y="5372"/>
                </a:cubicBezTo>
                <a:cubicBezTo>
                  <a:pt x="10210" y="5478"/>
                  <a:pt x="10103" y="5571"/>
                  <a:pt x="9987" y="5641"/>
                </a:cubicBezTo>
                <a:cubicBezTo>
                  <a:pt x="9868" y="5700"/>
                  <a:pt x="9758" y="5783"/>
                  <a:pt x="9665" y="5879"/>
                </a:cubicBezTo>
                <a:lnTo>
                  <a:pt x="9665" y="5879"/>
                </a:lnTo>
                <a:cubicBezTo>
                  <a:pt x="9675" y="5824"/>
                  <a:pt x="9681" y="5769"/>
                  <a:pt x="9688" y="5710"/>
                </a:cubicBezTo>
                <a:cubicBezTo>
                  <a:pt x="9698" y="5611"/>
                  <a:pt x="9714" y="5511"/>
                  <a:pt x="9734" y="5415"/>
                </a:cubicBezTo>
                <a:cubicBezTo>
                  <a:pt x="9817" y="5056"/>
                  <a:pt x="10023" y="4933"/>
                  <a:pt x="10339" y="4750"/>
                </a:cubicBezTo>
                <a:lnTo>
                  <a:pt x="10372" y="4730"/>
                </a:lnTo>
                <a:cubicBezTo>
                  <a:pt x="10465" y="4677"/>
                  <a:pt x="10558" y="4630"/>
                  <a:pt x="10658" y="4587"/>
                </a:cubicBezTo>
                <a:close/>
                <a:moveTo>
                  <a:pt x="5524" y="3554"/>
                </a:moveTo>
                <a:lnTo>
                  <a:pt x="5524" y="3650"/>
                </a:lnTo>
                <a:cubicBezTo>
                  <a:pt x="5524" y="3703"/>
                  <a:pt x="5524" y="3753"/>
                  <a:pt x="5517" y="3783"/>
                </a:cubicBezTo>
                <a:cubicBezTo>
                  <a:pt x="5501" y="3869"/>
                  <a:pt x="5471" y="3956"/>
                  <a:pt x="5427" y="4036"/>
                </a:cubicBezTo>
                <a:lnTo>
                  <a:pt x="5424" y="4049"/>
                </a:lnTo>
                <a:cubicBezTo>
                  <a:pt x="5398" y="4102"/>
                  <a:pt x="5371" y="4155"/>
                  <a:pt x="5344" y="4205"/>
                </a:cubicBezTo>
                <a:cubicBezTo>
                  <a:pt x="5235" y="4431"/>
                  <a:pt x="5138" y="4627"/>
                  <a:pt x="5122" y="4903"/>
                </a:cubicBezTo>
                <a:cubicBezTo>
                  <a:pt x="5118" y="5013"/>
                  <a:pt x="5118" y="5122"/>
                  <a:pt x="5118" y="5232"/>
                </a:cubicBezTo>
                <a:lnTo>
                  <a:pt x="5118" y="5375"/>
                </a:lnTo>
                <a:cubicBezTo>
                  <a:pt x="5118" y="5511"/>
                  <a:pt x="5118" y="5651"/>
                  <a:pt x="5115" y="5787"/>
                </a:cubicBezTo>
                <a:cubicBezTo>
                  <a:pt x="5105" y="5943"/>
                  <a:pt x="5069" y="6096"/>
                  <a:pt x="5002" y="6239"/>
                </a:cubicBezTo>
                <a:cubicBezTo>
                  <a:pt x="4965" y="6119"/>
                  <a:pt x="4926" y="6003"/>
                  <a:pt x="4876" y="5890"/>
                </a:cubicBezTo>
                <a:cubicBezTo>
                  <a:pt x="4610" y="5262"/>
                  <a:pt x="4673" y="4554"/>
                  <a:pt x="5042" y="4039"/>
                </a:cubicBezTo>
                <a:cubicBezTo>
                  <a:pt x="5178" y="3856"/>
                  <a:pt x="5341" y="3693"/>
                  <a:pt x="5524" y="3554"/>
                </a:cubicBezTo>
                <a:close/>
                <a:moveTo>
                  <a:pt x="7614" y="4930"/>
                </a:moveTo>
                <a:cubicBezTo>
                  <a:pt x="7594" y="4966"/>
                  <a:pt x="7574" y="5003"/>
                  <a:pt x="7554" y="5039"/>
                </a:cubicBezTo>
                <a:cubicBezTo>
                  <a:pt x="7518" y="5092"/>
                  <a:pt x="7488" y="5149"/>
                  <a:pt x="7468" y="5209"/>
                </a:cubicBezTo>
                <a:cubicBezTo>
                  <a:pt x="7448" y="5268"/>
                  <a:pt x="7431" y="5328"/>
                  <a:pt x="7418" y="5385"/>
                </a:cubicBezTo>
                <a:cubicBezTo>
                  <a:pt x="7401" y="5475"/>
                  <a:pt x="7375" y="5561"/>
                  <a:pt x="7335" y="5644"/>
                </a:cubicBezTo>
                <a:lnTo>
                  <a:pt x="7308" y="5697"/>
                </a:lnTo>
                <a:cubicBezTo>
                  <a:pt x="7295" y="5704"/>
                  <a:pt x="7285" y="5714"/>
                  <a:pt x="7285" y="5727"/>
                </a:cubicBezTo>
                <a:cubicBezTo>
                  <a:pt x="7278" y="5777"/>
                  <a:pt x="7076" y="5943"/>
                  <a:pt x="7003" y="6006"/>
                </a:cubicBezTo>
                <a:cubicBezTo>
                  <a:pt x="6979" y="6023"/>
                  <a:pt x="6959" y="6039"/>
                  <a:pt x="6943" y="6053"/>
                </a:cubicBezTo>
                <a:cubicBezTo>
                  <a:pt x="6830" y="6139"/>
                  <a:pt x="6704" y="6206"/>
                  <a:pt x="6571" y="6249"/>
                </a:cubicBezTo>
                <a:cubicBezTo>
                  <a:pt x="6571" y="6212"/>
                  <a:pt x="6571" y="6172"/>
                  <a:pt x="6567" y="6133"/>
                </a:cubicBezTo>
                <a:cubicBezTo>
                  <a:pt x="6564" y="6076"/>
                  <a:pt x="6561" y="6016"/>
                  <a:pt x="6564" y="5956"/>
                </a:cubicBezTo>
                <a:cubicBezTo>
                  <a:pt x="6607" y="5920"/>
                  <a:pt x="6654" y="5887"/>
                  <a:pt x="6700" y="5853"/>
                </a:cubicBezTo>
                <a:cubicBezTo>
                  <a:pt x="6743" y="5823"/>
                  <a:pt x="6793" y="5797"/>
                  <a:pt x="6843" y="5777"/>
                </a:cubicBezTo>
                <a:cubicBezTo>
                  <a:pt x="6949" y="5730"/>
                  <a:pt x="7039" y="5661"/>
                  <a:pt x="7106" y="5564"/>
                </a:cubicBezTo>
                <a:lnTo>
                  <a:pt x="7106" y="5568"/>
                </a:lnTo>
                <a:cubicBezTo>
                  <a:pt x="7159" y="5494"/>
                  <a:pt x="7209" y="5421"/>
                  <a:pt x="7252" y="5345"/>
                </a:cubicBezTo>
                <a:cubicBezTo>
                  <a:pt x="7288" y="5282"/>
                  <a:pt x="7318" y="5225"/>
                  <a:pt x="7358" y="5175"/>
                </a:cubicBezTo>
                <a:cubicBezTo>
                  <a:pt x="7428" y="5079"/>
                  <a:pt x="7514" y="4996"/>
                  <a:pt x="7614" y="4930"/>
                </a:cubicBezTo>
                <a:close/>
                <a:moveTo>
                  <a:pt x="7355" y="2912"/>
                </a:moveTo>
                <a:cubicBezTo>
                  <a:pt x="7375" y="2975"/>
                  <a:pt x="7401" y="3035"/>
                  <a:pt x="7435" y="3088"/>
                </a:cubicBezTo>
                <a:lnTo>
                  <a:pt x="7448" y="3112"/>
                </a:lnTo>
                <a:cubicBezTo>
                  <a:pt x="7518" y="3231"/>
                  <a:pt x="7558" y="3295"/>
                  <a:pt x="7488" y="3414"/>
                </a:cubicBezTo>
                <a:cubicBezTo>
                  <a:pt x="7342" y="3660"/>
                  <a:pt x="7278" y="3943"/>
                  <a:pt x="7305" y="4228"/>
                </a:cubicBezTo>
                <a:cubicBezTo>
                  <a:pt x="7312" y="4275"/>
                  <a:pt x="7318" y="4321"/>
                  <a:pt x="7325" y="4365"/>
                </a:cubicBezTo>
                <a:cubicBezTo>
                  <a:pt x="7352" y="4544"/>
                  <a:pt x="7368" y="4664"/>
                  <a:pt x="7229" y="4830"/>
                </a:cubicBezTo>
                <a:cubicBezTo>
                  <a:pt x="7046" y="5046"/>
                  <a:pt x="6989" y="5255"/>
                  <a:pt x="6926" y="5501"/>
                </a:cubicBezTo>
                <a:lnTo>
                  <a:pt x="6906" y="5574"/>
                </a:lnTo>
                <a:cubicBezTo>
                  <a:pt x="6870" y="5604"/>
                  <a:pt x="6826" y="5627"/>
                  <a:pt x="6783" y="5647"/>
                </a:cubicBezTo>
                <a:cubicBezTo>
                  <a:pt x="6727" y="5671"/>
                  <a:pt x="6674" y="5701"/>
                  <a:pt x="6620" y="5734"/>
                </a:cubicBezTo>
                <a:cubicBezTo>
                  <a:pt x="6444" y="5850"/>
                  <a:pt x="6258" y="6039"/>
                  <a:pt x="6089" y="6262"/>
                </a:cubicBezTo>
                <a:cubicBezTo>
                  <a:pt x="6092" y="6176"/>
                  <a:pt x="6109" y="6089"/>
                  <a:pt x="6139" y="6010"/>
                </a:cubicBezTo>
                <a:cubicBezTo>
                  <a:pt x="6152" y="5976"/>
                  <a:pt x="6162" y="5943"/>
                  <a:pt x="6165" y="5917"/>
                </a:cubicBezTo>
                <a:cubicBezTo>
                  <a:pt x="6178" y="5867"/>
                  <a:pt x="6185" y="5813"/>
                  <a:pt x="6195" y="5764"/>
                </a:cubicBezTo>
                <a:cubicBezTo>
                  <a:pt x="6212" y="5647"/>
                  <a:pt x="6232" y="5528"/>
                  <a:pt x="6288" y="5428"/>
                </a:cubicBezTo>
                <a:cubicBezTo>
                  <a:pt x="6335" y="5352"/>
                  <a:pt x="6401" y="5288"/>
                  <a:pt x="6481" y="5245"/>
                </a:cubicBezTo>
                <a:cubicBezTo>
                  <a:pt x="6507" y="5225"/>
                  <a:pt x="6537" y="5205"/>
                  <a:pt x="6564" y="5185"/>
                </a:cubicBezTo>
                <a:cubicBezTo>
                  <a:pt x="6677" y="5099"/>
                  <a:pt x="6780" y="4999"/>
                  <a:pt x="6866" y="4886"/>
                </a:cubicBezTo>
                <a:cubicBezTo>
                  <a:pt x="7016" y="4694"/>
                  <a:pt x="7116" y="4517"/>
                  <a:pt x="7116" y="4278"/>
                </a:cubicBezTo>
                <a:cubicBezTo>
                  <a:pt x="7116" y="4182"/>
                  <a:pt x="7102" y="4075"/>
                  <a:pt x="7092" y="3966"/>
                </a:cubicBezTo>
                <a:cubicBezTo>
                  <a:pt x="7062" y="3663"/>
                  <a:pt x="7033" y="3351"/>
                  <a:pt x="7209" y="3142"/>
                </a:cubicBezTo>
                <a:cubicBezTo>
                  <a:pt x="7272" y="3075"/>
                  <a:pt x="7322" y="2999"/>
                  <a:pt x="7355" y="2912"/>
                </a:cubicBezTo>
                <a:close/>
                <a:moveTo>
                  <a:pt x="8591" y="3903"/>
                </a:moveTo>
                <a:lnTo>
                  <a:pt x="8591" y="3903"/>
                </a:lnTo>
                <a:cubicBezTo>
                  <a:pt x="8601" y="4052"/>
                  <a:pt x="8611" y="4205"/>
                  <a:pt x="8571" y="4341"/>
                </a:cubicBezTo>
                <a:cubicBezTo>
                  <a:pt x="8498" y="4577"/>
                  <a:pt x="8402" y="4807"/>
                  <a:pt x="8285" y="5023"/>
                </a:cubicBezTo>
                <a:cubicBezTo>
                  <a:pt x="8242" y="5096"/>
                  <a:pt x="8186" y="5162"/>
                  <a:pt x="8116" y="5219"/>
                </a:cubicBezTo>
                <a:cubicBezTo>
                  <a:pt x="8063" y="5265"/>
                  <a:pt x="8010" y="5322"/>
                  <a:pt x="7963" y="5378"/>
                </a:cubicBezTo>
                <a:cubicBezTo>
                  <a:pt x="7936" y="5421"/>
                  <a:pt x="7913" y="5468"/>
                  <a:pt x="7893" y="5518"/>
                </a:cubicBezTo>
                <a:cubicBezTo>
                  <a:pt x="7863" y="5588"/>
                  <a:pt x="7837" y="5651"/>
                  <a:pt x="7787" y="5691"/>
                </a:cubicBezTo>
                <a:cubicBezTo>
                  <a:pt x="7734" y="5724"/>
                  <a:pt x="7681" y="5754"/>
                  <a:pt x="7624" y="5774"/>
                </a:cubicBezTo>
                <a:cubicBezTo>
                  <a:pt x="7528" y="5810"/>
                  <a:pt x="7441" y="5870"/>
                  <a:pt x="7372" y="5950"/>
                </a:cubicBezTo>
                <a:cubicBezTo>
                  <a:pt x="7318" y="6016"/>
                  <a:pt x="7265" y="6093"/>
                  <a:pt x="7212" y="6166"/>
                </a:cubicBezTo>
                <a:cubicBezTo>
                  <a:pt x="7182" y="6206"/>
                  <a:pt x="7152" y="6252"/>
                  <a:pt x="7119" y="6292"/>
                </a:cubicBezTo>
                <a:lnTo>
                  <a:pt x="7072" y="6359"/>
                </a:lnTo>
                <a:cubicBezTo>
                  <a:pt x="7152" y="6162"/>
                  <a:pt x="7242" y="5970"/>
                  <a:pt x="7345" y="5784"/>
                </a:cubicBezTo>
                <a:lnTo>
                  <a:pt x="7398" y="5677"/>
                </a:lnTo>
                <a:cubicBezTo>
                  <a:pt x="7438" y="5591"/>
                  <a:pt x="7468" y="5498"/>
                  <a:pt x="7488" y="5401"/>
                </a:cubicBezTo>
                <a:cubicBezTo>
                  <a:pt x="7501" y="5345"/>
                  <a:pt x="7514" y="5288"/>
                  <a:pt x="7534" y="5235"/>
                </a:cubicBezTo>
                <a:cubicBezTo>
                  <a:pt x="7554" y="5179"/>
                  <a:pt x="7581" y="5126"/>
                  <a:pt x="7614" y="5076"/>
                </a:cubicBezTo>
                <a:cubicBezTo>
                  <a:pt x="7657" y="5009"/>
                  <a:pt x="7691" y="4939"/>
                  <a:pt x="7714" y="4863"/>
                </a:cubicBezTo>
                <a:cubicBezTo>
                  <a:pt x="7747" y="4843"/>
                  <a:pt x="7780" y="4823"/>
                  <a:pt x="7813" y="4800"/>
                </a:cubicBezTo>
                <a:cubicBezTo>
                  <a:pt x="8176" y="4607"/>
                  <a:pt x="8452" y="4288"/>
                  <a:pt x="8591" y="3903"/>
                </a:cubicBezTo>
                <a:close/>
                <a:moveTo>
                  <a:pt x="3779" y="3856"/>
                </a:moveTo>
                <a:cubicBezTo>
                  <a:pt x="3779" y="3933"/>
                  <a:pt x="3782" y="4006"/>
                  <a:pt x="3782" y="4079"/>
                </a:cubicBezTo>
                <a:cubicBezTo>
                  <a:pt x="3786" y="4198"/>
                  <a:pt x="3789" y="4318"/>
                  <a:pt x="3789" y="4448"/>
                </a:cubicBezTo>
                <a:cubicBezTo>
                  <a:pt x="3789" y="4604"/>
                  <a:pt x="3792" y="4707"/>
                  <a:pt x="3866" y="4846"/>
                </a:cubicBezTo>
                <a:cubicBezTo>
                  <a:pt x="3998" y="5096"/>
                  <a:pt x="4201" y="5385"/>
                  <a:pt x="4430" y="5395"/>
                </a:cubicBezTo>
                <a:cubicBezTo>
                  <a:pt x="4484" y="5441"/>
                  <a:pt x="4543" y="5481"/>
                  <a:pt x="4610" y="5511"/>
                </a:cubicBezTo>
                <a:cubicBezTo>
                  <a:pt x="4640" y="5661"/>
                  <a:pt x="4686" y="5810"/>
                  <a:pt x="4746" y="5953"/>
                </a:cubicBezTo>
                <a:cubicBezTo>
                  <a:pt x="4843" y="6182"/>
                  <a:pt x="4912" y="6422"/>
                  <a:pt x="4952" y="6668"/>
                </a:cubicBezTo>
                <a:cubicBezTo>
                  <a:pt x="4869" y="6598"/>
                  <a:pt x="4793" y="6541"/>
                  <a:pt x="4793" y="6541"/>
                </a:cubicBezTo>
                <a:cubicBezTo>
                  <a:pt x="4713" y="6501"/>
                  <a:pt x="4627" y="6465"/>
                  <a:pt x="4543" y="6428"/>
                </a:cubicBezTo>
                <a:cubicBezTo>
                  <a:pt x="4417" y="6382"/>
                  <a:pt x="4294" y="6319"/>
                  <a:pt x="4185" y="6242"/>
                </a:cubicBezTo>
                <a:cubicBezTo>
                  <a:pt x="4088" y="6159"/>
                  <a:pt x="4002" y="6066"/>
                  <a:pt x="3932" y="5963"/>
                </a:cubicBezTo>
                <a:cubicBezTo>
                  <a:pt x="3875" y="5883"/>
                  <a:pt x="3819" y="5810"/>
                  <a:pt x="3756" y="5744"/>
                </a:cubicBezTo>
                <a:cubicBezTo>
                  <a:pt x="3733" y="5720"/>
                  <a:pt x="3709" y="5697"/>
                  <a:pt x="3689" y="5674"/>
                </a:cubicBezTo>
                <a:cubicBezTo>
                  <a:pt x="3689" y="5671"/>
                  <a:pt x="3689" y="5667"/>
                  <a:pt x="3689" y="5667"/>
                </a:cubicBezTo>
                <a:cubicBezTo>
                  <a:pt x="3683" y="5651"/>
                  <a:pt x="3673" y="5631"/>
                  <a:pt x="3666" y="5617"/>
                </a:cubicBezTo>
                <a:cubicBezTo>
                  <a:pt x="3656" y="5601"/>
                  <a:pt x="3650" y="5584"/>
                  <a:pt x="3643" y="5568"/>
                </a:cubicBezTo>
                <a:cubicBezTo>
                  <a:pt x="3573" y="5378"/>
                  <a:pt x="3580" y="5159"/>
                  <a:pt x="3586" y="4946"/>
                </a:cubicBezTo>
                <a:cubicBezTo>
                  <a:pt x="3586" y="4883"/>
                  <a:pt x="3590" y="4823"/>
                  <a:pt x="3590" y="4760"/>
                </a:cubicBezTo>
                <a:lnTo>
                  <a:pt x="3590" y="4654"/>
                </a:lnTo>
                <a:cubicBezTo>
                  <a:pt x="3590" y="4524"/>
                  <a:pt x="3590" y="4391"/>
                  <a:pt x="3583" y="4262"/>
                </a:cubicBezTo>
                <a:cubicBezTo>
                  <a:pt x="3643" y="4169"/>
                  <a:pt x="3689" y="4072"/>
                  <a:pt x="3729" y="3969"/>
                </a:cubicBezTo>
                <a:cubicBezTo>
                  <a:pt x="3746" y="3929"/>
                  <a:pt x="3762" y="3893"/>
                  <a:pt x="3779" y="3856"/>
                </a:cubicBezTo>
                <a:close/>
                <a:moveTo>
                  <a:pt x="9528" y="5817"/>
                </a:moveTo>
                <a:lnTo>
                  <a:pt x="9528" y="5817"/>
                </a:lnTo>
                <a:cubicBezTo>
                  <a:pt x="9512" y="5983"/>
                  <a:pt x="9445" y="6139"/>
                  <a:pt x="9336" y="6269"/>
                </a:cubicBezTo>
                <a:lnTo>
                  <a:pt x="9339" y="6269"/>
                </a:lnTo>
                <a:cubicBezTo>
                  <a:pt x="9199" y="6428"/>
                  <a:pt x="9050" y="6575"/>
                  <a:pt x="8884" y="6707"/>
                </a:cubicBezTo>
                <a:cubicBezTo>
                  <a:pt x="8930" y="6515"/>
                  <a:pt x="8990" y="6349"/>
                  <a:pt x="9129" y="6189"/>
                </a:cubicBezTo>
                <a:lnTo>
                  <a:pt x="9173" y="6142"/>
                </a:lnTo>
                <a:cubicBezTo>
                  <a:pt x="9226" y="6076"/>
                  <a:pt x="9286" y="6013"/>
                  <a:pt x="9349" y="5960"/>
                </a:cubicBezTo>
                <a:lnTo>
                  <a:pt x="9399" y="5920"/>
                </a:lnTo>
                <a:cubicBezTo>
                  <a:pt x="9442" y="5890"/>
                  <a:pt x="9488" y="5853"/>
                  <a:pt x="9528" y="5817"/>
                </a:cubicBezTo>
                <a:close/>
                <a:moveTo>
                  <a:pt x="6182" y="3015"/>
                </a:moveTo>
                <a:cubicBezTo>
                  <a:pt x="6188" y="3062"/>
                  <a:pt x="6195" y="3108"/>
                  <a:pt x="6202" y="3155"/>
                </a:cubicBezTo>
                <a:cubicBezTo>
                  <a:pt x="6235" y="3344"/>
                  <a:pt x="6265" y="3524"/>
                  <a:pt x="6185" y="3700"/>
                </a:cubicBezTo>
                <a:cubicBezTo>
                  <a:pt x="6142" y="3780"/>
                  <a:pt x="6095" y="3856"/>
                  <a:pt x="6039" y="3929"/>
                </a:cubicBezTo>
                <a:cubicBezTo>
                  <a:pt x="5979" y="4006"/>
                  <a:pt x="5929" y="4089"/>
                  <a:pt x="5886" y="4175"/>
                </a:cubicBezTo>
                <a:cubicBezTo>
                  <a:pt x="5830" y="4295"/>
                  <a:pt x="5840" y="4451"/>
                  <a:pt x="5849" y="4601"/>
                </a:cubicBezTo>
                <a:cubicBezTo>
                  <a:pt x="5856" y="4677"/>
                  <a:pt x="5859" y="4753"/>
                  <a:pt x="5853" y="4833"/>
                </a:cubicBezTo>
                <a:cubicBezTo>
                  <a:pt x="5849" y="4880"/>
                  <a:pt x="5846" y="4933"/>
                  <a:pt x="5840" y="4983"/>
                </a:cubicBezTo>
                <a:cubicBezTo>
                  <a:pt x="5833" y="5142"/>
                  <a:pt x="5810" y="5298"/>
                  <a:pt x="5770" y="5451"/>
                </a:cubicBezTo>
                <a:cubicBezTo>
                  <a:pt x="5727" y="5568"/>
                  <a:pt x="5663" y="5681"/>
                  <a:pt x="5584" y="5777"/>
                </a:cubicBezTo>
                <a:cubicBezTo>
                  <a:pt x="5550" y="5823"/>
                  <a:pt x="5517" y="5867"/>
                  <a:pt x="5487" y="5913"/>
                </a:cubicBezTo>
                <a:cubicBezTo>
                  <a:pt x="5318" y="6179"/>
                  <a:pt x="5294" y="6455"/>
                  <a:pt x="5268" y="6744"/>
                </a:cubicBezTo>
                <a:cubicBezTo>
                  <a:pt x="5265" y="6804"/>
                  <a:pt x="5258" y="6864"/>
                  <a:pt x="5251" y="6923"/>
                </a:cubicBezTo>
                <a:lnTo>
                  <a:pt x="5245" y="6993"/>
                </a:lnTo>
                <a:cubicBezTo>
                  <a:pt x="5238" y="7043"/>
                  <a:pt x="5231" y="7100"/>
                  <a:pt x="5228" y="7153"/>
                </a:cubicBezTo>
                <a:cubicBezTo>
                  <a:pt x="5185" y="7063"/>
                  <a:pt x="5155" y="6970"/>
                  <a:pt x="5138" y="6870"/>
                </a:cubicBezTo>
                <a:lnTo>
                  <a:pt x="5132" y="6840"/>
                </a:lnTo>
                <a:cubicBezTo>
                  <a:pt x="5095" y="6651"/>
                  <a:pt x="5065" y="6491"/>
                  <a:pt x="5025" y="6329"/>
                </a:cubicBezTo>
                <a:cubicBezTo>
                  <a:pt x="5128" y="6209"/>
                  <a:pt x="5178" y="5920"/>
                  <a:pt x="5185" y="5790"/>
                </a:cubicBezTo>
                <a:cubicBezTo>
                  <a:pt x="5188" y="5651"/>
                  <a:pt x="5188" y="5511"/>
                  <a:pt x="5188" y="5375"/>
                </a:cubicBezTo>
                <a:lnTo>
                  <a:pt x="5188" y="5262"/>
                </a:lnTo>
                <a:cubicBezTo>
                  <a:pt x="5321" y="5239"/>
                  <a:pt x="5364" y="5089"/>
                  <a:pt x="5407" y="4943"/>
                </a:cubicBezTo>
                <a:cubicBezTo>
                  <a:pt x="5431" y="4846"/>
                  <a:pt x="5461" y="4750"/>
                  <a:pt x="5511" y="4687"/>
                </a:cubicBezTo>
                <a:cubicBezTo>
                  <a:pt x="5620" y="4544"/>
                  <a:pt x="5697" y="4375"/>
                  <a:pt x="5730" y="4198"/>
                </a:cubicBezTo>
                <a:cubicBezTo>
                  <a:pt x="5766" y="4042"/>
                  <a:pt x="5816" y="3893"/>
                  <a:pt x="5879" y="3750"/>
                </a:cubicBezTo>
                <a:cubicBezTo>
                  <a:pt x="5896" y="3710"/>
                  <a:pt x="5913" y="3670"/>
                  <a:pt x="5926" y="3630"/>
                </a:cubicBezTo>
                <a:cubicBezTo>
                  <a:pt x="5969" y="3520"/>
                  <a:pt x="5962" y="3374"/>
                  <a:pt x="5959" y="3245"/>
                </a:cubicBezTo>
                <a:lnTo>
                  <a:pt x="5959" y="3215"/>
                </a:lnTo>
                <a:cubicBezTo>
                  <a:pt x="6032" y="3152"/>
                  <a:pt x="6109" y="3085"/>
                  <a:pt x="6182" y="3015"/>
                </a:cubicBezTo>
                <a:close/>
                <a:moveTo>
                  <a:pt x="10386" y="3969"/>
                </a:moveTo>
                <a:cubicBezTo>
                  <a:pt x="10386" y="3976"/>
                  <a:pt x="10382" y="3979"/>
                  <a:pt x="10379" y="3986"/>
                </a:cubicBezTo>
                <a:cubicBezTo>
                  <a:pt x="10359" y="4079"/>
                  <a:pt x="10352" y="4178"/>
                  <a:pt x="10362" y="4278"/>
                </a:cubicBezTo>
                <a:cubicBezTo>
                  <a:pt x="10369" y="4398"/>
                  <a:pt x="10376" y="4504"/>
                  <a:pt x="10313" y="4601"/>
                </a:cubicBezTo>
                <a:lnTo>
                  <a:pt x="10299" y="4607"/>
                </a:lnTo>
                <a:lnTo>
                  <a:pt x="10266" y="4627"/>
                </a:lnTo>
                <a:cubicBezTo>
                  <a:pt x="9944" y="4817"/>
                  <a:pt x="9691" y="4963"/>
                  <a:pt x="9595" y="5385"/>
                </a:cubicBezTo>
                <a:cubicBezTo>
                  <a:pt x="9571" y="5498"/>
                  <a:pt x="9558" y="5601"/>
                  <a:pt x="9545" y="5694"/>
                </a:cubicBezTo>
                <a:lnTo>
                  <a:pt x="9545" y="5697"/>
                </a:lnTo>
                <a:cubicBezTo>
                  <a:pt x="9488" y="5760"/>
                  <a:pt x="9425" y="5817"/>
                  <a:pt x="9355" y="5863"/>
                </a:cubicBezTo>
                <a:cubicBezTo>
                  <a:pt x="9339" y="5880"/>
                  <a:pt x="9319" y="5893"/>
                  <a:pt x="9306" y="5907"/>
                </a:cubicBezTo>
                <a:cubicBezTo>
                  <a:pt x="9239" y="5963"/>
                  <a:pt x="9176" y="6026"/>
                  <a:pt x="9120" y="6096"/>
                </a:cubicBezTo>
                <a:lnTo>
                  <a:pt x="9076" y="6142"/>
                </a:lnTo>
                <a:cubicBezTo>
                  <a:pt x="8904" y="6339"/>
                  <a:pt x="8844" y="6541"/>
                  <a:pt x="8797" y="6781"/>
                </a:cubicBezTo>
                <a:cubicBezTo>
                  <a:pt x="8734" y="6830"/>
                  <a:pt x="8674" y="6877"/>
                  <a:pt x="8614" y="6923"/>
                </a:cubicBezTo>
                <a:cubicBezTo>
                  <a:pt x="8458" y="7050"/>
                  <a:pt x="8295" y="7173"/>
                  <a:pt x="8142" y="7316"/>
                </a:cubicBezTo>
                <a:cubicBezTo>
                  <a:pt x="8152" y="7282"/>
                  <a:pt x="8159" y="7249"/>
                  <a:pt x="8169" y="7213"/>
                </a:cubicBezTo>
                <a:cubicBezTo>
                  <a:pt x="8186" y="7139"/>
                  <a:pt x="8206" y="7070"/>
                  <a:pt x="8229" y="7000"/>
                </a:cubicBezTo>
                <a:cubicBezTo>
                  <a:pt x="8292" y="6874"/>
                  <a:pt x="8368" y="6751"/>
                  <a:pt x="8452" y="6634"/>
                </a:cubicBezTo>
                <a:cubicBezTo>
                  <a:pt x="8508" y="6561"/>
                  <a:pt x="8565" y="6488"/>
                  <a:pt x="8624" y="6415"/>
                </a:cubicBezTo>
                <a:cubicBezTo>
                  <a:pt x="8648" y="6382"/>
                  <a:pt x="8674" y="6352"/>
                  <a:pt x="8697" y="6322"/>
                </a:cubicBezTo>
                <a:cubicBezTo>
                  <a:pt x="8701" y="6315"/>
                  <a:pt x="8704" y="6312"/>
                  <a:pt x="8707" y="6305"/>
                </a:cubicBezTo>
                <a:cubicBezTo>
                  <a:pt x="8947" y="6000"/>
                  <a:pt x="9186" y="5677"/>
                  <a:pt x="9359" y="5308"/>
                </a:cubicBezTo>
                <a:cubicBezTo>
                  <a:pt x="9375" y="5275"/>
                  <a:pt x="9392" y="5242"/>
                  <a:pt x="9409" y="5205"/>
                </a:cubicBezTo>
                <a:cubicBezTo>
                  <a:pt x="9478" y="5069"/>
                  <a:pt x="9538" y="4926"/>
                  <a:pt x="9578" y="4777"/>
                </a:cubicBezTo>
                <a:lnTo>
                  <a:pt x="9581" y="4763"/>
                </a:lnTo>
                <a:cubicBezTo>
                  <a:pt x="9611" y="4640"/>
                  <a:pt x="9635" y="4551"/>
                  <a:pt x="9734" y="4464"/>
                </a:cubicBezTo>
                <a:cubicBezTo>
                  <a:pt x="9817" y="4394"/>
                  <a:pt x="9907" y="4331"/>
                  <a:pt x="10003" y="4278"/>
                </a:cubicBezTo>
                <a:cubicBezTo>
                  <a:pt x="10063" y="4242"/>
                  <a:pt x="10123" y="4205"/>
                  <a:pt x="10183" y="4162"/>
                </a:cubicBezTo>
                <a:cubicBezTo>
                  <a:pt x="10226" y="4129"/>
                  <a:pt x="10269" y="4089"/>
                  <a:pt x="10306" y="4046"/>
                </a:cubicBezTo>
                <a:cubicBezTo>
                  <a:pt x="10332" y="4019"/>
                  <a:pt x="10359" y="3992"/>
                  <a:pt x="10386" y="3969"/>
                </a:cubicBezTo>
                <a:close/>
                <a:moveTo>
                  <a:pt x="11675" y="6362"/>
                </a:moveTo>
                <a:lnTo>
                  <a:pt x="11718" y="6385"/>
                </a:lnTo>
                <a:cubicBezTo>
                  <a:pt x="11755" y="6402"/>
                  <a:pt x="11791" y="6418"/>
                  <a:pt x="11831" y="6438"/>
                </a:cubicBezTo>
                <a:cubicBezTo>
                  <a:pt x="11881" y="6462"/>
                  <a:pt x="11931" y="6485"/>
                  <a:pt x="11984" y="6508"/>
                </a:cubicBezTo>
                <a:cubicBezTo>
                  <a:pt x="11848" y="6631"/>
                  <a:pt x="11771" y="6777"/>
                  <a:pt x="11692" y="6927"/>
                </a:cubicBezTo>
                <a:cubicBezTo>
                  <a:pt x="11675" y="6957"/>
                  <a:pt x="11658" y="6987"/>
                  <a:pt x="11642" y="7016"/>
                </a:cubicBezTo>
                <a:cubicBezTo>
                  <a:pt x="11565" y="7056"/>
                  <a:pt x="11489" y="7100"/>
                  <a:pt x="11416" y="7149"/>
                </a:cubicBezTo>
                <a:cubicBezTo>
                  <a:pt x="11260" y="7256"/>
                  <a:pt x="11084" y="7326"/>
                  <a:pt x="10897" y="7359"/>
                </a:cubicBezTo>
                <a:cubicBezTo>
                  <a:pt x="10954" y="7249"/>
                  <a:pt x="11020" y="7149"/>
                  <a:pt x="11100" y="7060"/>
                </a:cubicBezTo>
                <a:cubicBezTo>
                  <a:pt x="11143" y="7007"/>
                  <a:pt x="11183" y="6957"/>
                  <a:pt x="11210" y="6913"/>
                </a:cubicBezTo>
                <a:cubicBezTo>
                  <a:pt x="11346" y="6714"/>
                  <a:pt x="11502" y="6528"/>
                  <a:pt x="11675" y="6362"/>
                </a:cubicBezTo>
                <a:close/>
                <a:moveTo>
                  <a:pt x="11306" y="6096"/>
                </a:moveTo>
                <a:cubicBezTo>
                  <a:pt x="11359" y="6176"/>
                  <a:pt x="11459" y="6255"/>
                  <a:pt x="11605" y="6332"/>
                </a:cubicBezTo>
                <a:cubicBezTo>
                  <a:pt x="11436" y="6498"/>
                  <a:pt x="11283" y="6681"/>
                  <a:pt x="11150" y="6877"/>
                </a:cubicBezTo>
                <a:cubicBezTo>
                  <a:pt x="11123" y="6920"/>
                  <a:pt x="11084" y="6967"/>
                  <a:pt x="11044" y="7016"/>
                </a:cubicBezTo>
                <a:cubicBezTo>
                  <a:pt x="10954" y="7129"/>
                  <a:pt x="10854" y="7252"/>
                  <a:pt x="10818" y="7372"/>
                </a:cubicBezTo>
                <a:cubicBezTo>
                  <a:pt x="10741" y="7379"/>
                  <a:pt x="10668" y="7382"/>
                  <a:pt x="10595" y="7382"/>
                </a:cubicBezTo>
                <a:cubicBezTo>
                  <a:pt x="10485" y="7382"/>
                  <a:pt x="10372" y="7389"/>
                  <a:pt x="10263" y="7399"/>
                </a:cubicBezTo>
                <a:cubicBezTo>
                  <a:pt x="10299" y="7286"/>
                  <a:pt x="10346" y="7179"/>
                  <a:pt x="10409" y="7083"/>
                </a:cubicBezTo>
                <a:cubicBezTo>
                  <a:pt x="10452" y="7023"/>
                  <a:pt x="10505" y="6973"/>
                  <a:pt x="10568" y="6937"/>
                </a:cubicBezTo>
                <a:cubicBezTo>
                  <a:pt x="10598" y="6917"/>
                  <a:pt x="10632" y="6894"/>
                  <a:pt x="10665" y="6864"/>
                </a:cubicBezTo>
                <a:cubicBezTo>
                  <a:pt x="10781" y="6767"/>
                  <a:pt x="10887" y="6671"/>
                  <a:pt x="10974" y="6588"/>
                </a:cubicBezTo>
                <a:cubicBezTo>
                  <a:pt x="11034" y="6518"/>
                  <a:pt x="11084" y="6442"/>
                  <a:pt x="11120" y="6359"/>
                </a:cubicBezTo>
                <a:cubicBezTo>
                  <a:pt x="11143" y="6309"/>
                  <a:pt x="11167" y="6259"/>
                  <a:pt x="11200" y="6216"/>
                </a:cubicBezTo>
                <a:cubicBezTo>
                  <a:pt x="11226" y="6172"/>
                  <a:pt x="11260" y="6133"/>
                  <a:pt x="11293" y="6096"/>
                </a:cubicBezTo>
                <a:close/>
                <a:moveTo>
                  <a:pt x="6461" y="2670"/>
                </a:moveTo>
                <a:cubicBezTo>
                  <a:pt x="6471" y="2793"/>
                  <a:pt x="6491" y="2916"/>
                  <a:pt x="6521" y="3039"/>
                </a:cubicBezTo>
                <a:cubicBezTo>
                  <a:pt x="6554" y="3175"/>
                  <a:pt x="6574" y="3314"/>
                  <a:pt x="6581" y="3454"/>
                </a:cubicBezTo>
                <a:cubicBezTo>
                  <a:pt x="6484" y="3604"/>
                  <a:pt x="6414" y="3720"/>
                  <a:pt x="6404" y="3913"/>
                </a:cubicBezTo>
                <a:cubicBezTo>
                  <a:pt x="6394" y="4049"/>
                  <a:pt x="6371" y="4185"/>
                  <a:pt x="6331" y="4318"/>
                </a:cubicBezTo>
                <a:cubicBezTo>
                  <a:pt x="6325" y="4345"/>
                  <a:pt x="6318" y="4375"/>
                  <a:pt x="6311" y="4404"/>
                </a:cubicBezTo>
                <a:cubicBezTo>
                  <a:pt x="6278" y="4547"/>
                  <a:pt x="6275" y="4697"/>
                  <a:pt x="6301" y="4840"/>
                </a:cubicBezTo>
                <a:cubicBezTo>
                  <a:pt x="6308" y="4880"/>
                  <a:pt x="6315" y="4923"/>
                  <a:pt x="6321" y="4963"/>
                </a:cubicBezTo>
                <a:cubicBezTo>
                  <a:pt x="6331" y="5052"/>
                  <a:pt x="6351" y="5142"/>
                  <a:pt x="6378" y="5232"/>
                </a:cubicBezTo>
                <a:cubicBezTo>
                  <a:pt x="6315" y="5272"/>
                  <a:pt x="6262" y="5328"/>
                  <a:pt x="6225" y="5395"/>
                </a:cubicBezTo>
                <a:cubicBezTo>
                  <a:pt x="6162" y="5504"/>
                  <a:pt x="6142" y="5631"/>
                  <a:pt x="6122" y="5754"/>
                </a:cubicBezTo>
                <a:cubicBezTo>
                  <a:pt x="6115" y="5804"/>
                  <a:pt x="6109" y="5853"/>
                  <a:pt x="6095" y="5903"/>
                </a:cubicBezTo>
                <a:cubicBezTo>
                  <a:pt x="6092" y="5926"/>
                  <a:pt x="6082" y="5956"/>
                  <a:pt x="6072" y="5990"/>
                </a:cubicBezTo>
                <a:cubicBezTo>
                  <a:pt x="6036" y="6099"/>
                  <a:pt x="5992" y="6239"/>
                  <a:pt x="6029" y="6342"/>
                </a:cubicBezTo>
                <a:cubicBezTo>
                  <a:pt x="5766" y="6707"/>
                  <a:pt x="5547" y="7146"/>
                  <a:pt x="5464" y="7515"/>
                </a:cubicBezTo>
                <a:cubicBezTo>
                  <a:pt x="5401" y="7439"/>
                  <a:pt x="5344" y="7356"/>
                  <a:pt x="5291" y="7269"/>
                </a:cubicBezTo>
                <a:lnTo>
                  <a:pt x="5291" y="7269"/>
                </a:lnTo>
                <a:cubicBezTo>
                  <a:pt x="5295" y="7193"/>
                  <a:pt x="5305" y="7092"/>
                  <a:pt x="5314" y="7000"/>
                </a:cubicBezTo>
                <a:lnTo>
                  <a:pt x="5324" y="6930"/>
                </a:lnTo>
                <a:cubicBezTo>
                  <a:pt x="5331" y="6870"/>
                  <a:pt x="5334" y="6810"/>
                  <a:pt x="5341" y="6751"/>
                </a:cubicBezTo>
                <a:cubicBezTo>
                  <a:pt x="5364" y="6468"/>
                  <a:pt x="5388" y="6202"/>
                  <a:pt x="5547" y="5953"/>
                </a:cubicBezTo>
                <a:cubicBezTo>
                  <a:pt x="5577" y="5907"/>
                  <a:pt x="5610" y="5863"/>
                  <a:pt x="5640" y="5820"/>
                </a:cubicBezTo>
                <a:cubicBezTo>
                  <a:pt x="5723" y="5717"/>
                  <a:pt x="5790" y="5597"/>
                  <a:pt x="5836" y="5475"/>
                </a:cubicBezTo>
                <a:cubicBezTo>
                  <a:pt x="5879" y="5315"/>
                  <a:pt x="5906" y="5152"/>
                  <a:pt x="5913" y="4989"/>
                </a:cubicBezTo>
                <a:cubicBezTo>
                  <a:pt x="5916" y="4939"/>
                  <a:pt x="5919" y="4890"/>
                  <a:pt x="5926" y="4840"/>
                </a:cubicBezTo>
                <a:cubicBezTo>
                  <a:pt x="5929" y="4760"/>
                  <a:pt x="5929" y="4677"/>
                  <a:pt x="5923" y="4597"/>
                </a:cubicBezTo>
                <a:cubicBezTo>
                  <a:pt x="5913" y="4454"/>
                  <a:pt x="5903" y="4311"/>
                  <a:pt x="5949" y="4208"/>
                </a:cubicBezTo>
                <a:cubicBezTo>
                  <a:pt x="5992" y="4125"/>
                  <a:pt x="6042" y="4046"/>
                  <a:pt x="6095" y="3972"/>
                </a:cubicBezTo>
                <a:cubicBezTo>
                  <a:pt x="6155" y="3896"/>
                  <a:pt x="6205" y="3816"/>
                  <a:pt x="6248" y="3730"/>
                </a:cubicBezTo>
                <a:cubicBezTo>
                  <a:pt x="6341" y="3534"/>
                  <a:pt x="6305" y="3334"/>
                  <a:pt x="6272" y="3142"/>
                </a:cubicBezTo>
                <a:cubicBezTo>
                  <a:pt x="6262" y="3078"/>
                  <a:pt x="6252" y="3015"/>
                  <a:pt x="6245" y="2949"/>
                </a:cubicBezTo>
                <a:cubicBezTo>
                  <a:pt x="6325" y="2862"/>
                  <a:pt x="6398" y="2769"/>
                  <a:pt x="6461" y="2670"/>
                </a:cubicBezTo>
                <a:close/>
                <a:moveTo>
                  <a:pt x="11200" y="6103"/>
                </a:moveTo>
                <a:cubicBezTo>
                  <a:pt x="11180" y="6126"/>
                  <a:pt x="11163" y="6149"/>
                  <a:pt x="11143" y="6176"/>
                </a:cubicBezTo>
                <a:cubicBezTo>
                  <a:pt x="11113" y="6222"/>
                  <a:pt x="11084" y="6275"/>
                  <a:pt x="11060" y="6329"/>
                </a:cubicBezTo>
                <a:cubicBezTo>
                  <a:pt x="11027" y="6405"/>
                  <a:pt x="10984" y="6475"/>
                  <a:pt x="10927" y="6535"/>
                </a:cubicBezTo>
                <a:cubicBezTo>
                  <a:pt x="10844" y="6618"/>
                  <a:pt x="10738" y="6711"/>
                  <a:pt x="10625" y="6810"/>
                </a:cubicBezTo>
                <a:cubicBezTo>
                  <a:pt x="10595" y="6834"/>
                  <a:pt x="10562" y="6857"/>
                  <a:pt x="10532" y="6880"/>
                </a:cubicBezTo>
                <a:cubicBezTo>
                  <a:pt x="10462" y="6920"/>
                  <a:pt x="10402" y="6977"/>
                  <a:pt x="10356" y="7043"/>
                </a:cubicBezTo>
                <a:cubicBezTo>
                  <a:pt x="10283" y="7156"/>
                  <a:pt x="10226" y="7279"/>
                  <a:pt x="10190" y="7409"/>
                </a:cubicBezTo>
                <a:cubicBezTo>
                  <a:pt x="10013" y="7429"/>
                  <a:pt x="9841" y="7482"/>
                  <a:pt x="9681" y="7562"/>
                </a:cubicBezTo>
                <a:cubicBezTo>
                  <a:pt x="9724" y="7498"/>
                  <a:pt x="9764" y="7439"/>
                  <a:pt x="9811" y="7369"/>
                </a:cubicBezTo>
                <a:cubicBezTo>
                  <a:pt x="9947" y="7183"/>
                  <a:pt x="10063" y="6987"/>
                  <a:pt x="10166" y="6781"/>
                </a:cubicBezTo>
                <a:cubicBezTo>
                  <a:pt x="10239" y="6614"/>
                  <a:pt x="10296" y="6511"/>
                  <a:pt x="10455" y="6412"/>
                </a:cubicBezTo>
                <a:cubicBezTo>
                  <a:pt x="10565" y="6345"/>
                  <a:pt x="10678" y="6292"/>
                  <a:pt x="10798" y="6246"/>
                </a:cubicBezTo>
                <a:lnTo>
                  <a:pt x="10881" y="6209"/>
                </a:lnTo>
                <a:lnTo>
                  <a:pt x="10921" y="6192"/>
                </a:lnTo>
                <a:cubicBezTo>
                  <a:pt x="11000" y="6156"/>
                  <a:pt x="11117" y="6103"/>
                  <a:pt x="11200" y="6103"/>
                </a:cubicBezTo>
                <a:close/>
                <a:moveTo>
                  <a:pt x="10615" y="5853"/>
                </a:moveTo>
                <a:lnTo>
                  <a:pt x="10615" y="5853"/>
                </a:lnTo>
                <a:cubicBezTo>
                  <a:pt x="10532" y="5933"/>
                  <a:pt x="10436" y="6003"/>
                  <a:pt x="10336" y="6063"/>
                </a:cubicBezTo>
                <a:cubicBezTo>
                  <a:pt x="10113" y="6186"/>
                  <a:pt x="9987" y="6275"/>
                  <a:pt x="9824" y="6498"/>
                </a:cubicBezTo>
                <a:cubicBezTo>
                  <a:pt x="9678" y="6694"/>
                  <a:pt x="9555" y="6884"/>
                  <a:pt x="9442" y="7056"/>
                </a:cubicBezTo>
                <a:cubicBezTo>
                  <a:pt x="9425" y="7083"/>
                  <a:pt x="9405" y="7110"/>
                  <a:pt x="9389" y="7136"/>
                </a:cubicBezTo>
                <a:cubicBezTo>
                  <a:pt x="9242" y="7365"/>
                  <a:pt x="9103" y="7585"/>
                  <a:pt x="8837" y="7681"/>
                </a:cubicBezTo>
                <a:lnTo>
                  <a:pt x="8857" y="7615"/>
                </a:lnTo>
                <a:cubicBezTo>
                  <a:pt x="8874" y="7548"/>
                  <a:pt x="8890" y="7478"/>
                  <a:pt x="8910" y="7409"/>
                </a:cubicBezTo>
                <a:cubicBezTo>
                  <a:pt x="8937" y="7322"/>
                  <a:pt x="8957" y="7233"/>
                  <a:pt x="8973" y="7149"/>
                </a:cubicBezTo>
                <a:cubicBezTo>
                  <a:pt x="9000" y="6997"/>
                  <a:pt x="9046" y="6847"/>
                  <a:pt x="9106" y="6707"/>
                </a:cubicBezTo>
                <a:cubicBezTo>
                  <a:pt x="9229" y="6601"/>
                  <a:pt x="9342" y="6485"/>
                  <a:pt x="9445" y="6362"/>
                </a:cubicBezTo>
                <a:cubicBezTo>
                  <a:pt x="9485" y="6315"/>
                  <a:pt x="9518" y="6265"/>
                  <a:pt x="9548" y="6216"/>
                </a:cubicBezTo>
                <a:lnTo>
                  <a:pt x="9575" y="6192"/>
                </a:lnTo>
                <a:cubicBezTo>
                  <a:pt x="9724" y="6066"/>
                  <a:pt x="9970" y="5966"/>
                  <a:pt x="10146" y="5910"/>
                </a:cubicBezTo>
                <a:cubicBezTo>
                  <a:pt x="10246" y="5887"/>
                  <a:pt x="10346" y="5873"/>
                  <a:pt x="10445" y="5870"/>
                </a:cubicBezTo>
                <a:cubicBezTo>
                  <a:pt x="10502" y="5863"/>
                  <a:pt x="10558" y="5860"/>
                  <a:pt x="10615" y="5853"/>
                </a:cubicBezTo>
                <a:close/>
                <a:moveTo>
                  <a:pt x="6491" y="6023"/>
                </a:moveTo>
                <a:cubicBezTo>
                  <a:pt x="6491" y="6059"/>
                  <a:pt x="6494" y="6099"/>
                  <a:pt x="6497" y="6136"/>
                </a:cubicBezTo>
                <a:cubicBezTo>
                  <a:pt x="6497" y="6176"/>
                  <a:pt x="6501" y="6222"/>
                  <a:pt x="6501" y="6262"/>
                </a:cubicBezTo>
                <a:cubicBezTo>
                  <a:pt x="6491" y="6269"/>
                  <a:pt x="6488" y="6279"/>
                  <a:pt x="6488" y="6285"/>
                </a:cubicBezTo>
                <a:cubicBezTo>
                  <a:pt x="6484" y="6299"/>
                  <a:pt x="6491" y="6309"/>
                  <a:pt x="6497" y="6315"/>
                </a:cubicBezTo>
                <a:cubicBezTo>
                  <a:pt x="6494" y="6372"/>
                  <a:pt x="6484" y="6428"/>
                  <a:pt x="6464" y="6481"/>
                </a:cubicBezTo>
                <a:cubicBezTo>
                  <a:pt x="6408" y="6644"/>
                  <a:pt x="6318" y="6751"/>
                  <a:pt x="6215" y="6874"/>
                </a:cubicBezTo>
                <a:lnTo>
                  <a:pt x="6149" y="6953"/>
                </a:lnTo>
                <a:lnTo>
                  <a:pt x="6112" y="6997"/>
                </a:lnTo>
                <a:cubicBezTo>
                  <a:pt x="6002" y="7133"/>
                  <a:pt x="5886" y="7276"/>
                  <a:pt x="5810" y="7442"/>
                </a:cubicBezTo>
                <a:lnTo>
                  <a:pt x="5793" y="7485"/>
                </a:lnTo>
                <a:cubicBezTo>
                  <a:pt x="5743" y="7585"/>
                  <a:pt x="5700" y="7694"/>
                  <a:pt x="5673" y="7804"/>
                </a:cubicBezTo>
                <a:cubicBezTo>
                  <a:pt x="5643" y="7758"/>
                  <a:pt x="5614" y="7711"/>
                  <a:pt x="5584" y="7668"/>
                </a:cubicBezTo>
                <a:cubicBezTo>
                  <a:pt x="5653" y="7159"/>
                  <a:pt x="6072" y="6422"/>
                  <a:pt x="6491" y="6023"/>
                </a:cubicBezTo>
                <a:close/>
                <a:moveTo>
                  <a:pt x="8152" y="5282"/>
                </a:moveTo>
                <a:cubicBezTo>
                  <a:pt x="8152" y="5305"/>
                  <a:pt x="8156" y="5328"/>
                  <a:pt x="8156" y="5352"/>
                </a:cubicBezTo>
                <a:cubicBezTo>
                  <a:pt x="8166" y="5431"/>
                  <a:pt x="8166" y="5514"/>
                  <a:pt x="8152" y="5594"/>
                </a:cubicBezTo>
                <a:cubicBezTo>
                  <a:pt x="8123" y="5734"/>
                  <a:pt x="7976" y="5910"/>
                  <a:pt x="7897" y="6006"/>
                </a:cubicBezTo>
                <a:cubicBezTo>
                  <a:pt x="7847" y="6066"/>
                  <a:pt x="7794" y="6123"/>
                  <a:pt x="7740" y="6182"/>
                </a:cubicBezTo>
                <a:cubicBezTo>
                  <a:pt x="7551" y="6398"/>
                  <a:pt x="7352" y="6621"/>
                  <a:pt x="7249" y="6897"/>
                </a:cubicBezTo>
                <a:cubicBezTo>
                  <a:pt x="7235" y="6927"/>
                  <a:pt x="7229" y="6957"/>
                  <a:pt x="7219" y="6987"/>
                </a:cubicBezTo>
                <a:cubicBezTo>
                  <a:pt x="7069" y="7086"/>
                  <a:pt x="6939" y="7233"/>
                  <a:pt x="6817" y="7375"/>
                </a:cubicBezTo>
                <a:cubicBezTo>
                  <a:pt x="6760" y="7439"/>
                  <a:pt x="6707" y="7498"/>
                  <a:pt x="6654" y="7552"/>
                </a:cubicBezTo>
                <a:lnTo>
                  <a:pt x="6601" y="7605"/>
                </a:lnTo>
                <a:cubicBezTo>
                  <a:pt x="6537" y="7658"/>
                  <a:pt x="6484" y="7724"/>
                  <a:pt x="6441" y="7797"/>
                </a:cubicBezTo>
                <a:cubicBezTo>
                  <a:pt x="6421" y="7837"/>
                  <a:pt x="6404" y="7884"/>
                  <a:pt x="6391" y="7927"/>
                </a:cubicBezTo>
                <a:cubicBezTo>
                  <a:pt x="6388" y="7947"/>
                  <a:pt x="6381" y="7964"/>
                  <a:pt x="6378" y="7980"/>
                </a:cubicBezTo>
                <a:cubicBezTo>
                  <a:pt x="6378" y="7937"/>
                  <a:pt x="6375" y="7900"/>
                  <a:pt x="6375" y="7861"/>
                </a:cubicBezTo>
                <a:cubicBezTo>
                  <a:pt x="6371" y="7781"/>
                  <a:pt x="6368" y="7701"/>
                  <a:pt x="6368" y="7621"/>
                </a:cubicBezTo>
                <a:lnTo>
                  <a:pt x="6368" y="7588"/>
                </a:lnTo>
                <a:cubicBezTo>
                  <a:pt x="6365" y="7525"/>
                  <a:pt x="6368" y="7462"/>
                  <a:pt x="6381" y="7402"/>
                </a:cubicBezTo>
                <a:cubicBezTo>
                  <a:pt x="6391" y="7362"/>
                  <a:pt x="6411" y="7326"/>
                  <a:pt x="6431" y="7289"/>
                </a:cubicBezTo>
                <a:cubicBezTo>
                  <a:pt x="6468" y="7239"/>
                  <a:pt x="6491" y="7176"/>
                  <a:pt x="6497" y="7113"/>
                </a:cubicBezTo>
                <a:cubicBezTo>
                  <a:pt x="6591" y="7073"/>
                  <a:pt x="6677" y="7010"/>
                  <a:pt x="6740" y="6930"/>
                </a:cubicBezTo>
                <a:cubicBezTo>
                  <a:pt x="6836" y="6807"/>
                  <a:pt x="6926" y="6681"/>
                  <a:pt x="7016" y="6558"/>
                </a:cubicBezTo>
                <a:cubicBezTo>
                  <a:pt x="7072" y="6481"/>
                  <a:pt x="7126" y="6408"/>
                  <a:pt x="7179" y="6335"/>
                </a:cubicBezTo>
                <a:cubicBezTo>
                  <a:pt x="7209" y="6292"/>
                  <a:pt x="7242" y="6249"/>
                  <a:pt x="7272" y="6206"/>
                </a:cubicBezTo>
                <a:cubicBezTo>
                  <a:pt x="7325" y="6133"/>
                  <a:pt x="7378" y="6059"/>
                  <a:pt x="7431" y="5993"/>
                </a:cubicBezTo>
                <a:cubicBezTo>
                  <a:pt x="7488" y="5920"/>
                  <a:pt x="7568" y="5867"/>
                  <a:pt x="7654" y="5837"/>
                </a:cubicBezTo>
                <a:cubicBezTo>
                  <a:pt x="7717" y="5813"/>
                  <a:pt x="7774" y="5784"/>
                  <a:pt x="7830" y="5744"/>
                </a:cubicBezTo>
                <a:cubicBezTo>
                  <a:pt x="7897" y="5697"/>
                  <a:pt x="7930" y="5617"/>
                  <a:pt x="7960" y="5544"/>
                </a:cubicBezTo>
                <a:cubicBezTo>
                  <a:pt x="7976" y="5501"/>
                  <a:pt x="7996" y="5458"/>
                  <a:pt x="8023" y="5418"/>
                </a:cubicBezTo>
                <a:cubicBezTo>
                  <a:pt x="8063" y="5368"/>
                  <a:pt x="8106" y="5322"/>
                  <a:pt x="8152" y="5282"/>
                </a:cubicBezTo>
                <a:close/>
                <a:moveTo>
                  <a:pt x="8575" y="5930"/>
                </a:moveTo>
                <a:cubicBezTo>
                  <a:pt x="8581" y="6049"/>
                  <a:pt x="8601" y="6166"/>
                  <a:pt x="8634" y="6282"/>
                </a:cubicBezTo>
                <a:lnTo>
                  <a:pt x="8568" y="6368"/>
                </a:lnTo>
                <a:cubicBezTo>
                  <a:pt x="8508" y="6445"/>
                  <a:pt x="8452" y="6518"/>
                  <a:pt x="8395" y="6591"/>
                </a:cubicBezTo>
                <a:cubicBezTo>
                  <a:pt x="8309" y="6711"/>
                  <a:pt x="8232" y="6837"/>
                  <a:pt x="8166" y="6967"/>
                </a:cubicBezTo>
                <a:cubicBezTo>
                  <a:pt x="8136" y="7043"/>
                  <a:pt x="8116" y="7116"/>
                  <a:pt x="8099" y="7196"/>
                </a:cubicBezTo>
                <a:cubicBezTo>
                  <a:pt x="8083" y="7266"/>
                  <a:pt x="8063" y="7349"/>
                  <a:pt x="8039" y="7412"/>
                </a:cubicBezTo>
                <a:cubicBezTo>
                  <a:pt x="7920" y="7532"/>
                  <a:pt x="7810" y="7665"/>
                  <a:pt x="7714" y="7804"/>
                </a:cubicBezTo>
                <a:cubicBezTo>
                  <a:pt x="7641" y="7914"/>
                  <a:pt x="7561" y="8017"/>
                  <a:pt x="7475" y="8116"/>
                </a:cubicBezTo>
                <a:cubicBezTo>
                  <a:pt x="7445" y="7987"/>
                  <a:pt x="7465" y="7804"/>
                  <a:pt x="7478" y="7678"/>
                </a:cubicBezTo>
                <a:lnTo>
                  <a:pt x="7481" y="7631"/>
                </a:lnTo>
                <a:cubicBezTo>
                  <a:pt x="7501" y="7425"/>
                  <a:pt x="7541" y="7206"/>
                  <a:pt x="7691" y="7013"/>
                </a:cubicBezTo>
                <a:cubicBezTo>
                  <a:pt x="7757" y="6923"/>
                  <a:pt x="7827" y="6837"/>
                  <a:pt x="7893" y="6754"/>
                </a:cubicBezTo>
                <a:cubicBezTo>
                  <a:pt x="7963" y="6671"/>
                  <a:pt x="8036" y="6581"/>
                  <a:pt x="8103" y="6491"/>
                </a:cubicBezTo>
                <a:cubicBezTo>
                  <a:pt x="8156" y="6425"/>
                  <a:pt x="8216" y="6362"/>
                  <a:pt x="8279" y="6305"/>
                </a:cubicBezTo>
                <a:cubicBezTo>
                  <a:pt x="8325" y="6262"/>
                  <a:pt x="8372" y="6216"/>
                  <a:pt x="8415" y="6166"/>
                </a:cubicBezTo>
                <a:cubicBezTo>
                  <a:pt x="8458" y="6113"/>
                  <a:pt x="8498" y="6056"/>
                  <a:pt x="8531" y="5996"/>
                </a:cubicBezTo>
                <a:cubicBezTo>
                  <a:pt x="8545" y="5973"/>
                  <a:pt x="8558" y="5950"/>
                  <a:pt x="8575" y="5930"/>
                </a:cubicBezTo>
                <a:close/>
                <a:moveTo>
                  <a:pt x="7179" y="5946"/>
                </a:moveTo>
                <a:cubicBezTo>
                  <a:pt x="7082" y="6133"/>
                  <a:pt x="7003" y="6329"/>
                  <a:pt x="6939" y="6528"/>
                </a:cubicBezTo>
                <a:cubicBezTo>
                  <a:pt x="6939" y="6535"/>
                  <a:pt x="6939" y="6538"/>
                  <a:pt x="6939" y="6541"/>
                </a:cubicBezTo>
                <a:cubicBezTo>
                  <a:pt x="6856" y="6654"/>
                  <a:pt x="6773" y="6774"/>
                  <a:pt x="6684" y="6887"/>
                </a:cubicBezTo>
                <a:cubicBezTo>
                  <a:pt x="6624" y="6960"/>
                  <a:pt x="6544" y="7016"/>
                  <a:pt x="6454" y="7053"/>
                </a:cubicBezTo>
                <a:cubicBezTo>
                  <a:pt x="6368" y="7090"/>
                  <a:pt x="6291" y="7143"/>
                  <a:pt x="6225" y="7209"/>
                </a:cubicBezTo>
                <a:cubicBezTo>
                  <a:pt x="6022" y="7432"/>
                  <a:pt x="5956" y="7768"/>
                  <a:pt x="5899" y="8060"/>
                </a:cubicBezTo>
                <a:cubicBezTo>
                  <a:pt x="5893" y="8097"/>
                  <a:pt x="5886" y="8130"/>
                  <a:pt x="5879" y="8163"/>
                </a:cubicBezTo>
                <a:cubicBezTo>
                  <a:pt x="5836" y="8080"/>
                  <a:pt x="5786" y="7994"/>
                  <a:pt x="5733" y="7904"/>
                </a:cubicBezTo>
                <a:lnTo>
                  <a:pt x="5733" y="7904"/>
                </a:lnTo>
                <a:lnTo>
                  <a:pt x="5736" y="7907"/>
                </a:lnTo>
                <a:cubicBezTo>
                  <a:pt x="5730" y="7791"/>
                  <a:pt x="5810" y="7618"/>
                  <a:pt x="5856" y="7512"/>
                </a:cubicBezTo>
                <a:lnTo>
                  <a:pt x="5876" y="7468"/>
                </a:lnTo>
                <a:cubicBezTo>
                  <a:pt x="5949" y="7312"/>
                  <a:pt x="6059" y="7173"/>
                  <a:pt x="6169" y="7040"/>
                </a:cubicBezTo>
                <a:lnTo>
                  <a:pt x="6205" y="6997"/>
                </a:lnTo>
                <a:cubicBezTo>
                  <a:pt x="6225" y="6970"/>
                  <a:pt x="6245" y="6943"/>
                  <a:pt x="6268" y="6917"/>
                </a:cubicBezTo>
                <a:cubicBezTo>
                  <a:pt x="6371" y="6794"/>
                  <a:pt x="6471" y="6678"/>
                  <a:pt x="6531" y="6501"/>
                </a:cubicBezTo>
                <a:cubicBezTo>
                  <a:pt x="6551" y="6445"/>
                  <a:pt x="6564" y="6382"/>
                  <a:pt x="6567" y="6322"/>
                </a:cubicBezTo>
                <a:cubicBezTo>
                  <a:pt x="6704" y="6299"/>
                  <a:pt x="6926" y="6159"/>
                  <a:pt x="6989" y="6106"/>
                </a:cubicBezTo>
                <a:cubicBezTo>
                  <a:pt x="7003" y="6093"/>
                  <a:pt x="7023" y="6076"/>
                  <a:pt x="7046" y="6059"/>
                </a:cubicBezTo>
                <a:cubicBezTo>
                  <a:pt x="7096" y="6016"/>
                  <a:pt x="7142" y="5980"/>
                  <a:pt x="7179" y="5946"/>
                </a:cubicBezTo>
                <a:close/>
                <a:moveTo>
                  <a:pt x="8990" y="6804"/>
                </a:moveTo>
                <a:lnTo>
                  <a:pt x="8990" y="6804"/>
                </a:lnTo>
                <a:cubicBezTo>
                  <a:pt x="8957" y="6913"/>
                  <a:pt x="8927" y="7020"/>
                  <a:pt x="8907" y="7129"/>
                </a:cubicBezTo>
                <a:cubicBezTo>
                  <a:pt x="8887" y="7213"/>
                  <a:pt x="8867" y="7302"/>
                  <a:pt x="8844" y="7385"/>
                </a:cubicBezTo>
                <a:cubicBezTo>
                  <a:pt x="8824" y="7455"/>
                  <a:pt x="8804" y="7525"/>
                  <a:pt x="8787" y="7595"/>
                </a:cubicBezTo>
                <a:cubicBezTo>
                  <a:pt x="8777" y="7628"/>
                  <a:pt x="8767" y="7665"/>
                  <a:pt x="8761" y="7698"/>
                </a:cubicBezTo>
                <a:cubicBezTo>
                  <a:pt x="8761" y="7701"/>
                  <a:pt x="8761" y="7701"/>
                  <a:pt x="8761" y="7704"/>
                </a:cubicBezTo>
                <a:lnTo>
                  <a:pt x="8717" y="7714"/>
                </a:lnTo>
                <a:cubicBezTo>
                  <a:pt x="8618" y="7741"/>
                  <a:pt x="8535" y="7761"/>
                  <a:pt x="8448" y="7891"/>
                </a:cubicBezTo>
                <a:cubicBezTo>
                  <a:pt x="8352" y="8027"/>
                  <a:pt x="8226" y="8097"/>
                  <a:pt x="8083" y="8173"/>
                </a:cubicBezTo>
                <a:cubicBezTo>
                  <a:pt x="8103" y="8060"/>
                  <a:pt x="8109" y="7947"/>
                  <a:pt x="8103" y="7837"/>
                </a:cubicBezTo>
                <a:cubicBezTo>
                  <a:pt x="8096" y="7738"/>
                  <a:pt x="8103" y="7638"/>
                  <a:pt x="8116" y="7538"/>
                </a:cubicBezTo>
                <a:cubicBezTo>
                  <a:pt x="8302" y="7359"/>
                  <a:pt x="8495" y="7189"/>
                  <a:pt x="8704" y="7036"/>
                </a:cubicBezTo>
                <a:cubicBezTo>
                  <a:pt x="8797" y="6960"/>
                  <a:pt x="8897" y="6884"/>
                  <a:pt x="8990" y="6804"/>
                </a:cubicBezTo>
                <a:close/>
                <a:moveTo>
                  <a:pt x="12282" y="7925"/>
                </a:moveTo>
                <a:cubicBezTo>
                  <a:pt x="12557" y="7925"/>
                  <a:pt x="12803" y="8001"/>
                  <a:pt x="12974" y="8193"/>
                </a:cubicBezTo>
                <a:cubicBezTo>
                  <a:pt x="12891" y="8220"/>
                  <a:pt x="12808" y="8249"/>
                  <a:pt x="12715" y="8286"/>
                </a:cubicBezTo>
                <a:cubicBezTo>
                  <a:pt x="12564" y="8350"/>
                  <a:pt x="12408" y="8365"/>
                  <a:pt x="12246" y="8365"/>
                </a:cubicBezTo>
                <a:cubicBezTo>
                  <a:pt x="12172" y="8365"/>
                  <a:pt x="12097" y="8362"/>
                  <a:pt x="12021" y="8359"/>
                </a:cubicBezTo>
                <a:lnTo>
                  <a:pt x="11981" y="8359"/>
                </a:lnTo>
                <a:cubicBezTo>
                  <a:pt x="11819" y="8350"/>
                  <a:pt x="11655" y="8346"/>
                  <a:pt x="11493" y="8346"/>
                </a:cubicBezTo>
                <a:cubicBezTo>
                  <a:pt x="11297" y="8346"/>
                  <a:pt x="11102" y="8352"/>
                  <a:pt x="10914" y="8359"/>
                </a:cubicBezTo>
                <a:cubicBezTo>
                  <a:pt x="11037" y="8289"/>
                  <a:pt x="11160" y="8226"/>
                  <a:pt x="11290" y="8170"/>
                </a:cubicBezTo>
                <a:lnTo>
                  <a:pt x="11296" y="8166"/>
                </a:lnTo>
                <a:cubicBezTo>
                  <a:pt x="11614" y="8026"/>
                  <a:pt x="11967" y="7925"/>
                  <a:pt x="12282" y="7925"/>
                </a:cubicBezTo>
                <a:close/>
                <a:moveTo>
                  <a:pt x="9648" y="3720"/>
                </a:moveTo>
                <a:lnTo>
                  <a:pt x="9648" y="3766"/>
                </a:lnTo>
                <a:cubicBezTo>
                  <a:pt x="9651" y="3846"/>
                  <a:pt x="9651" y="3929"/>
                  <a:pt x="9648" y="4009"/>
                </a:cubicBezTo>
                <a:cubicBezTo>
                  <a:pt x="9615" y="4039"/>
                  <a:pt x="9581" y="4062"/>
                  <a:pt x="9545" y="4089"/>
                </a:cubicBezTo>
                <a:cubicBezTo>
                  <a:pt x="9395" y="4185"/>
                  <a:pt x="9276" y="4328"/>
                  <a:pt x="9206" y="4491"/>
                </a:cubicBezTo>
                <a:cubicBezTo>
                  <a:pt x="9189" y="4527"/>
                  <a:pt x="9169" y="4564"/>
                  <a:pt x="9149" y="4601"/>
                </a:cubicBezTo>
                <a:cubicBezTo>
                  <a:pt x="9083" y="4707"/>
                  <a:pt x="9007" y="4810"/>
                  <a:pt x="8927" y="4903"/>
                </a:cubicBezTo>
                <a:cubicBezTo>
                  <a:pt x="8800" y="5059"/>
                  <a:pt x="8668" y="5219"/>
                  <a:pt x="8604" y="5445"/>
                </a:cubicBezTo>
                <a:lnTo>
                  <a:pt x="8604" y="5448"/>
                </a:lnTo>
                <a:cubicBezTo>
                  <a:pt x="8578" y="5568"/>
                  <a:pt x="8565" y="5691"/>
                  <a:pt x="8568" y="5813"/>
                </a:cubicBezTo>
                <a:cubicBezTo>
                  <a:pt x="8531" y="5860"/>
                  <a:pt x="8501" y="5910"/>
                  <a:pt x="8471" y="5960"/>
                </a:cubicBezTo>
                <a:cubicBezTo>
                  <a:pt x="8442" y="6016"/>
                  <a:pt x="8405" y="6069"/>
                  <a:pt x="8362" y="6119"/>
                </a:cubicBezTo>
                <a:cubicBezTo>
                  <a:pt x="8322" y="6166"/>
                  <a:pt x="8275" y="6209"/>
                  <a:pt x="8229" y="6252"/>
                </a:cubicBezTo>
                <a:cubicBezTo>
                  <a:pt x="8162" y="6315"/>
                  <a:pt x="8103" y="6378"/>
                  <a:pt x="8046" y="6448"/>
                </a:cubicBezTo>
                <a:cubicBezTo>
                  <a:pt x="7980" y="6538"/>
                  <a:pt x="7907" y="6624"/>
                  <a:pt x="7837" y="6711"/>
                </a:cubicBezTo>
                <a:cubicBezTo>
                  <a:pt x="7767" y="6794"/>
                  <a:pt x="7697" y="6880"/>
                  <a:pt x="7631" y="6970"/>
                </a:cubicBezTo>
                <a:cubicBezTo>
                  <a:pt x="7471" y="7176"/>
                  <a:pt x="7431" y="7409"/>
                  <a:pt x="7408" y="7625"/>
                </a:cubicBezTo>
                <a:lnTo>
                  <a:pt x="7405" y="7668"/>
                </a:lnTo>
                <a:cubicBezTo>
                  <a:pt x="7388" y="7817"/>
                  <a:pt x="7365" y="8033"/>
                  <a:pt x="7418" y="8183"/>
                </a:cubicBezTo>
                <a:cubicBezTo>
                  <a:pt x="7232" y="8392"/>
                  <a:pt x="7023" y="8578"/>
                  <a:pt x="6793" y="8735"/>
                </a:cubicBezTo>
                <a:cubicBezTo>
                  <a:pt x="6800" y="8718"/>
                  <a:pt x="6807" y="8701"/>
                  <a:pt x="6810" y="8685"/>
                </a:cubicBezTo>
                <a:cubicBezTo>
                  <a:pt x="6823" y="8652"/>
                  <a:pt x="6833" y="8615"/>
                  <a:pt x="6843" y="8582"/>
                </a:cubicBezTo>
                <a:cubicBezTo>
                  <a:pt x="6870" y="8452"/>
                  <a:pt x="6890" y="8319"/>
                  <a:pt x="6896" y="8186"/>
                </a:cubicBezTo>
                <a:cubicBezTo>
                  <a:pt x="6900" y="8057"/>
                  <a:pt x="6916" y="7927"/>
                  <a:pt x="6946" y="7801"/>
                </a:cubicBezTo>
                <a:cubicBezTo>
                  <a:pt x="6973" y="7708"/>
                  <a:pt x="7016" y="7625"/>
                  <a:pt x="7076" y="7548"/>
                </a:cubicBezTo>
                <a:cubicBezTo>
                  <a:pt x="7112" y="7495"/>
                  <a:pt x="7149" y="7439"/>
                  <a:pt x="7179" y="7382"/>
                </a:cubicBezTo>
                <a:cubicBezTo>
                  <a:pt x="7215" y="7296"/>
                  <a:pt x="7245" y="7206"/>
                  <a:pt x="7262" y="7113"/>
                </a:cubicBezTo>
                <a:cubicBezTo>
                  <a:pt x="7265" y="7090"/>
                  <a:pt x="7272" y="7060"/>
                  <a:pt x="7278" y="7033"/>
                </a:cubicBezTo>
                <a:cubicBezTo>
                  <a:pt x="7292" y="7023"/>
                  <a:pt x="7295" y="7010"/>
                  <a:pt x="7292" y="6993"/>
                </a:cubicBezTo>
                <a:cubicBezTo>
                  <a:pt x="7298" y="6970"/>
                  <a:pt x="7305" y="6947"/>
                  <a:pt x="7312" y="6923"/>
                </a:cubicBezTo>
                <a:cubicBezTo>
                  <a:pt x="7411" y="6661"/>
                  <a:pt x="7604" y="6442"/>
                  <a:pt x="7794" y="6232"/>
                </a:cubicBezTo>
                <a:cubicBezTo>
                  <a:pt x="7847" y="6172"/>
                  <a:pt x="7897" y="6113"/>
                  <a:pt x="7946" y="6056"/>
                </a:cubicBezTo>
                <a:cubicBezTo>
                  <a:pt x="8030" y="5956"/>
                  <a:pt x="8189" y="5770"/>
                  <a:pt x="8222" y="5611"/>
                </a:cubicBezTo>
                <a:cubicBezTo>
                  <a:pt x="8236" y="5524"/>
                  <a:pt x="8236" y="5438"/>
                  <a:pt x="8226" y="5352"/>
                </a:cubicBezTo>
                <a:cubicBezTo>
                  <a:pt x="8222" y="5308"/>
                  <a:pt x="8222" y="5272"/>
                  <a:pt x="8222" y="5235"/>
                </a:cubicBezTo>
                <a:cubicBezTo>
                  <a:pt x="8222" y="5229"/>
                  <a:pt x="8219" y="5225"/>
                  <a:pt x="8219" y="5219"/>
                </a:cubicBezTo>
                <a:cubicBezTo>
                  <a:pt x="8269" y="5172"/>
                  <a:pt x="8315" y="5119"/>
                  <a:pt x="8349" y="5056"/>
                </a:cubicBezTo>
                <a:lnTo>
                  <a:pt x="8368" y="5019"/>
                </a:lnTo>
                <a:lnTo>
                  <a:pt x="8375" y="5019"/>
                </a:lnTo>
                <a:cubicBezTo>
                  <a:pt x="8727" y="5019"/>
                  <a:pt x="8943" y="4707"/>
                  <a:pt x="9030" y="4411"/>
                </a:cubicBezTo>
                <a:cubicBezTo>
                  <a:pt x="9040" y="4378"/>
                  <a:pt x="9046" y="4341"/>
                  <a:pt x="9056" y="4305"/>
                </a:cubicBezTo>
                <a:cubicBezTo>
                  <a:pt x="9090" y="4162"/>
                  <a:pt x="9126" y="4016"/>
                  <a:pt x="9233" y="3926"/>
                </a:cubicBezTo>
                <a:cubicBezTo>
                  <a:pt x="9339" y="3840"/>
                  <a:pt x="9495" y="3733"/>
                  <a:pt x="9648" y="3720"/>
                </a:cubicBezTo>
                <a:close/>
                <a:moveTo>
                  <a:pt x="11841" y="5212"/>
                </a:moveTo>
                <a:cubicBezTo>
                  <a:pt x="11815" y="5262"/>
                  <a:pt x="11795" y="5312"/>
                  <a:pt x="11771" y="5365"/>
                </a:cubicBezTo>
                <a:cubicBezTo>
                  <a:pt x="11748" y="5415"/>
                  <a:pt x="11732" y="5458"/>
                  <a:pt x="11708" y="5504"/>
                </a:cubicBezTo>
                <a:cubicBezTo>
                  <a:pt x="11629" y="5654"/>
                  <a:pt x="11516" y="5767"/>
                  <a:pt x="11396" y="5887"/>
                </a:cubicBezTo>
                <a:lnTo>
                  <a:pt x="11393" y="5890"/>
                </a:lnTo>
                <a:cubicBezTo>
                  <a:pt x="11349" y="5933"/>
                  <a:pt x="11303" y="5980"/>
                  <a:pt x="11256" y="6030"/>
                </a:cubicBezTo>
                <a:lnTo>
                  <a:pt x="11253" y="6030"/>
                </a:lnTo>
                <a:cubicBezTo>
                  <a:pt x="11246" y="6030"/>
                  <a:pt x="11243" y="6033"/>
                  <a:pt x="11240" y="6033"/>
                </a:cubicBezTo>
                <a:cubicBezTo>
                  <a:pt x="11233" y="6033"/>
                  <a:pt x="11230" y="6030"/>
                  <a:pt x="11223" y="6030"/>
                </a:cubicBezTo>
                <a:cubicBezTo>
                  <a:pt x="11216" y="6029"/>
                  <a:pt x="11208" y="6028"/>
                  <a:pt x="11200" y="6028"/>
                </a:cubicBezTo>
                <a:cubicBezTo>
                  <a:pt x="11103" y="6028"/>
                  <a:pt x="10980" y="6083"/>
                  <a:pt x="10887" y="6126"/>
                </a:cubicBezTo>
                <a:lnTo>
                  <a:pt x="10848" y="6142"/>
                </a:lnTo>
                <a:lnTo>
                  <a:pt x="10768" y="6176"/>
                </a:lnTo>
                <a:cubicBezTo>
                  <a:pt x="10645" y="6226"/>
                  <a:pt x="10529" y="6282"/>
                  <a:pt x="10416" y="6349"/>
                </a:cubicBezTo>
                <a:cubicBezTo>
                  <a:pt x="10243" y="6458"/>
                  <a:pt x="10176" y="6581"/>
                  <a:pt x="10100" y="6751"/>
                </a:cubicBezTo>
                <a:cubicBezTo>
                  <a:pt x="10000" y="6953"/>
                  <a:pt x="9884" y="7146"/>
                  <a:pt x="9751" y="7329"/>
                </a:cubicBezTo>
                <a:cubicBezTo>
                  <a:pt x="9684" y="7429"/>
                  <a:pt x="9615" y="7532"/>
                  <a:pt x="9552" y="7635"/>
                </a:cubicBezTo>
                <a:cubicBezTo>
                  <a:pt x="9395" y="7738"/>
                  <a:pt x="9246" y="7854"/>
                  <a:pt x="9106" y="7980"/>
                </a:cubicBezTo>
                <a:cubicBezTo>
                  <a:pt x="8980" y="8097"/>
                  <a:pt x="8844" y="8203"/>
                  <a:pt x="8701" y="8299"/>
                </a:cubicBezTo>
                <a:cubicBezTo>
                  <a:pt x="8312" y="8549"/>
                  <a:pt x="7940" y="8708"/>
                  <a:pt x="7584" y="8784"/>
                </a:cubicBezTo>
                <a:cubicBezTo>
                  <a:pt x="7624" y="8735"/>
                  <a:pt x="7661" y="8675"/>
                  <a:pt x="7694" y="8622"/>
                </a:cubicBezTo>
                <a:cubicBezTo>
                  <a:pt x="7720" y="8582"/>
                  <a:pt x="7747" y="8539"/>
                  <a:pt x="7770" y="8512"/>
                </a:cubicBezTo>
                <a:cubicBezTo>
                  <a:pt x="7850" y="8399"/>
                  <a:pt x="7960" y="8309"/>
                  <a:pt x="8086" y="8249"/>
                </a:cubicBezTo>
                <a:lnTo>
                  <a:pt x="8093" y="8246"/>
                </a:lnTo>
                <a:cubicBezTo>
                  <a:pt x="8249" y="8163"/>
                  <a:pt x="8395" y="8087"/>
                  <a:pt x="8505" y="7930"/>
                </a:cubicBezTo>
                <a:cubicBezTo>
                  <a:pt x="8578" y="7824"/>
                  <a:pt x="8638" y="7807"/>
                  <a:pt x="8737" y="7784"/>
                </a:cubicBezTo>
                <a:cubicBezTo>
                  <a:pt x="8771" y="7774"/>
                  <a:pt x="8810" y="7764"/>
                  <a:pt x="8854" y="7748"/>
                </a:cubicBezTo>
                <a:cubicBezTo>
                  <a:pt x="9149" y="7645"/>
                  <a:pt x="9296" y="7415"/>
                  <a:pt x="9449" y="7173"/>
                </a:cubicBezTo>
                <a:lnTo>
                  <a:pt x="9502" y="7093"/>
                </a:lnTo>
                <a:cubicBezTo>
                  <a:pt x="9615" y="6920"/>
                  <a:pt x="9738" y="6734"/>
                  <a:pt x="9881" y="6538"/>
                </a:cubicBezTo>
                <a:cubicBezTo>
                  <a:pt x="10037" y="6325"/>
                  <a:pt x="10153" y="6242"/>
                  <a:pt x="10369" y="6123"/>
                </a:cubicBezTo>
                <a:cubicBezTo>
                  <a:pt x="10509" y="6039"/>
                  <a:pt x="10638" y="5940"/>
                  <a:pt x="10751" y="5823"/>
                </a:cubicBezTo>
                <a:cubicBezTo>
                  <a:pt x="10765" y="5820"/>
                  <a:pt x="10778" y="5817"/>
                  <a:pt x="10794" y="5813"/>
                </a:cubicBezTo>
                <a:cubicBezTo>
                  <a:pt x="10811" y="5807"/>
                  <a:pt x="10821" y="5784"/>
                  <a:pt x="10814" y="5767"/>
                </a:cubicBezTo>
                <a:lnTo>
                  <a:pt x="10828" y="5754"/>
                </a:lnTo>
                <a:cubicBezTo>
                  <a:pt x="10964" y="5621"/>
                  <a:pt x="11107" y="5484"/>
                  <a:pt x="11273" y="5391"/>
                </a:cubicBezTo>
                <a:cubicBezTo>
                  <a:pt x="11446" y="5288"/>
                  <a:pt x="11642" y="5225"/>
                  <a:pt x="11841" y="5212"/>
                </a:cubicBezTo>
                <a:close/>
                <a:moveTo>
                  <a:pt x="6421" y="7153"/>
                </a:moveTo>
                <a:lnTo>
                  <a:pt x="6421" y="7153"/>
                </a:lnTo>
                <a:cubicBezTo>
                  <a:pt x="6408" y="7189"/>
                  <a:pt x="6391" y="7223"/>
                  <a:pt x="6371" y="7256"/>
                </a:cubicBezTo>
                <a:cubicBezTo>
                  <a:pt x="6345" y="7296"/>
                  <a:pt x="6325" y="7339"/>
                  <a:pt x="6311" y="7385"/>
                </a:cubicBezTo>
                <a:cubicBezTo>
                  <a:pt x="6298" y="7452"/>
                  <a:pt x="6295" y="7522"/>
                  <a:pt x="6298" y="7591"/>
                </a:cubicBezTo>
                <a:lnTo>
                  <a:pt x="6298" y="7625"/>
                </a:lnTo>
                <a:cubicBezTo>
                  <a:pt x="6298" y="7708"/>
                  <a:pt x="6301" y="7787"/>
                  <a:pt x="6305" y="7867"/>
                </a:cubicBezTo>
                <a:cubicBezTo>
                  <a:pt x="6305" y="7947"/>
                  <a:pt x="6308" y="8030"/>
                  <a:pt x="6308" y="8113"/>
                </a:cubicBezTo>
                <a:lnTo>
                  <a:pt x="6308" y="8146"/>
                </a:lnTo>
                <a:cubicBezTo>
                  <a:pt x="6308" y="8286"/>
                  <a:pt x="6308" y="8382"/>
                  <a:pt x="6255" y="8502"/>
                </a:cubicBezTo>
                <a:cubicBezTo>
                  <a:pt x="6235" y="8542"/>
                  <a:pt x="6218" y="8578"/>
                  <a:pt x="6202" y="8618"/>
                </a:cubicBezTo>
                <a:cubicBezTo>
                  <a:pt x="6185" y="8655"/>
                  <a:pt x="6172" y="8681"/>
                  <a:pt x="6155" y="8718"/>
                </a:cubicBezTo>
                <a:cubicBezTo>
                  <a:pt x="6142" y="8741"/>
                  <a:pt x="6125" y="8765"/>
                  <a:pt x="6109" y="8788"/>
                </a:cubicBezTo>
                <a:cubicBezTo>
                  <a:pt x="6069" y="8609"/>
                  <a:pt x="6009" y="8436"/>
                  <a:pt x="5930" y="8270"/>
                </a:cubicBezTo>
                <a:lnTo>
                  <a:pt x="5930" y="8270"/>
                </a:lnTo>
                <a:cubicBezTo>
                  <a:pt x="5943" y="8208"/>
                  <a:pt x="5956" y="8142"/>
                  <a:pt x="5969" y="8077"/>
                </a:cubicBezTo>
                <a:cubicBezTo>
                  <a:pt x="6029" y="7778"/>
                  <a:pt x="6089" y="7468"/>
                  <a:pt x="6278" y="7259"/>
                </a:cubicBezTo>
                <a:cubicBezTo>
                  <a:pt x="6321" y="7216"/>
                  <a:pt x="6368" y="7179"/>
                  <a:pt x="6421" y="7153"/>
                </a:cubicBezTo>
                <a:close/>
                <a:moveTo>
                  <a:pt x="8033" y="7628"/>
                </a:moveTo>
                <a:lnTo>
                  <a:pt x="8033" y="7628"/>
                </a:lnTo>
                <a:cubicBezTo>
                  <a:pt x="8030" y="7698"/>
                  <a:pt x="8030" y="7768"/>
                  <a:pt x="8033" y="7837"/>
                </a:cubicBezTo>
                <a:cubicBezTo>
                  <a:pt x="8033" y="7974"/>
                  <a:pt x="8036" y="8110"/>
                  <a:pt x="7990" y="8220"/>
                </a:cubicBezTo>
                <a:cubicBezTo>
                  <a:pt x="7880" y="8283"/>
                  <a:pt x="7787" y="8366"/>
                  <a:pt x="7710" y="8469"/>
                </a:cubicBezTo>
                <a:cubicBezTo>
                  <a:pt x="7687" y="8499"/>
                  <a:pt x="7661" y="8542"/>
                  <a:pt x="7634" y="8585"/>
                </a:cubicBezTo>
                <a:cubicBezTo>
                  <a:pt x="7588" y="8661"/>
                  <a:pt x="7531" y="8735"/>
                  <a:pt x="7471" y="8801"/>
                </a:cubicBezTo>
                <a:cubicBezTo>
                  <a:pt x="7388" y="8818"/>
                  <a:pt x="7302" y="8824"/>
                  <a:pt x="7219" y="8831"/>
                </a:cubicBezTo>
                <a:cubicBezTo>
                  <a:pt x="7184" y="8832"/>
                  <a:pt x="7150" y="8832"/>
                  <a:pt x="7116" y="8832"/>
                </a:cubicBezTo>
                <a:cubicBezTo>
                  <a:pt x="7047" y="8832"/>
                  <a:pt x="6978" y="8831"/>
                  <a:pt x="6910" y="8831"/>
                </a:cubicBezTo>
                <a:cubicBezTo>
                  <a:pt x="7378" y="8509"/>
                  <a:pt x="7714" y="8060"/>
                  <a:pt x="7833" y="7884"/>
                </a:cubicBezTo>
                <a:cubicBezTo>
                  <a:pt x="7893" y="7794"/>
                  <a:pt x="7960" y="7708"/>
                  <a:pt x="8033" y="7628"/>
                </a:cubicBezTo>
                <a:close/>
                <a:moveTo>
                  <a:pt x="10104" y="8428"/>
                </a:moveTo>
                <a:cubicBezTo>
                  <a:pt x="10165" y="8428"/>
                  <a:pt x="10227" y="8433"/>
                  <a:pt x="10286" y="8436"/>
                </a:cubicBezTo>
                <a:cubicBezTo>
                  <a:pt x="10362" y="8442"/>
                  <a:pt x="10429" y="8445"/>
                  <a:pt x="10502" y="8445"/>
                </a:cubicBezTo>
                <a:cubicBezTo>
                  <a:pt x="10402" y="8492"/>
                  <a:pt x="10306" y="8549"/>
                  <a:pt x="10210" y="8608"/>
                </a:cubicBezTo>
                <a:cubicBezTo>
                  <a:pt x="10176" y="8628"/>
                  <a:pt x="10136" y="8648"/>
                  <a:pt x="10097" y="8671"/>
                </a:cubicBezTo>
                <a:cubicBezTo>
                  <a:pt x="10033" y="8705"/>
                  <a:pt x="9974" y="8741"/>
                  <a:pt x="9914" y="8781"/>
                </a:cubicBezTo>
                <a:cubicBezTo>
                  <a:pt x="9887" y="8801"/>
                  <a:pt x="9861" y="8828"/>
                  <a:pt x="9837" y="8851"/>
                </a:cubicBezTo>
                <a:cubicBezTo>
                  <a:pt x="9801" y="8891"/>
                  <a:pt x="9761" y="8921"/>
                  <a:pt x="9714" y="8944"/>
                </a:cubicBezTo>
                <a:lnTo>
                  <a:pt x="9588" y="8931"/>
                </a:lnTo>
                <a:lnTo>
                  <a:pt x="9498" y="8921"/>
                </a:lnTo>
                <a:cubicBezTo>
                  <a:pt x="9488" y="8917"/>
                  <a:pt x="9482" y="8917"/>
                  <a:pt x="9475" y="8917"/>
                </a:cubicBezTo>
                <a:lnTo>
                  <a:pt x="9405" y="8911"/>
                </a:lnTo>
                <a:cubicBezTo>
                  <a:pt x="9381" y="8910"/>
                  <a:pt x="9356" y="8910"/>
                  <a:pt x="9332" y="8910"/>
                </a:cubicBezTo>
                <a:cubicBezTo>
                  <a:pt x="9248" y="8910"/>
                  <a:pt x="9165" y="8914"/>
                  <a:pt x="9080" y="8927"/>
                </a:cubicBezTo>
                <a:lnTo>
                  <a:pt x="9036" y="8931"/>
                </a:lnTo>
                <a:cubicBezTo>
                  <a:pt x="9219" y="8841"/>
                  <a:pt x="9392" y="8745"/>
                  <a:pt x="9562" y="8638"/>
                </a:cubicBezTo>
                <a:cubicBezTo>
                  <a:pt x="9711" y="8542"/>
                  <a:pt x="9877" y="8436"/>
                  <a:pt x="10060" y="8429"/>
                </a:cubicBezTo>
                <a:cubicBezTo>
                  <a:pt x="10075" y="8428"/>
                  <a:pt x="10089" y="8428"/>
                  <a:pt x="10104" y="8428"/>
                </a:cubicBezTo>
                <a:close/>
                <a:moveTo>
                  <a:pt x="10725" y="8439"/>
                </a:moveTo>
                <a:cubicBezTo>
                  <a:pt x="10728" y="8442"/>
                  <a:pt x="10735" y="8445"/>
                  <a:pt x="10741" y="8445"/>
                </a:cubicBezTo>
                <a:cubicBezTo>
                  <a:pt x="10771" y="8445"/>
                  <a:pt x="10801" y="8522"/>
                  <a:pt x="10818" y="8555"/>
                </a:cubicBezTo>
                <a:cubicBezTo>
                  <a:pt x="10821" y="8568"/>
                  <a:pt x="10828" y="8578"/>
                  <a:pt x="10831" y="8588"/>
                </a:cubicBezTo>
                <a:cubicBezTo>
                  <a:pt x="10861" y="8642"/>
                  <a:pt x="10904" y="8691"/>
                  <a:pt x="10954" y="8728"/>
                </a:cubicBezTo>
                <a:cubicBezTo>
                  <a:pt x="10971" y="8741"/>
                  <a:pt x="10987" y="8758"/>
                  <a:pt x="11004" y="8774"/>
                </a:cubicBezTo>
                <a:cubicBezTo>
                  <a:pt x="10884" y="8804"/>
                  <a:pt x="10771" y="8841"/>
                  <a:pt x="10648" y="8884"/>
                </a:cubicBezTo>
                <a:lnTo>
                  <a:pt x="10642" y="8887"/>
                </a:lnTo>
                <a:cubicBezTo>
                  <a:pt x="10625" y="8891"/>
                  <a:pt x="10612" y="8894"/>
                  <a:pt x="10595" y="8901"/>
                </a:cubicBezTo>
                <a:cubicBezTo>
                  <a:pt x="10434" y="8950"/>
                  <a:pt x="10270" y="8968"/>
                  <a:pt x="10104" y="8968"/>
                </a:cubicBezTo>
                <a:cubicBezTo>
                  <a:pt x="10013" y="8968"/>
                  <a:pt x="9922" y="8962"/>
                  <a:pt x="9831" y="8954"/>
                </a:cubicBezTo>
                <a:cubicBezTo>
                  <a:pt x="9851" y="8937"/>
                  <a:pt x="9871" y="8921"/>
                  <a:pt x="9887" y="8904"/>
                </a:cubicBezTo>
                <a:cubicBezTo>
                  <a:pt x="9910" y="8881"/>
                  <a:pt x="9934" y="8858"/>
                  <a:pt x="9957" y="8838"/>
                </a:cubicBezTo>
                <a:cubicBezTo>
                  <a:pt x="10013" y="8801"/>
                  <a:pt x="10070" y="8765"/>
                  <a:pt x="10130" y="8735"/>
                </a:cubicBezTo>
                <a:cubicBezTo>
                  <a:pt x="10173" y="8715"/>
                  <a:pt x="10210" y="8695"/>
                  <a:pt x="10249" y="8668"/>
                </a:cubicBezTo>
                <a:cubicBezTo>
                  <a:pt x="10366" y="8598"/>
                  <a:pt x="10568" y="8472"/>
                  <a:pt x="10725" y="8439"/>
                </a:cubicBezTo>
                <a:close/>
                <a:moveTo>
                  <a:pt x="7195" y="7096"/>
                </a:moveTo>
                <a:lnTo>
                  <a:pt x="7195" y="7096"/>
                </a:lnTo>
                <a:cubicBezTo>
                  <a:pt x="7182" y="7183"/>
                  <a:pt x="7155" y="7269"/>
                  <a:pt x="7119" y="7349"/>
                </a:cubicBezTo>
                <a:cubicBezTo>
                  <a:pt x="7089" y="7405"/>
                  <a:pt x="7056" y="7455"/>
                  <a:pt x="7019" y="7508"/>
                </a:cubicBezTo>
                <a:cubicBezTo>
                  <a:pt x="6956" y="7588"/>
                  <a:pt x="6910" y="7681"/>
                  <a:pt x="6880" y="7781"/>
                </a:cubicBezTo>
                <a:cubicBezTo>
                  <a:pt x="6853" y="7914"/>
                  <a:pt x="6833" y="8047"/>
                  <a:pt x="6830" y="8180"/>
                </a:cubicBezTo>
                <a:cubicBezTo>
                  <a:pt x="6823" y="8309"/>
                  <a:pt x="6807" y="8439"/>
                  <a:pt x="6780" y="8565"/>
                </a:cubicBezTo>
                <a:cubicBezTo>
                  <a:pt x="6770" y="8595"/>
                  <a:pt x="6760" y="8628"/>
                  <a:pt x="6750" y="8658"/>
                </a:cubicBezTo>
                <a:cubicBezTo>
                  <a:pt x="6733" y="8701"/>
                  <a:pt x="6720" y="8745"/>
                  <a:pt x="6710" y="8791"/>
                </a:cubicBezTo>
                <a:cubicBezTo>
                  <a:pt x="6534" y="8897"/>
                  <a:pt x="6341" y="8977"/>
                  <a:pt x="6142" y="9017"/>
                </a:cubicBezTo>
                <a:cubicBezTo>
                  <a:pt x="6135" y="8974"/>
                  <a:pt x="6129" y="8931"/>
                  <a:pt x="6122" y="8887"/>
                </a:cubicBezTo>
                <a:lnTo>
                  <a:pt x="6125" y="8887"/>
                </a:lnTo>
                <a:cubicBezTo>
                  <a:pt x="6135" y="8868"/>
                  <a:pt x="6152" y="8848"/>
                  <a:pt x="6165" y="8831"/>
                </a:cubicBezTo>
                <a:cubicBezTo>
                  <a:pt x="6185" y="8804"/>
                  <a:pt x="6205" y="8774"/>
                  <a:pt x="6222" y="8748"/>
                </a:cubicBezTo>
                <a:cubicBezTo>
                  <a:pt x="6238" y="8711"/>
                  <a:pt x="6252" y="8678"/>
                  <a:pt x="6265" y="8648"/>
                </a:cubicBezTo>
                <a:cubicBezTo>
                  <a:pt x="6281" y="8615"/>
                  <a:pt x="6298" y="8572"/>
                  <a:pt x="6318" y="8532"/>
                </a:cubicBezTo>
                <a:cubicBezTo>
                  <a:pt x="6381" y="8399"/>
                  <a:pt x="6381" y="8289"/>
                  <a:pt x="6381" y="8146"/>
                </a:cubicBezTo>
                <a:lnTo>
                  <a:pt x="6381" y="8120"/>
                </a:lnTo>
                <a:cubicBezTo>
                  <a:pt x="6388" y="8120"/>
                  <a:pt x="6394" y="8116"/>
                  <a:pt x="6398" y="8110"/>
                </a:cubicBezTo>
                <a:cubicBezTo>
                  <a:pt x="6428" y="8060"/>
                  <a:pt x="6451" y="8007"/>
                  <a:pt x="6464" y="7950"/>
                </a:cubicBezTo>
                <a:cubicBezTo>
                  <a:pt x="6471" y="7910"/>
                  <a:pt x="6488" y="7871"/>
                  <a:pt x="6504" y="7831"/>
                </a:cubicBezTo>
                <a:cubicBezTo>
                  <a:pt x="6544" y="7768"/>
                  <a:pt x="6594" y="7708"/>
                  <a:pt x="6654" y="7658"/>
                </a:cubicBezTo>
                <a:cubicBezTo>
                  <a:pt x="6670" y="7641"/>
                  <a:pt x="6687" y="7621"/>
                  <a:pt x="6707" y="7605"/>
                </a:cubicBezTo>
                <a:cubicBezTo>
                  <a:pt x="6760" y="7548"/>
                  <a:pt x="6813" y="7488"/>
                  <a:pt x="6873" y="7425"/>
                </a:cubicBezTo>
                <a:cubicBezTo>
                  <a:pt x="6969" y="7306"/>
                  <a:pt x="7079" y="7196"/>
                  <a:pt x="7195" y="7096"/>
                </a:cubicBezTo>
                <a:close/>
                <a:moveTo>
                  <a:pt x="11343" y="7768"/>
                </a:moveTo>
                <a:lnTo>
                  <a:pt x="11343" y="7768"/>
                </a:lnTo>
                <a:cubicBezTo>
                  <a:pt x="11293" y="7877"/>
                  <a:pt x="11260" y="7990"/>
                  <a:pt x="11243" y="8110"/>
                </a:cubicBezTo>
                <a:cubicBezTo>
                  <a:pt x="11084" y="8183"/>
                  <a:pt x="10927" y="8266"/>
                  <a:pt x="10778" y="8359"/>
                </a:cubicBezTo>
                <a:cubicBezTo>
                  <a:pt x="10761" y="8359"/>
                  <a:pt x="10748" y="8366"/>
                  <a:pt x="10731" y="8366"/>
                </a:cubicBezTo>
                <a:lnTo>
                  <a:pt x="10522" y="8376"/>
                </a:lnTo>
                <a:cubicBezTo>
                  <a:pt x="10445" y="8376"/>
                  <a:pt x="10369" y="8376"/>
                  <a:pt x="10293" y="8369"/>
                </a:cubicBezTo>
                <a:cubicBezTo>
                  <a:pt x="10216" y="8362"/>
                  <a:pt x="10136" y="8359"/>
                  <a:pt x="10060" y="8359"/>
                </a:cubicBezTo>
                <a:cubicBezTo>
                  <a:pt x="9854" y="8369"/>
                  <a:pt x="9674" y="8485"/>
                  <a:pt x="9525" y="8578"/>
                </a:cubicBezTo>
                <a:cubicBezTo>
                  <a:pt x="9279" y="8731"/>
                  <a:pt x="9023" y="8868"/>
                  <a:pt x="8761" y="8984"/>
                </a:cubicBezTo>
                <a:cubicBezTo>
                  <a:pt x="8687" y="9020"/>
                  <a:pt x="8604" y="9054"/>
                  <a:pt x="8528" y="9084"/>
                </a:cubicBezTo>
                <a:lnTo>
                  <a:pt x="8448" y="9117"/>
                </a:lnTo>
                <a:cubicBezTo>
                  <a:pt x="8428" y="9123"/>
                  <a:pt x="8405" y="9133"/>
                  <a:pt x="8385" y="9143"/>
                </a:cubicBezTo>
                <a:lnTo>
                  <a:pt x="8319" y="9173"/>
                </a:lnTo>
                <a:cubicBezTo>
                  <a:pt x="8279" y="9170"/>
                  <a:pt x="8239" y="9167"/>
                  <a:pt x="8196" y="9167"/>
                </a:cubicBezTo>
                <a:cubicBezTo>
                  <a:pt x="8262" y="9103"/>
                  <a:pt x="8332" y="9047"/>
                  <a:pt x="8405" y="8994"/>
                </a:cubicBezTo>
                <a:cubicBezTo>
                  <a:pt x="8478" y="8941"/>
                  <a:pt x="8551" y="8881"/>
                  <a:pt x="8614" y="8818"/>
                </a:cubicBezTo>
                <a:cubicBezTo>
                  <a:pt x="8701" y="8731"/>
                  <a:pt x="8787" y="8652"/>
                  <a:pt x="8880" y="8575"/>
                </a:cubicBezTo>
                <a:cubicBezTo>
                  <a:pt x="8943" y="8522"/>
                  <a:pt x="9007" y="8465"/>
                  <a:pt x="9070" y="8409"/>
                </a:cubicBezTo>
                <a:cubicBezTo>
                  <a:pt x="9213" y="8273"/>
                  <a:pt x="9379" y="8163"/>
                  <a:pt x="9558" y="8087"/>
                </a:cubicBezTo>
                <a:cubicBezTo>
                  <a:pt x="9575" y="8077"/>
                  <a:pt x="9591" y="8070"/>
                  <a:pt x="9608" y="8060"/>
                </a:cubicBezTo>
                <a:cubicBezTo>
                  <a:pt x="9615" y="8060"/>
                  <a:pt x="9618" y="8057"/>
                  <a:pt x="9625" y="8053"/>
                </a:cubicBezTo>
                <a:cubicBezTo>
                  <a:pt x="9655" y="8040"/>
                  <a:pt x="9688" y="8023"/>
                  <a:pt x="9718" y="8007"/>
                </a:cubicBezTo>
                <a:cubicBezTo>
                  <a:pt x="9874" y="7927"/>
                  <a:pt x="10047" y="7841"/>
                  <a:pt x="10203" y="7821"/>
                </a:cubicBezTo>
                <a:cubicBezTo>
                  <a:pt x="10279" y="7814"/>
                  <a:pt x="10356" y="7811"/>
                  <a:pt x="10432" y="7811"/>
                </a:cubicBezTo>
                <a:cubicBezTo>
                  <a:pt x="10508" y="7811"/>
                  <a:pt x="10583" y="7814"/>
                  <a:pt x="10658" y="7821"/>
                </a:cubicBezTo>
                <a:cubicBezTo>
                  <a:pt x="10746" y="7826"/>
                  <a:pt x="10835" y="7830"/>
                  <a:pt x="10923" y="7830"/>
                </a:cubicBezTo>
                <a:cubicBezTo>
                  <a:pt x="11019" y="7830"/>
                  <a:pt x="11115" y="7825"/>
                  <a:pt x="11210" y="7807"/>
                </a:cubicBezTo>
                <a:cubicBezTo>
                  <a:pt x="11256" y="7797"/>
                  <a:pt x="11300" y="7784"/>
                  <a:pt x="11343" y="7768"/>
                </a:cubicBezTo>
                <a:close/>
                <a:moveTo>
                  <a:pt x="11449" y="8800"/>
                </a:moveTo>
                <a:cubicBezTo>
                  <a:pt x="11574" y="8800"/>
                  <a:pt x="11699" y="8808"/>
                  <a:pt x="11821" y="8824"/>
                </a:cubicBezTo>
                <a:cubicBezTo>
                  <a:pt x="11901" y="8834"/>
                  <a:pt x="11974" y="8858"/>
                  <a:pt x="12047" y="8884"/>
                </a:cubicBezTo>
                <a:cubicBezTo>
                  <a:pt x="12081" y="8894"/>
                  <a:pt x="12110" y="8904"/>
                  <a:pt x="12147" y="8917"/>
                </a:cubicBezTo>
                <a:cubicBezTo>
                  <a:pt x="12258" y="8945"/>
                  <a:pt x="12371" y="8959"/>
                  <a:pt x="12484" y="8959"/>
                </a:cubicBezTo>
                <a:cubicBezTo>
                  <a:pt x="12507" y="8959"/>
                  <a:pt x="12530" y="8958"/>
                  <a:pt x="12552" y="8957"/>
                </a:cubicBezTo>
                <a:lnTo>
                  <a:pt x="12635" y="8957"/>
                </a:lnTo>
                <a:cubicBezTo>
                  <a:pt x="12679" y="8957"/>
                  <a:pt x="12722" y="8961"/>
                  <a:pt x="12762" y="8967"/>
                </a:cubicBezTo>
                <a:cubicBezTo>
                  <a:pt x="12725" y="8977"/>
                  <a:pt x="12682" y="8987"/>
                  <a:pt x="12645" y="8997"/>
                </a:cubicBezTo>
                <a:lnTo>
                  <a:pt x="12606" y="9004"/>
                </a:lnTo>
                <a:lnTo>
                  <a:pt x="12506" y="9024"/>
                </a:lnTo>
                <a:cubicBezTo>
                  <a:pt x="12400" y="9050"/>
                  <a:pt x="12290" y="9070"/>
                  <a:pt x="12180" y="9087"/>
                </a:cubicBezTo>
                <a:cubicBezTo>
                  <a:pt x="12114" y="9094"/>
                  <a:pt x="12047" y="9100"/>
                  <a:pt x="11981" y="9103"/>
                </a:cubicBezTo>
                <a:cubicBezTo>
                  <a:pt x="11798" y="9117"/>
                  <a:pt x="11612" y="9133"/>
                  <a:pt x="11436" y="9190"/>
                </a:cubicBezTo>
                <a:cubicBezTo>
                  <a:pt x="11389" y="9206"/>
                  <a:pt x="11343" y="9226"/>
                  <a:pt x="11296" y="9250"/>
                </a:cubicBezTo>
                <a:lnTo>
                  <a:pt x="11283" y="9256"/>
                </a:lnTo>
                <a:cubicBezTo>
                  <a:pt x="11276" y="9240"/>
                  <a:pt x="11270" y="9226"/>
                  <a:pt x="11263" y="9213"/>
                </a:cubicBezTo>
                <a:cubicBezTo>
                  <a:pt x="11230" y="9157"/>
                  <a:pt x="11206" y="9100"/>
                  <a:pt x="11187" y="9040"/>
                </a:cubicBezTo>
                <a:cubicBezTo>
                  <a:pt x="11183" y="9020"/>
                  <a:pt x="11177" y="9000"/>
                  <a:pt x="11173" y="8981"/>
                </a:cubicBezTo>
                <a:cubicBezTo>
                  <a:pt x="11160" y="8927"/>
                  <a:pt x="11143" y="8874"/>
                  <a:pt x="11123" y="8824"/>
                </a:cubicBezTo>
                <a:cubicBezTo>
                  <a:pt x="11203" y="8808"/>
                  <a:pt x="11290" y="8801"/>
                  <a:pt x="11373" y="8801"/>
                </a:cubicBezTo>
                <a:lnTo>
                  <a:pt x="11376" y="8801"/>
                </a:lnTo>
                <a:cubicBezTo>
                  <a:pt x="11400" y="8801"/>
                  <a:pt x="11425" y="8800"/>
                  <a:pt x="11449" y="8800"/>
                </a:cubicBezTo>
                <a:close/>
                <a:moveTo>
                  <a:pt x="9379" y="8981"/>
                </a:moveTo>
                <a:cubicBezTo>
                  <a:pt x="9349" y="9014"/>
                  <a:pt x="9322" y="9044"/>
                  <a:pt x="9296" y="9080"/>
                </a:cubicBezTo>
                <a:cubicBezTo>
                  <a:pt x="9272" y="9120"/>
                  <a:pt x="9239" y="9153"/>
                  <a:pt x="9206" y="9187"/>
                </a:cubicBezTo>
                <a:cubicBezTo>
                  <a:pt x="9156" y="9220"/>
                  <a:pt x="9106" y="9246"/>
                  <a:pt x="9050" y="9263"/>
                </a:cubicBezTo>
                <a:lnTo>
                  <a:pt x="9010" y="9280"/>
                </a:lnTo>
                <a:cubicBezTo>
                  <a:pt x="8987" y="9290"/>
                  <a:pt x="8963" y="9303"/>
                  <a:pt x="8943" y="9316"/>
                </a:cubicBezTo>
                <a:lnTo>
                  <a:pt x="8913" y="9336"/>
                </a:lnTo>
                <a:cubicBezTo>
                  <a:pt x="8900" y="9329"/>
                  <a:pt x="8887" y="9323"/>
                  <a:pt x="8870" y="9316"/>
                </a:cubicBezTo>
                <a:cubicBezTo>
                  <a:pt x="8741" y="9253"/>
                  <a:pt x="8604" y="9210"/>
                  <a:pt x="8462" y="9187"/>
                </a:cubicBezTo>
                <a:lnTo>
                  <a:pt x="8458" y="9187"/>
                </a:lnTo>
                <a:lnTo>
                  <a:pt x="8475" y="9180"/>
                </a:lnTo>
                <a:lnTo>
                  <a:pt x="8555" y="9150"/>
                </a:lnTo>
                <a:cubicBezTo>
                  <a:pt x="8631" y="9117"/>
                  <a:pt x="8717" y="9084"/>
                  <a:pt x="8791" y="9050"/>
                </a:cubicBezTo>
                <a:lnTo>
                  <a:pt x="8867" y="9014"/>
                </a:lnTo>
                <a:cubicBezTo>
                  <a:pt x="8933" y="9014"/>
                  <a:pt x="9007" y="9004"/>
                  <a:pt x="9086" y="8997"/>
                </a:cubicBezTo>
                <a:cubicBezTo>
                  <a:pt x="9183" y="8984"/>
                  <a:pt x="9279" y="8981"/>
                  <a:pt x="9379" y="8981"/>
                </a:cubicBezTo>
                <a:close/>
                <a:moveTo>
                  <a:pt x="11050" y="8838"/>
                </a:moveTo>
                <a:cubicBezTo>
                  <a:pt x="11074" y="8887"/>
                  <a:pt x="11090" y="8944"/>
                  <a:pt x="11103" y="8997"/>
                </a:cubicBezTo>
                <a:cubicBezTo>
                  <a:pt x="11107" y="9020"/>
                  <a:pt x="11113" y="9040"/>
                  <a:pt x="11117" y="9060"/>
                </a:cubicBezTo>
                <a:cubicBezTo>
                  <a:pt x="11137" y="9123"/>
                  <a:pt x="11163" y="9187"/>
                  <a:pt x="11197" y="9246"/>
                </a:cubicBezTo>
                <a:lnTo>
                  <a:pt x="11216" y="9283"/>
                </a:lnTo>
                <a:cubicBezTo>
                  <a:pt x="11040" y="9296"/>
                  <a:pt x="10864" y="9319"/>
                  <a:pt x="10691" y="9339"/>
                </a:cubicBezTo>
                <a:lnTo>
                  <a:pt x="10691" y="9343"/>
                </a:lnTo>
                <a:cubicBezTo>
                  <a:pt x="10429" y="9376"/>
                  <a:pt x="10156" y="9409"/>
                  <a:pt x="9881" y="9419"/>
                </a:cubicBezTo>
                <a:cubicBezTo>
                  <a:pt x="9927" y="9393"/>
                  <a:pt x="9980" y="9369"/>
                  <a:pt x="10030" y="9343"/>
                </a:cubicBezTo>
                <a:cubicBezTo>
                  <a:pt x="10103" y="9310"/>
                  <a:pt x="10173" y="9273"/>
                  <a:pt x="10239" y="9233"/>
                </a:cubicBezTo>
                <a:cubicBezTo>
                  <a:pt x="10276" y="9210"/>
                  <a:pt x="10319" y="9177"/>
                  <a:pt x="10366" y="9140"/>
                </a:cubicBezTo>
                <a:cubicBezTo>
                  <a:pt x="10442" y="9074"/>
                  <a:pt x="10525" y="9017"/>
                  <a:pt x="10615" y="8967"/>
                </a:cubicBezTo>
                <a:cubicBezTo>
                  <a:pt x="10628" y="8964"/>
                  <a:pt x="10642" y="8961"/>
                  <a:pt x="10655" y="8957"/>
                </a:cubicBezTo>
                <a:lnTo>
                  <a:pt x="10661" y="8957"/>
                </a:lnTo>
                <a:cubicBezTo>
                  <a:pt x="10671" y="8957"/>
                  <a:pt x="10681" y="8954"/>
                  <a:pt x="10688" y="8947"/>
                </a:cubicBezTo>
                <a:cubicBezTo>
                  <a:pt x="10808" y="8904"/>
                  <a:pt x="10927" y="8868"/>
                  <a:pt x="11050" y="8838"/>
                </a:cubicBezTo>
                <a:close/>
                <a:moveTo>
                  <a:pt x="7036" y="8974"/>
                </a:moveTo>
                <a:cubicBezTo>
                  <a:pt x="6986" y="9044"/>
                  <a:pt x="6943" y="9120"/>
                  <a:pt x="6906" y="9203"/>
                </a:cubicBezTo>
                <a:cubicBezTo>
                  <a:pt x="6873" y="9283"/>
                  <a:pt x="6830" y="9356"/>
                  <a:pt x="6773" y="9426"/>
                </a:cubicBezTo>
                <a:lnTo>
                  <a:pt x="6677" y="9423"/>
                </a:lnTo>
                <a:cubicBezTo>
                  <a:pt x="6471" y="9413"/>
                  <a:pt x="6275" y="9323"/>
                  <a:pt x="6135" y="9170"/>
                </a:cubicBezTo>
                <a:lnTo>
                  <a:pt x="6135" y="9163"/>
                </a:lnTo>
                <a:lnTo>
                  <a:pt x="6145" y="9163"/>
                </a:lnTo>
                <a:cubicBezTo>
                  <a:pt x="6335" y="9127"/>
                  <a:pt x="6514" y="9064"/>
                  <a:pt x="6680" y="8974"/>
                </a:cubicBezTo>
                <a:close/>
                <a:moveTo>
                  <a:pt x="9485" y="8990"/>
                </a:moveTo>
                <a:lnTo>
                  <a:pt x="9581" y="9000"/>
                </a:lnTo>
                <a:cubicBezTo>
                  <a:pt x="9756" y="9020"/>
                  <a:pt x="9933" y="9039"/>
                  <a:pt x="10110" y="9039"/>
                </a:cubicBezTo>
                <a:cubicBezTo>
                  <a:pt x="10210" y="9039"/>
                  <a:pt x="10310" y="9033"/>
                  <a:pt x="10409" y="9017"/>
                </a:cubicBezTo>
                <a:lnTo>
                  <a:pt x="10409" y="9017"/>
                </a:lnTo>
                <a:cubicBezTo>
                  <a:pt x="10382" y="9037"/>
                  <a:pt x="10352" y="9057"/>
                  <a:pt x="10323" y="9084"/>
                </a:cubicBezTo>
                <a:cubicBezTo>
                  <a:pt x="10279" y="9117"/>
                  <a:pt x="10236" y="9150"/>
                  <a:pt x="10203" y="9173"/>
                </a:cubicBezTo>
                <a:cubicBezTo>
                  <a:pt x="10140" y="9210"/>
                  <a:pt x="10070" y="9246"/>
                  <a:pt x="10000" y="9280"/>
                </a:cubicBezTo>
                <a:cubicBezTo>
                  <a:pt x="9910" y="9319"/>
                  <a:pt x="9824" y="9366"/>
                  <a:pt x="9741" y="9423"/>
                </a:cubicBezTo>
                <a:lnTo>
                  <a:pt x="9711" y="9423"/>
                </a:lnTo>
                <a:lnTo>
                  <a:pt x="9568" y="9426"/>
                </a:lnTo>
                <a:cubicBezTo>
                  <a:pt x="9355" y="9426"/>
                  <a:pt x="9179" y="9426"/>
                  <a:pt x="8997" y="9366"/>
                </a:cubicBezTo>
                <a:cubicBezTo>
                  <a:pt x="9010" y="9359"/>
                  <a:pt x="9023" y="9353"/>
                  <a:pt x="9036" y="9346"/>
                </a:cubicBezTo>
                <a:lnTo>
                  <a:pt x="9076" y="9329"/>
                </a:lnTo>
                <a:cubicBezTo>
                  <a:pt x="9139" y="9310"/>
                  <a:pt x="9199" y="9280"/>
                  <a:pt x="9252" y="9243"/>
                </a:cubicBezTo>
                <a:cubicBezTo>
                  <a:pt x="9292" y="9206"/>
                  <a:pt x="9326" y="9167"/>
                  <a:pt x="9355" y="9123"/>
                </a:cubicBezTo>
                <a:cubicBezTo>
                  <a:pt x="9389" y="9067"/>
                  <a:pt x="9432" y="9024"/>
                  <a:pt x="9485" y="8990"/>
                </a:cubicBezTo>
                <a:close/>
                <a:moveTo>
                  <a:pt x="9784" y="7674"/>
                </a:moveTo>
                <a:cubicBezTo>
                  <a:pt x="9784" y="7678"/>
                  <a:pt x="9781" y="7684"/>
                  <a:pt x="9781" y="7688"/>
                </a:cubicBezTo>
                <a:cubicBezTo>
                  <a:pt x="9771" y="7721"/>
                  <a:pt x="9761" y="7754"/>
                  <a:pt x="9744" y="7787"/>
                </a:cubicBezTo>
                <a:cubicBezTo>
                  <a:pt x="9718" y="7824"/>
                  <a:pt x="9691" y="7857"/>
                  <a:pt x="9661" y="7891"/>
                </a:cubicBezTo>
                <a:cubicBezTo>
                  <a:pt x="9631" y="7924"/>
                  <a:pt x="9605" y="7957"/>
                  <a:pt x="9578" y="7997"/>
                </a:cubicBezTo>
                <a:cubicBezTo>
                  <a:pt x="9562" y="8003"/>
                  <a:pt x="9545" y="8013"/>
                  <a:pt x="9528" y="8020"/>
                </a:cubicBezTo>
                <a:cubicBezTo>
                  <a:pt x="9342" y="8100"/>
                  <a:pt x="9169" y="8216"/>
                  <a:pt x="9020" y="8359"/>
                </a:cubicBezTo>
                <a:cubicBezTo>
                  <a:pt x="8960" y="8416"/>
                  <a:pt x="8897" y="8469"/>
                  <a:pt x="8834" y="8522"/>
                </a:cubicBezTo>
                <a:cubicBezTo>
                  <a:pt x="8741" y="8598"/>
                  <a:pt x="8651" y="8685"/>
                  <a:pt x="8565" y="8771"/>
                </a:cubicBezTo>
                <a:cubicBezTo>
                  <a:pt x="8501" y="8831"/>
                  <a:pt x="8435" y="8887"/>
                  <a:pt x="8362" y="8941"/>
                </a:cubicBezTo>
                <a:cubicBezTo>
                  <a:pt x="8265" y="9004"/>
                  <a:pt x="8179" y="9080"/>
                  <a:pt x="8106" y="9167"/>
                </a:cubicBezTo>
                <a:cubicBezTo>
                  <a:pt x="7926" y="9170"/>
                  <a:pt x="7774" y="9236"/>
                  <a:pt x="7631" y="9296"/>
                </a:cubicBezTo>
                <a:cubicBezTo>
                  <a:pt x="7534" y="9343"/>
                  <a:pt x="7431" y="9379"/>
                  <a:pt x="7328" y="9403"/>
                </a:cubicBezTo>
                <a:cubicBezTo>
                  <a:pt x="7214" y="9422"/>
                  <a:pt x="7099" y="9433"/>
                  <a:pt x="6983" y="9433"/>
                </a:cubicBezTo>
                <a:cubicBezTo>
                  <a:pt x="6943" y="9433"/>
                  <a:pt x="6903" y="9432"/>
                  <a:pt x="6863" y="9429"/>
                </a:cubicBezTo>
                <a:cubicBezTo>
                  <a:pt x="6906" y="9369"/>
                  <a:pt x="6943" y="9303"/>
                  <a:pt x="6973" y="9236"/>
                </a:cubicBezTo>
                <a:cubicBezTo>
                  <a:pt x="7019" y="9137"/>
                  <a:pt x="7072" y="9034"/>
                  <a:pt x="7139" y="8974"/>
                </a:cubicBezTo>
                <a:lnTo>
                  <a:pt x="7225" y="8974"/>
                </a:lnTo>
                <a:cubicBezTo>
                  <a:pt x="7710" y="8957"/>
                  <a:pt x="8232" y="8771"/>
                  <a:pt x="8781" y="8422"/>
                </a:cubicBezTo>
                <a:cubicBezTo>
                  <a:pt x="8927" y="8323"/>
                  <a:pt x="9070" y="8210"/>
                  <a:pt x="9203" y="8090"/>
                </a:cubicBezTo>
                <a:cubicBezTo>
                  <a:pt x="9339" y="7964"/>
                  <a:pt x="9488" y="7851"/>
                  <a:pt x="9645" y="7748"/>
                </a:cubicBezTo>
                <a:cubicBezTo>
                  <a:pt x="9691" y="7721"/>
                  <a:pt x="9738" y="7694"/>
                  <a:pt x="9784" y="7674"/>
                </a:cubicBezTo>
                <a:close/>
                <a:moveTo>
                  <a:pt x="8129" y="9306"/>
                </a:moveTo>
                <a:cubicBezTo>
                  <a:pt x="8169" y="9306"/>
                  <a:pt x="8212" y="9306"/>
                  <a:pt x="8249" y="9310"/>
                </a:cubicBezTo>
                <a:cubicBezTo>
                  <a:pt x="8312" y="9366"/>
                  <a:pt x="8368" y="9429"/>
                  <a:pt x="8415" y="9499"/>
                </a:cubicBezTo>
                <a:cubicBezTo>
                  <a:pt x="8475" y="9575"/>
                  <a:pt x="8538" y="9648"/>
                  <a:pt x="8611" y="9715"/>
                </a:cubicBezTo>
                <a:lnTo>
                  <a:pt x="8528" y="9715"/>
                </a:lnTo>
                <a:cubicBezTo>
                  <a:pt x="8478" y="9716"/>
                  <a:pt x="8427" y="9717"/>
                  <a:pt x="8375" y="9717"/>
                </a:cubicBezTo>
                <a:cubicBezTo>
                  <a:pt x="8090" y="9717"/>
                  <a:pt x="7797" y="9686"/>
                  <a:pt x="7631" y="9449"/>
                </a:cubicBezTo>
                <a:lnTo>
                  <a:pt x="7627" y="9449"/>
                </a:lnTo>
                <a:lnTo>
                  <a:pt x="7687" y="9426"/>
                </a:lnTo>
                <a:cubicBezTo>
                  <a:pt x="7830" y="9363"/>
                  <a:pt x="7963" y="9306"/>
                  <a:pt x="8126" y="9306"/>
                </a:cubicBezTo>
                <a:close/>
                <a:moveTo>
                  <a:pt x="6070" y="0"/>
                </a:moveTo>
                <a:cubicBezTo>
                  <a:pt x="6036" y="0"/>
                  <a:pt x="6002" y="23"/>
                  <a:pt x="5999" y="68"/>
                </a:cubicBezTo>
                <a:cubicBezTo>
                  <a:pt x="5999" y="211"/>
                  <a:pt x="6006" y="357"/>
                  <a:pt x="6009" y="513"/>
                </a:cubicBezTo>
                <a:cubicBezTo>
                  <a:pt x="6026" y="888"/>
                  <a:pt x="6042" y="1267"/>
                  <a:pt x="5972" y="1596"/>
                </a:cubicBezTo>
                <a:cubicBezTo>
                  <a:pt x="5856" y="1437"/>
                  <a:pt x="5783" y="1244"/>
                  <a:pt x="5783" y="1085"/>
                </a:cubicBezTo>
                <a:cubicBezTo>
                  <a:pt x="5783" y="1015"/>
                  <a:pt x="5786" y="948"/>
                  <a:pt x="5790" y="882"/>
                </a:cubicBezTo>
                <a:cubicBezTo>
                  <a:pt x="5790" y="825"/>
                  <a:pt x="5793" y="772"/>
                  <a:pt x="5793" y="716"/>
                </a:cubicBezTo>
                <a:cubicBezTo>
                  <a:pt x="5793" y="663"/>
                  <a:pt x="5793" y="603"/>
                  <a:pt x="5793" y="546"/>
                </a:cubicBezTo>
                <a:lnTo>
                  <a:pt x="5793" y="463"/>
                </a:lnTo>
                <a:cubicBezTo>
                  <a:pt x="5793" y="447"/>
                  <a:pt x="5793" y="423"/>
                  <a:pt x="5790" y="397"/>
                </a:cubicBezTo>
                <a:cubicBezTo>
                  <a:pt x="5786" y="330"/>
                  <a:pt x="5776" y="211"/>
                  <a:pt x="5803" y="177"/>
                </a:cubicBezTo>
                <a:cubicBezTo>
                  <a:pt x="5825" y="153"/>
                  <a:pt x="5802" y="121"/>
                  <a:pt x="5776" y="121"/>
                </a:cubicBezTo>
                <a:cubicBezTo>
                  <a:pt x="5767" y="121"/>
                  <a:pt x="5758" y="125"/>
                  <a:pt x="5750" y="134"/>
                </a:cubicBezTo>
                <a:cubicBezTo>
                  <a:pt x="5707" y="184"/>
                  <a:pt x="5710" y="284"/>
                  <a:pt x="5720" y="400"/>
                </a:cubicBezTo>
                <a:cubicBezTo>
                  <a:pt x="5720" y="427"/>
                  <a:pt x="5723" y="447"/>
                  <a:pt x="5723" y="463"/>
                </a:cubicBezTo>
                <a:lnTo>
                  <a:pt x="5723" y="546"/>
                </a:lnTo>
                <a:lnTo>
                  <a:pt x="5723" y="712"/>
                </a:lnTo>
                <a:cubicBezTo>
                  <a:pt x="5723" y="769"/>
                  <a:pt x="5720" y="822"/>
                  <a:pt x="5717" y="875"/>
                </a:cubicBezTo>
                <a:cubicBezTo>
                  <a:pt x="5717" y="945"/>
                  <a:pt x="5713" y="1011"/>
                  <a:pt x="5713" y="1081"/>
                </a:cubicBezTo>
                <a:cubicBezTo>
                  <a:pt x="5713" y="1274"/>
                  <a:pt x="5806" y="1503"/>
                  <a:pt x="5952" y="1683"/>
                </a:cubicBezTo>
                <a:cubicBezTo>
                  <a:pt x="5936" y="1749"/>
                  <a:pt x="5913" y="1816"/>
                  <a:pt x="5886" y="1879"/>
                </a:cubicBezTo>
                <a:cubicBezTo>
                  <a:pt x="5826" y="2005"/>
                  <a:pt x="5756" y="2125"/>
                  <a:pt x="5677" y="2241"/>
                </a:cubicBezTo>
                <a:cubicBezTo>
                  <a:pt x="5643" y="2291"/>
                  <a:pt x="5610" y="2341"/>
                  <a:pt x="5580" y="2391"/>
                </a:cubicBezTo>
                <a:cubicBezTo>
                  <a:pt x="5574" y="2357"/>
                  <a:pt x="5567" y="2324"/>
                  <a:pt x="5560" y="2288"/>
                </a:cubicBezTo>
                <a:cubicBezTo>
                  <a:pt x="5547" y="2224"/>
                  <a:pt x="5537" y="2165"/>
                  <a:pt x="5524" y="2111"/>
                </a:cubicBezTo>
                <a:cubicBezTo>
                  <a:pt x="5520" y="2085"/>
                  <a:pt x="5514" y="2062"/>
                  <a:pt x="5507" y="2038"/>
                </a:cubicBezTo>
                <a:cubicBezTo>
                  <a:pt x="5491" y="1995"/>
                  <a:pt x="5484" y="1945"/>
                  <a:pt x="5484" y="1899"/>
                </a:cubicBezTo>
                <a:cubicBezTo>
                  <a:pt x="5484" y="1819"/>
                  <a:pt x="5491" y="1736"/>
                  <a:pt x="5497" y="1656"/>
                </a:cubicBezTo>
                <a:cubicBezTo>
                  <a:pt x="5540" y="1181"/>
                  <a:pt x="5564" y="672"/>
                  <a:pt x="5564" y="144"/>
                </a:cubicBezTo>
                <a:cubicBezTo>
                  <a:pt x="5567" y="118"/>
                  <a:pt x="5548" y="104"/>
                  <a:pt x="5528" y="104"/>
                </a:cubicBezTo>
                <a:cubicBezTo>
                  <a:pt x="5509" y="104"/>
                  <a:pt x="5489" y="118"/>
                  <a:pt x="5491" y="144"/>
                </a:cubicBezTo>
                <a:cubicBezTo>
                  <a:pt x="5491" y="669"/>
                  <a:pt x="5471" y="1174"/>
                  <a:pt x="5427" y="1646"/>
                </a:cubicBezTo>
                <a:cubicBezTo>
                  <a:pt x="5421" y="1729"/>
                  <a:pt x="5411" y="1812"/>
                  <a:pt x="5411" y="1899"/>
                </a:cubicBezTo>
                <a:cubicBezTo>
                  <a:pt x="5414" y="1952"/>
                  <a:pt x="5421" y="2005"/>
                  <a:pt x="5437" y="2058"/>
                </a:cubicBezTo>
                <a:cubicBezTo>
                  <a:pt x="5444" y="2078"/>
                  <a:pt x="5451" y="2101"/>
                  <a:pt x="5454" y="2128"/>
                </a:cubicBezTo>
                <a:cubicBezTo>
                  <a:pt x="5464" y="2178"/>
                  <a:pt x="5477" y="2241"/>
                  <a:pt x="5491" y="2301"/>
                </a:cubicBezTo>
                <a:cubicBezTo>
                  <a:pt x="5501" y="2364"/>
                  <a:pt x="5514" y="2427"/>
                  <a:pt x="5527" y="2484"/>
                </a:cubicBezTo>
                <a:cubicBezTo>
                  <a:pt x="5464" y="2593"/>
                  <a:pt x="5421" y="2706"/>
                  <a:pt x="5394" y="2829"/>
                </a:cubicBezTo>
                <a:cubicBezTo>
                  <a:pt x="5381" y="2922"/>
                  <a:pt x="5368" y="3015"/>
                  <a:pt x="5364" y="3108"/>
                </a:cubicBezTo>
                <a:cubicBezTo>
                  <a:pt x="5348" y="3301"/>
                  <a:pt x="5331" y="3481"/>
                  <a:pt x="5218" y="3653"/>
                </a:cubicBezTo>
                <a:cubicBezTo>
                  <a:pt x="5195" y="3677"/>
                  <a:pt x="5172" y="3700"/>
                  <a:pt x="5148" y="3723"/>
                </a:cubicBezTo>
                <a:cubicBezTo>
                  <a:pt x="5145" y="3663"/>
                  <a:pt x="5135" y="3607"/>
                  <a:pt x="5125" y="3547"/>
                </a:cubicBezTo>
                <a:cubicBezTo>
                  <a:pt x="5122" y="3530"/>
                  <a:pt x="5122" y="3511"/>
                  <a:pt x="5118" y="3497"/>
                </a:cubicBezTo>
                <a:cubicBezTo>
                  <a:pt x="5112" y="3431"/>
                  <a:pt x="5095" y="3368"/>
                  <a:pt x="5069" y="3311"/>
                </a:cubicBezTo>
                <a:lnTo>
                  <a:pt x="5072" y="3308"/>
                </a:lnTo>
                <a:cubicBezTo>
                  <a:pt x="5078" y="3285"/>
                  <a:pt x="5085" y="3265"/>
                  <a:pt x="5085" y="3241"/>
                </a:cubicBezTo>
                <a:cubicBezTo>
                  <a:pt x="5088" y="3221"/>
                  <a:pt x="5095" y="3201"/>
                  <a:pt x="5102" y="3182"/>
                </a:cubicBezTo>
                <a:cubicBezTo>
                  <a:pt x="5112" y="3152"/>
                  <a:pt x="5128" y="3125"/>
                  <a:pt x="5148" y="3102"/>
                </a:cubicBezTo>
                <a:cubicBezTo>
                  <a:pt x="5172" y="3075"/>
                  <a:pt x="5188" y="3049"/>
                  <a:pt x="5201" y="3019"/>
                </a:cubicBezTo>
                <a:cubicBezTo>
                  <a:pt x="5248" y="2932"/>
                  <a:pt x="5278" y="2839"/>
                  <a:pt x="5298" y="2746"/>
                </a:cubicBezTo>
                <a:cubicBezTo>
                  <a:pt x="5314" y="2583"/>
                  <a:pt x="5318" y="2417"/>
                  <a:pt x="5308" y="2254"/>
                </a:cubicBezTo>
                <a:cubicBezTo>
                  <a:pt x="5308" y="2188"/>
                  <a:pt x="5304" y="2121"/>
                  <a:pt x="5304" y="2055"/>
                </a:cubicBezTo>
                <a:cubicBezTo>
                  <a:pt x="5304" y="1743"/>
                  <a:pt x="5324" y="1430"/>
                  <a:pt x="5348" y="1124"/>
                </a:cubicBezTo>
                <a:cubicBezTo>
                  <a:pt x="5368" y="822"/>
                  <a:pt x="5388" y="503"/>
                  <a:pt x="5388" y="191"/>
                </a:cubicBezTo>
                <a:cubicBezTo>
                  <a:pt x="5391" y="164"/>
                  <a:pt x="5372" y="151"/>
                  <a:pt x="5353" y="151"/>
                </a:cubicBezTo>
                <a:cubicBezTo>
                  <a:pt x="5334" y="151"/>
                  <a:pt x="5314" y="164"/>
                  <a:pt x="5318" y="191"/>
                </a:cubicBezTo>
                <a:cubicBezTo>
                  <a:pt x="5318" y="503"/>
                  <a:pt x="5298" y="819"/>
                  <a:pt x="5275" y="1121"/>
                </a:cubicBezTo>
                <a:cubicBezTo>
                  <a:pt x="5255" y="1427"/>
                  <a:pt x="5235" y="1743"/>
                  <a:pt x="5235" y="2055"/>
                </a:cubicBezTo>
                <a:cubicBezTo>
                  <a:pt x="5235" y="2121"/>
                  <a:pt x="5235" y="2188"/>
                  <a:pt x="5238" y="2258"/>
                </a:cubicBezTo>
                <a:cubicBezTo>
                  <a:pt x="5245" y="2411"/>
                  <a:pt x="5238" y="2563"/>
                  <a:pt x="5221" y="2716"/>
                </a:cubicBezTo>
                <a:cubicBezTo>
                  <a:pt x="5201" y="2803"/>
                  <a:pt x="5172" y="2889"/>
                  <a:pt x="5132" y="2969"/>
                </a:cubicBezTo>
                <a:cubicBezTo>
                  <a:pt x="5118" y="2995"/>
                  <a:pt x="5105" y="3019"/>
                  <a:pt x="5085" y="3042"/>
                </a:cubicBezTo>
                <a:cubicBezTo>
                  <a:pt x="5062" y="3069"/>
                  <a:pt x="5042" y="3102"/>
                  <a:pt x="5029" y="3138"/>
                </a:cubicBezTo>
                <a:cubicBezTo>
                  <a:pt x="5019" y="3162"/>
                  <a:pt x="5012" y="3185"/>
                  <a:pt x="5012" y="3211"/>
                </a:cubicBezTo>
                <a:cubicBezTo>
                  <a:pt x="4919" y="3092"/>
                  <a:pt x="4819" y="2932"/>
                  <a:pt x="4809" y="2746"/>
                </a:cubicBezTo>
                <a:cubicBezTo>
                  <a:pt x="4803" y="2593"/>
                  <a:pt x="4839" y="2460"/>
                  <a:pt x="4879" y="2324"/>
                </a:cubicBezTo>
                <a:cubicBezTo>
                  <a:pt x="4919" y="2201"/>
                  <a:pt x="4942" y="2072"/>
                  <a:pt x="4952" y="1945"/>
                </a:cubicBezTo>
                <a:lnTo>
                  <a:pt x="4952" y="1826"/>
                </a:lnTo>
                <a:cubicBezTo>
                  <a:pt x="4946" y="1739"/>
                  <a:pt x="4952" y="1653"/>
                  <a:pt x="4975" y="1570"/>
                </a:cubicBezTo>
                <a:cubicBezTo>
                  <a:pt x="4989" y="1527"/>
                  <a:pt x="5009" y="1487"/>
                  <a:pt x="5029" y="1440"/>
                </a:cubicBezTo>
                <a:cubicBezTo>
                  <a:pt x="5078" y="1330"/>
                  <a:pt x="5128" y="1217"/>
                  <a:pt x="5122" y="1105"/>
                </a:cubicBezTo>
                <a:cubicBezTo>
                  <a:pt x="5118" y="1084"/>
                  <a:pt x="5102" y="1074"/>
                  <a:pt x="5086" y="1074"/>
                </a:cubicBezTo>
                <a:cubicBezTo>
                  <a:pt x="5069" y="1074"/>
                  <a:pt x="5052" y="1085"/>
                  <a:pt x="5052" y="1108"/>
                </a:cubicBezTo>
                <a:cubicBezTo>
                  <a:pt x="5059" y="1204"/>
                  <a:pt x="5009" y="1311"/>
                  <a:pt x="4965" y="1410"/>
                </a:cubicBezTo>
                <a:cubicBezTo>
                  <a:pt x="4946" y="1453"/>
                  <a:pt x="4922" y="1500"/>
                  <a:pt x="4909" y="1546"/>
                </a:cubicBezTo>
                <a:cubicBezTo>
                  <a:pt x="4882" y="1636"/>
                  <a:pt x="4872" y="1733"/>
                  <a:pt x="4882" y="1829"/>
                </a:cubicBezTo>
                <a:cubicBezTo>
                  <a:pt x="4882" y="1866"/>
                  <a:pt x="4882" y="1905"/>
                  <a:pt x="4882" y="1942"/>
                </a:cubicBezTo>
                <a:cubicBezTo>
                  <a:pt x="4872" y="2065"/>
                  <a:pt x="4849" y="2185"/>
                  <a:pt x="4809" y="2304"/>
                </a:cubicBezTo>
                <a:cubicBezTo>
                  <a:pt x="4763" y="2447"/>
                  <a:pt x="4740" y="2597"/>
                  <a:pt x="4740" y="2749"/>
                </a:cubicBezTo>
                <a:cubicBezTo>
                  <a:pt x="4749" y="2966"/>
                  <a:pt x="4866" y="3142"/>
                  <a:pt x="4969" y="3275"/>
                </a:cubicBezTo>
                <a:cubicBezTo>
                  <a:pt x="5022" y="3341"/>
                  <a:pt x="5029" y="3394"/>
                  <a:pt x="5042" y="3487"/>
                </a:cubicBezTo>
                <a:cubicBezTo>
                  <a:pt x="5045" y="3504"/>
                  <a:pt x="5049" y="3520"/>
                  <a:pt x="5052" y="3540"/>
                </a:cubicBezTo>
                <a:cubicBezTo>
                  <a:pt x="5069" y="3620"/>
                  <a:pt x="5072" y="3700"/>
                  <a:pt x="5069" y="3780"/>
                </a:cubicBezTo>
                <a:cubicBezTo>
                  <a:pt x="5069" y="3780"/>
                  <a:pt x="5069" y="3780"/>
                  <a:pt x="5069" y="3783"/>
                </a:cubicBezTo>
                <a:cubicBezTo>
                  <a:pt x="5019" y="3836"/>
                  <a:pt x="4972" y="3896"/>
                  <a:pt x="4929" y="3956"/>
                </a:cubicBezTo>
                <a:cubicBezTo>
                  <a:pt x="4799" y="4139"/>
                  <a:pt x="4703" y="4338"/>
                  <a:pt x="4646" y="4551"/>
                </a:cubicBezTo>
                <a:cubicBezTo>
                  <a:pt x="4620" y="4438"/>
                  <a:pt x="4613" y="4318"/>
                  <a:pt x="4633" y="4202"/>
                </a:cubicBezTo>
                <a:cubicBezTo>
                  <a:pt x="4653" y="4122"/>
                  <a:pt x="4680" y="4042"/>
                  <a:pt x="4716" y="3969"/>
                </a:cubicBezTo>
                <a:cubicBezTo>
                  <a:pt x="4769" y="3849"/>
                  <a:pt x="4823" y="3727"/>
                  <a:pt x="4819" y="3587"/>
                </a:cubicBezTo>
                <a:cubicBezTo>
                  <a:pt x="4819" y="3569"/>
                  <a:pt x="4805" y="3553"/>
                  <a:pt x="4788" y="3553"/>
                </a:cubicBezTo>
                <a:cubicBezTo>
                  <a:pt x="4786" y="3553"/>
                  <a:pt x="4784" y="3553"/>
                  <a:pt x="4783" y="3554"/>
                </a:cubicBezTo>
                <a:cubicBezTo>
                  <a:pt x="4763" y="3554"/>
                  <a:pt x="4746" y="3570"/>
                  <a:pt x="4746" y="3590"/>
                </a:cubicBezTo>
                <a:cubicBezTo>
                  <a:pt x="4749" y="3713"/>
                  <a:pt x="4703" y="3823"/>
                  <a:pt x="4653" y="3939"/>
                </a:cubicBezTo>
                <a:cubicBezTo>
                  <a:pt x="4613" y="4019"/>
                  <a:pt x="4583" y="4102"/>
                  <a:pt x="4563" y="4188"/>
                </a:cubicBezTo>
                <a:cubicBezTo>
                  <a:pt x="4527" y="4355"/>
                  <a:pt x="4563" y="4537"/>
                  <a:pt x="4603" y="4710"/>
                </a:cubicBezTo>
                <a:cubicBezTo>
                  <a:pt x="4603" y="4710"/>
                  <a:pt x="4603" y="4710"/>
                  <a:pt x="4603" y="4714"/>
                </a:cubicBezTo>
                <a:cubicBezTo>
                  <a:pt x="4560" y="4946"/>
                  <a:pt x="4557" y="5185"/>
                  <a:pt x="4593" y="5418"/>
                </a:cubicBezTo>
                <a:cubicBezTo>
                  <a:pt x="4533" y="5388"/>
                  <a:pt x="4480" y="5348"/>
                  <a:pt x="4437" y="5302"/>
                </a:cubicBezTo>
                <a:lnTo>
                  <a:pt x="4397" y="5268"/>
                </a:lnTo>
                <a:cubicBezTo>
                  <a:pt x="4304" y="5185"/>
                  <a:pt x="4228" y="4969"/>
                  <a:pt x="4204" y="4810"/>
                </a:cubicBezTo>
                <a:cubicBezTo>
                  <a:pt x="4195" y="4730"/>
                  <a:pt x="4191" y="4650"/>
                  <a:pt x="4195" y="4567"/>
                </a:cubicBezTo>
                <a:lnTo>
                  <a:pt x="4195" y="4521"/>
                </a:lnTo>
                <a:cubicBezTo>
                  <a:pt x="4195" y="4411"/>
                  <a:pt x="4201" y="4301"/>
                  <a:pt x="4218" y="4195"/>
                </a:cubicBezTo>
                <a:cubicBezTo>
                  <a:pt x="4344" y="4072"/>
                  <a:pt x="4450" y="3886"/>
                  <a:pt x="4537" y="3630"/>
                </a:cubicBezTo>
                <a:cubicBezTo>
                  <a:pt x="4610" y="3417"/>
                  <a:pt x="4607" y="3215"/>
                  <a:pt x="4603" y="2999"/>
                </a:cubicBezTo>
                <a:lnTo>
                  <a:pt x="4603" y="2853"/>
                </a:lnTo>
                <a:cubicBezTo>
                  <a:pt x="4603" y="2829"/>
                  <a:pt x="4585" y="2818"/>
                  <a:pt x="4567" y="2818"/>
                </a:cubicBezTo>
                <a:cubicBezTo>
                  <a:pt x="4548" y="2818"/>
                  <a:pt x="4530" y="2829"/>
                  <a:pt x="4530" y="2853"/>
                </a:cubicBezTo>
                <a:cubicBezTo>
                  <a:pt x="4530" y="2902"/>
                  <a:pt x="4530" y="2952"/>
                  <a:pt x="4533" y="3002"/>
                </a:cubicBezTo>
                <a:cubicBezTo>
                  <a:pt x="4537" y="3208"/>
                  <a:pt x="4540" y="3407"/>
                  <a:pt x="4470" y="3607"/>
                </a:cubicBezTo>
                <a:cubicBezTo>
                  <a:pt x="4420" y="3773"/>
                  <a:pt x="4344" y="3926"/>
                  <a:pt x="4241" y="4065"/>
                </a:cubicBezTo>
                <a:cubicBezTo>
                  <a:pt x="4248" y="4026"/>
                  <a:pt x="4254" y="3986"/>
                  <a:pt x="4264" y="3946"/>
                </a:cubicBezTo>
                <a:cubicBezTo>
                  <a:pt x="4321" y="3660"/>
                  <a:pt x="4308" y="3364"/>
                  <a:pt x="4294" y="3078"/>
                </a:cubicBezTo>
                <a:cubicBezTo>
                  <a:pt x="4294" y="3002"/>
                  <a:pt x="4291" y="2929"/>
                  <a:pt x="4288" y="2853"/>
                </a:cubicBezTo>
                <a:cubicBezTo>
                  <a:pt x="4291" y="2849"/>
                  <a:pt x="4291" y="2849"/>
                  <a:pt x="4294" y="2846"/>
                </a:cubicBezTo>
                <a:cubicBezTo>
                  <a:pt x="4354" y="2746"/>
                  <a:pt x="4397" y="2637"/>
                  <a:pt x="4424" y="2524"/>
                </a:cubicBezTo>
                <a:cubicBezTo>
                  <a:pt x="4440" y="2467"/>
                  <a:pt x="4457" y="2414"/>
                  <a:pt x="4474" y="2364"/>
                </a:cubicBezTo>
                <a:cubicBezTo>
                  <a:pt x="4497" y="2301"/>
                  <a:pt x="4524" y="2238"/>
                  <a:pt x="4550" y="2171"/>
                </a:cubicBezTo>
                <a:cubicBezTo>
                  <a:pt x="4613" y="2035"/>
                  <a:pt x="4663" y="1892"/>
                  <a:pt x="4703" y="1746"/>
                </a:cubicBezTo>
                <a:lnTo>
                  <a:pt x="4713" y="1706"/>
                </a:lnTo>
                <a:cubicBezTo>
                  <a:pt x="4733" y="1590"/>
                  <a:pt x="4769" y="1477"/>
                  <a:pt x="4823" y="1374"/>
                </a:cubicBezTo>
                <a:cubicBezTo>
                  <a:pt x="4879" y="1271"/>
                  <a:pt x="4926" y="1181"/>
                  <a:pt x="4972" y="1081"/>
                </a:cubicBezTo>
                <a:cubicBezTo>
                  <a:pt x="5055" y="908"/>
                  <a:pt x="5082" y="579"/>
                  <a:pt x="5029" y="393"/>
                </a:cubicBezTo>
                <a:cubicBezTo>
                  <a:pt x="5023" y="380"/>
                  <a:pt x="5009" y="368"/>
                  <a:pt x="4995" y="368"/>
                </a:cubicBezTo>
                <a:cubicBezTo>
                  <a:pt x="4992" y="368"/>
                  <a:pt x="4988" y="369"/>
                  <a:pt x="4985" y="370"/>
                </a:cubicBezTo>
                <a:cubicBezTo>
                  <a:pt x="4965" y="377"/>
                  <a:pt x="4956" y="397"/>
                  <a:pt x="4959" y="413"/>
                </a:cubicBezTo>
                <a:cubicBezTo>
                  <a:pt x="5009" y="583"/>
                  <a:pt x="4985" y="892"/>
                  <a:pt x="4909" y="1051"/>
                </a:cubicBezTo>
                <a:cubicBezTo>
                  <a:pt x="4862" y="1144"/>
                  <a:pt x="4816" y="1234"/>
                  <a:pt x="4759" y="1337"/>
                </a:cubicBezTo>
                <a:cubicBezTo>
                  <a:pt x="4706" y="1447"/>
                  <a:pt x="4666" y="1566"/>
                  <a:pt x="4643" y="1686"/>
                </a:cubicBezTo>
                <a:lnTo>
                  <a:pt x="4633" y="1729"/>
                </a:lnTo>
                <a:cubicBezTo>
                  <a:pt x="4597" y="1869"/>
                  <a:pt x="4547" y="2008"/>
                  <a:pt x="4487" y="2145"/>
                </a:cubicBezTo>
                <a:cubicBezTo>
                  <a:pt x="4460" y="2208"/>
                  <a:pt x="4430" y="2271"/>
                  <a:pt x="4407" y="2337"/>
                </a:cubicBezTo>
                <a:cubicBezTo>
                  <a:pt x="4387" y="2391"/>
                  <a:pt x="4371" y="2447"/>
                  <a:pt x="4357" y="2500"/>
                </a:cubicBezTo>
                <a:cubicBezTo>
                  <a:pt x="4337" y="2573"/>
                  <a:pt x="4314" y="2640"/>
                  <a:pt x="4284" y="2710"/>
                </a:cubicBezTo>
                <a:cubicBezTo>
                  <a:pt x="4284" y="2391"/>
                  <a:pt x="4284" y="2058"/>
                  <a:pt x="4387" y="1719"/>
                </a:cubicBezTo>
                <a:cubicBezTo>
                  <a:pt x="4424" y="1596"/>
                  <a:pt x="4440" y="1467"/>
                  <a:pt x="4437" y="1337"/>
                </a:cubicBezTo>
                <a:cubicBezTo>
                  <a:pt x="4447" y="1334"/>
                  <a:pt x="4457" y="1327"/>
                  <a:pt x="4464" y="1321"/>
                </a:cubicBezTo>
                <a:cubicBezTo>
                  <a:pt x="4504" y="1257"/>
                  <a:pt x="4543" y="1198"/>
                  <a:pt x="4590" y="1138"/>
                </a:cubicBezTo>
                <a:cubicBezTo>
                  <a:pt x="4623" y="1095"/>
                  <a:pt x="4656" y="1048"/>
                  <a:pt x="4690" y="1001"/>
                </a:cubicBezTo>
                <a:cubicBezTo>
                  <a:pt x="4789" y="849"/>
                  <a:pt x="4789" y="663"/>
                  <a:pt x="4789" y="486"/>
                </a:cubicBezTo>
                <a:lnTo>
                  <a:pt x="4789" y="473"/>
                </a:lnTo>
                <a:cubicBezTo>
                  <a:pt x="4789" y="450"/>
                  <a:pt x="4771" y="438"/>
                  <a:pt x="4753" y="438"/>
                </a:cubicBezTo>
                <a:cubicBezTo>
                  <a:pt x="4735" y="438"/>
                  <a:pt x="4716" y="450"/>
                  <a:pt x="4716" y="473"/>
                </a:cubicBezTo>
                <a:lnTo>
                  <a:pt x="4716" y="486"/>
                </a:lnTo>
                <a:cubicBezTo>
                  <a:pt x="4716" y="653"/>
                  <a:pt x="4716" y="825"/>
                  <a:pt x="4630" y="962"/>
                </a:cubicBezTo>
                <a:cubicBezTo>
                  <a:pt x="4600" y="1008"/>
                  <a:pt x="4567" y="1051"/>
                  <a:pt x="4533" y="1098"/>
                </a:cubicBezTo>
                <a:cubicBezTo>
                  <a:pt x="4497" y="1141"/>
                  <a:pt x="4467" y="1184"/>
                  <a:pt x="4434" y="1234"/>
                </a:cubicBezTo>
                <a:cubicBezTo>
                  <a:pt x="4434" y="1151"/>
                  <a:pt x="4427" y="1068"/>
                  <a:pt x="4420" y="985"/>
                </a:cubicBezTo>
                <a:cubicBezTo>
                  <a:pt x="4414" y="875"/>
                  <a:pt x="4407" y="776"/>
                  <a:pt x="4407" y="676"/>
                </a:cubicBezTo>
                <a:lnTo>
                  <a:pt x="4407" y="466"/>
                </a:lnTo>
                <a:cubicBezTo>
                  <a:pt x="4407" y="443"/>
                  <a:pt x="4390" y="432"/>
                  <a:pt x="4372" y="432"/>
                </a:cubicBezTo>
                <a:cubicBezTo>
                  <a:pt x="4355" y="432"/>
                  <a:pt x="4337" y="443"/>
                  <a:pt x="4337" y="466"/>
                </a:cubicBezTo>
                <a:lnTo>
                  <a:pt x="4337" y="682"/>
                </a:lnTo>
                <a:cubicBezTo>
                  <a:pt x="4337" y="782"/>
                  <a:pt x="4344" y="882"/>
                  <a:pt x="4351" y="992"/>
                </a:cubicBezTo>
                <a:cubicBezTo>
                  <a:pt x="4367" y="1234"/>
                  <a:pt x="4384" y="1487"/>
                  <a:pt x="4317" y="1703"/>
                </a:cubicBezTo>
                <a:cubicBezTo>
                  <a:pt x="4278" y="1836"/>
                  <a:pt x="4251" y="1969"/>
                  <a:pt x="4234" y="2105"/>
                </a:cubicBezTo>
                <a:cubicBezTo>
                  <a:pt x="4208" y="2038"/>
                  <a:pt x="4178" y="1965"/>
                  <a:pt x="4148" y="1895"/>
                </a:cubicBezTo>
                <a:cubicBezTo>
                  <a:pt x="4118" y="1826"/>
                  <a:pt x="4091" y="1756"/>
                  <a:pt x="4068" y="1706"/>
                </a:cubicBezTo>
                <a:cubicBezTo>
                  <a:pt x="4052" y="1659"/>
                  <a:pt x="4035" y="1616"/>
                  <a:pt x="4018" y="1573"/>
                </a:cubicBezTo>
                <a:cubicBezTo>
                  <a:pt x="3992" y="1497"/>
                  <a:pt x="3962" y="1420"/>
                  <a:pt x="3925" y="1347"/>
                </a:cubicBezTo>
                <a:cubicBezTo>
                  <a:pt x="3955" y="1294"/>
                  <a:pt x="3988" y="1241"/>
                  <a:pt x="4028" y="1191"/>
                </a:cubicBezTo>
                <a:cubicBezTo>
                  <a:pt x="4088" y="1108"/>
                  <a:pt x="4155" y="1025"/>
                  <a:pt x="4171" y="918"/>
                </a:cubicBezTo>
                <a:cubicBezTo>
                  <a:pt x="4191" y="785"/>
                  <a:pt x="4185" y="566"/>
                  <a:pt x="4145" y="447"/>
                </a:cubicBezTo>
                <a:cubicBezTo>
                  <a:pt x="4138" y="431"/>
                  <a:pt x="4126" y="425"/>
                  <a:pt x="4114" y="425"/>
                </a:cubicBezTo>
                <a:cubicBezTo>
                  <a:pt x="4093" y="425"/>
                  <a:pt x="4072" y="443"/>
                  <a:pt x="4078" y="470"/>
                </a:cubicBezTo>
                <a:cubicBezTo>
                  <a:pt x="4115" y="576"/>
                  <a:pt x="4121" y="785"/>
                  <a:pt x="4101" y="908"/>
                </a:cubicBezTo>
                <a:cubicBezTo>
                  <a:pt x="4085" y="995"/>
                  <a:pt x="4028" y="1071"/>
                  <a:pt x="3969" y="1151"/>
                </a:cubicBezTo>
                <a:cubicBezTo>
                  <a:pt x="3939" y="1191"/>
                  <a:pt x="3912" y="1231"/>
                  <a:pt x="3885" y="1274"/>
                </a:cubicBezTo>
                <a:cubicBezTo>
                  <a:pt x="3862" y="1237"/>
                  <a:pt x="3839" y="1198"/>
                  <a:pt x="3816" y="1158"/>
                </a:cubicBezTo>
                <a:cubicBezTo>
                  <a:pt x="3782" y="1105"/>
                  <a:pt x="3749" y="1048"/>
                  <a:pt x="3716" y="995"/>
                </a:cubicBezTo>
                <a:cubicBezTo>
                  <a:pt x="3723" y="988"/>
                  <a:pt x="3726" y="985"/>
                  <a:pt x="3729" y="982"/>
                </a:cubicBezTo>
                <a:cubicBezTo>
                  <a:pt x="3822" y="766"/>
                  <a:pt x="3822" y="553"/>
                  <a:pt x="3822" y="324"/>
                </a:cubicBezTo>
                <a:lnTo>
                  <a:pt x="3822" y="280"/>
                </a:lnTo>
                <a:cubicBezTo>
                  <a:pt x="3822" y="255"/>
                  <a:pt x="3804" y="243"/>
                  <a:pt x="3786" y="243"/>
                </a:cubicBezTo>
                <a:cubicBezTo>
                  <a:pt x="3767" y="243"/>
                  <a:pt x="3749" y="255"/>
                  <a:pt x="3749" y="280"/>
                </a:cubicBezTo>
                <a:lnTo>
                  <a:pt x="3749" y="324"/>
                </a:lnTo>
                <a:cubicBezTo>
                  <a:pt x="3749" y="543"/>
                  <a:pt x="3749" y="729"/>
                  <a:pt x="3676" y="918"/>
                </a:cubicBezTo>
                <a:cubicBezTo>
                  <a:pt x="3580" y="746"/>
                  <a:pt x="3500" y="566"/>
                  <a:pt x="3483" y="390"/>
                </a:cubicBezTo>
                <a:cubicBezTo>
                  <a:pt x="3480" y="368"/>
                  <a:pt x="3464" y="358"/>
                  <a:pt x="3448" y="358"/>
                </a:cubicBezTo>
                <a:cubicBezTo>
                  <a:pt x="3430" y="358"/>
                  <a:pt x="3412" y="372"/>
                  <a:pt x="3414" y="397"/>
                </a:cubicBezTo>
                <a:cubicBezTo>
                  <a:pt x="3437" y="669"/>
                  <a:pt x="3603" y="948"/>
                  <a:pt x="3753" y="1194"/>
                </a:cubicBezTo>
                <a:cubicBezTo>
                  <a:pt x="3779" y="1237"/>
                  <a:pt x="3809" y="1284"/>
                  <a:pt x="3832" y="1327"/>
                </a:cubicBezTo>
                <a:cubicBezTo>
                  <a:pt x="3879" y="1414"/>
                  <a:pt x="3919" y="1503"/>
                  <a:pt x="3952" y="1600"/>
                </a:cubicBezTo>
                <a:cubicBezTo>
                  <a:pt x="3969" y="1643"/>
                  <a:pt x="3985" y="1686"/>
                  <a:pt x="4002" y="1733"/>
                </a:cubicBezTo>
                <a:cubicBezTo>
                  <a:pt x="4022" y="1779"/>
                  <a:pt x="4052" y="1852"/>
                  <a:pt x="4082" y="1922"/>
                </a:cubicBezTo>
                <a:cubicBezTo>
                  <a:pt x="4131" y="2045"/>
                  <a:pt x="4188" y="2178"/>
                  <a:pt x="4221" y="2261"/>
                </a:cubicBezTo>
                <a:cubicBezTo>
                  <a:pt x="4211" y="2414"/>
                  <a:pt x="4211" y="2567"/>
                  <a:pt x="4211" y="2720"/>
                </a:cubicBezTo>
                <a:cubicBezTo>
                  <a:pt x="4211" y="2839"/>
                  <a:pt x="4218" y="2966"/>
                  <a:pt x="4221" y="3085"/>
                </a:cubicBezTo>
                <a:cubicBezTo>
                  <a:pt x="4234" y="3368"/>
                  <a:pt x="4244" y="3660"/>
                  <a:pt x="4191" y="3933"/>
                </a:cubicBezTo>
                <a:cubicBezTo>
                  <a:pt x="4145" y="4129"/>
                  <a:pt x="4121" y="4325"/>
                  <a:pt x="4121" y="4524"/>
                </a:cubicBezTo>
                <a:lnTo>
                  <a:pt x="4121" y="4571"/>
                </a:lnTo>
                <a:cubicBezTo>
                  <a:pt x="4118" y="4657"/>
                  <a:pt x="4121" y="4740"/>
                  <a:pt x="4131" y="4827"/>
                </a:cubicBezTo>
                <a:cubicBezTo>
                  <a:pt x="4151" y="4956"/>
                  <a:pt x="4214" y="5172"/>
                  <a:pt x="4314" y="5292"/>
                </a:cubicBezTo>
                <a:cubicBezTo>
                  <a:pt x="4191" y="5225"/>
                  <a:pt x="4055" y="5062"/>
                  <a:pt x="3922" y="4813"/>
                </a:cubicBezTo>
                <a:cubicBezTo>
                  <a:pt x="3859" y="4690"/>
                  <a:pt x="3856" y="4601"/>
                  <a:pt x="3856" y="4451"/>
                </a:cubicBezTo>
                <a:cubicBezTo>
                  <a:pt x="3856" y="4318"/>
                  <a:pt x="3852" y="4202"/>
                  <a:pt x="3849" y="4079"/>
                </a:cubicBezTo>
                <a:cubicBezTo>
                  <a:pt x="3846" y="3959"/>
                  <a:pt x="3846" y="3846"/>
                  <a:pt x="3842" y="3720"/>
                </a:cubicBezTo>
                <a:cubicBezTo>
                  <a:pt x="3939" y="3564"/>
                  <a:pt x="3955" y="3424"/>
                  <a:pt x="3955" y="3221"/>
                </a:cubicBezTo>
                <a:cubicBezTo>
                  <a:pt x="3955" y="3062"/>
                  <a:pt x="3952" y="2896"/>
                  <a:pt x="3945" y="2736"/>
                </a:cubicBezTo>
                <a:cubicBezTo>
                  <a:pt x="3949" y="2733"/>
                  <a:pt x="3952" y="2730"/>
                  <a:pt x="3952" y="2726"/>
                </a:cubicBezTo>
                <a:cubicBezTo>
                  <a:pt x="3965" y="2693"/>
                  <a:pt x="3979" y="2660"/>
                  <a:pt x="3992" y="2630"/>
                </a:cubicBezTo>
                <a:cubicBezTo>
                  <a:pt x="4048" y="2497"/>
                  <a:pt x="4101" y="2367"/>
                  <a:pt x="4101" y="2195"/>
                </a:cubicBezTo>
                <a:cubicBezTo>
                  <a:pt x="4105" y="2168"/>
                  <a:pt x="4086" y="2155"/>
                  <a:pt x="4067" y="2155"/>
                </a:cubicBezTo>
                <a:cubicBezTo>
                  <a:pt x="4047" y="2155"/>
                  <a:pt x="4028" y="2168"/>
                  <a:pt x="4032" y="2195"/>
                </a:cubicBezTo>
                <a:cubicBezTo>
                  <a:pt x="4028" y="2324"/>
                  <a:pt x="3995" y="2454"/>
                  <a:pt x="3939" y="2573"/>
                </a:cubicBezTo>
                <a:lnTo>
                  <a:pt x="3939" y="2567"/>
                </a:lnTo>
                <a:cubicBezTo>
                  <a:pt x="3929" y="2354"/>
                  <a:pt x="3922" y="2131"/>
                  <a:pt x="3922" y="1912"/>
                </a:cubicBezTo>
                <a:cubicBezTo>
                  <a:pt x="3922" y="1889"/>
                  <a:pt x="3904" y="1877"/>
                  <a:pt x="3885" y="1877"/>
                </a:cubicBezTo>
                <a:cubicBezTo>
                  <a:pt x="3867" y="1877"/>
                  <a:pt x="3849" y="1889"/>
                  <a:pt x="3849" y="1912"/>
                </a:cubicBezTo>
                <a:cubicBezTo>
                  <a:pt x="3849" y="2131"/>
                  <a:pt x="3859" y="2354"/>
                  <a:pt x="3869" y="2570"/>
                </a:cubicBezTo>
                <a:cubicBezTo>
                  <a:pt x="3875" y="2786"/>
                  <a:pt x="3885" y="3005"/>
                  <a:pt x="3885" y="3221"/>
                </a:cubicBezTo>
                <a:cubicBezTo>
                  <a:pt x="3885" y="3414"/>
                  <a:pt x="3866" y="3547"/>
                  <a:pt x="3776" y="3693"/>
                </a:cubicBezTo>
                <a:cubicBezTo>
                  <a:pt x="3733" y="3773"/>
                  <a:pt x="3693" y="3856"/>
                  <a:pt x="3656" y="3943"/>
                </a:cubicBezTo>
                <a:cubicBezTo>
                  <a:pt x="3630" y="4009"/>
                  <a:pt x="3600" y="4075"/>
                  <a:pt x="3570" y="4135"/>
                </a:cubicBezTo>
                <a:cubicBezTo>
                  <a:pt x="3563" y="4032"/>
                  <a:pt x="3550" y="3933"/>
                  <a:pt x="3527" y="3830"/>
                </a:cubicBezTo>
                <a:cubicBezTo>
                  <a:pt x="3553" y="3746"/>
                  <a:pt x="3563" y="3657"/>
                  <a:pt x="3556" y="3567"/>
                </a:cubicBezTo>
                <a:cubicBezTo>
                  <a:pt x="3556" y="3527"/>
                  <a:pt x="3556" y="3484"/>
                  <a:pt x="3563" y="3454"/>
                </a:cubicBezTo>
                <a:cubicBezTo>
                  <a:pt x="3570" y="3388"/>
                  <a:pt x="3583" y="3318"/>
                  <a:pt x="3600" y="3251"/>
                </a:cubicBezTo>
                <a:cubicBezTo>
                  <a:pt x="3606" y="3225"/>
                  <a:pt x="3613" y="3195"/>
                  <a:pt x="3616" y="3168"/>
                </a:cubicBezTo>
                <a:cubicBezTo>
                  <a:pt x="3636" y="3065"/>
                  <a:pt x="3650" y="2966"/>
                  <a:pt x="3663" y="2866"/>
                </a:cubicBezTo>
                <a:cubicBezTo>
                  <a:pt x="3673" y="2793"/>
                  <a:pt x="3683" y="2720"/>
                  <a:pt x="3693" y="2646"/>
                </a:cubicBezTo>
                <a:cubicBezTo>
                  <a:pt x="3703" y="2603"/>
                  <a:pt x="3709" y="2563"/>
                  <a:pt x="3716" y="2520"/>
                </a:cubicBezTo>
                <a:cubicBezTo>
                  <a:pt x="3746" y="2381"/>
                  <a:pt x="3772" y="2248"/>
                  <a:pt x="3739" y="2085"/>
                </a:cubicBezTo>
                <a:cubicBezTo>
                  <a:pt x="3729" y="2028"/>
                  <a:pt x="3716" y="1969"/>
                  <a:pt x="3699" y="1919"/>
                </a:cubicBezTo>
                <a:cubicBezTo>
                  <a:pt x="3666" y="1809"/>
                  <a:pt x="3646" y="1696"/>
                  <a:pt x="3640" y="1586"/>
                </a:cubicBezTo>
                <a:cubicBezTo>
                  <a:pt x="3640" y="1566"/>
                  <a:pt x="3623" y="1550"/>
                  <a:pt x="3606" y="1550"/>
                </a:cubicBezTo>
                <a:cubicBezTo>
                  <a:pt x="3586" y="1550"/>
                  <a:pt x="3570" y="1566"/>
                  <a:pt x="3570" y="1586"/>
                </a:cubicBezTo>
                <a:cubicBezTo>
                  <a:pt x="3573" y="1703"/>
                  <a:pt x="3596" y="1822"/>
                  <a:pt x="3630" y="1935"/>
                </a:cubicBezTo>
                <a:cubicBezTo>
                  <a:pt x="3646" y="1992"/>
                  <a:pt x="3659" y="2045"/>
                  <a:pt x="3673" y="2098"/>
                </a:cubicBezTo>
                <a:cubicBezTo>
                  <a:pt x="3703" y="2248"/>
                  <a:pt x="3676" y="2367"/>
                  <a:pt x="3650" y="2507"/>
                </a:cubicBezTo>
                <a:cubicBezTo>
                  <a:pt x="3640" y="2550"/>
                  <a:pt x="3633" y="2590"/>
                  <a:pt x="3626" y="2633"/>
                </a:cubicBezTo>
                <a:cubicBezTo>
                  <a:pt x="3613" y="2706"/>
                  <a:pt x="3603" y="2783"/>
                  <a:pt x="3593" y="2856"/>
                </a:cubicBezTo>
                <a:cubicBezTo>
                  <a:pt x="3580" y="2952"/>
                  <a:pt x="3570" y="3055"/>
                  <a:pt x="3550" y="3152"/>
                </a:cubicBezTo>
                <a:cubicBezTo>
                  <a:pt x="3543" y="3178"/>
                  <a:pt x="3537" y="3208"/>
                  <a:pt x="3530" y="3235"/>
                </a:cubicBezTo>
                <a:cubicBezTo>
                  <a:pt x="3513" y="3304"/>
                  <a:pt x="3500" y="3374"/>
                  <a:pt x="3493" y="3447"/>
                </a:cubicBezTo>
                <a:cubicBezTo>
                  <a:pt x="3490" y="3481"/>
                  <a:pt x="3490" y="3520"/>
                  <a:pt x="3487" y="3564"/>
                </a:cubicBezTo>
                <a:lnTo>
                  <a:pt x="3487" y="3657"/>
                </a:lnTo>
                <a:cubicBezTo>
                  <a:pt x="3473" y="3594"/>
                  <a:pt x="3460" y="3527"/>
                  <a:pt x="3447" y="3464"/>
                </a:cubicBezTo>
                <a:cubicBezTo>
                  <a:pt x="3404" y="3261"/>
                  <a:pt x="3364" y="3052"/>
                  <a:pt x="3264" y="2872"/>
                </a:cubicBezTo>
                <a:cubicBezTo>
                  <a:pt x="3237" y="2823"/>
                  <a:pt x="3208" y="2779"/>
                  <a:pt x="3171" y="2736"/>
                </a:cubicBezTo>
                <a:cubicBezTo>
                  <a:pt x="3171" y="2736"/>
                  <a:pt x="3171" y="2733"/>
                  <a:pt x="3171" y="2730"/>
                </a:cubicBezTo>
                <a:cubicBezTo>
                  <a:pt x="3171" y="2450"/>
                  <a:pt x="3247" y="2191"/>
                  <a:pt x="3324" y="1945"/>
                </a:cubicBezTo>
                <a:cubicBezTo>
                  <a:pt x="3357" y="1839"/>
                  <a:pt x="3390" y="1733"/>
                  <a:pt x="3417" y="1623"/>
                </a:cubicBezTo>
                <a:cubicBezTo>
                  <a:pt x="3460" y="1424"/>
                  <a:pt x="3473" y="1217"/>
                  <a:pt x="3450" y="1015"/>
                </a:cubicBezTo>
                <a:cubicBezTo>
                  <a:pt x="3443" y="942"/>
                  <a:pt x="3424" y="872"/>
                  <a:pt x="3390" y="805"/>
                </a:cubicBezTo>
                <a:cubicBezTo>
                  <a:pt x="3374" y="766"/>
                  <a:pt x="3360" y="726"/>
                  <a:pt x="3347" y="686"/>
                </a:cubicBezTo>
                <a:cubicBezTo>
                  <a:pt x="3337" y="619"/>
                  <a:pt x="3334" y="556"/>
                  <a:pt x="3337" y="493"/>
                </a:cubicBezTo>
                <a:lnTo>
                  <a:pt x="3337" y="423"/>
                </a:lnTo>
                <a:cubicBezTo>
                  <a:pt x="3335" y="402"/>
                  <a:pt x="3319" y="391"/>
                  <a:pt x="3302" y="391"/>
                </a:cubicBezTo>
                <a:cubicBezTo>
                  <a:pt x="3286" y="391"/>
                  <a:pt x="3269" y="402"/>
                  <a:pt x="3267" y="423"/>
                </a:cubicBezTo>
                <a:lnTo>
                  <a:pt x="3267" y="490"/>
                </a:lnTo>
                <a:cubicBezTo>
                  <a:pt x="3261" y="559"/>
                  <a:pt x="3264" y="633"/>
                  <a:pt x="3281" y="702"/>
                </a:cubicBezTo>
                <a:cubicBezTo>
                  <a:pt x="3291" y="746"/>
                  <a:pt x="3307" y="789"/>
                  <a:pt x="3327" y="832"/>
                </a:cubicBezTo>
                <a:cubicBezTo>
                  <a:pt x="3354" y="892"/>
                  <a:pt x="3370" y="955"/>
                  <a:pt x="3380" y="1021"/>
                </a:cubicBezTo>
                <a:cubicBezTo>
                  <a:pt x="3400" y="1217"/>
                  <a:pt x="3390" y="1414"/>
                  <a:pt x="3347" y="1606"/>
                </a:cubicBezTo>
                <a:cubicBezTo>
                  <a:pt x="3334" y="1659"/>
                  <a:pt x="3321" y="1709"/>
                  <a:pt x="3304" y="1762"/>
                </a:cubicBezTo>
                <a:cubicBezTo>
                  <a:pt x="3214" y="1586"/>
                  <a:pt x="3178" y="1387"/>
                  <a:pt x="3204" y="1191"/>
                </a:cubicBezTo>
                <a:cubicBezTo>
                  <a:pt x="3208" y="1164"/>
                  <a:pt x="3211" y="1138"/>
                  <a:pt x="3214" y="1108"/>
                </a:cubicBezTo>
                <a:cubicBezTo>
                  <a:pt x="3224" y="1038"/>
                  <a:pt x="3227" y="965"/>
                  <a:pt x="3227" y="892"/>
                </a:cubicBezTo>
                <a:cubicBezTo>
                  <a:pt x="3221" y="825"/>
                  <a:pt x="3208" y="759"/>
                  <a:pt x="3184" y="696"/>
                </a:cubicBezTo>
                <a:cubicBezTo>
                  <a:pt x="3161" y="629"/>
                  <a:pt x="3148" y="559"/>
                  <a:pt x="3148" y="490"/>
                </a:cubicBezTo>
                <a:cubicBezTo>
                  <a:pt x="3149" y="466"/>
                  <a:pt x="3131" y="453"/>
                  <a:pt x="3112" y="453"/>
                </a:cubicBezTo>
                <a:cubicBezTo>
                  <a:pt x="3094" y="453"/>
                  <a:pt x="3076" y="464"/>
                  <a:pt x="3075" y="486"/>
                </a:cubicBezTo>
                <a:cubicBezTo>
                  <a:pt x="3078" y="563"/>
                  <a:pt x="3091" y="643"/>
                  <a:pt x="3118" y="716"/>
                </a:cubicBezTo>
                <a:cubicBezTo>
                  <a:pt x="3138" y="772"/>
                  <a:pt x="3151" y="835"/>
                  <a:pt x="3154" y="895"/>
                </a:cubicBezTo>
                <a:cubicBezTo>
                  <a:pt x="3158" y="962"/>
                  <a:pt x="3154" y="1031"/>
                  <a:pt x="3144" y="1098"/>
                </a:cubicBezTo>
                <a:cubicBezTo>
                  <a:pt x="3141" y="1124"/>
                  <a:pt x="3138" y="1154"/>
                  <a:pt x="3134" y="1181"/>
                </a:cubicBezTo>
                <a:cubicBezTo>
                  <a:pt x="3108" y="1440"/>
                  <a:pt x="3158" y="1663"/>
                  <a:pt x="3274" y="1846"/>
                </a:cubicBezTo>
                <a:cubicBezTo>
                  <a:pt x="3274" y="1846"/>
                  <a:pt x="3277" y="1849"/>
                  <a:pt x="3277" y="1849"/>
                </a:cubicBezTo>
                <a:cubicBezTo>
                  <a:pt x="3271" y="1872"/>
                  <a:pt x="3264" y="1895"/>
                  <a:pt x="3257" y="1919"/>
                </a:cubicBezTo>
                <a:cubicBezTo>
                  <a:pt x="3184" y="2155"/>
                  <a:pt x="3111" y="2397"/>
                  <a:pt x="3101" y="2666"/>
                </a:cubicBezTo>
                <a:cubicBezTo>
                  <a:pt x="3071" y="2637"/>
                  <a:pt x="3041" y="2613"/>
                  <a:pt x="3008" y="2587"/>
                </a:cubicBezTo>
                <a:cubicBezTo>
                  <a:pt x="2912" y="2517"/>
                  <a:pt x="2879" y="2447"/>
                  <a:pt x="2832" y="2351"/>
                </a:cubicBezTo>
                <a:lnTo>
                  <a:pt x="2809" y="2304"/>
                </a:lnTo>
                <a:cubicBezTo>
                  <a:pt x="2825" y="2284"/>
                  <a:pt x="2835" y="2264"/>
                  <a:pt x="2845" y="2244"/>
                </a:cubicBezTo>
                <a:cubicBezTo>
                  <a:pt x="2898" y="2135"/>
                  <a:pt x="2935" y="2015"/>
                  <a:pt x="2948" y="1892"/>
                </a:cubicBezTo>
                <a:cubicBezTo>
                  <a:pt x="2955" y="1852"/>
                  <a:pt x="2962" y="1812"/>
                  <a:pt x="2972" y="1766"/>
                </a:cubicBezTo>
                <a:cubicBezTo>
                  <a:pt x="2998" y="1626"/>
                  <a:pt x="3025" y="1420"/>
                  <a:pt x="2992" y="1244"/>
                </a:cubicBezTo>
                <a:cubicBezTo>
                  <a:pt x="2978" y="1191"/>
                  <a:pt x="2849" y="722"/>
                  <a:pt x="2702" y="699"/>
                </a:cubicBezTo>
                <a:cubicBezTo>
                  <a:pt x="2699" y="698"/>
                  <a:pt x="2697" y="698"/>
                  <a:pt x="2694" y="698"/>
                </a:cubicBezTo>
                <a:cubicBezTo>
                  <a:pt x="2654" y="698"/>
                  <a:pt x="2646" y="763"/>
                  <a:pt x="2689" y="769"/>
                </a:cubicBezTo>
                <a:cubicBezTo>
                  <a:pt x="2762" y="782"/>
                  <a:pt x="2895" y="1128"/>
                  <a:pt x="2922" y="1257"/>
                </a:cubicBezTo>
                <a:cubicBezTo>
                  <a:pt x="2952" y="1424"/>
                  <a:pt x="2928" y="1620"/>
                  <a:pt x="2902" y="1753"/>
                </a:cubicBezTo>
                <a:cubicBezTo>
                  <a:pt x="2892" y="1799"/>
                  <a:pt x="2885" y="1839"/>
                  <a:pt x="2879" y="1879"/>
                </a:cubicBezTo>
                <a:cubicBezTo>
                  <a:pt x="2865" y="1992"/>
                  <a:pt x="2832" y="2105"/>
                  <a:pt x="2782" y="2211"/>
                </a:cubicBezTo>
                <a:cubicBezTo>
                  <a:pt x="2756" y="2261"/>
                  <a:pt x="2719" y="2311"/>
                  <a:pt x="2679" y="2354"/>
                </a:cubicBezTo>
                <a:cubicBezTo>
                  <a:pt x="2633" y="2401"/>
                  <a:pt x="2593" y="2457"/>
                  <a:pt x="2563" y="2517"/>
                </a:cubicBezTo>
                <a:cubicBezTo>
                  <a:pt x="2540" y="2457"/>
                  <a:pt x="2523" y="2394"/>
                  <a:pt x="2520" y="2334"/>
                </a:cubicBezTo>
                <a:lnTo>
                  <a:pt x="2520" y="2244"/>
                </a:lnTo>
                <a:cubicBezTo>
                  <a:pt x="2520" y="2208"/>
                  <a:pt x="2520" y="2171"/>
                  <a:pt x="2516" y="2135"/>
                </a:cubicBezTo>
                <a:lnTo>
                  <a:pt x="2526" y="2121"/>
                </a:lnTo>
                <a:cubicBezTo>
                  <a:pt x="2679" y="1909"/>
                  <a:pt x="2782" y="1772"/>
                  <a:pt x="2742" y="1483"/>
                </a:cubicBezTo>
                <a:cubicBezTo>
                  <a:pt x="2732" y="1377"/>
                  <a:pt x="2699" y="1277"/>
                  <a:pt x="2646" y="1188"/>
                </a:cubicBezTo>
                <a:cubicBezTo>
                  <a:pt x="2569" y="1065"/>
                  <a:pt x="2533" y="922"/>
                  <a:pt x="2543" y="779"/>
                </a:cubicBezTo>
                <a:cubicBezTo>
                  <a:pt x="2543" y="759"/>
                  <a:pt x="2526" y="742"/>
                  <a:pt x="2506" y="742"/>
                </a:cubicBezTo>
                <a:cubicBezTo>
                  <a:pt x="2486" y="742"/>
                  <a:pt x="2470" y="759"/>
                  <a:pt x="2470" y="779"/>
                </a:cubicBezTo>
                <a:cubicBezTo>
                  <a:pt x="2463" y="935"/>
                  <a:pt x="2503" y="1088"/>
                  <a:pt x="2583" y="1221"/>
                </a:cubicBezTo>
                <a:cubicBezTo>
                  <a:pt x="2633" y="1304"/>
                  <a:pt x="2663" y="1397"/>
                  <a:pt x="2672" y="1490"/>
                </a:cubicBezTo>
                <a:cubicBezTo>
                  <a:pt x="2702" y="1733"/>
                  <a:pt x="2633" y="1856"/>
                  <a:pt x="2500" y="2035"/>
                </a:cubicBezTo>
                <a:cubicBezTo>
                  <a:pt x="2493" y="2002"/>
                  <a:pt x="2483" y="1972"/>
                  <a:pt x="2470" y="1945"/>
                </a:cubicBezTo>
                <a:cubicBezTo>
                  <a:pt x="2440" y="1885"/>
                  <a:pt x="2403" y="1829"/>
                  <a:pt x="2360" y="1779"/>
                </a:cubicBezTo>
                <a:cubicBezTo>
                  <a:pt x="2310" y="1716"/>
                  <a:pt x="2270" y="1650"/>
                  <a:pt x="2240" y="1576"/>
                </a:cubicBezTo>
                <a:cubicBezTo>
                  <a:pt x="2184" y="1427"/>
                  <a:pt x="2187" y="1231"/>
                  <a:pt x="2191" y="1058"/>
                </a:cubicBezTo>
                <a:lnTo>
                  <a:pt x="2191" y="935"/>
                </a:lnTo>
                <a:cubicBezTo>
                  <a:pt x="2191" y="910"/>
                  <a:pt x="2173" y="898"/>
                  <a:pt x="2156" y="898"/>
                </a:cubicBezTo>
                <a:cubicBezTo>
                  <a:pt x="2138" y="898"/>
                  <a:pt x="2121" y="910"/>
                  <a:pt x="2121" y="935"/>
                </a:cubicBezTo>
                <a:lnTo>
                  <a:pt x="2121" y="1055"/>
                </a:lnTo>
                <a:cubicBezTo>
                  <a:pt x="2118" y="1234"/>
                  <a:pt x="2114" y="1437"/>
                  <a:pt x="2171" y="1600"/>
                </a:cubicBezTo>
                <a:cubicBezTo>
                  <a:pt x="2204" y="1679"/>
                  <a:pt x="2250" y="1753"/>
                  <a:pt x="2304" y="1819"/>
                </a:cubicBezTo>
                <a:cubicBezTo>
                  <a:pt x="2343" y="1866"/>
                  <a:pt x="2377" y="1919"/>
                  <a:pt x="2403" y="1972"/>
                </a:cubicBezTo>
                <a:cubicBezTo>
                  <a:pt x="2447" y="2055"/>
                  <a:pt x="2447" y="2145"/>
                  <a:pt x="2447" y="2244"/>
                </a:cubicBezTo>
                <a:lnTo>
                  <a:pt x="2447" y="2291"/>
                </a:lnTo>
                <a:cubicBezTo>
                  <a:pt x="2410" y="2254"/>
                  <a:pt x="2373" y="2211"/>
                  <a:pt x="2347" y="2168"/>
                </a:cubicBezTo>
                <a:cubicBezTo>
                  <a:pt x="2327" y="2138"/>
                  <a:pt x="2307" y="2108"/>
                  <a:pt x="2284" y="2082"/>
                </a:cubicBezTo>
                <a:cubicBezTo>
                  <a:pt x="2194" y="1972"/>
                  <a:pt x="2121" y="1882"/>
                  <a:pt x="2051" y="1786"/>
                </a:cubicBezTo>
                <a:cubicBezTo>
                  <a:pt x="1981" y="1699"/>
                  <a:pt x="1925" y="1603"/>
                  <a:pt x="1888" y="1497"/>
                </a:cubicBezTo>
                <a:cubicBezTo>
                  <a:pt x="1872" y="1414"/>
                  <a:pt x="1868" y="1330"/>
                  <a:pt x="1875" y="1247"/>
                </a:cubicBezTo>
                <a:cubicBezTo>
                  <a:pt x="1875" y="1217"/>
                  <a:pt x="1878" y="1188"/>
                  <a:pt x="1878" y="1158"/>
                </a:cubicBezTo>
                <a:cubicBezTo>
                  <a:pt x="1878" y="1134"/>
                  <a:pt x="1860" y="1123"/>
                  <a:pt x="1842" y="1123"/>
                </a:cubicBezTo>
                <a:cubicBezTo>
                  <a:pt x="1823" y="1123"/>
                  <a:pt x="1805" y="1134"/>
                  <a:pt x="1805" y="1158"/>
                </a:cubicBezTo>
                <a:lnTo>
                  <a:pt x="1805" y="1244"/>
                </a:lnTo>
                <a:cubicBezTo>
                  <a:pt x="1798" y="1334"/>
                  <a:pt x="1805" y="1427"/>
                  <a:pt x="1822" y="1517"/>
                </a:cubicBezTo>
                <a:cubicBezTo>
                  <a:pt x="1862" y="1630"/>
                  <a:pt x="1921" y="1736"/>
                  <a:pt x="1998" y="1829"/>
                </a:cubicBezTo>
                <a:cubicBezTo>
                  <a:pt x="2068" y="1925"/>
                  <a:pt x="2141" y="2018"/>
                  <a:pt x="2230" y="2128"/>
                </a:cubicBezTo>
                <a:cubicBezTo>
                  <a:pt x="2254" y="2155"/>
                  <a:pt x="2274" y="2181"/>
                  <a:pt x="2290" y="2208"/>
                </a:cubicBezTo>
                <a:cubicBezTo>
                  <a:pt x="2330" y="2278"/>
                  <a:pt x="2387" y="2337"/>
                  <a:pt x="2453" y="2381"/>
                </a:cubicBezTo>
                <a:cubicBezTo>
                  <a:pt x="2466" y="2450"/>
                  <a:pt x="2486" y="2520"/>
                  <a:pt x="2516" y="2587"/>
                </a:cubicBezTo>
                <a:cubicBezTo>
                  <a:pt x="2543" y="2643"/>
                  <a:pt x="2563" y="2703"/>
                  <a:pt x="2573" y="2763"/>
                </a:cubicBezTo>
                <a:cubicBezTo>
                  <a:pt x="2583" y="2836"/>
                  <a:pt x="2589" y="2912"/>
                  <a:pt x="2586" y="2989"/>
                </a:cubicBezTo>
                <a:cubicBezTo>
                  <a:pt x="2586" y="3045"/>
                  <a:pt x="2586" y="3108"/>
                  <a:pt x="2596" y="3168"/>
                </a:cubicBezTo>
                <a:lnTo>
                  <a:pt x="2596" y="3175"/>
                </a:lnTo>
                <a:cubicBezTo>
                  <a:pt x="2589" y="3165"/>
                  <a:pt x="2586" y="3155"/>
                  <a:pt x="2583" y="3145"/>
                </a:cubicBezTo>
                <a:cubicBezTo>
                  <a:pt x="2559" y="3072"/>
                  <a:pt x="2523" y="3002"/>
                  <a:pt x="2476" y="2939"/>
                </a:cubicBezTo>
                <a:cubicBezTo>
                  <a:pt x="2430" y="2889"/>
                  <a:pt x="2383" y="2846"/>
                  <a:pt x="2334" y="2799"/>
                </a:cubicBezTo>
                <a:cubicBezTo>
                  <a:pt x="2267" y="2740"/>
                  <a:pt x="2201" y="2673"/>
                  <a:pt x="2141" y="2600"/>
                </a:cubicBezTo>
                <a:cubicBezTo>
                  <a:pt x="2061" y="2504"/>
                  <a:pt x="2034" y="2394"/>
                  <a:pt x="2001" y="2281"/>
                </a:cubicBezTo>
                <a:cubicBezTo>
                  <a:pt x="1988" y="2218"/>
                  <a:pt x="1968" y="2155"/>
                  <a:pt x="1941" y="2091"/>
                </a:cubicBezTo>
                <a:cubicBezTo>
                  <a:pt x="1892" y="1988"/>
                  <a:pt x="1828" y="1895"/>
                  <a:pt x="1752" y="1812"/>
                </a:cubicBezTo>
                <a:cubicBezTo>
                  <a:pt x="1705" y="1759"/>
                  <a:pt x="1662" y="1706"/>
                  <a:pt x="1622" y="1646"/>
                </a:cubicBezTo>
                <a:cubicBezTo>
                  <a:pt x="1615" y="1633"/>
                  <a:pt x="1605" y="1628"/>
                  <a:pt x="1594" y="1628"/>
                </a:cubicBezTo>
                <a:cubicBezTo>
                  <a:pt x="1568" y="1628"/>
                  <a:pt x="1541" y="1658"/>
                  <a:pt x="1563" y="1686"/>
                </a:cubicBezTo>
                <a:cubicBezTo>
                  <a:pt x="1606" y="1746"/>
                  <a:pt x="1649" y="1806"/>
                  <a:pt x="1699" y="1859"/>
                </a:cubicBezTo>
                <a:cubicBezTo>
                  <a:pt x="1769" y="1939"/>
                  <a:pt x="1828" y="2025"/>
                  <a:pt x="1875" y="2118"/>
                </a:cubicBezTo>
                <a:cubicBezTo>
                  <a:pt x="1898" y="2178"/>
                  <a:pt x="1918" y="2238"/>
                  <a:pt x="1935" y="2301"/>
                </a:cubicBezTo>
                <a:cubicBezTo>
                  <a:pt x="1965" y="2417"/>
                  <a:pt x="1998" y="2537"/>
                  <a:pt x="2084" y="2646"/>
                </a:cubicBezTo>
                <a:cubicBezTo>
                  <a:pt x="2147" y="2720"/>
                  <a:pt x="2214" y="2789"/>
                  <a:pt x="2287" y="2856"/>
                </a:cubicBezTo>
                <a:cubicBezTo>
                  <a:pt x="2334" y="2896"/>
                  <a:pt x="2380" y="2942"/>
                  <a:pt x="2423" y="2989"/>
                </a:cubicBezTo>
                <a:cubicBezTo>
                  <a:pt x="2463" y="3045"/>
                  <a:pt x="2496" y="3108"/>
                  <a:pt x="2516" y="3175"/>
                </a:cubicBezTo>
                <a:cubicBezTo>
                  <a:pt x="2553" y="3268"/>
                  <a:pt x="2589" y="3361"/>
                  <a:pt x="2643" y="3404"/>
                </a:cubicBezTo>
                <a:cubicBezTo>
                  <a:pt x="2709" y="3607"/>
                  <a:pt x="2799" y="3803"/>
                  <a:pt x="2908" y="3989"/>
                </a:cubicBezTo>
                <a:lnTo>
                  <a:pt x="2955" y="4072"/>
                </a:lnTo>
                <a:cubicBezTo>
                  <a:pt x="3045" y="4228"/>
                  <a:pt x="3121" y="4361"/>
                  <a:pt x="3158" y="4554"/>
                </a:cubicBezTo>
                <a:cubicBezTo>
                  <a:pt x="3171" y="4637"/>
                  <a:pt x="3211" y="4880"/>
                  <a:pt x="3191" y="5043"/>
                </a:cubicBezTo>
                <a:cubicBezTo>
                  <a:pt x="3098" y="4893"/>
                  <a:pt x="2988" y="4753"/>
                  <a:pt x="2872" y="4624"/>
                </a:cubicBezTo>
                <a:cubicBezTo>
                  <a:pt x="2742" y="4478"/>
                  <a:pt x="2629" y="4318"/>
                  <a:pt x="2533" y="4149"/>
                </a:cubicBezTo>
                <a:cubicBezTo>
                  <a:pt x="2506" y="4109"/>
                  <a:pt x="2480" y="4065"/>
                  <a:pt x="2453" y="4022"/>
                </a:cubicBezTo>
                <a:lnTo>
                  <a:pt x="2357" y="3873"/>
                </a:lnTo>
                <a:cubicBezTo>
                  <a:pt x="2254" y="3713"/>
                  <a:pt x="2151" y="3550"/>
                  <a:pt x="2044" y="3388"/>
                </a:cubicBezTo>
                <a:cubicBezTo>
                  <a:pt x="2044" y="3384"/>
                  <a:pt x="2044" y="3378"/>
                  <a:pt x="2044" y="3374"/>
                </a:cubicBezTo>
                <a:cubicBezTo>
                  <a:pt x="2031" y="3258"/>
                  <a:pt x="2005" y="3142"/>
                  <a:pt x="1968" y="3029"/>
                </a:cubicBezTo>
                <a:cubicBezTo>
                  <a:pt x="1918" y="2872"/>
                  <a:pt x="1885" y="2720"/>
                  <a:pt x="1848" y="2563"/>
                </a:cubicBezTo>
                <a:lnTo>
                  <a:pt x="1842" y="2540"/>
                </a:lnTo>
                <a:cubicBezTo>
                  <a:pt x="1812" y="2420"/>
                  <a:pt x="1775" y="2304"/>
                  <a:pt x="1729" y="2191"/>
                </a:cubicBezTo>
                <a:cubicBezTo>
                  <a:pt x="1719" y="2168"/>
                  <a:pt x="1705" y="2135"/>
                  <a:pt x="1692" y="2095"/>
                </a:cubicBezTo>
                <a:cubicBezTo>
                  <a:pt x="1642" y="1939"/>
                  <a:pt x="1576" y="1743"/>
                  <a:pt x="1460" y="1699"/>
                </a:cubicBezTo>
                <a:cubicBezTo>
                  <a:pt x="1455" y="1698"/>
                  <a:pt x="1451" y="1697"/>
                  <a:pt x="1447" y="1697"/>
                </a:cubicBezTo>
                <a:cubicBezTo>
                  <a:pt x="1432" y="1697"/>
                  <a:pt x="1418" y="1707"/>
                  <a:pt x="1413" y="1723"/>
                </a:cubicBezTo>
                <a:cubicBezTo>
                  <a:pt x="1406" y="1739"/>
                  <a:pt x="1416" y="1759"/>
                  <a:pt x="1436" y="1769"/>
                </a:cubicBezTo>
                <a:cubicBezTo>
                  <a:pt x="1519" y="1796"/>
                  <a:pt x="1582" y="1992"/>
                  <a:pt x="1626" y="2118"/>
                </a:cubicBezTo>
                <a:cubicBezTo>
                  <a:pt x="1639" y="2158"/>
                  <a:pt x="1652" y="2195"/>
                  <a:pt x="1662" y="2218"/>
                </a:cubicBezTo>
                <a:cubicBezTo>
                  <a:pt x="1709" y="2327"/>
                  <a:pt x="1745" y="2440"/>
                  <a:pt x="1772" y="2557"/>
                </a:cubicBezTo>
                <a:lnTo>
                  <a:pt x="1779" y="2577"/>
                </a:lnTo>
                <a:cubicBezTo>
                  <a:pt x="1815" y="2740"/>
                  <a:pt x="1852" y="2889"/>
                  <a:pt x="1898" y="3049"/>
                </a:cubicBezTo>
                <a:cubicBezTo>
                  <a:pt x="1918" y="3108"/>
                  <a:pt x="1938" y="3185"/>
                  <a:pt x="1955" y="3258"/>
                </a:cubicBezTo>
                <a:cubicBezTo>
                  <a:pt x="1875" y="3142"/>
                  <a:pt x="1792" y="3025"/>
                  <a:pt x="1709" y="2912"/>
                </a:cubicBezTo>
                <a:cubicBezTo>
                  <a:pt x="1639" y="2823"/>
                  <a:pt x="1576" y="2730"/>
                  <a:pt x="1506" y="2630"/>
                </a:cubicBezTo>
                <a:cubicBezTo>
                  <a:pt x="1373" y="2437"/>
                  <a:pt x="1237" y="2238"/>
                  <a:pt x="1077" y="2078"/>
                </a:cubicBezTo>
                <a:cubicBezTo>
                  <a:pt x="1071" y="2072"/>
                  <a:pt x="1062" y="2068"/>
                  <a:pt x="1052" y="2068"/>
                </a:cubicBezTo>
                <a:cubicBezTo>
                  <a:pt x="1043" y="2068"/>
                  <a:pt x="1034" y="2072"/>
                  <a:pt x="1027" y="2078"/>
                </a:cubicBezTo>
                <a:cubicBezTo>
                  <a:pt x="1014" y="2091"/>
                  <a:pt x="1014" y="2115"/>
                  <a:pt x="1027" y="2128"/>
                </a:cubicBezTo>
                <a:cubicBezTo>
                  <a:pt x="1180" y="2284"/>
                  <a:pt x="1317" y="2480"/>
                  <a:pt x="1450" y="2673"/>
                </a:cubicBezTo>
                <a:cubicBezTo>
                  <a:pt x="1516" y="2766"/>
                  <a:pt x="1582" y="2866"/>
                  <a:pt x="1652" y="2956"/>
                </a:cubicBezTo>
                <a:cubicBezTo>
                  <a:pt x="1885" y="3261"/>
                  <a:pt x="2094" y="3590"/>
                  <a:pt x="2297" y="3913"/>
                </a:cubicBezTo>
                <a:lnTo>
                  <a:pt x="2393" y="4062"/>
                </a:lnTo>
                <a:cubicBezTo>
                  <a:pt x="2420" y="4102"/>
                  <a:pt x="2447" y="4145"/>
                  <a:pt x="2473" y="4188"/>
                </a:cubicBezTo>
                <a:cubicBezTo>
                  <a:pt x="2573" y="4358"/>
                  <a:pt x="2689" y="4521"/>
                  <a:pt x="2819" y="4674"/>
                </a:cubicBezTo>
                <a:cubicBezTo>
                  <a:pt x="2912" y="4773"/>
                  <a:pt x="2998" y="4883"/>
                  <a:pt x="3075" y="4996"/>
                </a:cubicBezTo>
                <a:cubicBezTo>
                  <a:pt x="2972" y="4920"/>
                  <a:pt x="2852" y="4866"/>
                  <a:pt x="2729" y="4840"/>
                </a:cubicBezTo>
                <a:cubicBezTo>
                  <a:pt x="2663" y="4740"/>
                  <a:pt x="2593" y="4644"/>
                  <a:pt x="2526" y="4551"/>
                </a:cubicBezTo>
                <a:cubicBezTo>
                  <a:pt x="2466" y="4468"/>
                  <a:pt x="2407" y="4381"/>
                  <a:pt x="2347" y="4291"/>
                </a:cubicBezTo>
                <a:cubicBezTo>
                  <a:pt x="2290" y="4212"/>
                  <a:pt x="2240" y="4125"/>
                  <a:pt x="2191" y="4042"/>
                </a:cubicBezTo>
                <a:cubicBezTo>
                  <a:pt x="2134" y="3936"/>
                  <a:pt x="2071" y="3836"/>
                  <a:pt x="2001" y="3736"/>
                </a:cubicBezTo>
                <a:cubicBezTo>
                  <a:pt x="1961" y="3680"/>
                  <a:pt x="1918" y="3627"/>
                  <a:pt x="1878" y="3570"/>
                </a:cubicBezTo>
                <a:cubicBezTo>
                  <a:pt x="1762" y="3427"/>
                  <a:pt x="1656" y="3275"/>
                  <a:pt x="1559" y="3118"/>
                </a:cubicBezTo>
                <a:cubicBezTo>
                  <a:pt x="1546" y="3092"/>
                  <a:pt x="1529" y="3065"/>
                  <a:pt x="1513" y="3035"/>
                </a:cubicBezTo>
                <a:cubicBezTo>
                  <a:pt x="1433" y="2899"/>
                  <a:pt x="1347" y="2740"/>
                  <a:pt x="1234" y="2637"/>
                </a:cubicBezTo>
                <a:cubicBezTo>
                  <a:pt x="1127" y="2540"/>
                  <a:pt x="895" y="2397"/>
                  <a:pt x="752" y="2397"/>
                </a:cubicBezTo>
                <a:cubicBezTo>
                  <a:pt x="750" y="2397"/>
                  <a:pt x="748" y="2397"/>
                  <a:pt x="746" y="2397"/>
                </a:cubicBezTo>
                <a:cubicBezTo>
                  <a:pt x="700" y="2397"/>
                  <a:pt x="700" y="2467"/>
                  <a:pt x="746" y="2467"/>
                </a:cubicBezTo>
                <a:cubicBezTo>
                  <a:pt x="748" y="2467"/>
                  <a:pt x="750" y="2467"/>
                  <a:pt x="752" y="2467"/>
                </a:cubicBezTo>
                <a:cubicBezTo>
                  <a:pt x="871" y="2467"/>
                  <a:pt x="1087" y="2600"/>
                  <a:pt x="1187" y="2690"/>
                </a:cubicBezTo>
                <a:cubicBezTo>
                  <a:pt x="1290" y="2786"/>
                  <a:pt x="1376" y="2939"/>
                  <a:pt x="1450" y="3072"/>
                </a:cubicBezTo>
                <a:lnTo>
                  <a:pt x="1499" y="3158"/>
                </a:lnTo>
                <a:cubicBezTo>
                  <a:pt x="1596" y="3318"/>
                  <a:pt x="1705" y="3471"/>
                  <a:pt x="1822" y="3617"/>
                </a:cubicBezTo>
                <a:cubicBezTo>
                  <a:pt x="1862" y="3670"/>
                  <a:pt x="1905" y="3727"/>
                  <a:pt x="1945" y="3783"/>
                </a:cubicBezTo>
                <a:cubicBezTo>
                  <a:pt x="1971" y="3816"/>
                  <a:pt x="1995" y="3853"/>
                  <a:pt x="2018" y="3889"/>
                </a:cubicBezTo>
                <a:cubicBezTo>
                  <a:pt x="1988" y="3879"/>
                  <a:pt x="1958" y="3869"/>
                  <a:pt x="1925" y="3859"/>
                </a:cubicBezTo>
                <a:cubicBezTo>
                  <a:pt x="1828" y="3830"/>
                  <a:pt x="1719" y="3796"/>
                  <a:pt x="1639" y="3736"/>
                </a:cubicBezTo>
                <a:cubicBezTo>
                  <a:pt x="1576" y="3680"/>
                  <a:pt x="1519" y="3617"/>
                  <a:pt x="1469" y="3550"/>
                </a:cubicBezTo>
                <a:cubicBezTo>
                  <a:pt x="1430" y="3494"/>
                  <a:pt x="1386" y="3441"/>
                  <a:pt x="1337" y="3391"/>
                </a:cubicBezTo>
                <a:cubicBezTo>
                  <a:pt x="1287" y="3341"/>
                  <a:pt x="1234" y="3298"/>
                  <a:pt x="1184" y="3255"/>
                </a:cubicBezTo>
                <a:cubicBezTo>
                  <a:pt x="1101" y="3185"/>
                  <a:pt x="1021" y="3108"/>
                  <a:pt x="951" y="3025"/>
                </a:cubicBezTo>
                <a:cubicBezTo>
                  <a:pt x="914" y="2982"/>
                  <a:pt x="878" y="2932"/>
                  <a:pt x="845" y="2886"/>
                </a:cubicBezTo>
                <a:cubicBezTo>
                  <a:pt x="772" y="2779"/>
                  <a:pt x="685" y="2680"/>
                  <a:pt x="595" y="2590"/>
                </a:cubicBezTo>
                <a:cubicBezTo>
                  <a:pt x="588" y="2581"/>
                  <a:pt x="578" y="2578"/>
                  <a:pt x="570" y="2578"/>
                </a:cubicBezTo>
                <a:cubicBezTo>
                  <a:pt x="542" y="2578"/>
                  <a:pt x="518" y="2615"/>
                  <a:pt x="546" y="2640"/>
                </a:cubicBezTo>
                <a:cubicBezTo>
                  <a:pt x="635" y="2730"/>
                  <a:pt x="715" y="2826"/>
                  <a:pt x="788" y="2932"/>
                </a:cubicBezTo>
                <a:cubicBezTo>
                  <a:pt x="821" y="2979"/>
                  <a:pt x="858" y="3025"/>
                  <a:pt x="895" y="3072"/>
                </a:cubicBezTo>
                <a:cubicBezTo>
                  <a:pt x="968" y="3158"/>
                  <a:pt x="1051" y="3238"/>
                  <a:pt x="1137" y="3308"/>
                </a:cubicBezTo>
                <a:cubicBezTo>
                  <a:pt x="1187" y="3351"/>
                  <a:pt x="1240" y="3398"/>
                  <a:pt x="1287" y="3444"/>
                </a:cubicBezTo>
                <a:cubicBezTo>
                  <a:pt x="1333" y="3491"/>
                  <a:pt x="1376" y="3540"/>
                  <a:pt x="1413" y="3594"/>
                </a:cubicBezTo>
                <a:cubicBezTo>
                  <a:pt x="1466" y="3667"/>
                  <a:pt x="1526" y="3733"/>
                  <a:pt x="1596" y="3793"/>
                </a:cubicBezTo>
                <a:cubicBezTo>
                  <a:pt x="1682" y="3863"/>
                  <a:pt x="1802" y="3899"/>
                  <a:pt x="1905" y="3933"/>
                </a:cubicBezTo>
                <a:cubicBezTo>
                  <a:pt x="1958" y="3946"/>
                  <a:pt x="2011" y="3966"/>
                  <a:pt x="2061" y="3989"/>
                </a:cubicBezTo>
                <a:cubicBezTo>
                  <a:pt x="2068" y="3989"/>
                  <a:pt x="2074" y="3992"/>
                  <a:pt x="2078" y="3992"/>
                </a:cubicBezTo>
                <a:lnTo>
                  <a:pt x="2131" y="4082"/>
                </a:lnTo>
                <a:cubicBezTo>
                  <a:pt x="2181" y="4169"/>
                  <a:pt x="2234" y="4255"/>
                  <a:pt x="2287" y="4338"/>
                </a:cubicBezTo>
                <a:cubicBezTo>
                  <a:pt x="2347" y="4428"/>
                  <a:pt x="2410" y="4511"/>
                  <a:pt x="2470" y="4597"/>
                </a:cubicBezTo>
                <a:cubicBezTo>
                  <a:pt x="2523" y="4670"/>
                  <a:pt x="2573" y="4743"/>
                  <a:pt x="2623" y="4817"/>
                </a:cubicBezTo>
                <a:cubicBezTo>
                  <a:pt x="2470" y="4770"/>
                  <a:pt x="2324" y="4704"/>
                  <a:pt x="2187" y="4620"/>
                </a:cubicBezTo>
                <a:cubicBezTo>
                  <a:pt x="2124" y="4587"/>
                  <a:pt x="2058" y="4551"/>
                  <a:pt x="1988" y="4517"/>
                </a:cubicBezTo>
                <a:cubicBezTo>
                  <a:pt x="1895" y="4474"/>
                  <a:pt x="1802" y="4441"/>
                  <a:pt x="1702" y="4418"/>
                </a:cubicBezTo>
                <a:cubicBezTo>
                  <a:pt x="1566" y="4381"/>
                  <a:pt x="1446" y="4351"/>
                  <a:pt x="1337" y="4245"/>
                </a:cubicBezTo>
                <a:cubicBezTo>
                  <a:pt x="1214" y="4125"/>
                  <a:pt x="1157" y="3979"/>
                  <a:pt x="1097" y="3830"/>
                </a:cubicBezTo>
                <a:cubicBezTo>
                  <a:pt x="1061" y="3720"/>
                  <a:pt x="1011" y="3617"/>
                  <a:pt x="954" y="3520"/>
                </a:cubicBezTo>
                <a:cubicBezTo>
                  <a:pt x="865" y="3378"/>
                  <a:pt x="463" y="2929"/>
                  <a:pt x="260" y="2896"/>
                </a:cubicBezTo>
                <a:cubicBezTo>
                  <a:pt x="257" y="2895"/>
                  <a:pt x="253" y="2895"/>
                  <a:pt x="250" y="2895"/>
                </a:cubicBezTo>
                <a:cubicBezTo>
                  <a:pt x="169" y="2895"/>
                  <a:pt x="150" y="3019"/>
                  <a:pt x="237" y="3039"/>
                </a:cubicBezTo>
                <a:cubicBezTo>
                  <a:pt x="366" y="3059"/>
                  <a:pt x="738" y="3447"/>
                  <a:pt x="831" y="3594"/>
                </a:cubicBezTo>
                <a:cubicBezTo>
                  <a:pt x="885" y="3687"/>
                  <a:pt x="931" y="3780"/>
                  <a:pt x="964" y="3879"/>
                </a:cubicBezTo>
                <a:cubicBezTo>
                  <a:pt x="1004" y="3992"/>
                  <a:pt x="1054" y="4099"/>
                  <a:pt x="1117" y="4198"/>
                </a:cubicBezTo>
                <a:cubicBezTo>
                  <a:pt x="944" y="4162"/>
                  <a:pt x="825" y="4129"/>
                  <a:pt x="672" y="4009"/>
                </a:cubicBezTo>
                <a:cubicBezTo>
                  <a:pt x="622" y="3969"/>
                  <a:pt x="576" y="3929"/>
                  <a:pt x="526" y="3889"/>
                </a:cubicBezTo>
                <a:cubicBezTo>
                  <a:pt x="489" y="3859"/>
                  <a:pt x="449" y="3830"/>
                  <a:pt x="409" y="3796"/>
                </a:cubicBezTo>
                <a:cubicBezTo>
                  <a:pt x="369" y="3763"/>
                  <a:pt x="326" y="3736"/>
                  <a:pt x="280" y="3707"/>
                </a:cubicBezTo>
                <a:cubicBezTo>
                  <a:pt x="200" y="3667"/>
                  <a:pt x="130" y="3610"/>
                  <a:pt x="70" y="3540"/>
                </a:cubicBezTo>
                <a:cubicBezTo>
                  <a:pt x="62" y="3532"/>
                  <a:pt x="52" y="3528"/>
                  <a:pt x="41" y="3528"/>
                </a:cubicBezTo>
                <a:cubicBezTo>
                  <a:pt x="34" y="3528"/>
                  <a:pt x="27" y="3530"/>
                  <a:pt x="21" y="3534"/>
                </a:cubicBezTo>
                <a:cubicBezTo>
                  <a:pt x="4" y="3547"/>
                  <a:pt x="1" y="3567"/>
                  <a:pt x="14" y="3584"/>
                </a:cubicBezTo>
                <a:cubicBezTo>
                  <a:pt x="77" y="3660"/>
                  <a:pt x="157" y="3723"/>
                  <a:pt x="243" y="3770"/>
                </a:cubicBezTo>
                <a:cubicBezTo>
                  <a:pt x="286" y="3793"/>
                  <a:pt x="326" y="3823"/>
                  <a:pt x="366" y="3853"/>
                </a:cubicBezTo>
                <a:cubicBezTo>
                  <a:pt x="409" y="3883"/>
                  <a:pt x="446" y="3916"/>
                  <a:pt x="482" y="3946"/>
                </a:cubicBezTo>
                <a:cubicBezTo>
                  <a:pt x="532" y="3986"/>
                  <a:pt x="579" y="4026"/>
                  <a:pt x="632" y="4065"/>
                </a:cubicBezTo>
                <a:cubicBezTo>
                  <a:pt x="808" y="4205"/>
                  <a:pt x="951" y="4235"/>
                  <a:pt x="1150" y="4278"/>
                </a:cubicBezTo>
                <a:lnTo>
                  <a:pt x="1170" y="4285"/>
                </a:lnTo>
                <a:lnTo>
                  <a:pt x="1177" y="4285"/>
                </a:lnTo>
                <a:cubicBezTo>
                  <a:pt x="1197" y="4305"/>
                  <a:pt x="1217" y="4328"/>
                  <a:pt x="1237" y="4348"/>
                </a:cubicBezTo>
                <a:cubicBezTo>
                  <a:pt x="1373" y="4481"/>
                  <a:pt x="1523" y="4517"/>
                  <a:pt x="1662" y="4554"/>
                </a:cubicBezTo>
                <a:cubicBezTo>
                  <a:pt x="1752" y="4574"/>
                  <a:pt x="1842" y="4604"/>
                  <a:pt x="1925" y="4644"/>
                </a:cubicBezTo>
                <a:cubicBezTo>
                  <a:pt x="1991" y="4677"/>
                  <a:pt x="2054" y="4710"/>
                  <a:pt x="2118" y="4743"/>
                </a:cubicBezTo>
                <a:lnTo>
                  <a:pt x="2204" y="4793"/>
                </a:lnTo>
                <a:cubicBezTo>
                  <a:pt x="2018" y="4842"/>
                  <a:pt x="1819" y="4886"/>
                  <a:pt x="1625" y="4886"/>
                </a:cubicBezTo>
                <a:cubicBezTo>
                  <a:pt x="1566" y="4886"/>
                  <a:pt x="1507" y="4882"/>
                  <a:pt x="1450" y="4873"/>
                </a:cubicBezTo>
                <a:cubicBezTo>
                  <a:pt x="1343" y="4856"/>
                  <a:pt x="1260" y="4793"/>
                  <a:pt x="1167" y="4727"/>
                </a:cubicBezTo>
                <a:cubicBezTo>
                  <a:pt x="1117" y="4687"/>
                  <a:pt x="1064" y="4650"/>
                  <a:pt x="1004" y="4617"/>
                </a:cubicBezTo>
                <a:cubicBezTo>
                  <a:pt x="760" y="4486"/>
                  <a:pt x="561" y="4421"/>
                  <a:pt x="412" y="4421"/>
                </a:cubicBezTo>
                <a:cubicBezTo>
                  <a:pt x="342" y="4421"/>
                  <a:pt x="283" y="4436"/>
                  <a:pt x="237" y="4464"/>
                </a:cubicBezTo>
                <a:cubicBezTo>
                  <a:pt x="220" y="4474"/>
                  <a:pt x="213" y="4498"/>
                  <a:pt x="223" y="4514"/>
                </a:cubicBezTo>
                <a:cubicBezTo>
                  <a:pt x="230" y="4525"/>
                  <a:pt x="241" y="4530"/>
                  <a:pt x="253" y="4530"/>
                </a:cubicBezTo>
                <a:cubicBezTo>
                  <a:pt x="260" y="4530"/>
                  <a:pt x="267" y="4528"/>
                  <a:pt x="273" y="4524"/>
                </a:cubicBezTo>
                <a:cubicBezTo>
                  <a:pt x="309" y="4503"/>
                  <a:pt x="355" y="4492"/>
                  <a:pt x="411" y="4492"/>
                </a:cubicBezTo>
                <a:cubicBezTo>
                  <a:pt x="548" y="4492"/>
                  <a:pt x="741" y="4555"/>
                  <a:pt x="974" y="4680"/>
                </a:cubicBezTo>
                <a:cubicBezTo>
                  <a:pt x="1027" y="4710"/>
                  <a:pt x="1077" y="4747"/>
                  <a:pt x="1127" y="4783"/>
                </a:cubicBezTo>
                <a:cubicBezTo>
                  <a:pt x="1220" y="4853"/>
                  <a:pt x="1317" y="4923"/>
                  <a:pt x="1440" y="4943"/>
                </a:cubicBezTo>
                <a:cubicBezTo>
                  <a:pt x="1499" y="4953"/>
                  <a:pt x="1563" y="4959"/>
                  <a:pt x="1626" y="4959"/>
                </a:cubicBezTo>
                <a:cubicBezTo>
                  <a:pt x="1855" y="4959"/>
                  <a:pt x="2088" y="4896"/>
                  <a:pt x="2300" y="4843"/>
                </a:cubicBezTo>
                <a:cubicBezTo>
                  <a:pt x="2397" y="4890"/>
                  <a:pt x="2493" y="4930"/>
                  <a:pt x="2596" y="4956"/>
                </a:cubicBezTo>
                <a:cubicBezTo>
                  <a:pt x="2805" y="5009"/>
                  <a:pt x="2918" y="5046"/>
                  <a:pt x="3045" y="5165"/>
                </a:cubicBezTo>
                <a:cubicBezTo>
                  <a:pt x="2888" y="5191"/>
                  <a:pt x="2725" y="5200"/>
                  <a:pt x="2563" y="5200"/>
                </a:cubicBezTo>
                <a:cubicBezTo>
                  <a:pt x="2323" y="5200"/>
                  <a:pt x="2082" y="5180"/>
                  <a:pt x="1858" y="5162"/>
                </a:cubicBezTo>
                <a:lnTo>
                  <a:pt x="1828" y="5162"/>
                </a:lnTo>
                <a:cubicBezTo>
                  <a:pt x="1642" y="5152"/>
                  <a:pt x="1456" y="5106"/>
                  <a:pt x="1283" y="5029"/>
                </a:cubicBezTo>
                <a:cubicBezTo>
                  <a:pt x="1084" y="4933"/>
                  <a:pt x="865" y="4893"/>
                  <a:pt x="652" y="4856"/>
                </a:cubicBezTo>
                <a:cubicBezTo>
                  <a:pt x="519" y="4833"/>
                  <a:pt x="386" y="4803"/>
                  <a:pt x="253" y="4767"/>
                </a:cubicBezTo>
                <a:cubicBezTo>
                  <a:pt x="251" y="4766"/>
                  <a:pt x="248" y="4766"/>
                  <a:pt x="246" y="4766"/>
                </a:cubicBezTo>
                <a:cubicBezTo>
                  <a:pt x="228" y="4766"/>
                  <a:pt x="213" y="4776"/>
                  <a:pt x="210" y="4793"/>
                </a:cubicBezTo>
                <a:cubicBezTo>
                  <a:pt x="203" y="4810"/>
                  <a:pt x="213" y="4830"/>
                  <a:pt x="233" y="4836"/>
                </a:cubicBezTo>
                <a:cubicBezTo>
                  <a:pt x="366" y="4873"/>
                  <a:pt x="502" y="4903"/>
                  <a:pt x="639" y="4926"/>
                </a:cubicBezTo>
                <a:cubicBezTo>
                  <a:pt x="848" y="4963"/>
                  <a:pt x="1061" y="5003"/>
                  <a:pt x="1253" y="5092"/>
                </a:cubicBezTo>
                <a:cubicBezTo>
                  <a:pt x="1433" y="5172"/>
                  <a:pt x="1626" y="5222"/>
                  <a:pt x="1825" y="5229"/>
                </a:cubicBezTo>
                <a:lnTo>
                  <a:pt x="1852" y="5229"/>
                </a:lnTo>
                <a:cubicBezTo>
                  <a:pt x="2078" y="5249"/>
                  <a:pt x="2320" y="5272"/>
                  <a:pt x="2563" y="5272"/>
                </a:cubicBezTo>
                <a:cubicBezTo>
                  <a:pt x="2746" y="5272"/>
                  <a:pt x="2925" y="5259"/>
                  <a:pt x="3104" y="5225"/>
                </a:cubicBezTo>
                <a:cubicBezTo>
                  <a:pt x="3118" y="5239"/>
                  <a:pt x="3128" y="5252"/>
                  <a:pt x="3141" y="5265"/>
                </a:cubicBezTo>
                <a:cubicBezTo>
                  <a:pt x="3297" y="5451"/>
                  <a:pt x="3463" y="5651"/>
                  <a:pt x="3650" y="5840"/>
                </a:cubicBezTo>
                <a:cubicBezTo>
                  <a:pt x="3709" y="5907"/>
                  <a:pt x="3766" y="5973"/>
                  <a:pt x="3816" y="6043"/>
                </a:cubicBezTo>
                <a:lnTo>
                  <a:pt x="3842" y="6079"/>
                </a:lnTo>
                <a:cubicBezTo>
                  <a:pt x="3726" y="6076"/>
                  <a:pt x="3613" y="6056"/>
                  <a:pt x="3503" y="6023"/>
                </a:cubicBezTo>
                <a:cubicBezTo>
                  <a:pt x="3427" y="5996"/>
                  <a:pt x="3357" y="5960"/>
                  <a:pt x="3291" y="5920"/>
                </a:cubicBezTo>
                <a:cubicBezTo>
                  <a:pt x="3211" y="5870"/>
                  <a:pt x="3124" y="5830"/>
                  <a:pt x="3031" y="5800"/>
                </a:cubicBezTo>
                <a:cubicBezTo>
                  <a:pt x="2950" y="5784"/>
                  <a:pt x="2869" y="5776"/>
                  <a:pt x="2786" y="5776"/>
                </a:cubicBezTo>
                <a:cubicBezTo>
                  <a:pt x="2751" y="5776"/>
                  <a:pt x="2715" y="5777"/>
                  <a:pt x="2679" y="5780"/>
                </a:cubicBezTo>
                <a:cubicBezTo>
                  <a:pt x="2638" y="5784"/>
                  <a:pt x="2597" y="5785"/>
                  <a:pt x="2556" y="5785"/>
                </a:cubicBezTo>
                <a:cubicBezTo>
                  <a:pt x="2515" y="5785"/>
                  <a:pt x="2475" y="5784"/>
                  <a:pt x="2433" y="5780"/>
                </a:cubicBezTo>
                <a:cubicBezTo>
                  <a:pt x="2214" y="5757"/>
                  <a:pt x="1669" y="5667"/>
                  <a:pt x="1323" y="5372"/>
                </a:cubicBezTo>
                <a:cubicBezTo>
                  <a:pt x="1317" y="5365"/>
                  <a:pt x="1308" y="5362"/>
                  <a:pt x="1300" y="5362"/>
                </a:cubicBezTo>
                <a:cubicBezTo>
                  <a:pt x="1290" y="5362"/>
                  <a:pt x="1280" y="5366"/>
                  <a:pt x="1273" y="5375"/>
                </a:cubicBezTo>
                <a:cubicBezTo>
                  <a:pt x="1260" y="5388"/>
                  <a:pt x="1263" y="5411"/>
                  <a:pt x="1277" y="5425"/>
                </a:cubicBezTo>
                <a:cubicBezTo>
                  <a:pt x="1493" y="5611"/>
                  <a:pt x="1779" y="5714"/>
                  <a:pt x="2024" y="5780"/>
                </a:cubicBezTo>
                <a:cubicBezTo>
                  <a:pt x="1925" y="5787"/>
                  <a:pt x="1822" y="5790"/>
                  <a:pt x="1715" y="5790"/>
                </a:cubicBezTo>
                <a:lnTo>
                  <a:pt x="1513" y="5790"/>
                </a:lnTo>
                <a:cubicBezTo>
                  <a:pt x="1450" y="5787"/>
                  <a:pt x="1390" y="5777"/>
                  <a:pt x="1330" y="5764"/>
                </a:cubicBezTo>
                <a:cubicBezTo>
                  <a:pt x="1254" y="5743"/>
                  <a:pt x="1179" y="5733"/>
                  <a:pt x="1103" y="5733"/>
                </a:cubicBezTo>
                <a:cubicBezTo>
                  <a:pt x="1092" y="5733"/>
                  <a:pt x="1081" y="5733"/>
                  <a:pt x="1071" y="5734"/>
                </a:cubicBezTo>
                <a:cubicBezTo>
                  <a:pt x="1025" y="5737"/>
                  <a:pt x="1027" y="5805"/>
                  <a:pt x="1069" y="5805"/>
                </a:cubicBezTo>
                <a:cubicBezTo>
                  <a:pt x="1073" y="5805"/>
                  <a:pt x="1077" y="5805"/>
                  <a:pt x="1081" y="5804"/>
                </a:cubicBezTo>
                <a:cubicBezTo>
                  <a:pt x="1160" y="5804"/>
                  <a:pt x="1237" y="5810"/>
                  <a:pt x="1313" y="5830"/>
                </a:cubicBezTo>
                <a:cubicBezTo>
                  <a:pt x="1376" y="5847"/>
                  <a:pt x="1443" y="5857"/>
                  <a:pt x="1509" y="5860"/>
                </a:cubicBezTo>
                <a:lnTo>
                  <a:pt x="1715" y="5860"/>
                </a:lnTo>
                <a:cubicBezTo>
                  <a:pt x="1825" y="5860"/>
                  <a:pt x="1935" y="5857"/>
                  <a:pt x="2038" y="5850"/>
                </a:cubicBezTo>
                <a:cubicBezTo>
                  <a:pt x="2104" y="5843"/>
                  <a:pt x="2174" y="5840"/>
                  <a:pt x="2247" y="5837"/>
                </a:cubicBezTo>
                <a:cubicBezTo>
                  <a:pt x="2254" y="5837"/>
                  <a:pt x="2264" y="5837"/>
                  <a:pt x="2267" y="5830"/>
                </a:cubicBezTo>
                <a:cubicBezTo>
                  <a:pt x="2330" y="5840"/>
                  <a:pt x="2383" y="5847"/>
                  <a:pt x="2427" y="5853"/>
                </a:cubicBezTo>
                <a:cubicBezTo>
                  <a:pt x="2468" y="5857"/>
                  <a:pt x="2510" y="5858"/>
                  <a:pt x="2553" y="5858"/>
                </a:cubicBezTo>
                <a:cubicBezTo>
                  <a:pt x="2596" y="5858"/>
                  <a:pt x="2639" y="5857"/>
                  <a:pt x="2682" y="5853"/>
                </a:cubicBezTo>
                <a:cubicBezTo>
                  <a:pt x="2716" y="5850"/>
                  <a:pt x="2751" y="5849"/>
                  <a:pt x="2785" y="5849"/>
                </a:cubicBezTo>
                <a:cubicBezTo>
                  <a:pt x="2862" y="5849"/>
                  <a:pt x="2939" y="5856"/>
                  <a:pt x="3015" y="5870"/>
                </a:cubicBezTo>
                <a:cubicBezTo>
                  <a:pt x="3098" y="5897"/>
                  <a:pt x="3181" y="5936"/>
                  <a:pt x="3254" y="5983"/>
                </a:cubicBezTo>
                <a:cubicBezTo>
                  <a:pt x="3327" y="6026"/>
                  <a:pt x="3400" y="6063"/>
                  <a:pt x="3477" y="6093"/>
                </a:cubicBezTo>
                <a:cubicBezTo>
                  <a:pt x="3600" y="6129"/>
                  <a:pt x="3723" y="6149"/>
                  <a:pt x="3849" y="6152"/>
                </a:cubicBezTo>
                <a:lnTo>
                  <a:pt x="3879" y="6152"/>
                </a:lnTo>
                <a:cubicBezTo>
                  <a:pt x="3882" y="6152"/>
                  <a:pt x="3889" y="6149"/>
                  <a:pt x="3895" y="6146"/>
                </a:cubicBezTo>
                <a:cubicBezTo>
                  <a:pt x="3952" y="6222"/>
                  <a:pt x="4022" y="6292"/>
                  <a:pt x="4095" y="6355"/>
                </a:cubicBezTo>
                <a:cubicBezTo>
                  <a:pt x="4218" y="6438"/>
                  <a:pt x="4347" y="6508"/>
                  <a:pt x="4487" y="6558"/>
                </a:cubicBezTo>
                <a:cubicBezTo>
                  <a:pt x="4567" y="6591"/>
                  <a:pt x="4646" y="6624"/>
                  <a:pt x="4723" y="6668"/>
                </a:cubicBezTo>
                <a:cubicBezTo>
                  <a:pt x="4823" y="6734"/>
                  <a:pt x="4916" y="6817"/>
                  <a:pt x="4995" y="6907"/>
                </a:cubicBezTo>
                <a:cubicBezTo>
                  <a:pt x="5055" y="7219"/>
                  <a:pt x="5201" y="7409"/>
                  <a:pt x="5354" y="7608"/>
                </a:cubicBezTo>
                <a:cubicBezTo>
                  <a:pt x="5434" y="7708"/>
                  <a:pt x="5507" y="7811"/>
                  <a:pt x="5574" y="7917"/>
                </a:cubicBezTo>
                <a:cubicBezTo>
                  <a:pt x="5879" y="8419"/>
                  <a:pt x="6022" y="8848"/>
                  <a:pt x="5989" y="9193"/>
                </a:cubicBezTo>
                <a:cubicBezTo>
                  <a:pt x="5989" y="9200"/>
                  <a:pt x="5989" y="9210"/>
                  <a:pt x="5992" y="9220"/>
                </a:cubicBezTo>
                <a:cubicBezTo>
                  <a:pt x="5996" y="9226"/>
                  <a:pt x="5999" y="9236"/>
                  <a:pt x="6006" y="9243"/>
                </a:cubicBezTo>
                <a:cubicBezTo>
                  <a:pt x="6172" y="9439"/>
                  <a:pt x="6414" y="9559"/>
                  <a:pt x="6670" y="9565"/>
                </a:cubicBezTo>
                <a:cubicBezTo>
                  <a:pt x="6762" y="9570"/>
                  <a:pt x="6859" y="9574"/>
                  <a:pt x="6957" y="9574"/>
                </a:cubicBezTo>
                <a:cubicBezTo>
                  <a:pt x="7092" y="9574"/>
                  <a:pt x="7229" y="9566"/>
                  <a:pt x="7358" y="9539"/>
                </a:cubicBezTo>
                <a:cubicBezTo>
                  <a:pt x="7425" y="9526"/>
                  <a:pt x="7494" y="9502"/>
                  <a:pt x="7558" y="9476"/>
                </a:cubicBezTo>
                <a:cubicBezTo>
                  <a:pt x="7744" y="9755"/>
                  <a:pt x="8063" y="9788"/>
                  <a:pt x="8368" y="9788"/>
                </a:cubicBezTo>
                <a:lnTo>
                  <a:pt x="8671" y="9788"/>
                </a:lnTo>
                <a:cubicBezTo>
                  <a:pt x="8674" y="9788"/>
                  <a:pt x="8681" y="9785"/>
                  <a:pt x="8684" y="9785"/>
                </a:cubicBezTo>
                <a:cubicBezTo>
                  <a:pt x="8691" y="9791"/>
                  <a:pt x="8697" y="9795"/>
                  <a:pt x="8704" y="9801"/>
                </a:cubicBezTo>
                <a:cubicBezTo>
                  <a:pt x="8757" y="9855"/>
                  <a:pt x="8817" y="9904"/>
                  <a:pt x="8877" y="9948"/>
                </a:cubicBezTo>
                <a:cubicBezTo>
                  <a:pt x="8953" y="9991"/>
                  <a:pt x="9040" y="10014"/>
                  <a:pt x="9126" y="10017"/>
                </a:cubicBezTo>
                <a:cubicBezTo>
                  <a:pt x="9189" y="10021"/>
                  <a:pt x="9252" y="10034"/>
                  <a:pt x="9309" y="10057"/>
                </a:cubicBezTo>
                <a:cubicBezTo>
                  <a:pt x="9316" y="10057"/>
                  <a:pt x="9319" y="10057"/>
                  <a:pt x="9326" y="10061"/>
                </a:cubicBezTo>
                <a:cubicBezTo>
                  <a:pt x="9362" y="10061"/>
                  <a:pt x="9375" y="10004"/>
                  <a:pt x="9339" y="9991"/>
                </a:cubicBezTo>
                <a:cubicBezTo>
                  <a:pt x="9272" y="9964"/>
                  <a:pt x="9206" y="9951"/>
                  <a:pt x="9136" y="9948"/>
                </a:cubicBezTo>
                <a:cubicBezTo>
                  <a:pt x="9060" y="9944"/>
                  <a:pt x="8987" y="9924"/>
                  <a:pt x="8920" y="9888"/>
                </a:cubicBezTo>
                <a:cubicBezTo>
                  <a:pt x="8860" y="9845"/>
                  <a:pt x="8804" y="9801"/>
                  <a:pt x="8754" y="9748"/>
                </a:cubicBezTo>
                <a:cubicBezTo>
                  <a:pt x="8721" y="9718"/>
                  <a:pt x="8687" y="9688"/>
                  <a:pt x="8654" y="9658"/>
                </a:cubicBezTo>
                <a:cubicBezTo>
                  <a:pt x="8588" y="9599"/>
                  <a:pt x="8525" y="9529"/>
                  <a:pt x="8471" y="9456"/>
                </a:cubicBezTo>
                <a:cubicBezTo>
                  <a:pt x="8435" y="9409"/>
                  <a:pt x="8402" y="9363"/>
                  <a:pt x="8362" y="9319"/>
                </a:cubicBezTo>
                <a:lnTo>
                  <a:pt x="8362" y="9319"/>
                </a:lnTo>
                <a:cubicBezTo>
                  <a:pt x="8518" y="9336"/>
                  <a:pt x="8668" y="9379"/>
                  <a:pt x="8810" y="9446"/>
                </a:cubicBezTo>
                <a:cubicBezTo>
                  <a:pt x="9024" y="9549"/>
                  <a:pt x="9218" y="9569"/>
                  <a:pt x="9428" y="9569"/>
                </a:cubicBezTo>
                <a:cubicBezTo>
                  <a:pt x="9447" y="9569"/>
                  <a:pt x="9466" y="9569"/>
                  <a:pt x="9485" y="9569"/>
                </a:cubicBezTo>
                <a:cubicBezTo>
                  <a:pt x="9508" y="9605"/>
                  <a:pt x="9528" y="9639"/>
                  <a:pt x="9548" y="9678"/>
                </a:cubicBezTo>
                <a:cubicBezTo>
                  <a:pt x="9605" y="9785"/>
                  <a:pt x="9661" y="9891"/>
                  <a:pt x="9778" y="9971"/>
                </a:cubicBezTo>
                <a:cubicBezTo>
                  <a:pt x="9874" y="10034"/>
                  <a:pt x="9967" y="10034"/>
                  <a:pt x="10063" y="10034"/>
                </a:cubicBezTo>
                <a:lnTo>
                  <a:pt x="10110" y="10034"/>
                </a:lnTo>
                <a:cubicBezTo>
                  <a:pt x="10220" y="10037"/>
                  <a:pt x="10329" y="10067"/>
                  <a:pt x="10429" y="10117"/>
                </a:cubicBezTo>
                <a:cubicBezTo>
                  <a:pt x="10459" y="10127"/>
                  <a:pt x="10489" y="10140"/>
                  <a:pt x="10522" y="10154"/>
                </a:cubicBezTo>
                <a:cubicBezTo>
                  <a:pt x="10525" y="10154"/>
                  <a:pt x="10529" y="10157"/>
                  <a:pt x="10535" y="10157"/>
                </a:cubicBezTo>
                <a:cubicBezTo>
                  <a:pt x="10548" y="10157"/>
                  <a:pt x="10562" y="10147"/>
                  <a:pt x="10568" y="10134"/>
                </a:cubicBezTo>
                <a:cubicBezTo>
                  <a:pt x="10575" y="10114"/>
                  <a:pt x="10565" y="10094"/>
                  <a:pt x="10545" y="10087"/>
                </a:cubicBezTo>
                <a:cubicBezTo>
                  <a:pt x="10515" y="10074"/>
                  <a:pt x="10485" y="10064"/>
                  <a:pt x="10459" y="10051"/>
                </a:cubicBezTo>
                <a:cubicBezTo>
                  <a:pt x="10349" y="9997"/>
                  <a:pt x="10229" y="9968"/>
                  <a:pt x="10110" y="9961"/>
                </a:cubicBezTo>
                <a:lnTo>
                  <a:pt x="10063" y="9961"/>
                </a:lnTo>
                <a:cubicBezTo>
                  <a:pt x="9967" y="9961"/>
                  <a:pt x="9894" y="9961"/>
                  <a:pt x="9817" y="9911"/>
                </a:cubicBezTo>
                <a:cubicBezTo>
                  <a:pt x="9718" y="9845"/>
                  <a:pt x="9665" y="9748"/>
                  <a:pt x="9611" y="9645"/>
                </a:cubicBezTo>
                <a:cubicBezTo>
                  <a:pt x="9598" y="9622"/>
                  <a:pt x="9585" y="9595"/>
                  <a:pt x="9571" y="9569"/>
                </a:cubicBezTo>
                <a:lnTo>
                  <a:pt x="9708" y="9569"/>
                </a:lnTo>
                <a:cubicBezTo>
                  <a:pt x="9851" y="9569"/>
                  <a:pt x="9994" y="9565"/>
                  <a:pt x="10130" y="9552"/>
                </a:cubicBezTo>
                <a:lnTo>
                  <a:pt x="10206" y="9595"/>
                </a:lnTo>
                <a:cubicBezTo>
                  <a:pt x="10342" y="9668"/>
                  <a:pt x="10452" y="9725"/>
                  <a:pt x="10555" y="9884"/>
                </a:cubicBezTo>
                <a:cubicBezTo>
                  <a:pt x="10592" y="9941"/>
                  <a:pt x="10625" y="9997"/>
                  <a:pt x="10658" y="10054"/>
                </a:cubicBezTo>
                <a:cubicBezTo>
                  <a:pt x="10741" y="10200"/>
                  <a:pt x="10838" y="10340"/>
                  <a:pt x="10944" y="10466"/>
                </a:cubicBezTo>
                <a:cubicBezTo>
                  <a:pt x="11047" y="10582"/>
                  <a:pt x="11177" y="10592"/>
                  <a:pt x="11303" y="10602"/>
                </a:cubicBezTo>
                <a:cubicBezTo>
                  <a:pt x="11413" y="10612"/>
                  <a:pt x="11516" y="10622"/>
                  <a:pt x="11599" y="10702"/>
                </a:cubicBezTo>
                <a:lnTo>
                  <a:pt x="11629" y="10732"/>
                </a:lnTo>
                <a:cubicBezTo>
                  <a:pt x="11821" y="10921"/>
                  <a:pt x="11974" y="11074"/>
                  <a:pt x="12277" y="11147"/>
                </a:cubicBezTo>
                <a:lnTo>
                  <a:pt x="12287" y="11147"/>
                </a:lnTo>
                <a:cubicBezTo>
                  <a:pt x="12330" y="11147"/>
                  <a:pt x="12336" y="11084"/>
                  <a:pt x="12297" y="11077"/>
                </a:cubicBezTo>
                <a:cubicBezTo>
                  <a:pt x="12011" y="11008"/>
                  <a:pt x="11871" y="10868"/>
                  <a:pt x="11678" y="10679"/>
                </a:cubicBezTo>
                <a:lnTo>
                  <a:pt x="11648" y="10649"/>
                </a:lnTo>
                <a:cubicBezTo>
                  <a:pt x="11549" y="10552"/>
                  <a:pt x="11426" y="10542"/>
                  <a:pt x="11306" y="10529"/>
                </a:cubicBezTo>
                <a:cubicBezTo>
                  <a:pt x="11190" y="10519"/>
                  <a:pt x="11080" y="10513"/>
                  <a:pt x="10997" y="10416"/>
                </a:cubicBezTo>
                <a:cubicBezTo>
                  <a:pt x="10894" y="10293"/>
                  <a:pt x="10801" y="10157"/>
                  <a:pt x="10721" y="10017"/>
                </a:cubicBezTo>
                <a:cubicBezTo>
                  <a:pt x="10685" y="9958"/>
                  <a:pt x="10652" y="9901"/>
                  <a:pt x="10615" y="9845"/>
                </a:cubicBezTo>
                <a:cubicBezTo>
                  <a:pt x="10505" y="9675"/>
                  <a:pt x="10389" y="9609"/>
                  <a:pt x="10259" y="9539"/>
                </a:cubicBezTo>
                <a:cubicBezTo>
                  <a:pt x="10412" y="9522"/>
                  <a:pt x="10562" y="9502"/>
                  <a:pt x="10711" y="9486"/>
                </a:cubicBezTo>
                <a:cubicBezTo>
                  <a:pt x="10808" y="9472"/>
                  <a:pt x="10911" y="9459"/>
                  <a:pt x="11010" y="9449"/>
                </a:cubicBezTo>
                <a:cubicBezTo>
                  <a:pt x="11107" y="9509"/>
                  <a:pt x="11240" y="9675"/>
                  <a:pt x="11260" y="9771"/>
                </a:cubicBezTo>
                <a:cubicBezTo>
                  <a:pt x="11266" y="9805"/>
                  <a:pt x="11273" y="9841"/>
                  <a:pt x="11273" y="9874"/>
                </a:cubicBezTo>
                <a:cubicBezTo>
                  <a:pt x="11276" y="9931"/>
                  <a:pt x="11286" y="9984"/>
                  <a:pt x="11306" y="10037"/>
                </a:cubicBezTo>
                <a:cubicBezTo>
                  <a:pt x="11343" y="10140"/>
                  <a:pt x="11406" y="10237"/>
                  <a:pt x="11489" y="10310"/>
                </a:cubicBezTo>
                <a:cubicBezTo>
                  <a:pt x="11602" y="10419"/>
                  <a:pt x="11742" y="10466"/>
                  <a:pt x="11874" y="10509"/>
                </a:cubicBezTo>
                <a:cubicBezTo>
                  <a:pt x="11948" y="10529"/>
                  <a:pt x="12017" y="10556"/>
                  <a:pt x="12084" y="10586"/>
                </a:cubicBezTo>
                <a:cubicBezTo>
                  <a:pt x="12270" y="10672"/>
                  <a:pt x="12449" y="10772"/>
                  <a:pt x="12622" y="10881"/>
                </a:cubicBezTo>
                <a:cubicBezTo>
                  <a:pt x="12629" y="10885"/>
                  <a:pt x="12635" y="10888"/>
                  <a:pt x="12642" y="10888"/>
                </a:cubicBezTo>
                <a:cubicBezTo>
                  <a:pt x="12655" y="10888"/>
                  <a:pt x="12665" y="10881"/>
                  <a:pt x="12672" y="10871"/>
                </a:cubicBezTo>
                <a:cubicBezTo>
                  <a:pt x="12682" y="10855"/>
                  <a:pt x="12679" y="10835"/>
                  <a:pt x="12662" y="10822"/>
                </a:cubicBezTo>
                <a:cubicBezTo>
                  <a:pt x="12486" y="10709"/>
                  <a:pt x="12303" y="10609"/>
                  <a:pt x="12114" y="10522"/>
                </a:cubicBezTo>
                <a:cubicBezTo>
                  <a:pt x="12044" y="10489"/>
                  <a:pt x="11974" y="10463"/>
                  <a:pt x="11901" y="10443"/>
                </a:cubicBezTo>
                <a:cubicBezTo>
                  <a:pt x="11768" y="10400"/>
                  <a:pt x="11642" y="10360"/>
                  <a:pt x="11539" y="10260"/>
                </a:cubicBezTo>
                <a:cubicBezTo>
                  <a:pt x="11466" y="10190"/>
                  <a:pt x="11409" y="10104"/>
                  <a:pt x="11373" y="10011"/>
                </a:cubicBezTo>
                <a:cubicBezTo>
                  <a:pt x="11359" y="9964"/>
                  <a:pt x="11349" y="9914"/>
                  <a:pt x="11346" y="9868"/>
                </a:cubicBezTo>
                <a:cubicBezTo>
                  <a:pt x="11346" y="9855"/>
                  <a:pt x="11346" y="9841"/>
                  <a:pt x="11343" y="9828"/>
                </a:cubicBezTo>
                <a:lnTo>
                  <a:pt x="11343" y="9828"/>
                </a:lnTo>
                <a:cubicBezTo>
                  <a:pt x="11400" y="9842"/>
                  <a:pt x="11457" y="9849"/>
                  <a:pt x="11515" y="9849"/>
                </a:cubicBezTo>
                <a:cubicBezTo>
                  <a:pt x="11541" y="9849"/>
                  <a:pt x="11566" y="9848"/>
                  <a:pt x="11592" y="9845"/>
                </a:cubicBezTo>
                <a:cubicBezTo>
                  <a:pt x="11625" y="9842"/>
                  <a:pt x="11658" y="9840"/>
                  <a:pt x="11690" y="9840"/>
                </a:cubicBezTo>
                <a:cubicBezTo>
                  <a:pt x="11703" y="9840"/>
                  <a:pt x="11716" y="9840"/>
                  <a:pt x="11728" y="9841"/>
                </a:cubicBezTo>
                <a:cubicBezTo>
                  <a:pt x="11878" y="9848"/>
                  <a:pt x="12017" y="9904"/>
                  <a:pt x="12130" y="9994"/>
                </a:cubicBezTo>
                <a:cubicBezTo>
                  <a:pt x="12180" y="10037"/>
                  <a:pt x="12230" y="10084"/>
                  <a:pt x="12277" y="10134"/>
                </a:cubicBezTo>
                <a:cubicBezTo>
                  <a:pt x="12326" y="10187"/>
                  <a:pt x="12380" y="10237"/>
                  <a:pt x="12436" y="10283"/>
                </a:cubicBezTo>
                <a:cubicBezTo>
                  <a:pt x="12612" y="10416"/>
                  <a:pt x="12752" y="10426"/>
                  <a:pt x="12964" y="10426"/>
                </a:cubicBezTo>
                <a:cubicBezTo>
                  <a:pt x="12966" y="10426"/>
                  <a:pt x="12967" y="10426"/>
                  <a:pt x="12968" y="10426"/>
                </a:cubicBezTo>
                <a:cubicBezTo>
                  <a:pt x="13016" y="10426"/>
                  <a:pt x="13017" y="10353"/>
                  <a:pt x="12970" y="10353"/>
                </a:cubicBezTo>
                <a:cubicBezTo>
                  <a:pt x="12968" y="10353"/>
                  <a:pt x="12967" y="10353"/>
                  <a:pt x="12964" y="10353"/>
                </a:cubicBezTo>
                <a:cubicBezTo>
                  <a:pt x="12762" y="10353"/>
                  <a:pt x="12639" y="10346"/>
                  <a:pt x="12479" y="10230"/>
                </a:cubicBezTo>
                <a:cubicBezTo>
                  <a:pt x="12426" y="10184"/>
                  <a:pt x="12373" y="10137"/>
                  <a:pt x="12326" y="10084"/>
                </a:cubicBezTo>
                <a:cubicBezTo>
                  <a:pt x="12280" y="10034"/>
                  <a:pt x="12227" y="9984"/>
                  <a:pt x="12174" y="9941"/>
                </a:cubicBezTo>
                <a:cubicBezTo>
                  <a:pt x="12047" y="9841"/>
                  <a:pt x="11894" y="9781"/>
                  <a:pt x="11735" y="9771"/>
                </a:cubicBezTo>
                <a:cubicBezTo>
                  <a:pt x="11720" y="9770"/>
                  <a:pt x="11706" y="9770"/>
                  <a:pt x="11691" y="9770"/>
                </a:cubicBezTo>
                <a:cubicBezTo>
                  <a:pt x="11656" y="9770"/>
                  <a:pt x="11622" y="9772"/>
                  <a:pt x="11589" y="9775"/>
                </a:cubicBezTo>
                <a:cubicBezTo>
                  <a:pt x="11550" y="9776"/>
                  <a:pt x="11511" y="9778"/>
                  <a:pt x="11474" y="9778"/>
                </a:cubicBezTo>
                <a:cubicBezTo>
                  <a:pt x="11425" y="9778"/>
                  <a:pt x="11382" y="9775"/>
                  <a:pt x="11349" y="9761"/>
                </a:cubicBezTo>
                <a:cubicBezTo>
                  <a:pt x="11346" y="9760"/>
                  <a:pt x="11343" y="9759"/>
                  <a:pt x="11339" y="9759"/>
                </a:cubicBezTo>
                <a:cubicBezTo>
                  <a:pt x="11336" y="9759"/>
                  <a:pt x="11333" y="9760"/>
                  <a:pt x="11329" y="9761"/>
                </a:cubicBezTo>
                <a:cubicBezTo>
                  <a:pt x="11310" y="9662"/>
                  <a:pt x="11213" y="9526"/>
                  <a:pt x="11113" y="9439"/>
                </a:cubicBezTo>
                <a:cubicBezTo>
                  <a:pt x="11303" y="9419"/>
                  <a:pt x="11492" y="9406"/>
                  <a:pt x="11685" y="9406"/>
                </a:cubicBezTo>
                <a:lnTo>
                  <a:pt x="11878" y="9406"/>
                </a:lnTo>
                <a:cubicBezTo>
                  <a:pt x="12041" y="9629"/>
                  <a:pt x="12247" y="9818"/>
                  <a:pt x="12486" y="9961"/>
                </a:cubicBezTo>
                <a:cubicBezTo>
                  <a:pt x="12619" y="10044"/>
                  <a:pt x="12719" y="10104"/>
                  <a:pt x="12878" y="10134"/>
                </a:cubicBezTo>
                <a:cubicBezTo>
                  <a:pt x="12915" y="10140"/>
                  <a:pt x="12955" y="10147"/>
                  <a:pt x="12991" y="10154"/>
                </a:cubicBezTo>
                <a:cubicBezTo>
                  <a:pt x="13091" y="10164"/>
                  <a:pt x="13187" y="10187"/>
                  <a:pt x="13277" y="10223"/>
                </a:cubicBezTo>
                <a:cubicBezTo>
                  <a:pt x="13280" y="10227"/>
                  <a:pt x="13287" y="10227"/>
                  <a:pt x="13293" y="10227"/>
                </a:cubicBezTo>
                <a:cubicBezTo>
                  <a:pt x="13330" y="10227"/>
                  <a:pt x="13340" y="10177"/>
                  <a:pt x="13307" y="10160"/>
                </a:cubicBezTo>
                <a:cubicBezTo>
                  <a:pt x="13210" y="10117"/>
                  <a:pt x="13107" y="10094"/>
                  <a:pt x="13001" y="10084"/>
                </a:cubicBezTo>
                <a:cubicBezTo>
                  <a:pt x="12964" y="10077"/>
                  <a:pt x="12928" y="10071"/>
                  <a:pt x="12891" y="10064"/>
                </a:cubicBezTo>
                <a:cubicBezTo>
                  <a:pt x="12745" y="10037"/>
                  <a:pt x="12652" y="9981"/>
                  <a:pt x="12522" y="9901"/>
                </a:cubicBezTo>
                <a:cubicBezTo>
                  <a:pt x="12306" y="9771"/>
                  <a:pt x="12117" y="9602"/>
                  <a:pt x="11968" y="9403"/>
                </a:cubicBezTo>
                <a:cubicBezTo>
                  <a:pt x="12184" y="9403"/>
                  <a:pt x="12390" y="9409"/>
                  <a:pt x="12589" y="9486"/>
                </a:cubicBezTo>
                <a:cubicBezTo>
                  <a:pt x="12808" y="9569"/>
                  <a:pt x="13014" y="9708"/>
                  <a:pt x="13214" y="9841"/>
                </a:cubicBezTo>
                <a:cubicBezTo>
                  <a:pt x="13277" y="9881"/>
                  <a:pt x="13343" y="9928"/>
                  <a:pt x="13406" y="9968"/>
                </a:cubicBezTo>
                <a:cubicBezTo>
                  <a:pt x="13416" y="9974"/>
                  <a:pt x="13430" y="9977"/>
                  <a:pt x="13446" y="9977"/>
                </a:cubicBezTo>
                <a:cubicBezTo>
                  <a:pt x="13448" y="9978"/>
                  <a:pt x="13449" y="9978"/>
                  <a:pt x="13450" y="9978"/>
                </a:cubicBezTo>
                <a:cubicBezTo>
                  <a:pt x="13517" y="9978"/>
                  <a:pt x="13542" y="9884"/>
                  <a:pt x="13483" y="9848"/>
                </a:cubicBezTo>
                <a:cubicBezTo>
                  <a:pt x="13420" y="9805"/>
                  <a:pt x="13357" y="9765"/>
                  <a:pt x="13293" y="9722"/>
                </a:cubicBezTo>
                <a:lnTo>
                  <a:pt x="13210" y="9668"/>
                </a:lnTo>
                <a:cubicBezTo>
                  <a:pt x="13258" y="9665"/>
                  <a:pt x="13308" y="9663"/>
                  <a:pt x="13358" y="9663"/>
                </a:cubicBezTo>
                <a:cubicBezTo>
                  <a:pt x="13487" y="9663"/>
                  <a:pt x="13618" y="9677"/>
                  <a:pt x="13719" y="9715"/>
                </a:cubicBezTo>
                <a:cubicBezTo>
                  <a:pt x="13722" y="9718"/>
                  <a:pt x="13725" y="9718"/>
                  <a:pt x="13729" y="9718"/>
                </a:cubicBezTo>
                <a:cubicBezTo>
                  <a:pt x="13745" y="9718"/>
                  <a:pt x="13759" y="9708"/>
                  <a:pt x="13762" y="9695"/>
                </a:cubicBezTo>
                <a:cubicBezTo>
                  <a:pt x="13769" y="9678"/>
                  <a:pt x="13762" y="9655"/>
                  <a:pt x="13742" y="9648"/>
                </a:cubicBezTo>
                <a:cubicBezTo>
                  <a:pt x="13636" y="9608"/>
                  <a:pt x="13496" y="9591"/>
                  <a:pt x="13359" y="9591"/>
                </a:cubicBezTo>
                <a:cubicBezTo>
                  <a:pt x="13274" y="9591"/>
                  <a:pt x="13189" y="9597"/>
                  <a:pt x="13114" y="9609"/>
                </a:cubicBezTo>
                <a:cubicBezTo>
                  <a:pt x="12964" y="9509"/>
                  <a:pt x="12805" y="9423"/>
                  <a:pt x="12639" y="9356"/>
                </a:cubicBezTo>
                <a:cubicBezTo>
                  <a:pt x="12433" y="9277"/>
                  <a:pt x="12221" y="9265"/>
                  <a:pt x="12013" y="9265"/>
                </a:cubicBezTo>
                <a:cubicBezTo>
                  <a:pt x="11959" y="9265"/>
                  <a:pt x="11905" y="9266"/>
                  <a:pt x="11851" y="9266"/>
                </a:cubicBezTo>
                <a:cubicBezTo>
                  <a:pt x="11795" y="9266"/>
                  <a:pt x="11738" y="9270"/>
                  <a:pt x="11682" y="9270"/>
                </a:cubicBezTo>
                <a:cubicBezTo>
                  <a:pt x="11599" y="9270"/>
                  <a:pt x="11519" y="9270"/>
                  <a:pt x="11439" y="9276"/>
                </a:cubicBezTo>
                <a:lnTo>
                  <a:pt x="11459" y="9270"/>
                </a:lnTo>
                <a:cubicBezTo>
                  <a:pt x="11625" y="9216"/>
                  <a:pt x="11808" y="9200"/>
                  <a:pt x="11987" y="9187"/>
                </a:cubicBezTo>
                <a:cubicBezTo>
                  <a:pt x="12054" y="9180"/>
                  <a:pt x="12124" y="9173"/>
                  <a:pt x="12190" y="9167"/>
                </a:cubicBezTo>
                <a:cubicBezTo>
                  <a:pt x="12300" y="9150"/>
                  <a:pt x="12413" y="9130"/>
                  <a:pt x="12522" y="9103"/>
                </a:cubicBezTo>
                <a:cubicBezTo>
                  <a:pt x="12556" y="9097"/>
                  <a:pt x="12589" y="9090"/>
                  <a:pt x="12619" y="9084"/>
                </a:cubicBezTo>
                <a:lnTo>
                  <a:pt x="12655" y="9074"/>
                </a:lnTo>
                <a:cubicBezTo>
                  <a:pt x="12705" y="9067"/>
                  <a:pt x="12755" y="9054"/>
                  <a:pt x="12802" y="9040"/>
                </a:cubicBezTo>
                <a:cubicBezTo>
                  <a:pt x="12812" y="9037"/>
                  <a:pt x="12825" y="9030"/>
                  <a:pt x="12838" y="9024"/>
                </a:cubicBezTo>
                <a:cubicBezTo>
                  <a:pt x="12858" y="9017"/>
                  <a:pt x="12878" y="9010"/>
                  <a:pt x="12901" y="9007"/>
                </a:cubicBezTo>
                <a:cubicBezTo>
                  <a:pt x="12974" y="9027"/>
                  <a:pt x="13048" y="9060"/>
                  <a:pt x="13114" y="9097"/>
                </a:cubicBezTo>
                <a:cubicBezTo>
                  <a:pt x="13174" y="9133"/>
                  <a:pt x="13230" y="9173"/>
                  <a:pt x="13287" y="9216"/>
                </a:cubicBezTo>
                <a:cubicBezTo>
                  <a:pt x="13423" y="9316"/>
                  <a:pt x="13576" y="9429"/>
                  <a:pt x="13712" y="9436"/>
                </a:cubicBezTo>
                <a:lnTo>
                  <a:pt x="13716" y="9436"/>
                </a:lnTo>
                <a:cubicBezTo>
                  <a:pt x="13762" y="9436"/>
                  <a:pt x="13762" y="9366"/>
                  <a:pt x="13716" y="9366"/>
                </a:cubicBezTo>
                <a:cubicBezTo>
                  <a:pt x="13599" y="9359"/>
                  <a:pt x="13456" y="9253"/>
                  <a:pt x="13327" y="9160"/>
                </a:cubicBezTo>
                <a:cubicBezTo>
                  <a:pt x="13270" y="9113"/>
                  <a:pt x="13210" y="9074"/>
                  <a:pt x="13147" y="9034"/>
                </a:cubicBezTo>
                <a:cubicBezTo>
                  <a:pt x="13077" y="8994"/>
                  <a:pt x="13004" y="8964"/>
                  <a:pt x="12928" y="8941"/>
                </a:cubicBezTo>
                <a:cubicBezTo>
                  <a:pt x="12921" y="8937"/>
                  <a:pt x="12915" y="8934"/>
                  <a:pt x="12908" y="8934"/>
                </a:cubicBezTo>
                <a:cubicBezTo>
                  <a:pt x="12818" y="8907"/>
                  <a:pt x="12725" y="8897"/>
                  <a:pt x="12632" y="8894"/>
                </a:cubicBezTo>
                <a:lnTo>
                  <a:pt x="12549" y="8894"/>
                </a:lnTo>
                <a:cubicBezTo>
                  <a:pt x="12527" y="8895"/>
                  <a:pt x="12505" y="8896"/>
                  <a:pt x="12483" y="8896"/>
                </a:cubicBezTo>
                <a:cubicBezTo>
                  <a:pt x="12376" y="8896"/>
                  <a:pt x="12269" y="8882"/>
                  <a:pt x="12167" y="8858"/>
                </a:cubicBezTo>
                <a:cubicBezTo>
                  <a:pt x="12130" y="8848"/>
                  <a:pt x="12100" y="8838"/>
                  <a:pt x="12067" y="8828"/>
                </a:cubicBezTo>
                <a:lnTo>
                  <a:pt x="12021" y="8811"/>
                </a:lnTo>
                <a:cubicBezTo>
                  <a:pt x="12077" y="8801"/>
                  <a:pt x="12137" y="8788"/>
                  <a:pt x="12193" y="8778"/>
                </a:cubicBezTo>
                <a:cubicBezTo>
                  <a:pt x="12290" y="8755"/>
                  <a:pt x="12386" y="8738"/>
                  <a:pt x="12483" y="8725"/>
                </a:cubicBezTo>
                <a:cubicBezTo>
                  <a:pt x="12577" y="8716"/>
                  <a:pt x="12672" y="8712"/>
                  <a:pt x="12767" y="8712"/>
                </a:cubicBezTo>
                <a:cubicBezTo>
                  <a:pt x="12861" y="8712"/>
                  <a:pt x="12956" y="8716"/>
                  <a:pt x="13051" y="8725"/>
                </a:cubicBezTo>
                <a:cubicBezTo>
                  <a:pt x="13147" y="8738"/>
                  <a:pt x="13240" y="8771"/>
                  <a:pt x="13320" y="8824"/>
                </a:cubicBezTo>
                <a:cubicBezTo>
                  <a:pt x="13373" y="8854"/>
                  <a:pt x="13426" y="8884"/>
                  <a:pt x="13483" y="8911"/>
                </a:cubicBezTo>
                <a:cubicBezTo>
                  <a:pt x="13562" y="8939"/>
                  <a:pt x="13644" y="8955"/>
                  <a:pt x="13729" y="8955"/>
                </a:cubicBezTo>
                <a:cubicBezTo>
                  <a:pt x="13743" y="8955"/>
                  <a:pt x="13757" y="8955"/>
                  <a:pt x="13772" y="8954"/>
                </a:cubicBezTo>
                <a:cubicBezTo>
                  <a:pt x="13838" y="8954"/>
                  <a:pt x="13905" y="8951"/>
                  <a:pt x="13968" y="8947"/>
                </a:cubicBezTo>
                <a:cubicBezTo>
                  <a:pt x="14031" y="8944"/>
                  <a:pt x="14081" y="8941"/>
                  <a:pt x="14131" y="8941"/>
                </a:cubicBezTo>
                <a:cubicBezTo>
                  <a:pt x="14133" y="8941"/>
                  <a:pt x="14135" y="8941"/>
                  <a:pt x="14137" y="8941"/>
                </a:cubicBezTo>
                <a:cubicBezTo>
                  <a:pt x="14182" y="8941"/>
                  <a:pt x="14182" y="8870"/>
                  <a:pt x="14137" y="8870"/>
                </a:cubicBezTo>
                <a:cubicBezTo>
                  <a:pt x="14135" y="8870"/>
                  <a:pt x="14133" y="8871"/>
                  <a:pt x="14131" y="8871"/>
                </a:cubicBezTo>
                <a:cubicBezTo>
                  <a:pt x="14081" y="8871"/>
                  <a:pt x="14025" y="8874"/>
                  <a:pt x="13965" y="8877"/>
                </a:cubicBezTo>
                <a:cubicBezTo>
                  <a:pt x="13903" y="8881"/>
                  <a:pt x="13837" y="8885"/>
                  <a:pt x="13774" y="8885"/>
                </a:cubicBezTo>
                <a:cubicBezTo>
                  <a:pt x="13677" y="8885"/>
                  <a:pt x="13584" y="8876"/>
                  <a:pt x="13509" y="8844"/>
                </a:cubicBezTo>
                <a:cubicBezTo>
                  <a:pt x="13456" y="8821"/>
                  <a:pt x="13406" y="8794"/>
                  <a:pt x="13360" y="8761"/>
                </a:cubicBezTo>
                <a:cubicBezTo>
                  <a:pt x="13320" y="8738"/>
                  <a:pt x="13277" y="8715"/>
                  <a:pt x="13237" y="8695"/>
                </a:cubicBezTo>
                <a:lnTo>
                  <a:pt x="13297" y="8648"/>
                </a:lnTo>
                <a:cubicBezTo>
                  <a:pt x="13413" y="8565"/>
                  <a:pt x="13556" y="8462"/>
                  <a:pt x="13659" y="8426"/>
                </a:cubicBezTo>
                <a:cubicBezTo>
                  <a:pt x="13745" y="8391"/>
                  <a:pt x="13843" y="8384"/>
                  <a:pt x="13941" y="8384"/>
                </a:cubicBezTo>
                <a:cubicBezTo>
                  <a:pt x="13976" y="8384"/>
                  <a:pt x="14010" y="8385"/>
                  <a:pt x="14045" y="8386"/>
                </a:cubicBezTo>
                <a:lnTo>
                  <a:pt x="14144" y="8386"/>
                </a:lnTo>
                <a:cubicBezTo>
                  <a:pt x="14187" y="8382"/>
                  <a:pt x="14187" y="8319"/>
                  <a:pt x="14144" y="8316"/>
                </a:cubicBezTo>
                <a:lnTo>
                  <a:pt x="14045" y="8316"/>
                </a:lnTo>
                <a:cubicBezTo>
                  <a:pt x="14009" y="8315"/>
                  <a:pt x="13974" y="8314"/>
                  <a:pt x="13938" y="8314"/>
                </a:cubicBezTo>
                <a:cubicBezTo>
                  <a:pt x="13835" y="8314"/>
                  <a:pt x="13731" y="8321"/>
                  <a:pt x="13632" y="8356"/>
                </a:cubicBezTo>
                <a:cubicBezTo>
                  <a:pt x="13523" y="8399"/>
                  <a:pt x="13383" y="8502"/>
                  <a:pt x="13257" y="8592"/>
                </a:cubicBezTo>
                <a:cubicBezTo>
                  <a:pt x="13220" y="8615"/>
                  <a:pt x="13187" y="8642"/>
                  <a:pt x="13157" y="8661"/>
                </a:cubicBezTo>
                <a:cubicBezTo>
                  <a:pt x="13127" y="8652"/>
                  <a:pt x="13094" y="8645"/>
                  <a:pt x="13064" y="8642"/>
                </a:cubicBezTo>
                <a:cubicBezTo>
                  <a:pt x="12966" y="8633"/>
                  <a:pt x="12869" y="8629"/>
                  <a:pt x="12772" y="8629"/>
                </a:cubicBezTo>
                <a:cubicBezTo>
                  <a:pt x="12675" y="8629"/>
                  <a:pt x="12579" y="8633"/>
                  <a:pt x="12483" y="8642"/>
                </a:cubicBezTo>
                <a:cubicBezTo>
                  <a:pt x="12380" y="8652"/>
                  <a:pt x="12283" y="8671"/>
                  <a:pt x="12184" y="8695"/>
                </a:cubicBezTo>
                <a:cubicBezTo>
                  <a:pt x="12067" y="8721"/>
                  <a:pt x="11951" y="8741"/>
                  <a:pt x="11831" y="8748"/>
                </a:cubicBezTo>
                <a:cubicBezTo>
                  <a:pt x="11719" y="8733"/>
                  <a:pt x="11605" y="8725"/>
                  <a:pt x="11491" y="8725"/>
                </a:cubicBezTo>
                <a:cubicBezTo>
                  <a:pt x="11452" y="8725"/>
                  <a:pt x="11414" y="8726"/>
                  <a:pt x="11376" y="8728"/>
                </a:cubicBezTo>
                <a:cubicBezTo>
                  <a:pt x="11363" y="8728"/>
                  <a:pt x="11351" y="8727"/>
                  <a:pt x="11338" y="8727"/>
                </a:cubicBezTo>
                <a:cubicBezTo>
                  <a:pt x="11252" y="8727"/>
                  <a:pt x="11168" y="8737"/>
                  <a:pt x="11084" y="8755"/>
                </a:cubicBezTo>
                <a:cubicBezTo>
                  <a:pt x="11084" y="8751"/>
                  <a:pt x="11080" y="8751"/>
                  <a:pt x="11080" y="8748"/>
                </a:cubicBezTo>
                <a:cubicBezTo>
                  <a:pt x="11057" y="8721"/>
                  <a:pt x="11027" y="8695"/>
                  <a:pt x="11000" y="8671"/>
                </a:cubicBezTo>
                <a:cubicBezTo>
                  <a:pt x="10957" y="8642"/>
                  <a:pt x="10921" y="8598"/>
                  <a:pt x="10894" y="8552"/>
                </a:cubicBezTo>
                <a:cubicBezTo>
                  <a:pt x="10891" y="8545"/>
                  <a:pt x="10887" y="8535"/>
                  <a:pt x="10884" y="8525"/>
                </a:cubicBezTo>
                <a:cubicBezTo>
                  <a:pt x="10871" y="8492"/>
                  <a:pt x="10854" y="8462"/>
                  <a:pt x="10834" y="8432"/>
                </a:cubicBezTo>
                <a:cubicBezTo>
                  <a:pt x="11061" y="8424"/>
                  <a:pt x="11301" y="8417"/>
                  <a:pt x="11544" y="8417"/>
                </a:cubicBezTo>
                <a:cubicBezTo>
                  <a:pt x="11689" y="8417"/>
                  <a:pt x="11836" y="8419"/>
                  <a:pt x="11981" y="8426"/>
                </a:cubicBezTo>
                <a:lnTo>
                  <a:pt x="12021" y="8426"/>
                </a:lnTo>
                <a:cubicBezTo>
                  <a:pt x="12098" y="8429"/>
                  <a:pt x="12174" y="8432"/>
                  <a:pt x="12249" y="8432"/>
                </a:cubicBezTo>
                <a:cubicBezTo>
                  <a:pt x="12419" y="8432"/>
                  <a:pt x="12584" y="8416"/>
                  <a:pt x="12745" y="8349"/>
                </a:cubicBezTo>
                <a:cubicBezTo>
                  <a:pt x="12921" y="8276"/>
                  <a:pt x="13104" y="8223"/>
                  <a:pt x="13290" y="8190"/>
                </a:cubicBezTo>
                <a:lnTo>
                  <a:pt x="13343" y="8180"/>
                </a:lnTo>
                <a:cubicBezTo>
                  <a:pt x="13480" y="8160"/>
                  <a:pt x="13609" y="8123"/>
                  <a:pt x="13735" y="8073"/>
                </a:cubicBezTo>
                <a:cubicBezTo>
                  <a:pt x="13772" y="8053"/>
                  <a:pt x="13809" y="8033"/>
                  <a:pt x="13845" y="8010"/>
                </a:cubicBezTo>
                <a:cubicBezTo>
                  <a:pt x="13913" y="7967"/>
                  <a:pt x="14000" y="7913"/>
                  <a:pt x="14055" y="7913"/>
                </a:cubicBezTo>
                <a:cubicBezTo>
                  <a:pt x="14060" y="7913"/>
                  <a:pt x="14064" y="7913"/>
                  <a:pt x="14068" y="7914"/>
                </a:cubicBezTo>
                <a:cubicBezTo>
                  <a:pt x="14070" y="7914"/>
                  <a:pt x="14072" y="7914"/>
                  <a:pt x="14074" y="7914"/>
                </a:cubicBezTo>
                <a:cubicBezTo>
                  <a:pt x="14089" y="7914"/>
                  <a:pt x="14105" y="7905"/>
                  <a:pt x="14108" y="7887"/>
                </a:cubicBezTo>
                <a:cubicBezTo>
                  <a:pt x="14111" y="7871"/>
                  <a:pt x="14101" y="7851"/>
                  <a:pt x="14081" y="7847"/>
                </a:cubicBezTo>
                <a:cubicBezTo>
                  <a:pt x="14071" y="7845"/>
                  <a:pt x="14061" y="7844"/>
                  <a:pt x="14050" y="7844"/>
                </a:cubicBezTo>
                <a:cubicBezTo>
                  <a:pt x="13975" y="7844"/>
                  <a:pt x="13884" y="7901"/>
                  <a:pt x="13805" y="7950"/>
                </a:cubicBezTo>
                <a:cubicBezTo>
                  <a:pt x="13772" y="7974"/>
                  <a:pt x="13739" y="7990"/>
                  <a:pt x="13706" y="8010"/>
                </a:cubicBezTo>
                <a:cubicBezTo>
                  <a:pt x="13583" y="8057"/>
                  <a:pt x="13460" y="8093"/>
                  <a:pt x="13330" y="8110"/>
                </a:cubicBezTo>
                <a:lnTo>
                  <a:pt x="13277" y="8120"/>
                </a:lnTo>
                <a:cubicBezTo>
                  <a:pt x="13197" y="8133"/>
                  <a:pt x="13124" y="8150"/>
                  <a:pt x="13051" y="8170"/>
                </a:cubicBezTo>
                <a:cubicBezTo>
                  <a:pt x="12861" y="7936"/>
                  <a:pt x="12587" y="7847"/>
                  <a:pt x="12289" y="7847"/>
                </a:cubicBezTo>
                <a:cubicBezTo>
                  <a:pt x="11972" y="7847"/>
                  <a:pt x="11627" y="7947"/>
                  <a:pt x="11323" y="8077"/>
                </a:cubicBezTo>
                <a:cubicBezTo>
                  <a:pt x="11339" y="7960"/>
                  <a:pt x="11413" y="7761"/>
                  <a:pt x="11459" y="7714"/>
                </a:cubicBezTo>
                <a:cubicBezTo>
                  <a:pt x="11516" y="7684"/>
                  <a:pt x="11569" y="7655"/>
                  <a:pt x="11622" y="7625"/>
                </a:cubicBezTo>
                <a:cubicBezTo>
                  <a:pt x="11765" y="7535"/>
                  <a:pt x="11904" y="7458"/>
                  <a:pt x="12077" y="7449"/>
                </a:cubicBezTo>
                <a:cubicBezTo>
                  <a:pt x="12099" y="7448"/>
                  <a:pt x="12121" y="7448"/>
                  <a:pt x="12143" y="7448"/>
                </a:cubicBezTo>
                <a:cubicBezTo>
                  <a:pt x="12340" y="7448"/>
                  <a:pt x="12537" y="7461"/>
                  <a:pt x="12732" y="7488"/>
                </a:cubicBezTo>
                <a:cubicBezTo>
                  <a:pt x="12832" y="7502"/>
                  <a:pt x="12935" y="7512"/>
                  <a:pt x="13038" y="7522"/>
                </a:cubicBezTo>
                <a:cubicBezTo>
                  <a:pt x="13121" y="7528"/>
                  <a:pt x="13207" y="7535"/>
                  <a:pt x="13293" y="7535"/>
                </a:cubicBezTo>
                <a:lnTo>
                  <a:pt x="13809" y="7535"/>
                </a:lnTo>
                <a:cubicBezTo>
                  <a:pt x="13853" y="7538"/>
                  <a:pt x="13897" y="7540"/>
                  <a:pt x="13942" y="7540"/>
                </a:cubicBezTo>
                <a:cubicBezTo>
                  <a:pt x="13986" y="7540"/>
                  <a:pt x="14030" y="7538"/>
                  <a:pt x="14074" y="7535"/>
                </a:cubicBezTo>
                <a:cubicBezTo>
                  <a:pt x="14101" y="7532"/>
                  <a:pt x="14128" y="7525"/>
                  <a:pt x="14154" y="7518"/>
                </a:cubicBezTo>
                <a:cubicBezTo>
                  <a:pt x="14182" y="7508"/>
                  <a:pt x="14212" y="7504"/>
                  <a:pt x="14241" y="7504"/>
                </a:cubicBezTo>
                <a:cubicBezTo>
                  <a:pt x="14250" y="7504"/>
                  <a:pt x="14259" y="7504"/>
                  <a:pt x="14267" y="7505"/>
                </a:cubicBezTo>
                <a:cubicBezTo>
                  <a:pt x="14269" y="7505"/>
                  <a:pt x="14271" y="7506"/>
                  <a:pt x="14273" y="7506"/>
                </a:cubicBezTo>
                <a:cubicBezTo>
                  <a:pt x="14291" y="7506"/>
                  <a:pt x="14307" y="7493"/>
                  <a:pt x="14310" y="7475"/>
                </a:cubicBezTo>
                <a:cubicBezTo>
                  <a:pt x="14314" y="7455"/>
                  <a:pt x="14300" y="7435"/>
                  <a:pt x="14280" y="7432"/>
                </a:cubicBezTo>
                <a:cubicBezTo>
                  <a:pt x="14272" y="7431"/>
                  <a:pt x="14263" y="7431"/>
                  <a:pt x="14255" y="7431"/>
                </a:cubicBezTo>
                <a:cubicBezTo>
                  <a:pt x="14215" y="7431"/>
                  <a:pt x="14177" y="7438"/>
                  <a:pt x="14141" y="7449"/>
                </a:cubicBezTo>
                <a:cubicBezTo>
                  <a:pt x="14118" y="7455"/>
                  <a:pt x="14094" y="7458"/>
                  <a:pt x="14071" y="7462"/>
                </a:cubicBezTo>
                <a:cubicBezTo>
                  <a:pt x="14020" y="7466"/>
                  <a:pt x="13970" y="7467"/>
                  <a:pt x="13919" y="7467"/>
                </a:cubicBezTo>
                <a:cubicBezTo>
                  <a:pt x="13883" y="7467"/>
                  <a:pt x="13848" y="7467"/>
                  <a:pt x="13812" y="7465"/>
                </a:cubicBezTo>
                <a:cubicBezTo>
                  <a:pt x="13769" y="7465"/>
                  <a:pt x="13725" y="7462"/>
                  <a:pt x="13682" y="7462"/>
                </a:cubicBezTo>
                <a:lnTo>
                  <a:pt x="13250" y="7462"/>
                </a:lnTo>
                <a:cubicBezTo>
                  <a:pt x="13277" y="7458"/>
                  <a:pt x="13300" y="7455"/>
                  <a:pt x="13327" y="7449"/>
                </a:cubicBezTo>
                <a:cubicBezTo>
                  <a:pt x="13456" y="7432"/>
                  <a:pt x="13589" y="7415"/>
                  <a:pt x="13676" y="7345"/>
                </a:cubicBezTo>
                <a:cubicBezTo>
                  <a:pt x="13702" y="7326"/>
                  <a:pt x="13735" y="7296"/>
                  <a:pt x="13769" y="7266"/>
                </a:cubicBezTo>
                <a:cubicBezTo>
                  <a:pt x="13898" y="7155"/>
                  <a:pt x="14067" y="7009"/>
                  <a:pt x="14206" y="7009"/>
                </a:cubicBezTo>
                <a:cubicBezTo>
                  <a:pt x="14213" y="7009"/>
                  <a:pt x="14220" y="7009"/>
                  <a:pt x="14227" y="7010"/>
                </a:cubicBezTo>
                <a:cubicBezTo>
                  <a:pt x="14247" y="7010"/>
                  <a:pt x="14264" y="6997"/>
                  <a:pt x="14267" y="6977"/>
                </a:cubicBezTo>
                <a:cubicBezTo>
                  <a:pt x="14267" y="6957"/>
                  <a:pt x="14254" y="6940"/>
                  <a:pt x="14234" y="6937"/>
                </a:cubicBezTo>
                <a:cubicBezTo>
                  <a:pt x="14225" y="6936"/>
                  <a:pt x="14215" y="6935"/>
                  <a:pt x="14206" y="6935"/>
                </a:cubicBezTo>
                <a:cubicBezTo>
                  <a:pt x="14040" y="6935"/>
                  <a:pt x="13857" y="7096"/>
                  <a:pt x="13722" y="7213"/>
                </a:cubicBezTo>
                <a:cubicBezTo>
                  <a:pt x="13689" y="7242"/>
                  <a:pt x="13659" y="7269"/>
                  <a:pt x="13629" y="7289"/>
                </a:cubicBezTo>
                <a:cubicBezTo>
                  <a:pt x="13559" y="7345"/>
                  <a:pt x="13436" y="7362"/>
                  <a:pt x="13317" y="7379"/>
                </a:cubicBezTo>
                <a:cubicBezTo>
                  <a:pt x="13210" y="7395"/>
                  <a:pt x="13111" y="7409"/>
                  <a:pt x="13034" y="7449"/>
                </a:cubicBezTo>
                <a:cubicBezTo>
                  <a:pt x="12935" y="7442"/>
                  <a:pt x="12835" y="7432"/>
                  <a:pt x="12738" y="7419"/>
                </a:cubicBezTo>
                <a:cubicBezTo>
                  <a:pt x="12541" y="7392"/>
                  <a:pt x="12341" y="7378"/>
                  <a:pt x="12141" y="7378"/>
                </a:cubicBezTo>
                <a:cubicBezTo>
                  <a:pt x="12118" y="7378"/>
                  <a:pt x="12096" y="7378"/>
                  <a:pt x="12074" y="7379"/>
                </a:cubicBezTo>
                <a:cubicBezTo>
                  <a:pt x="11884" y="7385"/>
                  <a:pt x="11732" y="7475"/>
                  <a:pt x="11585" y="7562"/>
                </a:cubicBezTo>
                <a:cubicBezTo>
                  <a:pt x="11466" y="7635"/>
                  <a:pt x="11343" y="7708"/>
                  <a:pt x="11200" y="7734"/>
                </a:cubicBezTo>
                <a:cubicBezTo>
                  <a:pt x="11110" y="7752"/>
                  <a:pt x="11019" y="7757"/>
                  <a:pt x="10927" y="7757"/>
                </a:cubicBezTo>
                <a:cubicBezTo>
                  <a:pt x="10842" y="7757"/>
                  <a:pt x="10756" y="7752"/>
                  <a:pt x="10668" y="7748"/>
                </a:cubicBezTo>
                <a:cubicBezTo>
                  <a:pt x="10590" y="7741"/>
                  <a:pt x="10511" y="7738"/>
                  <a:pt x="10432" y="7738"/>
                </a:cubicBezTo>
                <a:cubicBezTo>
                  <a:pt x="10353" y="7738"/>
                  <a:pt x="10274" y="7741"/>
                  <a:pt x="10196" y="7748"/>
                </a:cubicBezTo>
                <a:cubicBezTo>
                  <a:pt x="10043" y="7764"/>
                  <a:pt x="9881" y="7844"/>
                  <a:pt x="9731" y="7917"/>
                </a:cubicBezTo>
                <a:cubicBezTo>
                  <a:pt x="9758" y="7887"/>
                  <a:pt x="9784" y="7854"/>
                  <a:pt x="9804" y="7817"/>
                </a:cubicBezTo>
                <a:cubicBezTo>
                  <a:pt x="9824" y="7781"/>
                  <a:pt x="9841" y="7744"/>
                  <a:pt x="9851" y="7704"/>
                </a:cubicBezTo>
                <a:cubicBezTo>
                  <a:pt x="9857" y="7678"/>
                  <a:pt x="9864" y="7655"/>
                  <a:pt x="9874" y="7631"/>
                </a:cubicBezTo>
                <a:cubicBezTo>
                  <a:pt x="10100" y="7542"/>
                  <a:pt x="10329" y="7522"/>
                  <a:pt x="10598" y="7522"/>
                </a:cubicBezTo>
                <a:cubicBezTo>
                  <a:pt x="10967" y="7522"/>
                  <a:pt x="11210" y="7452"/>
                  <a:pt x="11496" y="7266"/>
                </a:cubicBezTo>
                <a:cubicBezTo>
                  <a:pt x="11811" y="7063"/>
                  <a:pt x="12021" y="7000"/>
                  <a:pt x="12403" y="7000"/>
                </a:cubicBezTo>
                <a:cubicBezTo>
                  <a:pt x="12499" y="7000"/>
                  <a:pt x="12599" y="7003"/>
                  <a:pt x="12695" y="7007"/>
                </a:cubicBezTo>
                <a:cubicBezTo>
                  <a:pt x="12779" y="7012"/>
                  <a:pt x="12862" y="7015"/>
                  <a:pt x="12945" y="7015"/>
                </a:cubicBezTo>
                <a:cubicBezTo>
                  <a:pt x="13061" y="7015"/>
                  <a:pt x="13177" y="7010"/>
                  <a:pt x="13293" y="7000"/>
                </a:cubicBezTo>
                <a:cubicBezTo>
                  <a:pt x="13420" y="6983"/>
                  <a:pt x="13543" y="6953"/>
                  <a:pt x="13666" y="6917"/>
                </a:cubicBezTo>
                <a:cubicBezTo>
                  <a:pt x="13814" y="6873"/>
                  <a:pt x="13957" y="6833"/>
                  <a:pt x="14102" y="6833"/>
                </a:cubicBezTo>
                <a:cubicBezTo>
                  <a:pt x="14113" y="6833"/>
                  <a:pt x="14123" y="6833"/>
                  <a:pt x="14134" y="6834"/>
                </a:cubicBezTo>
                <a:cubicBezTo>
                  <a:pt x="14136" y="6834"/>
                  <a:pt x="14138" y="6834"/>
                  <a:pt x="14140" y="6834"/>
                </a:cubicBezTo>
                <a:cubicBezTo>
                  <a:pt x="14177" y="6834"/>
                  <a:pt x="14207" y="6802"/>
                  <a:pt x="14207" y="6764"/>
                </a:cubicBezTo>
                <a:cubicBezTo>
                  <a:pt x="14207" y="6727"/>
                  <a:pt x="14177" y="6694"/>
                  <a:pt x="14138" y="6691"/>
                </a:cubicBezTo>
                <a:cubicBezTo>
                  <a:pt x="14127" y="6690"/>
                  <a:pt x="14116" y="6690"/>
                  <a:pt x="14105" y="6690"/>
                </a:cubicBezTo>
                <a:cubicBezTo>
                  <a:pt x="13940" y="6690"/>
                  <a:pt x="13779" y="6737"/>
                  <a:pt x="13626" y="6781"/>
                </a:cubicBezTo>
                <a:cubicBezTo>
                  <a:pt x="13513" y="6817"/>
                  <a:pt x="13396" y="6844"/>
                  <a:pt x="13280" y="6857"/>
                </a:cubicBezTo>
                <a:cubicBezTo>
                  <a:pt x="13168" y="6867"/>
                  <a:pt x="13054" y="6872"/>
                  <a:pt x="12941" y="6872"/>
                </a:cubicBezTo>
                <a:cubicBezTo>
                  <a:pt x="12860" y="6872"/>
                  <a:pt x="12779" y="6869"/>
                  <a:pt x="12699" y="6864"/>
                </a:cubicBezTo>
                <a:cubicBezTo>
                  <a:pt x="12599" y="6860"/>
                  <a:pt x="12499" y="6857"/>
                  <a:pt x="12403" y="6857"/>
                </a:cubicBezTo>
                <a:cubicBezTo>
                  <a:pt x="12137" y="6857"/>
                  <a:pt x="11944" y="6887"/>
                  <a:pt x="11752" y="6967"/>
                </a:cubicBezTo>
                <a:lnTo>
                  <a:pt x="11755" y="6960"/>
                </a:lnTo>
                <a:cubicBezTo>
                  <a:pt x="11841" y="6800"/>
                  <a:pt x="11918" y="6661"/>
                  <a:pt x="12057" y="6538"/>
                </a:cubicBezTo>
                <a:cubicBezTo>
                  <a:pt x="12167" y="6588"/>
                  <a:pt x="12280" y="6624"/>
                  <a:pt x="12396" y="6644"/>
                </a:cubicBezTo>
                <a:cubicBezTo>
                  <a:pt x="12453" y="6654"/>
                  <a:pt x="12509" y="6658"/>
                  <a:pt x="12566" y="6658"/>
                </a:cubicBezTo>
                <a:cubicBezTo>
                  <a:pt x="12762" y="6654"/>
                  <a:pt x="12958" y="6618"/>
                  <a:pt x="13141" y="6545"/>
                </a:cubicBezTo>
                <a:cubicBezTo>
                  <a:pt x="13254" y="6498"/>
                  <a:pt x="13380" y="6448"/>
                  <a:pt x="13533" y="6392"/>
                </a:cubicBezTo>
                <a:cubicBezTo>
                  <a:pt x="13576" y="6378"/>
                  <a:pt x="13629" y="6365"/>
                  <a:pt x="13689" y="6352"/>
                </a:cubicBezTo>
                <a:cubicBezTo>
                  <a:pt x="13819" y="6319"/>
                  <a:pt x="13965" y="6282"/>
                  <a:pt x="14045" y="6196"/>
                </a:cubicBezTo>
                <a:cubicBezTo>
                  <a:pt x="14058" y="6182"/>
                  <a:pt x="14058" y="6159"/>
                  <a:pt x="14041" y="6146"/>
                </a:cubicBezTo>
                <a:cubicBezTo>
                  <a:pt x="14035" y="6140"/>
                  <a:pt x="14026" y="6136"/>
                  <a:pt x="14018" y="6136"/>
                </a:cubicBezTo>
                <a:cubicBezTo>
                  <a:pt x="14008" y="6136"/>
                  <a:pt x="13998" y="6140"/>
                  <a:pt x="13991" y="6149"/>
                </a:cubicBezTo>
                <a:cubicBezTo>
                  <a:pt x="13925" y="6219"/>
                  <a:pt x="13792" y="6252"/>
                  <a:pt x="13669" y="6282"/>
                </a:cubicBezTo>
                <a:cubicBezTo>
                  <a:pt x="13616" y="6295"/>
                  <a:pt x="13559" y="6309"/>
                  <a:pt x="13506" y="6329"/>
                </a:cubicBezTo>
                <a:cubicBezTo>
                  <a:pt x="13357" y="6385"/>
                  <a:pt x="13227" y="6435"/>
                  <a:pt x="13111" y="6481"/>
                </a:cubicBezTo>
                <a:cubicBezTo>
                  <a:pt x="12938" y="6551"/>
                  <a:pt x="12752" y="6588"/>
                  <a:pt x="12562" y="6588"/>
                </a:cubicBezTo>
                <a:cubicBezTo>
                  <a:pt x="12685" y="6478"/>
                  <a:pt x="12818" y="6382"/>
                  <a:pt x="12961" y="6305"/>
                </a:cubicBezTo>
                <a:lnTo>
                  <a:pt x="13028" y="6269"/>
                </a:lnTo>
                <a:cubicBezTo>
                  <a:pt x="13177" y="6192"/>
                  <a:pt x="13333" y="6109"/>
                  <a:pt x="13483" y="6016"/>
                </a:cubicBezTo>
                <a:cubicBezTo>
                  <a:pt x="13509" y="5996"/>
                  <a:pt x="13543" y="5980"/>
                  <a:pt x="13579" y="5956"/>
                </a:cubicBezTo>
                <a:cubicBezTo>
                  <a:pt x="13696" y="5890"/>
                  <a:pt x="13832" y="5810"/>
                  <a:pt x="13892" y="5714"/>
                </a:cubicBezTo>
                <a:cubicBezTo>
                  <a:pt x="13915" y="5686"/>
                  <a:pt x="13890" y="5657"/>
                  <a:pt x="13864" y="5657"/>
                </a:cubicBezTo>
                <a:cubicBezTo>
                  <a:pt x="13852" y="5657"/>
                  <a:pt x="13840" y="5663"/>
                  <a:pt x="13832" y="5677"/>
                </a:cubicBezTo>
                <a:cubicBezTo>
                  <a:pt x="13782" y="5760"/>
                  <a:pt x="13652" y="5830"/>
                  <a:pt x="13543" y="5897"/>
                </a:cubicBezTo>
                <a:cubicBezTo>
                  <a:pt x="13506" y="5917"/>
                  <a:pt x="13473" y="5936"/>
                  <a:pt x="13443" y="5956"/>
                </a:cubicBezTo>
                <a:cubicBezTo>
                  <a:pt x="13300" y="6046"/>
                  <a:pt x="13144" y="6129"/>
                  <a:pt x="12994" y="6209"/>
                </a:cubicBezTo>
                <a:lnTo>
                  <a:pt x="12931" y="6242"/>
                </a:lnTo>
                <a:cubicBezTo>
                  <a:pt x="12762" y="6332"/>
                  <a:pt x="12609" y="6445"/>
                  <a:pt x="12473" y="6575"/>
                </a:cubicBezTo>
                <a:cubicBezTo>
                  <a:pt x="12469" y="6578"/>
                  <a:pt x="12466" y="6581"/>
                  <a:pt x="12466" y="6584"/>
                </a:cubicBezTo>
                <a:cubicBezTo>
                  <a:pt x="12446" y="6584"/>
                  <a:pt x="12426" y="6581"/>
                  <a:pt x="12409" y="6578"/>
                </a:cubicBezTo>
                <a:cubicBezTo>
                  <a:pt x="12297" y="6555"/>
                  <a:pt x="12187" y="6521"/>
                  <a:pt x="12084" y="6475"/>
                </a:cubicBezTo>
                <a:lnTo>
                  <a:pt x="12084" y="6471"/>
                </a:lnTo>
                <a:cubicBezTo>
                  <a:pt x="12074" y="6462"/>
                  <a:pt x="12061" y="6458"/>
                  <a:pt x="12051" y="6458"/>
                </a:cubicBezTo>
                <a:cubicBezTo>
                  <a:pt x="11987" y="6432"/>
                  <a:pt x="11924" y="6402"/>
                  <a:pt x="11864" y="6375"/>
                </a:cubicBezTo>
                <a:lnTo>
                  <a:pt x="11752" y="6322"/>
                </a:lnTo>
                <a:cubicBezTo>
                  <a:pt x="11735" y="6315"/>
                  <a:pt x="11722" y="6309"/>
                  <a:pt x="11705" y="6302"/>
                </a:cubicBezTo>
                <a:cubicBezTo>
                  <a:pt x="11705" y="6299"/>
                  <a:pt x="11702" y="6295"/>
                  <a:pt x="11698" y="6292"/>
                </a:cubicBezTo>
                <a:cubicBezTo>
                  <a:pt x="11693" y="6287"/>
                  <a:pt x="11685" y="6281"/>
                  <a:pt x="11675" y="6281"/>
                </a:cubicBezTo>
                <a:cubicBezTo>
                  <a:pt x="11673" y="6281"/>
                  <a:pt x="11671" y="6281"/>
                  <a:pt x="11668" y="6282"/>
                </a:cubicBezTo>
                <a:cubicBezTo>
                  <a:pt x="11602" y="6249"/>
                  <a:pt x="11539" y="6212"/>
                  <a:pt x="11479" y="6166"/>
                </a:cubicBezTo>
                <a:lnTo>
                  <a:pt x="11479" y="6166"/>
                </a:lnTo>
                <a:cubicBezTo>
                  <a:pt x="11516" y="6172"/>
                  <a:pt x="11552" y="6176"/>
                  <a:pt x="11589" y="6176"/>
                </a:cubicBezTo>
                <a:cubicBezTo>
                  <a:pt x="11639" y="6176"/>
                  <a:pt x="11688" y="6172"/>
                  <a:pt x="11738" y="6169"/>
                </a:cubicBezTo>
                <a:cubicBezTo>
                  <a:pt x="11798" y="6162"/>
                  <a:pt x="11855" y="6162"/>
                  <a:pt x="11911" y="6162"/>
                </a:cubicBezTo>
                <a:cubicBezTo>
                  <a:pt x="11951" y="6166"/>
                  <a:pt x="11990" y="6167"/>
                  <a:pt x="12030" y="6167"/>
                </a:cubicBezTo>
                <a:cubicBezTo>
                  <a:pt x="12146" y="6167"/>
                  <a:pt x="12261" y="6153"/>
                  <a:pt x="12373" y="6126"/>
                </a:cubicBezTo>
                <a:lnTo>
                  <a:pt x="12403" y="6116"/>
                </a:lnTo>
                <a:cubicBezTo>
                  <a:pt x="12602" y="6069"/>
                  <a:pt x="12808" y="6020"/>
                  <a:pt x="12984" y="5900"/>
                </a:cubicBezTo>
                <a:cubicBezTo>
                  <a:pt x="13048" y="5860"/>
                  <a:pt x="13117" y="5817"/>
                  <a:pt x="13194" y="5777"/>
                </a:cubicBezTo>
                <a:cubicBezTo>
                  <a:pt x="13400" y="5657"/>
                  <a:pt x="13632" y="5528"/>
                  <a:pt x="13739" y="5335"/>
                </a:cubicBezTo>
                <a:cubicBezTo>
                  <a:pt x="13755" y="5307"/>
                  <a:pt x="13731" y="5283"/>
                  <a:pt x="13706" y="5283"/>
                </a:cubicBezTo>
                <a:cubicBezTo>
                  <a:pt x="13695" y="5283"/>
                  <a:pt x="13684" y="5287"/>
                  <a:pt x="13676" y="5298"/>
                </a:cubicBezTo>
                <a:cubicBezTo>
                  <a:pt x="13596" y="5441"/>
                  <a:pt x="13433" y="5554"/>
                  <a:pt x="13267" y="5651"/>
                </a:cubicBezTo>
                <a:cubicBezTo>
                  <a:pt x="13320" y="5401"/>
                  <a:pt x="13413" y="5239"/>
                  <a:pt x="13583" y="5006"/>
                </a:cubicBezTo>
                <a:cubicBezTo>
                  <a:pt x="13600" y="4979"/>
                  <a:pt x="13575" y="4952"/>
                  <a:pt x="13550" y="4952"/>
                </a:cubicBezTo>
                <a:cubicBezTo>
                  <a:pt x="13542" y="4952"/>
                  <a:pt x="13533" y="4955"/>
                  <a:pt x="13526" y="4963"/>
                </a:cubicBezTo>
                <a:cubicBezTo>
                  <a:pt x="13337" y="5222"/>
                  <a:pt x="13237" y="5395"/>
                  <a:pt x="13187" y="5691"/>
                </a:cubicBezTo>
                <a:cubicBezTo>
                  <a:pt x="13187" y="5694"/>
                  <a:pt x="13187" y="5697"/>
                  <a:pt x="13187" y="5697"/>
                </a:cubicBezTo>
                <a:lnTo>
                  <a:pt x="13157" y="5714"/>
                </a:lnTo>
                <a:cubicBezTo>
                  <a:pt x="13081" y="5757"/>
                  <a:pt x="13008" y="5797"/>
                  <a:pt x="12945" y="5840"/>
                </a:cubicBezTo>
                <a:cubicBezTo>
                  <a:pt x="12778" y="5953"/>
                  <a:pt x="12579" y="6003"/>
                  <a:pt x="12386" y="6049"/>
                </a:cubicBezTo>
                <a:lnTo>
                  <a:pt x="12356" y="6056"/>
                </a:lnTo>
                <a:cubicBezTo>
                  <a:pt x="12290" y="6073"/>
                  <a:pt x="12227" y="6083"/>
                  <a:pt x="12160" y="6089"/>
                </a:cubicBezTo>
                <a:cubicBezTo>
                  <a:pt x="12193" y="6056"/>
                  <a:pt x="12230" y="6023"/>
                  <a:pt x="12263" y="5993"/>
                </a:cubicBezTo>
                <a:cubicBezTo>
                  <a:pt x="12297" y="5960"/>
                  <a:pt x="12340" y="5913"/>
                  <a:pt x="12383" y="5880"/>
                </a:cubicBezTo>
                <a:cubicBezTo>
                  <a:pt x="12416" y="5853"/>
                  <a:pt x="12446" y="5827"/>
                  <a:pt x="12479" y="5797"/>
                </a:cubicBezTo>
                <a:cubicBezTo>
                  <a:pt x="12586" y="5710"/>
                  <a:pt x="12699" y="5617"/>
                  <a:pt x="12802" y="5514"/>
                </a:cubicBezTo>
                <a:cubicBezTo>
                  <a:pt x="12855" y="5461"/>
                  <a:pt x="12901" y="5401"/>
                  <a:pt x="12948" y="5348"/>
                </a:cubicBezTo>
                <a:cubicBezTo>
                  <a:pt x="13001" y="5282"/>
                  <a:pt x="13058" y="5222"/>
                  <a:pt x="13117" y="5162"/>
                </a:cubicBezTo>
                <a:lnTo>
                  <a:pt x="13187" y="5096"/>
                </a:lnTo>
                <a:cubicBezTo>
                  <a:pt x="13317" y="4986"/>
                  <a:pt x="13436" y="4863"/>
                  <a:pt x="13546" y="4737"/>
                </a:cubicBezTo>
                <a:cubicBezTo>
                  <a:pt x="13559" y="4720"/>
                  <a:pt x="13556" y="4697"/>
                  <a:pt x="13539" y="4687"/>
                </a:cubicBezTo>
                <a:cubicBezTo>
                  <a:pt x="13534" y="4681"/>
                  <a:pt x="13526" y="4678"/>
                  <a:pt x="13518" y="4678"/>
                </a:cubicBezTo>
                <a:cubicBezTo>
                  <a:pt x="13508" y="4678"/>
                  <a:pt x="13497" y="4683"/>
                  <a:pt x="13490" y="4690"/>
                </a:cubicBezTo>
                <a:cubicBezTo>
                  <a:pt x="13383" y="4817"/>
                  <a:pt x="13264" y="4933"/>
                  <a:pt x="13141" y="5043"/>
                </a:cubicBezTo>
                <a:lnTo>
                  <a:pt x="13067" y="5109"/>
                </a:lnTo>
                <a:cubicBezTo>
                  <a:pt x="13008" y="5172"/>
                  <a:pt x="12948" y="5235"/>
                  <a:pt x="12895" y="5302"/>
                </a:cubicBezTo>
                <a:cubicBezTo>
                  <a:pt x="12848" y="5358"/>
                  <a:pt x="12802" y="5415"/>
                  <a:pt x="12752" y="5465"/>
                </a:cubicBezTo>
                <a:cubicBezTo>
                  <a:pt x="12649" y="5568"/>
                  <a:pt x="12539" y="5657"/>
                  <a:pt x="12433" y="5744"/>
                </a:cubicBezTo>
                <a:lnTo>
                  <a:pt x="12336" y="5827"/>
                </a:lnTo>
                <a:cubicBezTo>
                  <a:pt x="12293" y="5863"/>
                  <a:pt x="12253" y="5903"/>
                  <a:pt x="12213" y="5943"/>
                </a:cubicBezTo>
                <a:cubicBezTo>
                  <a:pt x="12160" y="5996"/>
                  <a:pt x="12100" y="6049"/>
                  <a:pt x="12037" y="6096"/>
                </a:cubicBezTo>
                <a:cubicBezTo>
                  <a:pt x="11997" y="6096"/>
                  <a:pt x="11954" y="6096"/>
                  <a:pt x="11914" y="6093"/>
                </a:cubicBezTo>
                <a:cubicBezTo>
                  <a:pt x="11855" y="6093"/>
                  <a:pt x="11795" y="6093"/>
                  <a:pt x="11735" y="6099"/>
                </a:cubicBezTo>
                <a:cubicBezTo>
                  <a:pt x="11687" y="6102"/>
                  <a:pt x="11639" y="6105"/>
                  <a:pt x="11593" y="6105"/>
                </a:cubicBezTo>
                <a:cubicBezTo>
                  <a:pt x="11531" y="6105"/>
                  <a:pt x="11473" y="6100"/>
                  <a:pt x="11426" y="6083"/>
                </a:cubicBezTo>
                <a:lnTo>
                  <a:pt x="11419" y="6083"/>
                </a:lnTo>
                <a:cubicBezTo>
                  <a:pt x="11562" y="6059"/>
                  <a:pt x="11712" y="6020"/>
                  <a:pt x="11821" y="5943"/>
                </a:cubicBezTo>
                <a:cubicBezTo>
                  <a:pt x="11987" y="5820"/>
                  <a:pt x="12144" y="5684"/>
                  <a:pt x="12287" y="5534"/>
                </a:cubicBezTo>
                <a:lnTo>
                  <a:pt x="12350" y="5471"/>
                </a:lnTo>
                <a:cubicBezTo>
                  <a:pt x="12499" y="5312"/>
                  <a:pt x="12662" y="5165"/>
                  <a:pt x="12832" y="5029"/>
                </a:cubicBezTo>
                <a:cubicBezTo>
                  <a:pt x="12938" y="4946"/>
                  <a:pt x="13038" y="4860"/>
                  <a:pt x="13134" y="4767"/>
                </a:cubicBezTo>
                <a:cubicBezTo>
                  <a:pt x="13167" y="4733"/>
                  <a:pt x="13197" y="4700"/>
                  <a:pt x="13224" y="4664"/>
                </a:cubicBezTo>
                <a:cubicBezTo>
                  <a:pt x="13274" y="4601"/>
                  <a:pt x="13330" y="4531"/>
                  <a:pt x="13380" y="4507"/>
                </a:cubicBezTo>
                <a:cubicBezTo>
                  <a:pt x="13419" y="4493"/>
                  <a:pt x="13401" y="4439"/>
                  <a:pt x="13367" y="4439"/>
                </a:cubicBezTo>
                <a:cubicBezTo>
                  <a:pt x="13360" y="4439"/>
                  <a:pt x="13354" y="4440"/>
                  <a:pt x="13347" y="4444"/>
                </a:cubicBezTo>
                <a:cubicBezTo>
                  <a:pt x="13284" y="4474"/>
                  <a:pt x="13224" y="4547"/>
                  <a:pt x="13167" y="4620"/>
                </a:cubicBezTo>
                <a:cubicBezTo>
                  <a:pt x="13141" y="4654"/>
                  <a:pt x="13114" y="4687"/>
                  <a:pt x="13084" y="4717"/>
                </a:cubicBezTo>
                <a:cubicBezTo>
                  <a:pt x="12991" y="4807"/>
                  <a:pt x="12891" y="4893"/>
                  <a:pt x="12788" y="4973"/>
                </a:cubicBezTo>
                <a:cubicBezTo>
                  <a:pt x="12616" y="5109"/>
                  <a:pt x="12453" y="5262"/>
                  <a:pt x="12300" y="5421"/>
                </a:cubicBezTo>
                <a:lnTo>
                  <a:pt x="12233" y="5484"/>
                </a:lnTo>
                <a:cubicBezTo>
                  <a:pt x="12094" y="5631"/>
                  <a:pt x="11944" y="5764"/>
                  <a:pt x="11781" y="5883"/>
                </a:cubicBezTo>
                <a:cubicBezTo>
                  <a:pt x="11672" y="5960"/>
                  <a:pt x="11516" y="5996"/>
                  <a:pt x="11373" y="6020"/>
                </a:cubicBezTo>
                <a:lnTo>
                  <a:pt x="11446" y="5943"/>
                </a:lnTo>
                <a:cubicBezTo>
                  <a:pt x="11565" y="5823"/>
                  <a:pt x="11688" y="5701"/>
                  <a:pt x="11771" y="5541"/>
                </a:cubicBezTo>
                <a:cubicBezTo>
                  <a:pt x="11798" y="5491"/>
                  <a:pt x="11818" y="5445"/>
                  <a:pt x="11838" y="5395"/>
                </a:cubicBezTo>
                <a:cubicBezTo>
                  <a:pt x="11871" y="5295"/>
                  <a:pt x="11928" y="5202"/>
                  <a:pt x="11997" y="5119"/>
                </a:cubicBezTo>
                <a:cubicBezTo>
                  <a:pt x="12054" y="5066"/>
                  <a:pt x="12114" y="5016"/>
                  <a:pt x="12177" y="4973"/>
                </a:cubicBezTo>
                <a:cubicBezTo>
                  <a:pt x="12237" y="4930"/>
                  <a:pt x="12293" y="4886"/>
                  <a:pt x="12346" y="4836"/>
                </a:cubicBezTo>
                <a:cubicBezTo>
                  <a:pt x="12390" y="4797"/>
                  <a:pt x="12426" y="4753"/>
                  <a:pt x="12463" y="4707"/>
                </a:cubicBezTo>
                <a:cubicBezTo>
                  <a:pt x="12532" y="4620"/>
                  <a:pt x="12612" y="4547"/>
                  <a:pt x="12705" y="4484"/>
                </a:cubicBezTo>
                <a:cubicBezTo>
                  <a:pt x="12778" y="4448"/>
                  <a:pt x="12858" y="4414"/>
                  <a:pt x="12941" y="4394"/>
                </a:cubicBezTo>
                <a:cubicBezTo>
                  <a:pt x="13067" y="4355"/>
                  <a:pt x="13200" y="4315"/>
                  <a:pt x="13293" y="4228"/>
                </a:cubicBezTo>
                <a:cubicBezTo>
                  <a:pt x="13307" y="4215"/>
                  <a:pt x="13307" y="4192"/>
                  <a:pt x="13293" y="4178"/>
                </a:cubicBezTo>
                <a:cubicBezTo>
                  <a:pt x="13285" y="4172"/>
                  <a:pt x="13276" y="4169"/>
                  <a:pt x="13267" y="4169"/>
                </a:cubicBezTo>
                <a:cubicBezTo>
                  <a:pt x="13258" y="4169"/>
                  <a:pt x="13249" y="4172"/>
                  <a:pt x="13240" y="4178"/>
                </a:cubicBezTo>
                <a:cubicBezTo>
                  <a:pt x="13161" y="4255"/>
                  <a:pt x="13038" y="4291"/>
                  <a:pt x="12918" y="4328"/>
                </a:cubicBezTo>
                <a:cubicBezTo>
                  <a:pt x="12832" y="4351"/>
                  <a:pt x="12748" y="4385"/>
                  <a:pt x="12665" y="4424"/>
                </a:cubicBezTo>
                <a:cubicBezTo>
                  <a:pt x="12569" y="4491"/>
                  <a:pt x="12479" y="4571"/>
                  <a:pt x="12409" y="4664"/>
                </a:cubicBezTo>
                <a:cubicBezTo>
                  <a:pt x="12370" y="4707"/>
                  <a:pt x="12333" y="4750"/>
                  <a:pt x="12297" y="4787"/>
                </a:cubicBezTo>
                <a:cubicBezTo>
                  <a:pt x="12243" y="4836"/>
                  <a:pt x="12190" y="4880"/>
                  <a:pt x="12134" y="4916"/>
                </a:cubicBezTo>
                <a:cubicBezTo>
                  <a:pt x="12067" y="4963"/>
                  <a:pt x="12004" y="5016"/>
                  <a:pt x="11944" y="5072"/>
                </a:cubicBezTo>
                <a:cubicBezTo>
                  <a:pt x="11924" y="5096"/>
                  <a:pt x="11904" y="5119"/>
                  <a:pt x="11884" y="5146"/>
                </a:cubicBezTo>
                <a:cubicBezTo>
                  <a:pt x="11662" y="5152"/>
                  <a:pt x="11472" y="5209"/>
                  <a:pt x="11236" y="5338"/>
                </a:cubicBezTo>
                <a:cubicBezTo>
                  <a:pt x="11060" y="5435"/>
                  <a:pt x="10917" y="5574"/>
                  <a:pt x="10778" y="5710"/>
                </a:cubicBezTo>
                <a:lnTo>
                  <a:pt x="10715" y="5774"/>
                </a:lnTo>
                <a:cubicBezTo>
                  <a:pt x="10625" y="5794"/>
                  <a:pt x="10532" y="5804"/>
                  <a:pt x="10442" y="5807"/>
                </a:cubicBezTo>
                <a:cubicBezTo>
                  <a:pt x="10336" y="5810"/>
                  <a:pt x="10229" y="5823"/>
                  <a:pt x="10126" y="5850"/>
                </a:cubicBezTo>
                <a:cubicBezTo>
                  <a:pt x="9950" y="5907"/>
                  <a:pt x="9781" y="5983"/>
                  <a:pt x="9621" y="6079"/>
                </a:cubicBezTo>
                <a:cubicBezTo>
                  <a:pt x="9625" y="6076"/>
                  <a:pt x="9625" y="6073"/>
                  <a:pt x="9625" y="6069"/>
                </a:cubicBezTo>
                <a:cubicBezTo>
                  <a:pt x="9628" y="6049"/>
                  <a:pt x="9638" y="6033"/>
                  <a:pt x="9655" y="6016"/>
                </a:cubicBezTo>
                <a:cubicBezTo>
                  <a:pt x="9665" y="6010"/>
                  <a:pt x="9671" y="5996"/>
                  <a:pt x="9678" y="5986"/>
                </a:cubicBezTo>
                <a:cubicBezTo>
                  <a:pt x="9768" y="5860"/>
                  <a:pt x="9891" y="5787"/>
                  <a:pt x="10020" y="5714"/>
                </a:cubicBezTo>
                <a:cubicBezTo>
                  <a:pt x="10143" y="5637"/>
                  <a:pt x="10253" y="5544"/>
                  <a:pt x="10342" y="5431"/>
                </a:cubicBezTo>
                <a:lnTo>
                  <a:pt x="10485" y="5431"/>
                </a:lnTo>
                <a:cubicBezTo>
                  <a:pt x="10688" y="5431"/>
                  <a:pt x="10907" y="5421"/>
                  <a:pt x="11084" y="5322"/>
                </a:cubicBezTo>
                <a:cubicBezTo>
                  <a:pt x="11206" y="5245"/>
                  <a:pt x="11316" y="5146"/>
                  <a:pt x="11406" y="5029"/>
                </a:cubicBezTo>
                <a:cubicBezTo>
                  <a:pt x="11426" y="5003"/>
                  <a:pt x="11442" y="4976"/>
                  <a:pt x="11456" y="4949"/>
                </a:cubicBezTo>
                <a:cubicBezTo>
                  <a:pt x="11489" y="4896"/>
                  <a:pt x="11539" y="4803"/>
                  <a:pt x="11579" y="4803"/>
                </a:cubicBezTo>
                <a:cubicBezTo>
                  <a:pt x="11595" y="4800"/>
                  <a:pt x="11609" y="4790"/>
                  <a:pt x="11612" y="4777"/>
                </a:cubicBezTo>
                <a:cubicBezTo>
                  <a:pt x="11672" y="4740"/>
                  <a:pt x="11725" y="4700"/>
                  <a:pt x="11775" y="4650"/>
                </a:cubicBezTo>
                <a:cubicBezTo>
                  <a:pt x="11798" y="4630"/>
                  <a:pt x="11821" y="4610"/>
                  <a:pt x="11845" y="4591"/>
                </a:cubicBezTo>
                <a:cubicBezTo>
                  <a:pt x="11997" y="4464"/>
                  <a:pt x="12160" y="4414"/>
                  <a:pt x="12346" y="4358"/>
                </a:cubicBezTo>
                <a:lnTo>
                  <a:pt x="12366" y="4351"/>
                </a:lnTo>
                <a:cubicBezTo>
                  <a:pt x="12416" y="4338"/>
                  <a:pt x="12466" y="4325"/>
                  <a:pt x="12516" y="4311"/>
                </a:cubicBezTo>
                <a:cubicBezTo>
                  <a:pt x="12619" y="4288"/>
                  <a:pt x="12719" y="4255"/>
                  <a:pt x="12815" y="4212"/>
                </a:cubicBezTo>
                <a:cubicBezTo>
                  <a:pt x="12851" y="4195"/>
                  <a:pt x="12888" y="4175"/>
                  <a:pt x="12928" y="4152"/>
                </a:cubicBezTo>
                <a:cubicBezTo>
                  <a:pt x="13041" y="4092"/>
                  <a:pt x="13174" y="4019"/>
                  <a:pt x="13290" y="4016"/>
                </a:cubicBezTo>
                <a:cubicBezTo>
                  <a:pt x="13310" y="4016"/>
                  <a:pt x="13327" y="3999"/>
                  <a:pt x="13327" y="3979"/>
                </a:cubicBezTo>
                <a:cubicBezTo>
                  <a:pt x="13323" y="3959"/>
                  <a:pt x="13307" y="3943"/>
                  <a:pt x="13287" y="3943"/>
                </a:cubicBezTo>
                <a:cubicBezTo>
                  <a:pt x="13154" y="3949"/>
                  <a:pt x="13014" y="4026"/>
                  <a:pt x="12895" y="4092"/>
                </a:cubicBezTo>
                <a:cubicBezTo>
                  <a:pt x="12855" y="4112"/>
                  <a:pt x="12818" y="4132"/>
                  <a:pt x="12785" y="4149"/>
                </a:cubicBezTo>
                <a:cubicBezTo>
                  <a:pt x="12692" y="4188"/>
                  <a:pt x="12596" y="4222"/>
                  <a:pt x="12499" y="4242"/>
                </a:cubicBezTo>
                <a:cubicBezTo>
                  <a:pt x="12446" y="4255"/>
                  <a:pt x="12396" y="4268"/>
                  <a:pt x="12346" y="4281"/>
                </a:cubicBezTo>
                <a:lnTo>
                  <a:pt x="12326" y="4288"/>
                </a:lnTo>
                <a:cubicBezTo>
                  <a:pt x="12134" y="4348"/>
                  <a:pt x="11964" y="4401"/>
                  <a:pt x="11801" y="4534"/>
                </a:cubicBezTo>
                <a:cubicBezTo>
                  <a:pt x="11775" y="4554"/>
                  <a:pt x="11752" y="4574"/>
                  <a:pt x="11725" y="4597"/>
                </a:cubicBezTo>
                <a:cubicBezTo>
                  <a:pt x="11652" y="4664"/>
                  <a:pt x="11582" y="4727"/>
                  <a:pt x="11489" y="4743"/>
                </a:cubicBezTo>
                <a:cubicBezTo>
                  <a:pt x="11476" y="4745"/>
                  <a:pt x="11462" y="4746"/>
                  <a:pt x="11447" y="4746"/>
                </a:cubicBezTo>
                <a:cubicBezTo>
                  <a:pt x="11433" y="4746"/>
                  <a:pt x="11419" y="4745"/>
                  <a:pt x="11406" y="4743"/>
                </a:cubicBezTo>
                <a:cubicBezTo>
                  <a:pt x="11391" y="4742"/>
                  <a:pt x="11376" y="4741"/>
                  <a:pt x="11361" y="4741"/>
                </a:cubicBezTo>
                <a:cubicBezTo>
                  <a:pt x="11346" y="4741"/>
                  <a:pt x="11331" y="4742"/>
                  <a:pt x="11316" y="4743"/>
                </a:cubicBezTo>
                <a:cubicBezTo>
                  <a:pt x="11266" y="4750"/>
                  <a:pt x="11216" y="4763"/>
                  <a:pt x="11167" y="4777"/>
                </a:cubicBezTo>
                <a:cubicBezTo>
                  <a:pt x="11140" y="4787"/>
                  <a:pt x="11113" y="4793"/>
                  <a:pt x="11084" y="4800"/>
                </a:cubicBezTo>
                <a:cubicBezTo>
                  <a:pt x="10801" y="4870"/>
                  <a:pt x="10602" y="5039"/>
                  <a:pt x="10409" y="5252"/>
                </a:cubicBezTo>
                <a:cubicBezTo>
                  <a:pt x="10426" y="5212"/>
                  <a:pt x="10445" y="5175"/>
                  <a:pt x="10462" y="5136"/>
                </a:cubicBezTo>
                <a:cubicBezTo>
                  <a:pt x="10492" y="5076"/>
                  <a:pt x="10519" y="5016"/>
                  <a:pt x="10542" y="4956"/>
                </a:cubicBezTo>
                <a:cubicBezTo>
                  <a:pt x="10572" y="4866"/>
                  <a:pt x="10615" y="4780"/>
                  <a:pt x="10671" y="4704"/>
                </a:cubicBezTo>
                <a:cubicBezTo>
                  <a:pt x="10708" y="4647"/>
                  <a:pt x="10755" y="4591"/>
                  <a:pt x="10791" y="4544"/>
                </a:cubicBezTo>
                <a:cubicBezTo>
                  <a:pt x="10951" y="4484"/>
                  <a:pt x="11113" y="4434"/>
                  <a:pt x="11293" y="4381"/>
                </a:cubicBezTo>
                <a:lnTo>
                  <a:pt x="11323" y="4371"/>
                </a:lnTo>
                <a:cubicBezTo>
                  <a:pt x="11888" y="4205"/>
                  <a:pt x="12373" y="3966"/>
                  <a:pt x="12941" y="3570"/>
                </a:cubicBezTo>
                <a:cubicBezTo>
                  <a:pt x="13006" y="3524"/>
                  <a:pt x="12963" y="3439"/>
                  <a:pt x="12902" y="3439"/>
                </a:cubicBezTo>
                <a:cubicBezTo>
                  <a:pt x="12888" y="3439"/>
                  <a:pt x="12873" y="3443"/>
                  <a:pt x="12858" y="3454"/>
                </a:cubicBezTo>
                <a:cubicBezTo>
                  <a:pt x="12386" y="3780"/>
                  <a:pt x="11974" y="3999"/>
                  <a:pt x="11522" y="4159"/>
                </a:cubicBezTo>
                <a:cubicBezTo>
                  <a:pt x="11562" y="4082"/>
                  <a:pt x="11595" y="4002"/>
                  <a:pt x="11625" y="3923"/>
                </a:cubicBezTo>
                <a:cubicBezTo>
                  <a:pt x="11629" y="3906"/>
                  <a:pt x="11635" y="3886"/>
                  <a:pt x="11642" y="3866"/>
                </a:cubicBezTo>
                <a:cubicBezTo>
                  <a:pt x="11648" y="3823"/>
                  <a:pt x="11668" y="3780"/>
                  <a:pt x="11692" y="3743"/>
                </a:cubicBezTo>
                <a:cubicBezTo>
                  <a:pt x="11708" y="3720"/>
                  <a:pt x="11728" y="3703"/>
                  <a:pt x="11752" y="3687"/>
                </a:cubicBezTo>
                <a:cubicBezTo>
                  <a:pt x="11778" y="3670"/>
                  <a:pt x="11801" y="3647"/>
                  <a:pt x="11821" y="3623"/>
                </a:cubicBezTo>
                <a:cubicBezTo>
                  <a:pt x="11868" y="3617"/>
                  <a:pt x="11911" y="3610"/>
                  <a:pt x="11948" y="3604"/>
                </a:cubicBezTo>
                <a:cubicBezTo>
                  <a:pt x="12247" y="3550"/>
                  <a:pt x="12612" y="3457"/>
                  <a:pt x="12805" y="3245"/>
                </a:cubicBezTo>
                <a:cubicBezTo>
                  <a:pt x="12818" y="3228"/>
                  <a:pt x="12818" y="3208"/>
                  <a:pt x="12805" y="3195"/>
                </a:cubicBezTo>
                <a:cubicBezTo>
                  <a:pt x="12797" y="3188"/>
                  <a:pt x="12787" y="3185"/>
                  <a:pt x="12777" y="3185"/>
                </a:cubicBezTo>
                <a:cubicBezTo>
                  <a:pt x="12768" y="3185"/>
                  <a:pt x="12758" y="3188"/>
                  <a:pt x="12752" y="3195"/>
                </a:cubicBezTo>
                <a:cubicBezTo>
                  <a:pt x="12572" y="3398"/>
                  <a:pt x="12200" y="3487"/>
                  <a:pt x="11934" y="3534"/>
                </a:cubicBezTo>
                <a:cubicBezTo>
                  <a:pt x="11898" y="3540"/>
                  <a:pt x="11851" y="3547"/>
                  <a:pt x="11801" y="3554"/>
                </a:cubicBezTo>
                <a:lnTo>
                  <a:pt x="11795" y="3554"/>
                </a:lnTo>
                <a:cubicBezTo>
                  <a:pt x="11692" y="3568"/>
                  <a:pt x="11587" y="3574"/>
                  <a:pt x="11482" y="3574"/>
                </a:cubicBezTo>
                <a:cubicBezTo>
                  <a:pt x="11461" y="3574"/>
                  <a:pt x="11440" y="3574"/>
                  <a:pt x="11419" y="3574"/>
                </a:cubicBezTo>
                <a:cubicBezTo>
                  <a:pt x="11436" y="3560"/>
                  <a:pt x="11452" y="3547"/>
                  <a:pt x="11466" y="3537"/>
                </a:cubicBezTo>
                <a:cubicBezTo>
                  <a:pt x="11552" y="3457"/>
                  <a:pt x="11639" y="3374"/>
                  <a:pt x="11718" y="3288"/>
                </a:cubicBezTo>
                <a:cubicBezTo>
                  <a:pt x="11778" y="3228"/>
                  <a:pt x="11838" y="3165"/>
                  <a:pt x="11901" y="3108"/>
                </a:cubicBezTo>
                <a:cubicBezTo>
                  <a:pt x="12007" y="3012"/>
                  <a:pt x="12097" y="2902"/>
                  <a:pt x="12170" y="2783"/>
                </a:cubicBezTo>
                <a:cubicBezTo>
                  <a:pt x="12180" y="2759"/>
                  <a:pt x="12200" y="2736"/>
                  <a:pt x="12220" y="2706"/>
                </a:cubicBezTo>
                <a:cubicBezTo>
                  <a:pt x="12287" y="2610"/>
                  <a:pt x="12373" y="2487"/>
                  <a:pt x="12363" y="2394"/>
                </a:cubicBezTo>
                <a:cubicBezTo>
                  <a:pt x="12363" y="2374"/>
                  <a:pt x="12346" y="2361"/>
                  <a:pt x="12326" y="2361"/>
                </a:cubicBezTo>
                <a:cubicBezTo>
                  <a:pt x="12306" y="2364"/>
                  <a:pt x="12293" y="2381"/>
                  <a:pt x="12293" y="2401"/>
                </a:cubicBezTo>
                <a:cubicBezTo>
                  <a:pt x="12300" y="2467"/>
                  <a:pt x="12217" y="2587"/>
                  <a:pt x="12160" y="2666"/>
                </a:cubicBezTo>
                <a:cubicBezTo>
                  <a:pt x="12140" y="2696"/>
                  <a:pt x="12120" y="2723"/>
                  <a:pt x="12107" y="2746"/>
                </a:cubicBezTo>
                <a:cubicBezTo>
                  <a:pt x="12037" y="2859"/>
                  <a:pt x="11951" y="2966"/>
                  <a:pt x="11851" y="3055"/>
                </a:cubicBezTo>
                <a:cubicBezTo>
                  <a:pt x="11788" y="3115"/>
                  <a:pt x="11728" y="3178"/>
                  <a:pt x="11668" y="3238"/>
                </a:cubicBezTo>
                <a:cubicBezTo>
                  <a:pt x="11589" y="3321"/>
                  <a:pt x="11502" y="3404"/>
                  <a:pt x="11419" y="3484"/>
                </a:cubicBezTo>
                <a:cubicBezTo>
                  <a:pt x="11316" y="3567"/>
                  <a:pt x="11206" y="3640"/>
                  <a:pt x="11087" y="3703"/>
                </a:cubicBezTo>
                <a:cubicBezTo>
                  <a:pt x="10981" y="3760"/>
                  <a:pt x="10877" y="3826"/>
                  <a:pt x="10781" y="3899"/>
                </a:cubicBezTo>
                <a:cubicBezTo>
                  <a:pt x="10725" y="3949"/>
                  <a:pt x="10675" y="4002"/>
                  <a:pt x="10632" y="4062"/>
                </a:cubicBezTo>
                <a:cubicBezTo>
                  <a:pt x="10592" y="4112"/>
                  <a:pt x="10552" y="4159"/>
                  <a:pt x="10505" y="4198"/>
                </a:cubicBezTo>
                <a:cubicBezTo>
                  <a:pt x="10502" y="4142"/>
                  <a:pt x="10509" y="4085"/>
                  <a:pt x="10522" y="4029"/>
                </a:cubicBezTo>
                <a:cubicBezTo>
                  <a:pt x="10572" y="3843"/>
                  <a:pt x="10715" y="3723"/>
                  <a:pt x="10871" y="3597"/>
                </a:cubicBezTo>
                <a:cubicBezTo>
                  <a:pt x="10897" y="3574"/>
                  <a:pt x="10927" y="3550"/>
                  <a:pt x="10954" y="3527"/>
                </a:cubicBezTo>
                <a:cubicBezTo>
                  <a:pt x="11216" y="3301"/>
                  <a:pt x="11409" y="3035"/>
                  <a:pt x="11599" y="2779"/>
                </a:cubicBezTo>
                <a:cubicBezTo>
                  <a:pt x="11761" y="2560"/>
                  <a:pt x="11924" y="2334"/>
                  <a:pt x="12130" y="2138"/>
                </a:cubicBezTo>
                <a:cubicBezTo>
                  <a:pt x="12192" y="2090"/>
                  <a:pt x="12141" y="2010"/>
                  <a:pt x="12083" y="2010"/>
                </a:cubicBezTo>
                <a:cubicBezTo>
                  <a:pt x="12065" y="2010"/>
                  <a:pt x="12047" y="2017"/>
                  <a:pt x="12031" y="2035"/>
                </a:cubicBezTo>
                <a:cubicBezTo>
                  <a:pt x="11818" y="2241"/>
                  <a:pt x="11648" y="2470"/>
                  <a:pt x="11486" y="2696"/>
                </a:cubicBezTo>
                <a:lnTo>
                  <a:pt x="11439" y="2759"/>
                </a:lnTo>
                <a:cubicBezTo>
                  <a:pt x="11406" y="2384"/>
                  <a:pt x="11579" y="1935"/>
                  <a:pt x="11861" y="1726"/>
                </a:cubicBezTo>
                <a:cubicBezTo>
                  <a:pt x="11895" y="1709"/>
                  <a:pt x="11865" y="1660"/>
                  <a:pt x="11837" y="1660"/>
                </a:cubicBezTo>
                <a:cubicBezTo>
                  <a:pt x="11832" y="1660"/>
                  <a:pt x="11826" y="1662"/>
                  <a:pt x="11821" y="1666"/>
                </a:cubicBezTo>
                <a:cubicBezTo>
                  <a:pt x="11496" y="1912"/>
                  <a:pt x="11306" y="2424"/>
                  <a:pt x="11379" y="2843"/>
                </a:cubicBezTo>
                <a:cubicBezTo>
                  <a:pt x="11230" y="3055"/>
                  <a:pt x="11057" y="3248"/>
                  <a:pt x="10861" y="3421"/>
                </a:cubicBezTo>
                <a:lnTo>
                  <a:pt x="10778" y="3487"/>
                </a:lnTo>
                <a:cubicBezTo>
                  <a:pt x="10652" y="3594"/>
                  <a:pt x="10522" y="3700"/>
                  <a:pt x="10439" y="3853"/>
                </a:cubicBezTo>
                <a:cubicBezTo>
                  <a:pt x="10372" y="3893"/>
                  <a:pt x="10313" y="3946"/>
                  <a:pt x="10259" y="4006"/>
                </a:cubicBezTo>
                <a:cubicBezTo>
                  <a:pt x="10223" y="4046"/>
                  <a:pt x="10183" y="4082"/>
                  <a:pt x="10143" y="4115"/>
                </a:cubicBezTo>
                <a:cubicBezTo>
                  <a:pt x="10087" y="4155"/>
                  <a:pt x="10027" y="4192"/>
                  <a:pt x="9967" y="4225"/>
                </a:cubicBezTo>
                <a:cubicBezTo>
                  <a:pt x="9867" y="4281"/>
                  <a:pt x="9774" y="4348"/>
                  <a:pt x="9688" y="4418"/>
                </a:cubicBezTo>
                <a:cubicBezTo>
                  <a:pt x="9571" y="4521"/>
                  <a:pt x="9545" y="4627"/>
                  <a:pt x="9515" y="4757"/>
                </a:cubicBezTo>
                <a:lnTo>
                  <a:pt x="9512" y="4770"/>
                </a:lnTo>
                <a:cubicBezTo>
                  <a:pt x="9472" y="4913"/>
                  <a:pt x="9415" y="5052"/>
                  <a:pt x="9345" y="5185"/>
                </a:cubicBezTo>
                <a:cubicBezTo>
                  <a:pt x="9329" y="5219"/>
                  <a:pt x="9312" y="5255"/>
                  <a:pt x="9296" y="5288"/>
                </a:cubicBezTo>
                <a:cubicBezTo>
                  <a:pt x="9136" y="5631"/>
                  <a:pt x="8917" y="5933"/>
                  <a:pt x="8691" y="6222"/>
                </a:cubicBezTo>
                <a:cubicBezTo>
                  <a:pt x="8631" y="5993"/>
                  <a:pt x="8624" y="5674"/>
                  <a:pt x="8678" y="5475"/>
                </a:cubicBezTo>
                <a:cubicBezTo>
                  <a:pt x="8734" y="5265"/>
                  <a:pt x="8857" y="5116"/>
                  <a:pt x="8987" y="4956"/>
                </a:cubicBezTo>
                <a:cubicBezTo>
                  <a:pt x="9073" y="4860"/>
                  <a:pt x="9149" y="4757"/>
                  <a:pt x="9216" y="4644"/>
                </a:cubicBezTo>
                <a:cubicBezTo>
                  <a:pt x="9239" y="4607"/>
                  <a:pt x="9259" y="4571"/>
                  <a:pt x="9276" y="4534"/>
                </a:cubicBezTo>
                <a:cubicBezTo>
                  <a:pt x="9319" y="4444"/>
                  <a:pt x="9369" y="4365"/>
                  <a:pt x="9432" y="4291"/>
                </a:cubicBezTo>
                <a:cubicBezTo>
                  <a:pt x="9482" y="4242"/>
                  <a:pt x="9535" y="4195"/>
                  <a:pt x="9595" y="4155"/>
                </a:cubicBezTo>
                <a:cubicBezTo>
                  <a:pt x="9628" y="4129"/>
                  <a:pt x="9665" y="4102"/>
                  <a:pt x="9698" y="4072"/>
                </a:cubicBezTo>
                <a:cubicBezTo>
                  <a:pt x="9708" y="4069"/>
                  <a:pt x="9714" y="4062"/>
                  <a:pt x="9721" y="4056"/>
                </a:cubicBezTo>
                <a:cubicBezTo>
                  <a:pt x="9827" y="3956"/>
                  <a:pt x="9877" y="3823"/>
                  <a:pt x="9924" y="3697"/>
                </a:cubicBezTo>
                <a:cubicBezTo>
                  <a:pt x="9977" y="3550"/>
                  <a:pt x="10027" y="3417"/>
                  <a:pt x="10156" y="3318"/>
                </a:cubicBezTo>
                <a:cubicBezTo>
                  <a:pt x="10249" y="3245"/>
                  <a:pt x="10379" y="3201"/>
                  <a:pt x="10515" y="3158"/>
                </a:cubicBezTo>
                <a:cubicBezTo>
                  <a:pt x="10765" y="3075"/>
                  <a:pt x="11024" y="2989"/>
                  <a:pt x="11080" y="2703"/>
                </a:cubicBezTo>
                <a:cubicBezTo>
                  <a:pt x="11094" y="2646"/>
                  <a:pt x="11100" y="2593"/>
                  <a:pt x="11103" y="2537"/>
                </a:cubicBezTo>
                <a:cubicBezTo>
                  <a:pt x="11110" y="2444"/>
                  <a:pt x="11133" y="2351"/>
                  <a:pt x="11170" y="2264"/>
                </a:cubicBezTo>
                <a:cubicBezTo>
                  <a:pt x="11220" y="2158"/>
                  <a:pt x="11316" y="1942"/>
                  <a:pt x="11423" y="1909"/>
                </a:cubicBezTo>
                <a:cubicBezTo>
                  <a:pt x="11442" y="1902"/>
                  <a:pt x="11452" y="1882"/>
                  <a:pt x="11446" y="1862"/>
                </a:cubicBezTo>
                <a:cubicBezTo>
                  <a:pt x="11440" y="1848"/>
                  <a:pt x="11424" y="1838"/>
                  <a:pt x="11409" y="1838"/>
                </a:cubicBezTo>
                <a:cubicBezTo>
                  <a:pt x="11407" y="1838"/>
                  <a:pt x="11405" y="1839"/>
                  <a:pt x="11403" y="1839"/>
                </a:cubicBezTo>
                <a:cubicBezTo>
                  <a:pt x="11266" y="1882"/>
                  <a:pt x="11163" y="2108"/>
                  <a:pt x="11107" y="2231"/>
                </a:cubicBezTo>
                <a:cubicBezTo>
                  <a:pt x="11064" y="2324"/>
                  <a:pt x="11040" y="2427"/>
                  <a:pt x="11034" y="2530"/>
                </a:cubicBezTo>
                <a:cubicBezTo>
                  <a:pt x="11030" y="2583"/>
                  <a:pt x="11020" y="2637"/>
                  <a:pt x="11010" y="2686"/>
                </a:cubicBezTo>
                <a:cubicBezTo>
                  <a:pt x="10961" y="2932"/>
                  <a:pt x="10735" y="3009"/>
                  <a:pt x="10492" y="3088"/>
                </a:cubicBezTo>
                <a:cubicBezTo>
                  <a:pt x="10356" y="3135"/>
                  <a:pt x="10216" y="3182"/>
                  <a:pt x="10113" y="3261"/>
                </a:cubicBezTo>
                <a:cubicBezTo>
                  <a:pt x="9967" y="3371"/>
                  <a:pt x="9910" y="3524"/>
                  <a:pt x="9857" y="3670"/>
                </a:cubicBezTo>
                <a:cubicBezTo>
                  <a:pt x="9827" y="3766"/>
                  <a:pt x="9784" y="3856"/>
                  <a:pt x="9728" y="3939"/>
                </a:cubicBezTo>
                <a:cubicBezTo>
                  <a:pt x="9728" y="3883"/>
                  <a:pt x="9728" y="3826"/>
                  <a:pt x="9724" y="3770"/>
                </a:cubicBezTo>
                <a:cubicBezTo>
                  <a:pt x="9714" y="3657"/>
                  <a:pt x="9718" y="3544"/>
                  <a:pt x="9734" y="3431"/>
                </a:cubicBezTo>
                <a:cubicBezTo>
                  <a:pt x="9758" y="3308"/>
                  <a:pt x="9778" y="3255"/>
                  <a:pt x="9861" y="3158"/>
                </a:cubicBezTo>
                <a:cubicBezTo>
                  <a:pt x="9891" y="3128"/>
                  <a:pt x="9917" y="3098"/>
                  <a:pt x="9944" y="3072"/>
                </a:cubicBezTo>
                <a:cubicBezTo>
                  <a:pt x="9990" y="3032"/>
                  <a:pt x="10033" y="2985"/>
                  <a:pt x="10070" y="2936"/>
                </a:cubicBezTo>
                <a:lnTo>
                  <a:pt x="10073" y="2936"/>
                </a:lnTo>
                <a:cubicBezTo>
                  <a:pt x="10289" y="2936"/>
                  <a:pt x="10598" y="2643"/>
                  <a:pt x="10871" y="2354"/>
                </a:cubicBezTo>
                <a:lnTo>
                  <a:pt x="10887" y="2337"/>
                </a:lnTo>
                <a:cubicBezTo>
                  <a:pt x="11020" y="2198"/>
                  <a:pt x="11107" y="2025"/>
                  <a:pt x="11193" y="1856"/>
                </a:cubicBezTo>
                <a:cubicBezTo>
                  <a:pt x="11210" y="1826"/>
                  <a:pt x="11226" y="1792"/>
                  <a:pt x="11243" y="1759"/>
                </a:cubicBezTo>
                <a:cubicBezTo>
                  <a:pt x="11313" y="1626"/>
                  <a:pt x="11432" y="1477"/>
                  <a:pt x="11535" y="1470"/>
                </a:cubicBezTo>
                <a:cubicBezTo>
                  <a:pt x="11555" y="1467"/>
                  <a:pt x="11569" y="1450"/>
                  <a:pt x="11569" y="1430"/>
                </a:cubicBezTo>
                <a:cubicBezTo>
                  <a:pt x="11565" y="1410"/>
                  <a:pt x="11549" y="1397"/>
                  <a:pt x="11529" y="1397"/>
                </a:cubicBezTo>
                <a:cubicBezTo>
                  <a:pt x="11346" y="1414"/>
                  <a:pt x="11197" y="1696"/>
                  <a:pt x="11177" y="1726"/>
                </a:cubicBezTo>
                <a:cubicBezTo>
                  <a:pt x="11160" y="1759"/>
                  <a:pt x="11147" y="1792"/>
                  <a:pt x="11130" y="1826"/>
                </a:cubicBezTo>
                <a:cubicBezTo>
                  <a:pt x="11047" y="1988"/>
                  <a:pt x="10964" y="2158"/>
                  <a:pt x="10834" y="2288"/>
                </a:cubicBezTo>
                <a:lnTo>
                  <a:pt x="10818" y="2308"/>
                </a:lnTo>
                <a:cubicBezTo>
                  <a:pt x="10681" y="2450"/>
                  <a:pt x="10339" y="2813"/>
                  <a:pt x="10120" y="2859"/>
                </a:cubicBezTo>
                <a:cubicBezTo>
                  <a:pt x="10133" y="2833"/>
                  <a:pt x="10143" y="2803"/>
                  <a:pt x="10153" y="2773"/>
                </a:cubicBezTo>
                <a:cubicBezTo>
                  <a:pt x="10170" y="2713"/>
                  <a:pt x="10183" y="2653"/>
                  <a:pt x="10190" y="2593"/>
                </a:cubicBezTo>
                <a:cubicBezTo>
                  <a:pt x="10200" y="2504"/>
                  <a:pt x="10220" y="2417"/>
                  <a:pt x="10256" y="2334"/>
                </a:cubicBezTo>
                <a:cubicBezTo>
                  <a:pt x="10326" y="2208"/>
                  <a:pt x="10465" y="2095"/>
                  <a:pt x="10585" y="1995"/>
                </a:cubicBezTo>
                <a:lnTo>
                  <a:pt x="10658" y="1935"/>
                </a:lnTo>
                <a:cubicBezTo>
                  <a:pt x="10834" y="1786"/>
                  <a:pt x="11160" y="1427"/>
                  <a:pt x="11140" y="1134"/>
                </a:cubicBezTo>
                <a:cubicBezTo>
                  <a:pt x="11137" y="1114"/>
                  <a:pt x="11120" y="1101"/>
                  <a:pt x="11100" y="1101"/>
                </a:cubicBezTo>
                <a:cubicBezTo>
                  <a:pt x="11080" y="1101"/>
                  <a:pt x="11067" y="1121"/>
                  <a:pt x="11067" y="1138"/>
                </a:cubicBezTo>
                <a:cubicBezTo>
                  <a:pt x="11087" y="1384"/>
                  <a:pt x="10804" y="1716"/>
                  <a:pt x="10612" y="1879"/>
                </a:cubicBezTo>
                <a:lnTo>
                  <a:pt x="10539" y="1942"/>
                </a:lnTo>
                <a:cubicBezTo>
                  <a:pt x="10416" y="2045"/>
                  <a:pt x="10273" y="2161"/>
                  <a:pt x="10196" y="2298"/>
                </a:cubicBezTo>
                <a:cubicBezTo>
                  <a:pt x="10190" y="2311"/>
                  <a:pt x="10183" y="2324"/>
                  <a:pt x="10176" y="2341"/>
                </a:cubicBezTo>
                <a:cubicBezTo>
                  <a:pt x="9721" y="2354"/>
                  <a:pt x="9538" y="2776"/>
                  <a:pt x="9389" y="3115"/>
                </a:cubicBezTo>
                <a:lnTo>
                  <a:pt x="9352" y="3195"/>
                </a:lnTo>
                <a:cubicBezTo>
                  <a:pt x="9199" y="3547"/>
                  <a:pt x="9007" y="3896"/>
                  <a:pt x="8671" y="4099"/>
                </a:cubicBezTo>
                <a:cubicBezTo>
                  <a:pt x="8671" y="4032"/>
                  <a:pt x="8668" y="3966"/>
                  <a:pt x="8661" y="3899"/>
                </a:cubicBezTo>
                <a:cubicBezTo>
                  <a:pt x="8658" y="3853"/>
                  <a:pt x="8654" y="3806"/>
                  <a:pt x="8654" y="3760"/>
                </a:cubicBezTo>
                <a:cubicBezTo>
                  <a:pt x="8687" y="3677"/>
                  <a:pt x="8717" y="3594"/>
                  <a:pt x="8751" y="3511"/>
                </a:cubicBezTo>
                <a:cubicBezTo>
                  <a:pt x="8864" y="3205"/>
                  <a:pt x="8980" y="2889"/>
                  <a:pt x="9183" y="2630"/>
                </a:cubicBezTo>
                <a:cubicBezTo>
                  <a:pt x="9286" y="2504"/>
                  <a:pt x="9379" y="2371"/>
                  <a:pt x="9465" y="2231"/>
                </a:cubicBezTo>
                <a:cubicBezTo>
                  <a:pt x="9724" y="2125"/>
                  <a:pt x="10010" y="1922"/>
                  <a:pt x="10110" y="1669"/>
                </a:cubicBezTo>
                <a:cubicBezTo>
                  <a:pt x="10130" y="1613"/>
                  <a:pt x="10146" y="1553"/>
                  <a:pt x="10156" y="1493"/>
                </a:cubicBezTo>
                <a:lnTo>
                  <a:pt x="10183" y="1493"/>
                </a:lnTo>
                <a:cubicBezTo>
                  <a:pt x="10492" y="1493"/>
                  <a:pt x="10781" y="1311"/>
                  <a:pt x="10944" y="1011"/>
                </a:cubicBezTo>
                <a:cubicBezTo>
                  <a:pt x="10960" y="984"/>
                  <a:pt x="10936" y="959"/>
                  <a:pt x="10911" y="959"/>
                </a:cubicBezTo>
                <a:cubicBezTo>
                  <a:pt x="10900" y="959"/>
                  <a:pt x="10888" y="964"/>
                  <a:pt x="10881" y="978"/>
                </a:cubicBezTo>
                <a:cubicBezTo>
                  <a:pt x="10731" y="1252"/>
                  <a:pt x="10469" y="1424"/>
                  <a:pt x="10186" y="1424"/>
                </a:cubicBezTo>
                <a:cubicBezTo>
                  <a:pt x="10180" y="1424"/>
                  <a:pt x="10175" y="1424"/>
                  <a:pt x="10170" y="1424"/>
                </a:cubicBezTo>
                <a:cubicBezTo>
                  <a:pt x="10183" y="1347"/>
                  <a:pt x="10203" y="1271"/>
                  <a:pt x="10229" y="1201"/>
                </a:cubicBezTo>
                <a:cubicBezTo>
                  <a:pt x="10289" y="1071"/>
                  <a:pt x="10386" y="908"/>
                  <a:pt x="10419" y="898"/>
                </a:cubicBezTo>
                <a:cubicBezTo>
                  <a:pt x="10468" y="895"/>
                  <a:pt x="10460" y="827"/>
                  <a:pt x="10420" y="827"/>
                </a:cubicBezTo>
                <a:cubicBezTo>
                  <a:pt x="10416" y="827"/>
                  <a:pt x="10413" y="828"/>
                  <a:pt x="10409" y="829"/>
                </a:cubicBezTo>
                <a:cubicBezTo>
                  <a:pt x="10316" y="842"/>
                  <a:pt x="10180" y="1138"/>
                  <a:pt x="10166" y="1171"/>
                </a:cubicBezTo>
                <a:cubicBezTo>
                  <a:pt x="10133" y="1251"/>
                  <a:pt x="10110" y="1337"/>
                  <a:pt x="10097" y="1424"/>
                </a:cubicBezTo>
                <a:cubicBezTo>
                  <a:pt x="10087" y="1500"/>
                  <a:pt x="10070" y="1573"/>
                  <a:pt x="10043" y="1643"/>
                </a:cubicBezTo>
                <a:cubicBezTo>
                  <a:pt x="9967" y="1839"/>
                  <a:pt x="9751" y="2012"/>
                  <a:pt x="9528" y="2121"/>
                </a:cubicBezTo>
                <a:cubicBezTo>
                  <a:pt x="9781" y="1689"/>
                  <a:pt x="9947" y="1251"/>
                  <a:pt x="10120" y="795"/>
                </a:cubicBezTo>
                <a:cubicBezTo>
                  <a:pt x="10137" y="741"/>
                  <a:pt x="10092" y="702"/>
                  <a:pt x="10048" y="702"/>
                </a:cubicBezTo>
                <a:cubicBezTo>
                  <a:pt x="10022" y="702"/>
                  <a:pt x="9997" y="715"/>
                  <a:pt x="9984" y="746"/>
                </a:cubicBezTo>
                <a:cubicBezTo>
                  <a:pt x="9847" y="1108"/>
                  <a:pt x="9718" y="1460"/>
                  <a:pt x="9542" y="1806"/>
                </a:cubicBezTo>
                <a:cubicBezTo>
                  <a:pt x="9515" y="1650"/>
                  <a:pt x="9522" y="1493"/>
                  <a:pt x="9565" y="1340"/>
                </a:cubicBezTo>
                <a:cubicBezTo>
                  <a:pt x="9585" y="1291"/>
                  <a:pt x="9605" y="1244"/>
                  <a:pt x="9631" y="1198"/>
                </a:cubicBezTo>
                <a:cubicBezTo>
                  <a:pt x="9665" y="1141"/>
                  <a:pt x="9691" y="1081"/>
                  <a:pt x="9708" y="1018"/>
                </a:cubicBezTo>
                <a:cubicBezTo>
                  <a:pt x="9728" y="922"/>
                  <a:pt x="9731" y="825"/>
                  <a:pt x="9724" y="729"/>
                </a:cubicBezTo>
                <a:cubicBezTo>
                  <a:pt x="9724" y="692"/>
                  <a:pt x="9721" y="659"/>
                  <a:pt x="9721" y="626"/>
                </a:cubicBezTo>
                <a:cubicBezTo>
                  <a:pt x="9721" y="601"/>
                  <a:pt x="9704" y="589"/>
                  <a:pt x="9686" y="589"/>
                </a:cubicBezTo>
                <a:cubicBezTo>
                  <a:pt x="9669" y="589"/>
                  <a:pt x="9651" y="601"/>
                  <a:pt x="9651" y="626"/>
                </a:cubicBezTo>
                <a:cubicBezTo>
                  <a:pt x="9651" y="659"/>
                  <a:pt x="9651" y="696"/>
                  <a:pt x="9655" y="729"/>
                </a:cubicBezTo>
                <a:cubicBezTo>
                  <a:pt x="9661" y="822"/>
                  <a:pt x="9655" y="915"/>
                  <a:pt x="9641" y="1005"/>
                </a:cubicBezTo>
                <a:cubicBezTo>
                  <a:pt x="9625" y="1061"/>
                  <a:pt x="9598" y="1114"/>
                  <a:pt x="9568" y="1164"/>
                </a:cubicBezTo>
                <a:cubicBezTo>
                  <a:pt x="9542" y="1214"/>
                  <a:pt x="9515" y="1267"/>
                  <a:pt x="9498" y="1324"/>
                </a:cubicBezTo>
                <a:cubicBezTo>
                  <a:pt x="9452" y="1473"/>
                  <a:pt x="9432" y="1716"/>
                  <a:pt x="9492" y="1902"/>
                </a:cubicBezTo>
                <a:cubicBezTo>
                  <a:pt x="9389" y="2088"/>
                  <a:pt x="9276" y="2271"/>
                  <a:pt x="9149" y="2440"/>
                </a:cubicBezTo>
                <a:cubicBezTo>
                  <a:pt x="9066" y="2241"/>
                  <a:pt x="9123" y="1836"/>
                  <a:pt x="9203" y="1620"/>
                </a:cubicBezTo>
                <a:cubicBezTo>
                  <a:pt x="9226" y="1560"/>
                  <a:pt x="9256" y="1503"/>
                  <a:pt x="9289" y="1447"/>
                </a:cubicBezTo>
                <a:cubicBezTo>
                  <a:pt x="9329" y="1387"/>
                  <a:pt x="9362" y="1321"/>
                  <a:pt x="9389" y="1254"/>
                </a:cubicBezTo>
                <a:cubicBezTo>
                  <a:pt x="9439" y="1108"/>
                  <a:pt x="9455" y="782"/>
                  <a:pt x="9399" y="656"/>
                </a:cubicBezTo>
                <a:cubicBezTo>
                  <a:pt x="9392" y="641"/>
                  <a:pt x="9380" y="635"/>
                  <a:pt x="9368" y="635"/>
                </a:cubicBezTo>
                <a:cubicBezTo>
                  <a:pt x="9345" y="635"/>
                  <a:pt x="9322" y="657"/>
                  <a:pt x="9336" y="686"/>
                </a:cubicBezTo>
                <a:cubicBezTo>
                  <a:pt x="9382" y="789"/>
                  <a:pt x="9365" y="1101"/>
                  <a:pt x="9322" y="1231"/>
                </a:cubicBezTo>
                <a:cubicBezTo>
                  <a:pt x="9296" y="1294"/>
                  <a:pt x="9266" y="1354"/>
                  <a:pt x="9229" y="1410"/>
                </a:cubicBezTo>
                <a:cubicBezTo>
                  <a:pt x="9193" y="1470"/>
                  <a:pt x="9159" y="1533"/>
                  <a:pt x="9133" y="1596"/>
                </a:cubicBezTo>
                <a:cubicBezTo>
                  <a:pt x="9060" y="1799"/>
                  <a:pt x="8977" y="2271"/>
                  <a:pt x="9100" y="2500"/>
                </a:cubicBezTo>
                <a:cubicBezTo>
                  <a:pt x="9100" y="2500"/>
                  <a:pt x="9100" y="2500"/>
                  <a:pt x="9103" y="2504"/>
                </a:cubicBezTo>
                <a:cubicBezTo>
                  <a:pt x="9093" y="2517"/>
                  <a:pt x="9083" y="2530"/>
                  <a:pt x="9073" y="2543"/>
                </a:cubicBezTo>
                <a:cubicBezTo>
                  <a:pt x="8987" y="2656"/>
                  <a:pt x="8910" y="2776"/>
                  <a:pt x="8847" y="2902"/>
                </a:cubicBezTo>
                <a:cubicBezTo>
                  <a:pt x="8661" y="2603"/>
                  <a:pt x="8608" y="2201"/>
                  <a:pt x="8724" y="1889"/>
                </a:cubicBezTo>
                <a:cubicBezTo>
                  <a:pt x="8771" y="1776"/>
                  <a:pt x="8824" y="1666"/>
                  <a:pt x="8887" y="1563"/>
                </a:cubicBezTo>
                <a:cubicBezTo>
                  <a:pt x="8930" y="1490"/>
                  <a:pt x="8970" y="1420"/>
                  <a:pt x="9007" y="1344"/>
                </a:cubicBezTo>
                <a:cubicBezTo>
                  <a:pt x="9100" y="1148"/>
                  <a:pt x="9139" y="932"/>
                  <a:pt x="9139" y="636"/>
                </a:cubicBezTo>
                <a:cubicBezTo>
                  <a:pt x="9139" y="613"/>
                  <a:pt x="9122" y="601"/>
                  <a:pt x="9105" y="601"/>
                </a:cubicBezTo>
                <a:cubicBezTo>
                  <a:pt x="9087" y="601"/>
                  <a:pt x="9070" y="613"/>
                  <a:pt x="9070" y="636"/>
                </a:cubicBezTo>
                <a:cubicBezTo>
                  <a:pt x="9070" y="922"/>
                  <a:pt x="9030" y="1128"/>
                  <a:pt x="8940" y="1314"/>
                </a:cubicBezTo>
                <a:cubicBezTo>
                  <a:pt x="8907" y="1387"/>
                  <a:pt x="8864" y="1457"/>
                  <a:pt x="8827" y="1527"/>
                </a:cubicBezTo>
                <a:cubicBezTo>
                  <a:pt x="8761" y="1636"/>
                  <a:pt x="8704" y="1749"/>
                  <a:pt x="8658" y="1866"/>
                </a:cubicBezTo>
                <a:cubicBezTo>
                  <a:pt x="8528" y="2214"/>
                  <a:pt x="8588" y="2653"/>
                  <a:pt x="8810" y="2975"/>
                </a:cubicBezTo>
                <a:cubicBezTo>
                  <a:pt x="8737" y="3135"/>
                  <a:pt x="8674" y="3301"/>
                  <a:pt x="8614" y="3464"/>
                </a:cubicBezTo>
                <a:lnTo>
                  <a:pt x="8614" y="3467"/>
                </a:lnTo>
                <a:cubicBezTo>
                  <a:pt x="8508" y="3072"/>
                  <a:pt x="8418" y="2560"/>
                  <a:pt x="8485" y="2072"/>
                </a:cubicBezTo>
                <a:cubicBezTo>
                  <a:pt x="8518" y="1839"/>
                  <a:pt x="8535" y="1603"/>
                  <a:pt x="8545" y="1364"/>
                </a:cubicBezTo>
                <a:cubicBezTo>
                  <a:pt x="8575" y="1301"/>
                  <a:pt x="8614" y="1237"/>
                  <a:pt x="8661" y="1181"/>
                </a:cubicBezTo>
                <a:cubicBezTo>
                  <a:pt x="8691" y="1138"/>
                  <a:pt x="8721" y="1095"/>
                  <a:pt x="8751" y="1051"/>
                </a:cubicBezTo>
                <a:cubicBezTo>
                  <a:pt x="8847" y="885"/>
                  <a:pt x="8847" y="739"/>
                  <a:pt x="8847" y="556"/>
                </a:cubicBezTo>
                <a:cubicBezTo>
                  <a:pt x="8847" y="531"/>
                  <a:pt x="8829" y="519"/>
                  <a:pt x="8810" y="519"/>
                </a:cubicBezTo>
                <a:cubicBezTo>
                  <a:pt x="8792" y="519"/>
                  <a:pt x="8774" y="531"/>
                  <a:pt x="8774" y="556"/>
                </a:cubicBezTo>
                <a:cubicBezTo>
                  <a:pt x="8774" y="736"/>
                  <a:pt x="8774" y="865"/>
                  <a:pt x="8687" y="1011"/>
                </a:cubicBezTo>
                <a:cubicBezTo>
                  <a:pt x="8661" y="1055"/>
                  <a:pt x="8634" y="1098"/>
                  <a:pt x="8601" y="1138"/>
                </a:cubicBezTo>
                <a:cubicBezTo>
                  <a:pt x="8584" y="1161"/>
                  <a:pt x="8568" y="1184"/>
                  <a:pt x="8551" y="1208"/>
                </a:cubicBezTo>
                <a:cubicBezTo>
                  <a:pt x="8555" y="1005"/>
                  <a:pt x="8558" y="802"/>
                  <a:pt x="8558" y="593"/>
                </a:cubicBezTo>
                <a:cubicBezTo>
                  <a:pt x="8558" y="546"/>
                  <a:pt x="8522" y="523"/>
                  <a:pt x="8486" y="523"/>
                </a:cubicBezTo>
                <a:cubicBezTo>
                  <a:pt x="8451" y="523"/>
                  <a:pt x="8415" y="546"/>
                  <a:pt x="8415" y="593"/>
                </a:cubicBezTo>
                <a:cubicBezTo>
                  <a:pt x="8415" y="1091"/>
                  <a:pt x="8408" y="1576"/>
                  <a:pt x="8345" y="2052"/>
                </a:cubicBezTo>
                <a:cubicBezTo>
                  <a:pt x="8279" y="2527"/>
                  <a:pt x="8342" y="3078"/>
                  <a:pt x="8531" y="3687"/>
                </a:cubicBezTo>
                <a:cubicBezTo>
                  <a:pt x="8478" y="3826"/>
                  <a:pt x="8418" y="3959"/>
                  <a:pt x="8349" y="4089"/>
                </a:cubicBezTo>
                <a:cubicBezTo>
                  <a:pt x="8349" y="3956"/>
                  <a:pt x="8342" y="3820"/>
                  <a:pt x="8325" y="3690"/>
                </a:cubicBezTo>
                <a:cubicBezTo>
                  <a:pt x="8305" y="3580"/>
                  <a:pt x="8279" y="3471"/>
                  <a:pt x="8246" y="3368"/>
                </a:cubicBezTo>
                <a:cubicBezTo>
                  <a:pt x="8196" y="3225"/>
                  <a:pt x="8166" y="3075"/>
                  <a:pt x="8159" y="2922"/>
                </a:cubicBezTo>
                <a:cubicBezTo>
                  <a:pt x="8159" y="2839"/>
                  <a:pt x="8162" y="2753"/>
                  <a:pt x="8166" y="2666"/>
                </a:cubicBezTo>
                <a:cubicBezTo>
                  <a:pt x="8172" y="2494"/>
                  <a:pt x="8172" y="2321"/>
                  <a:pt x="8159" y="2148"/>
                </a:cubicBezTo>
                <a:cubicBezTo>
                  <a:pt x="8149" y="2062"/>
                  <a:pt x="8133" y="1975"/>
                  <a:pt x="8106" y="1889"/>
                </a:cubicBezTo>
                <a:lnTo>
                  <a:pt x="8096" y="1849"/>
                </a:lnTo>
                <a:cubicBezTo>
                  <a:pt x="8083" y="1809"/>
                  <a:pt x="8066" y="1769"/>
                  <a:pt x="8043" y="1733"/>
                </a:cubicBezTo>
                <a:cubicBezTo>
                  <a:pt x="8016" y="1699"/>
                  <a:pt x="8003" y="1659"/>
                  <a:pt x="7993" y="1620"/>
                </a:cubicBezTo>
                <a:lnTo>
                  <a:pt x="8023" y="1553"/>
                </a:lnTo>
                <a:cubicBezTo>
                  <a:pt x="8096" y="1384"/>
                  <a:pt x="8166" y="1221"/>
                  <a:pt x="8196" y="1021"/>
                </a:cubicBezTo>
                <a:lnTo>
                  <a:pt x="8202" y="982"/>
                </a:lnTo>
                <a:cubicBezTo>
                  <a:pt x="8222" y="839"/>
                  <a:pt x="8255" y="626"/>
                  <a:pt x="8189" y="523"/>
                </a:cubicBezTo>
                <a:cubicBezTo>
                  <a:pt x="8183" y="513"/>
                  <a:pt x="8171" y="507"/>
                  <a:pt x="8160" y="507"/>
                </a:cubicBezTo>
                <a:cubicBezTo>
                  <a:pt x="8153" y="507"/>
                  <a:pt x="8145" y="509"/>
                  <a:pt x="8139" y="513"/>
                </a:cubicBezTo>
                <a:cubicBezTo>
                  <a:pt x="8136" y="516"/>
                  <a:pt x="8133" y="520"/>
                  <a:pt x="8129" y="523"/>
                </a:cubicBezTo>
                <a:cubicBezTo>
                  <a:pt x="8116" y="533"/>
                  <a:pt x="8109" y="546"/>
                  <a:pt x="8113" y="559"/>
                </a:cubicBezTo>
                <a:cubicBezTo>
                  <a:pt x="8113" y="606"/>
                  <a:pt x="8099" y="653"/>
                  <a:pt x="8076" y="689"/>
                </a:cubicBezTo>
                <a:cubicBezTo>
                  <a:pt x="8063" y="722"/>
                  <a:pt x="8049" y="756"/>
                  <a:pt x="8039" y="789"/>
                </a:cubicBezTo>
                <a:cubicBezTo>
                  <a:pt x="8033" y="829"/>
                  <a:pt x="8026" y="872"/>
                  <a:pt x="8020" y="908"/>
                </a:cubicBezTo>
                <a:cubicBezTo>
                  <a:pt x="8013" y="948"/>
                  <a:pt x="8010" y="988"/>
                  <a:pt x="8000" y="1025"/>
                </a:cubicBezTo>
                <a:cubicBezTo>
                  <a:pt x="7970" y="1161"/>
                  <a:pt x="7900" y="1284"/>
                  <a:pt x="7800" y="1377"/>
                </a:cubicBezTo>
                <a:cubicBezTo>
                  <a:pt x="7770" y="1404"/>
                  <a:pt x="7744" y="1427"/>
                  <a:pt x="7714" y="1450"/>
                </a:cubicBezTo>
                <a:cubicBezTo>
                  <a:pt x="7644" y="1507"/>
                  <a:pt x="7568" y="1566"/>
                  <a:pt x="7538" y="1643"/>
                </a:cubicBezTo>
                <a:cubicBezTo>
                  <a:pt x="7531" y="1656"/>
                  <a:pt x="7528" y="1669"/>
                  <a:pt x="7524" y="1686"/>
                </a:cubicBezTo>
                <a:cubicBezTo>
                  <a:pt x="7518" y="1673"/>
                  <a:pt x="7504" y="1669"/>
                  <a:pt x="7491" y="1669"/>
                </a:cubicBezTo>
                <a:cubicBezTo>
                  <a:pt x="7465" y="1603"/>
                  <a:pt x="7445" y="1530"/>
                  <a:pt x="7438" y="1460"/>
                </a:cubicBezTo>
                <a:cubicBezTo>
                  <a:pt x="7418" y="1284"/>
                  <a:pt x="7471" y="1208"/>
                  <a:pt x="7571" y="1078"/>
                </a:cubicBezTo>
                <a:cubicBezTo>
                  <a:pt x="7677" y="932"/>
                  <a:pt x="7764" y="772"/>
                  <a:pt x="7827" y="603"/>
                </a:cubicBezTo>
                <a:cubicBezTo>
                  <a:pt x="7833" y="586"/>
                  <a:pt x="7823" y="563"/>
                  <a:pt x="7804" y="556"/>
                </a:cubicBezTo>
                <a:cubicBezTo>
                  <a:pt x="7800" y="555"/>
                  <a:pt x="7796" y="554"/>
                  <a:pt x="7792" y="554"/>
                </a:cubicBezTo>
                <a:cubicBezTo>
                  <a:pt x="7778" y="554"/>
                  <a:pt x="7762" y="564"/>
                  <a:pt x="7757" y="579"/>
                </a:cubicBezTo>
                <a:cubicBezTo>
                  <a:pt x="7701" y="742"/>
                  <a:pt x="7617" y="895"/>
                  <a:pt x="7514" y="1035"/>
                </a:cubicBezTo>
                <a:cubicBezTo>
                  <a:pt x="7408" y="1171"/>
                  <a:pt x="7345" y="1264"/>
                  <a:pt x="7365" y="1467"/>
                </a:cubicBezTo>
                <a:cubicBezTo>
                  <a:pt x="7381" y="1576"/>
                  <a:pt x="7411" y="1679"/>
                  <a:pt x="7458" y="1779"/>
                </a:cubicBezTo>
                <a:cubicBezTo>
                  <a:pt x="7468" y="1796"/>
                  <a:pt x="7475" y="1812"/>
                  <a:pt x="7481" y="1829"/>
                </a:cubicBezTo>
                <a:cubicBezTo>
                  <a:pt x="7465" y="2042"/>
                  <a:pt x="7202" y="2317"/>
                  <a:pt x="7049" y="2477"/>
                </a:cubicBezTo>
                <a:cubicBezTo>
                  <a:pt x="7043" y="2487"/>
                  <a:pt x="7033" y="2494"/>
                  <a:pt x="7026" y="2500"/>
                </a:cubicBezTo>
                <a:cubicBezTo>
                  <a:pt x="7026" y="2464"/>
                  <a:pt x="7029" y="2424"/>
                  <a:pt x="7033" y="2387"/>
                </a:cubicBezTo>
                <a:cubicBezTo>
                  <a:pt x="7046" y="2304"/>
                  <a:pt x="7072" y="2228"/>
                  <a:pt x="7112" y="2155"/>
                </a:cubicBezTo>
                <a:cubicBezTo>
                  <a:pt x="7129" y="2115"/>
                  <a:pt x="7149" y="2075"/>
                  <a:pt x="7165" y="2032"/>
                </a:cubicBezTo>
                <a:cubicBezTo>
                  <a:pt x="7222" y="1879"/>
                  <a:pt x="7212" y="1693"/>
                  <a:pt x="7205" y="1513"/>
                </a:cubicBezTo>
                <a:cubicBezTo>
                  <a:pt x="7202" y="1430"/>
                  <a:pt x="7199" y="1347"/>
                  <a:pt x="7202" y="1271"/>
                </a:cubicBezTo>
                <a:cubicBezTo>
                  <a:pt x="7209" y="1098"/>
                  <a:pt x="7282" y="958"/>
                  <a:pt x="7355" y="812"/>
                </a:cubicBezTo>
                <a:cubicBezTo>
                  <a:pt x="7415" y="709"/>
                  <a:pt x="7461" y="596"/>
                  <a:pt x="7494" y="483"/>
                </a:cubicBezTo>
                <a:cubicBezTo>
                  <a:pt x="7501" y="463"/>
                  <a:pt x="7488" y="447"/>
                  <a:pt x="7471" y="440"/>
                </a:cubicBezTo>
                <a:cubicBezTo>
                  <a:pt x="7469" y="439"/>
                  <a:pt x="7466" y="439"/>
                  <a:pt x="7464" y="439"/>
                </a:cubicBezTo>
                <a:cubicBezTo>
                  <a:pt x="7446" y="439"/>
                  <a:pt x="7431" y="449"/>
                  <a:pt x="7428" y="466"/>
                </a:cubicBezTo>
                <a:cubicBezTo>
                  <a:pt x="7395" y="576"/>
                  <a:pt x="7348" y="682"/>
                  <a:pt x="7292" y="782"/>
                </a:cubicBezTo>
                <a:cubicBezTo>
                  <a:pt x="7215" y="928"/>
                  <a:pt x="7139" y="1081"/>
                  <a:pt x="7129" y="1271"/>
                </a:cubicBezTo>
                <a:cubicBezTo>
                  <a:pt x="7126" y="1350"/>
                  <a:pt x="7129" y="1437"/>
                  <a:pt x="7136" y="1520"/>
                </a:cubicBezTo>
                <a:cubicBezTo>
                  <a:pt x="7142" y="1693"/>
                  <a:pt x="7149" y="1869"/>
                  <a:pt x="7099" y="2008"/>
                </a:cubicBezTo>
                <a:cubicBezTo>
                  <a:pt x="7082" y="2052"/>
                  <a:pt x="7066" y="2088"/>
                  <a:pt x="7049" y="2125"/>
                </a:cubicBezTo>
                <a:cubicBezTo>
                  <a:pt x="7006" y="2204"/>
                  <a:pt x="6979" y="2291"/>
                  <a:pt x="6966" y="2377"/>
                </a:cubicBezTo>
                <a:cubicBezTo>
                  <a:pt x="6959" y="2457"/>
                  <a:pt x="6956" y="2537"/>
                  <a:pt x="6959" y="2617"/>
                </a:cubicBezTo>
                <a:cubicBezTo>
                  <a:pt x="6959" y="2683"/>
                  <a:pt x="6959" y="2753"/>
                  <a:pt x="6953" y="2816"/>
                </a:cubicBezTo>
                <a:cubicBezTo>
                  <a:pt x="6939" y="2999"/>
                  <a:pt x="6833" y="3135"/>
                  <a:pt x="6723" y="3278"/>
                </a:cubicBezTo>
                <a:cubicBezTo>
                  <a:pt x="6700" y="3308"/>
                  <a:pt x="6677" y="3341"/>
                  <a:pt x="6654" y="3371"/>
                </a:cubicBezTo>
                <a:cubicBezTo>
                  <a:pt x="6640" y="3261"/>
                  <a:pt x="6620" y="3148"/>
                  <a:pt x="6594" y="3039"/>
                </a:cubicBezTo>
                <a:cubicBezTo>
                  <a:pt x="6554" y="2886"/>
                  <a:pt x="6534" y="2726"/>
                  <a:pt x="6534" y="2570"/>
                </a:cubicBezTo>
                <a:cubicBezTo>
                  <a:pt x="6860" y="1975"/>
                  <a:pt x="7159" y="1267"/>
                  <a:pt x="6956" y="510"/>
                </a:cubicBezTo>
                <a:cubicBezTo>
                  <a:pt x="6947" y="474"/>
                  <a:pt x="6919" y="458"/>
                  <a:pt x="6890" y="458"/>
                </a:cubicBezTo>
                <a:cubicBezTo>
                  <a:pt x="6847" y="458"/>
                  <a:pt x="6804" y="493"/>
                  <a:pt x="6820" y="546"/>
                </a:cubicBezTo>
                <a:cubicBezTo>
                  <a:pt x="6926" y="952"/>
                  <a:pt x="6883" y="1337"/>
                  <a:pt x="6767" y="1703"/>
                </a:cubicBezTo>
                <a:cubicBezTo>
                  <a:pt x="6737" y="1600"/>
                  <a:pt x="6720" y="1490"/>
                  <a:pt x="6717" y="1384"/>
                </a:cubicBezTo>
                <a:cubicBezTo>
                  <a:pt x="6714" y="1301"/>
                  <a:pt x="6704" y="1221"/>
                  <a:pt x="6690" y="1138"/>
                </a:cubicBezTo>
                <a:cubicBezTo>
                  <a:pt x="6667" y="1038"/>
                  <a:pt x="6630" y="942"/>
                  <a:pt x="6584" y="852"/>
                </a:cubicBezTo>
                <a:cubicBezTo>
                  <a:pt x="6564" y="805"/>
                  <a:pt x="6541" y="759"/>
                  <a:pt x="6524" y="709"/>
                </a:cubicBezTo>
                <a:cubicBezTo>
                  <a:pt x="6458" y="540"/>
                  <a:pt x="6458" y="403"/>
                  <a:pt x="6458" y="217"/>
                </a:cubicBezTo>
                <a:lnTo>
                  <a:pt x="6421" y="214"/>
                </a:lnTo>
                <a:lnTo>
                  <a:pt x="6385" y="217"/>
                </a:lnTo>
                <a:cubicBezTo>
                  <a:pt x="6385" y="413"/>
                  <a:pt x="6385" y="550"/>
                  <a:pt x="6458" y="736"/>
                </a:cubicBezTo>
                <a:cubicBezTo>
                  <a:pt x="6474" y="785"/>
                  <a:pt x="6497" y="835"/>
                  <a:pt x="6521" y="882"/>
                </a:cubicBezTo>
                <a:cubicBezTo>
                  <a:pt x="6564" y="968"/>
                  <a:pt x="6597" y="1058"/>
                  <a:pt x="6620" y="1151"/>
                </a:cubicBezTo>
                <a:cubicBezTo>
                  <a:pt x="6634" y="1231"/>
                  <a:pt x="6644" y="1311"/>
                  <a:pt x="6647" y="1387"/>
                </a:cubicBezTo>
                <a:cubicBezTo>
                  <a:pt x="6657" y="1520"/>
                  <a:pt x="6667" y="1659"/>
                  <a:pt x="6720" y="1782"/>
                </a:cubicBezTo>
                <a:cubicBezTo>
                  <a:pt x="6723" y="1789"/>
                  <a:pt x="6730" y="1796"/>
                  <a:pt x="6737" y="1799"/>
                </a:cubicBezTo>
                <a:cubicBezTo>
                  <a:pt x="6644" y="2048"/>
                  <a:pt x="6531" y="2291"/>
                  <a:pt x="6398" y="2524"/>
                </a:cubicBezTo>
                <a:cubicBezTo>
                  <a:pt x="6388" y="2543"/>
                  <a:pt x="6375" y="2563"/>
                  <a:pt x="6361" y="2587"/>
                </a:cubicBezTo>
                <a:cubicBezTo>
                  <a:pt x="6361" y="2394"/>
                  <a:pt x="6355" y="2211"/>
                  <a:pt x="6351" y="2062"/>
                </a:cubicBezTo>
                <a:cubicBezTo>
                  <a:pt x="6348" y="1995"/>
                  <a:pt x="6341" y="1925"/>
                  <a:pt x="6328" y="1856"/>
                </a:cubicBezTo>
                <a:cubicBezTo>
                  <a:pt x="6325" y="1812"/>
                  <a:pt x="6318" y="1772"/>
                  <a:pt x="6315" y="1729"/>
                </a:cubicBezTo>
                <a:lnTo>
                  <a:pt x="6311" y="1706"/>
                </a:lnTo>
                <a:cubicBezTo>
                  <a:pt x="6295" y="1537"/>
                  <a:pt x="6262" y="1184"/>
                  <a:pt x="6345" y="1041"/>
                </a:cubicBezTo>
                <a:cubicBezTo>
                  <a:pt x="6361" y="1014"/>
                  <a:pt x="6337" y="988"/>
                  <a:pt x="6313" y="988"/>
                </a:cubicBezTo>
                <a:cubicBezTo>
                  <a:pt x="6302" y="988"/>
                  <a:pt x="6292" y="993"/>
                  <a:pt x="6285" y="1005"/>
                </a:cubicBezTo>
                <a:cubicBezTo>
                  <a:pt x="6188" y="1171"/>
                  <a:pt x="6225" y="1523"/>
                  <a:pt x="6242" y="1713"/>
                </a:cubicBezTo>
                <a:lnTo>
                  <a:pt x="6245" y="1733"/>
                </a:lnTo>
                <a:cubicBezTo>
                  <a:pt x="6248" y="1779"/>
                  <a:pt x="6255" y="1822"/>
                  <a:pt x="6262" y="1866"/>
                </a:cubicBezTo>
                <a:cubicBezTo>
                  <a:pt x="6272" y="1932"/>
                  <a:pt x="6278" y="1998"/>
                  <a:pt x="6278" y="2065"/>
                </a:cubicBezTo>
                <a:cubicBezTo>
                  <a:pt x="6285" y="2241"/>
                  <a:pt x="6291" y="2464"/>
                  <a:pt x="6291" y="2693"/>
                </a:cubicBezTo>
                <a:cubicBezTo>
                  <a:pt x="6192" y="2833"/>
                  <a:pt x="6072" y="2956"/>
                  <a:pt x="5943" y="3065"/>
                </a:cubicBezTo>
                <a:cubicBezTo>
                  <a:pt x="5933" y="3019"/>
                  <a:pt x="5916" y="2975"/>
                  <a:pt x="5903" y="2936"/>
                </a:cubicBezTo>
                <a:cubicBezTo>
                  <a:pt x="5879" y="2872"/>
                  <a:pt x="5863" y="2809"/>
                  <a:pt x="5853" y="2746"/>
                </a:cubicBezTo>
                <a:cubicBezTo>
                  <a:pt x="5840" y="2627"/>
                  <a:pt x="5843" y="2504"/>
                  <a:pt x="5859" y="2384"/>
                </a:cubicBezTo>
                <a:cubicBezTo>
                  <a:pt x="5866" y="2321"/>
                  <a:pt x="5873" y="2261"/>
                  <a:pt x="5876" y="2195"/>
                </a:cubicBezTo>
                <a:cubicBezTo>
                  <a:pt x="5929" y="2115"/>
                  <a:pt x="5976" y="2028"/>
                  <a:pt x="6016" y="1939"/>
                </a:cubicBezTo>
                <a:cubicBezTo>
                  <a:pt x="6195" y="1533"/>
                  <a:pt x="6175" y="1011"/>
                  <a:pt x="6152" y="510"/>
                </a:cubicBezTo>
                <a:cubicBezTo>
                  <a:pt x="6145" y="353"/>
                  <a:pt x="6142" y="207"/>
                  <a:pt x="6142" y="68"/>
                </a:cubicBezTo>
                <a:cubicBezTo>
                  <a:pt x="6139" y="23"/>
                  <a:pt x="6105" y="0"/>
                  <a:pt x="6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6" name="Google Shape;746;p4"/>
          <p:cNvGrpSpPr/>
          <p:nvPr/>
        </p:nvGrpSpPr>
        <p:grpSpPr>
          <a:xfrm>
            <a:off x="4323665" y="4777079"/>
            <a:ext cx="337450" cy="510477"/>
            <a:chOff x="2287290" y="537891"/>
            <a:chExt cx="337450" cy="510477"/>
          </a:xfrm>
        </p:grpSpPr>
        <p:sp>
          <p:nvSpPr>
            <p:cNvPr id="747" name="Google Shape;747;p4"/>
            <p:cNvSpPr/>
            <p:nvPr/>
          </p:nvSpPr>
          <p:spPr>
            <a:xfrm>
              <a:off x="2296325" y="556752"/>
              <a:ext cx="328415" cy="491617"/>
            </a:xfrm>
            <a:custGeom>
              <a:avLst/>
              <a:gdLst/>
              <a:ahLst/>
              <a:cxnLst/>
              <a:rect l="l" t="t" r="r" b="b"/>
              <a:pathLst>
                <a:path w="2908" h="4353" extrusionOk="0">
                  <a:moveTo>
                    <a:pt x="2058" y="1"/>
                  </a:moveTo>
                  <a:cubicBezTo>
                    <a:pt x="2023" y="1"/>
                    <a:pt x="1991" y="5"/>
                    <a:pt x="1964" y="13"/>
                  </a:cubicBezTo>
                  <a:lnTo>
                    <a:pt x="1934" y="73"/>
                  </a:lnTo>
                  <a:lnTo>
                    <a:pt x="2416" y="306"/>
                  </a:lnTo>
                  <a:lnTo>
                    <a:pt x="2363" y="415"/>
                  </a:lnTo>
                  <a:lnTo>
                    <a:pt x="2300" y="385"/>
                  </a:lnTo>
                  <a:lnTo>
                    <a:pt x="2253" y="478"/>
                  </a:lnTo>
                  <a:cubicBezTo>
                    <a:pt x="2203" y="468"/>
                    <a:pt x="2150" y="458"/>
                    <a:pt x="2097" y="455"/>
                  </a:cubicBezTo>
                  <a:lnTo>
                    <a:pt x="1997" y="658"/>
                  </a:lnTo>
                  <a:lnTo>
                    <a:pt x="2050" y="684"/>
                  </a:lnTo>
                  <a:lnTo>
                    <a:pt x="1997" y="797"/>
                  </a:lnTo>
                  <a:cubicBezTo>
                    <a:pt x="1964" y="794"/>
                    <a:pt x="1934" y="787"/>
                    <a:pt x="1901" y="784"/>
                  </a:cubicBezTo>
                  <a:cubicBezTo>
                    <a:pt x="1844" y="774"/>
                    <a:pt x="1785" y="764"/>
                    <a:pt x="1728" y="751"/>
                  </a:cubicBezTo>
                  <a:cubicBezTo>
                    <a:pt x="1665" y="734"/>
                    <a:pt x="1600" y="726"/>
                    <a:pt x="1535" y="726"/>
                  </a:cubicBezTo>
                  <a:cubicBezTo>
                    <a:pt x="1484" y="726"/>
                    <a:pt x="1433" y="731"/>
                    <a:pt x="1382" y="741"/>
                  </a:cubicBezTo>
                  <a:cubicBezTo>
                    <a:pt x="1276" y="764"/>
                    <a:pt x="1183" y="787"/>
                    <a:pt x="1113" y="867"/>
                  </a:cubicBezTo>
                  <a:cubicBezTo>
                    <a:pt x="1037" y="960"/>
                    <a:pt x="990" y="1090"/>
                    <a:pt x="937" y="1200"/>
                  </a:cubicBezTo>
                  <a:cubicBezTo>
                    <a:pt x="884" y="1313"/>
                    <a:pt x="837" y="1426"/>
                    <a:pt x="804" y="1545"/>
                  </a:cubicBezTo>
                  <a:cubicBezTo>
                    <a:pt x="764" y="1665"/>
                    <a:pt x="738" y="1784"/>
                    <a:pt x="721" y="1911"/>
                  </a:cubicBezTo>
                  <a:cubicBezTo>
                    <a:pt x="695" y="2143"/>
                    <a:pt x="631" y="2373"/>
                    <a:pt x="535" y="2585"/>
                  </a:cubicBezTo>
                  <a:cubicBezTo>
                    <a:pt x="512" y="2632"/>
                    <a:pt x="489" y="2678"/>
                    <a:pt x="465" y="2722"/>
                  </a:cubicBezTo>
                  <a:cubicBezTo>
                    <a:pt x="369" y="2891"/>
                    <a:pt x="263" y="3041"/>
                    <a:pt x="163" y="3203"/>
                  </a:cubicBezTo>
                  <a:cubicBezTo>
                    <a:pt x="113" y="3283"/>
                    <a:pt x="0" y="3423"/>
                    <a:pt x="20" y="3522"/>
                  </a:cubicBezTo>
                  <a:cubicBezTo>
                    <a:pt x="40" y="3635"/>
                    <a:pt x="203" y="3652"/>
                    <a:pt x="292" y="3689"/>
                  </a:cubicBezTo>
                  <a:cubicBezTo>
                    <a:pt x="409" y="3739"/>
                    <a:pt x="535" y="3782"/>
                    <a:pt x="641" y="3848"/>
                  </a:cubicBezTo>
                  <a:cubicBezTo>
                    <a:pt x="771" y="3931"/>
                    <a:pt x="897" y="4018"/>
                    <a:pt x="1027" y="4101"/>
                  </a:cubicBezTo>
                  <a:lnTo>
                    <a:pt x="1080" y="4137"/>
                  </a:lnTo>
                  <a:cubicBezTo>
                    <a:pt x="1235" y="4239"/>
                    <a:pt x="1396" y="4352"/>
                    <a:pt x="1575" y="4352"/>
                  </a:cubicBezTo>
                  <a:cubicBezTo>
                    <a:pt x="1630" y="4352"/>
                    <a:pt x="1686" y="4342"/>
                    <a:pt x="1745" y="4317"/>
                  </a:cubicBezTo>
                  <a:cubicBezTo>
                    <a:pt x="1957" y="4224"/>
                    <a:pt x="2124" y="3935"/>
                    <a:pt x="2193" y="3719"/>
                  </a:cubicBezTo>
                  <a:cubicBezTo>
                    <a:pt x="2210" y="3669"/>
                    <a:pt x="2223" y="3622"/>
                    <a:pt x="2233" y="3572"/>
                  </a:cubicBezTo>
                  <a:cubicBezTo>
                    <a:pt x="2293" y="3300"/>
                    <a:pt x="2300" y="3014"/>
                    <a:pt x="2383" y="2742"/>
                  </a:cubicBezTo>
                  <a:cubicBezTo>
                    <a:pt x="2423" y="2615"/>
                    <a:pt x="2476" y="2496"/>
                    <a:pt x="2539" y="2379"/>
                  </a:cubicBezTo>
                  <a:cubicBezTo>
                    <a:pt x="2622" y="2223"/>
                    <a:pt x="2722" y="2070"/>
                    <a:pt x="2795" y="1911"/>
                  </a:cubicBezTo>
                  <a:cubicBezTo>
                    <a:pt x="2851" y="1804"/>
                    <a:pt x="2908" y="1705"/>
                    <a:pt x="2898" y="1582"/>
                  </a:cubicBezTo>
                  <a:cubicBezTo>
                    <a:pt x="2888" y="1469"/>
                    <a:pt x="2805" y="1392"/>
                    <a:pt x="2735" y="1306"/>
                  </a:cubicBezTo>
                  <a:cubicBezTo>
                    <a:pt x="2722" y="1286"/>
                    <a:pt x="2708" y="1269"/>
                    <a:pt x="2692" y="1253"/>
                  </a:cubicBezTo>
                  <a:cubicBezTo>
                    <a:pt x="2655" y="1206"/>
                    <a:pt x="2622" y="1156"/>
                    <a:pt x="2585" y="1110"/>
                  </a:cubicBezTo>
                  <a:cubicBezTo>
                    <a:pt x="2569" y="1087"/>
                    <a:pt x="2549" y="1067"/>
                    <a:pt x="2532" y="1050"/>
                  </a:cubicBezTo>
                  <a:lnTo>
                    <a:pt x="2582" y="944"/>
                  </a:lnTo>
                  <a:lnTo>
                    <a:pt x="2639" y="970"/>
                  </a:lnTo>
                  <a:lnTo>
                    <a:pt x="2692" y="861"/>
                  </a:lnTo>
                  <a:lnTo>
                    <a:pt x="2738" y="764"/>
                  </a:lnTo>
                  <a:cubicBezTo>
                    <a:pt x="2712" y="718"/>
                    <a:pt x="2672" y="678"/>
                    <a:pt x="2629" y="645"/>
                  </a:cubicBezTo>
                  <a:lnTo>
                    <a:pt x="2665" y="565"/>
                  </a:lnTo>
                  <a:lnTo>
                    <a:pt x="2615" y="542"/>
                  </a:lnTo>
                  <a:lnTo>
                    <a:pt x="2669" y="429"/>
                  </a:lnTo>
                  <a:lnTo>
                    <a:pt x="2758" y="472"/>
                  </a:lnTo>
                  <a:lnTo>
                    <a:pt x="2788" y="412"/>
                  </a:lnTo>
                  <a:lnTo>
                    <a:pt x="2835" y="319"/>
                  </a:lnTo>
                  <a:cubicBezTo>
                    <a:pt x="2835" y="319"/>
                    <a:pt x="2871" y="269"/>
                    <a:pt x="2768" y="219"/>
                  </a:cubicBezTo>
                  <a:cubicBezTo>
                    <a:pt x="2768" y="219"/>
                    <a:pt x="2324" y="1"/>
                    <a:pt x="2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"/>
            <p:cNvSpPr/>
            <p:nvPr/>
          </p:nvSpPr>
          <p:spPr>
            <a:xfrm>
              <a:off x="2287290" y="615592"/>
              <a:ext cx="328528" cy="414029"/>
            </a:xfrm>
            <a:custGeom>
              <a:avLst/>
              <a:gdLst/>
              <a:ahLst/>
              <a:cxnLst/>
              <a:rect l="l" t="t" r="r" b="b"/>
              <a:pathLst>
                <a:path w="2909" h="3666" extrusionOk="0">
                  <a:moveTo>
                    <a:pt x="2051" y="1"/>
                  </a:moveTo>
                  <a:lnTo>
                    <a:pt x="1998" y="114"/>
                  </a:lnTo>
                  <a:cubicBezTo>
                    <a:pt x="1964" y="107"/>
                    <a:pt x="1934" y="104"/>
                    <a:pt x="1901" y="97"/>
                  </a:cubicBezTo>
                  <a:cubicBezTo>
                    <a:pt x="1845" y="90"/>
                    <a:pt x="1785" y="77"/>
                    <a:pt x="1728" y="64"/>
                  </a:cubicBezTo>
                  <a:cubicBezTo>
                    <a:pt x="1666" y="47"/>
                    <a:pt x="1602" y="40"/>
                    <a:pt x="1538" y="40"/>
                  </a:cubicBezTo>
                  <a:cubicBezTo>
                    <a:pt x="1486" y="40"/>
                    <a:pt x="1434" y="45"/>
                    <a:pt x="1383" y="54"/>
                  </a:cubicBezTo>
                  <a:cubicBezTo>
                    <a:pt x="1276" y="77"/>
                    <a:pt x="1183" y="100"/>
                    <a:pt x="1114" y="183"/>
                  </a:cubicBezTo>
                  <a:cubicBezTo>
                    <a:pt x="1060" y="253"/>
                    <a:pt x="1017" y="330"/>
                    <a:pt x="984" y="413"/>
                  </a:cubicBezTo>
                  <a:cubicBezTo>
                    <a:pt x="967" y="446"/>
                    <a:pt x="954" y="479"/>
                    <a:pt x="937" y="512"/>
                  </a:cubicBezTo>
                  <a:cubicBezTo>
                    <a:pt x="884" y="625"/>
                    <a:pt x="838" y="738"/>
                    <a:pt x="801" y="858"/>
                  </a:cubicBezTo>
                  <a:cubicBezTo>
                    <a:pt x="765" y="978"/>
                    <a:pt x="735" y="1101"/>
                    <a:pt x="718" y="1224"/>
                  </a:cubicBezTo>
                  <a:cubicBezTo>
                    <a:pt x="695" y="1456"/>
                    <a:pt x="632" y="1686"/>
                    <a:pt x="535" y="1898"/>
                  </a:cubicBezTo>
                  <a:cubicBezTo>
                    <a:pt x="512" y="1945"/>
                    <a:pt x="489" y="1991"/>
                    <a:pt x="466" y="2034"/>
                  </a:cubicBezTo>
                  <a:cubicBezTo>
                    <a:pt x="369" y="2204"/>
                    <a:pt x="259" y="2353"/>
                    <a:pt x="163" y="2516"/>
                  </a:cubicBezTo>
                  <a:cubicBezTo>
                    <a:pt x="113" y="2599"/>
                    <a:pt x="0" y="2736"/>
                    <a:pt x="17" y="2835"/>
                  </a:cubicBezTo>
                  <a:cubicBezTo>
                    <a:pt x="40" y="2948"/>
                    <a:pt x="203" y="2965"/>
                    <a:pt x="293" y="3001"/>
                  </a:cubicBezTo>
                  <a:cubicBezTo>
                    <a:pt x="409" y="3051"/>
                    <a:pt x="535" y="3095"/>
                    <a:pt x="638" y="3161"/>
                  </a:cubicBezTo>
                  <a:cubicBezTo>
                    <a:pt x="768" y="3244"/>
                    <a:pt x="898" y="3330"/>
                    <a:pt x="1024" y="3414"/>
                  </a:cubicBezTo>
                  <a:lnTo>
                    <a:pt x="1080" y="3450"/>
                  </a:lnTo>
                  <a:cubicBezTo>
                    <a:pt x="1233" y="3552"/>
                    <a:pt x="1395" y="3665"/>
                    <a:pt x="1575" y="3665"/>
                  </a:cubicBezTo>
                  <a:cubicBezTo>
                    <a:pt x="1630" y="3665"/>
                    <a:pt x="1686" y="3655"/>
                    <a:pt x="1745" y="3630"/>
                  </a:cubicBezTo>
                  <a:cubicBezTo>
                    <a:pt x="1958" y="3537"/>
                    <a:pt x="2124" y="3247"/>
                    <a:pt x="2194" y="3031"/>
                  </a:cubicBezTo>
                  <a:cubicBezTo>
                    <a:pt x="2210" y="2982"/>
                    <a:pt x="2223" y="2935"/>
                    <a:pt x="2233" y="2885"/>
                  </a:cubicBezTo>
                  <a:cubicBezTo>
                    <a:pt x="2273" y="2716"/>
                    <a:pt x="2290" y="2540"/>
                    <a:pt x="2317" y="2367"/>
                  </a:cubicBezTo>
                  <a:cubicBezTo>
                    <a:pt x="2330" y="2260"/>
                    <a:pt x="2353" y="2157"/>
                    <a:pt x="2383" y="2054"/>
                  </a:cubicBezTo>
                  <a:cubicBezTo>
                    <a:pt x="2423" y="1928"/>
                    <a:pt x="2476" y="1808"/>
                    <a:pt x="2543" y="1695"/>
                  </a:cubicBezTo>
                  <a:cubicBezTo>
                    <a:pt x="2626" y="1536"/>
                    <a:pt x="2722" y="1383"/>
                    <a:pt x="2798" y="1227"/>
                  </a:cubicBezTo>
                  <a:cubicBezTo>
                    <a:pt x="2852" y="1114"/>
                    <a:pt x="2908" y="1018"/>
                    <a:pt x="2898" y="895"/>
                  </a:cubicBezTo>
                  <a:cubicBezTo>
                    <a:pt x="2888" y="785"/>
                    <a:pt x="2805" y="705"/>
                    <a:pt x="2735" y="619"/>
                  </a:cubicBezTo>
                  <a:cubicBezTo>
                    <a:pt x="2719" y="602"/>
                    <a:pt x="2705" y="582"/>
                    <a:pt x="2692" y="566"/>
                  </a:cubicBezTo>
                  <a:cubicBezTo>
                    <a:pt x="2656" y="519"/>
                    <a:pt x="2622" y="469"/>
                    <a:pt x="2586" y="423"/>
                  </a:cubicBezTo>
                  <a:cubicBezTo>
                    <a:pt x="2569" y="399"/>
                    <a:pt x="2549" y="383"/>
                    <a:pt x="2533" y="363"/>
                  </a:cubicBezTo>
                  <a:lnTo>
                    <a:pt x="2582" y="257"/>
                  </a:lnTo>
                  <a:lnTo>
                    <a:pt x="2360" y="150"/>
                  </a:lnTo>
                  <a:lnTo>
                    <a:pt x="2277" y="110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2512821" y="589390"/>
              <a:ext cx="84137" cy="58276"/>
            </a:xfrm>
            <a:custGeom>
              <a:avLst/>
              <a:gdLst/>
              <a:ahLst/>
              <a:cxnLst/>
              <a:rect l="l" t="t" r="r" b="b"/>
              <a:pathLst>
                <a:path w="745" h="516" extrusionOk="0">
                  <a:moveTo>
                    <a:pt x="100" y="0"/>
                  </a:moveTo>
                  <a:lnTo>
                    <a:pt x="54" y="96"/>
                  </a:lnTo>
                  <a:lnTo>
                    <a:pt x="1" y="206"/>
                  </a:lnTo>
                  <a:lnTo>
                    <a:pt x="57" y="229"/>
                  </a:lnTo>
                  <a:lnTo>
                    <a:pt x="283" y="339"/>
                  </a:lnTo>
                  <a:lnTo>
                    <a:pt x="363" y="379"/>
                  </a:lnTo>
                  <a:lnTo>
                    <a:pt x="589" y="489"/>
                  </a:lnTo>
                  <a:lnTo>
                    <a:pt x="645" y="515"/>
                  </a:lnTo>
                  <a:lnTo>
                    <a:pt x="698" y="405"/>
                  </a:lnTo>
                  <a:lnTo>
                    <a:pt x="745" y="309"/>
                  </a:lnTo>
                  <a:cubicBezTo>
                    <a:pt x="715" y="263"/>
                    <a:pt x="678" y="219"/>
                    <a:pt x="632" y="189"/>
                  </a:cubicBezTo>
                  <a:cubicBezTo>
                    <a:pt x="522" y="106"/>
                    <a:pt x="396" y="50"/>
                    <a:pt x="260" y="23"/>
                  </a:cubicBezTo>
                  <a:cubicBezTo>
                    <a:pt x="207" y="13"/>
                    <a:pt x="153" y="3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2542071" y="581485"/>
              <a:ext cx="46642" cy="29025"/>
            </a:xfrm>
            <a:custGeom>
              <a:avLst/>
              <a:gdLst/>
              <a:ahLst/>
              <a:cxnLst/>
              <a:rect l="l" t="t" r="r" b="b"/>
              <a:pathLst>
                <a:path w="413" h="257" extrusionOk="0">
                  <a:moveTo>
                    <a:pt x="44" y="0"/>
                  </a:moveTo>
                  <a:lnTo>
                    <a:pt x="1" y="93"/>
                  </a:lnTo>
                  <a:cubicBezTo>
                    <a:pt x="137" y="120"/>
                    <a:pt x="263" y="173"/>
                    <a:pt x="376" y="256"/>
                  </a:cubicBezTo>
                  <a:lnTo>
                    <a:pt x="413" y="176"/>
                  </a:lnTo>
                  <a:lnTo>
                    <a:pt x="363" y="153"/>
                  </a:lnTo>
                  <a:lnTo>
                    <a:pt x="11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E8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2554493" y="572450"/>
              <a:ext cx="34671" cy="26427"/>
            </a:xfrm>
            <a:custGeom>
              <a:avLst/>
              <a:gdLst/>
              <a:ahLst/>
              <a:cxnLst/>
              <a:rect l="l" t="t" r="r" b="b"/>
              <a:pathLst>
                <a:path w="307" h="234" extrusionOk="0">
                  <a:moveTo>
                    <a:pt x="54" y="0"/>
                  </a:moveTo>
                  <a:lnTo>
                    <a:pt x="0" y="110"/>
                  </a:lnTo>
                  <a:lnTo>
                    <a:pt x="0" y="113"/>
                  </a:lnTo>
                  <a:lnTo>
                    <a:pt x="253" y="233"/>
                  </a:lnTo>
                  <a:lnTo>
                    <a:pt x="306" y="12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2506045" y="539472"/>
              <a:ext cx="96559" cy="51838"/>
            </a:xfrm>
            <a:custGeom>
              <a:avLst/>
              <a:gdLst/>
              <a:ahLst/>
              <a:cxnLst/>
              <a:rect l="l" t="t" r="r" b="b"/>
              <a:pathLst>
                <a:path w="855" h="459" extrusionOk="0">
                  <a:moveTo>
                    <a:pt x="31" y="0"/>
                  </a:moveTo>
                  <a:lnTo>
                    <a:pt x="1" y="60"/>
                  </a:lnTo>
                  <a:lnTo>
                    <a:pt x="483" y="292"/>
                  </a:lnTo>
                  <a:lnTo>
                    <a:pt x="735" y="415"/>
                  </a:lnTo>
                  <a:lnTo>
                    <a:pt x="825" y="459"/>
                  </a:lnTo>
                  <a:lnTo>
                    <a:pt x="855" y="39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8E8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2509433" y="537891"/>
              <a:ext cx="102206" cy="46643"/>
            </a:xfrm>
            <a:custGeom>
              <a:avLst/>
              <a:gdLst/>
              <a:ahLst/>
              <a:cxnLst/>
              <a:rect l="l" t="t" r="r" b="b"/>
              <a:pathLst>
                <a:path w="905" h="413" extrusionOk="0">
                  <a:moveTo>
                    <a:pt x="97" y="1"/>
                  </a:moveTo>
                  <a:cubicBezTo>
                    <a:pt x="61" y="1"/>
                    <a:pt x="28" y="5"/>
                    <a:pt x="1" y="14"/>
                  </a:cubicBezTo>
                  <a:lnTo>
                    <a:pt x="825" y="413"/>
                  </a:lnTo>
                  <a:lnTo>
                    <a:pt x="868" y="320"/>
                  </a:lnTo>
                  <a:cubicBezTo>
                    <a:pt x="868" y="320"/>
                    <a:pt x="905" y="270"/>
                    <a:pt x="805" y="220"/>
                  </a:cubicBezTo>
                  <a:cubicBezTo>
                    <a:pt x="805" y="220"/>
                    <a:pt x="361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2512821" y="599894"/>
              <a:ext cx="78942" cy="47773"/>
            </a:xfrm>
            <a:custGeom>
              <a:avLst/>
              <a:gdLst/>
              <a:ahLst/>
              <a:cxnLst/>
              <a:rect l="l" t="t" r="r" b="b"/>
              <a:pathLst>
                <a:path w="699" h="423" extrusionOk="0">
                  <a:moveTo>
                    <a:pt x="54" y="0"/>
                  </a:moveTo>
                  <a:lnTo>
                    <a:pt x="1" y="113"/>
                  </a:lnTo>
                  <a:lnTo>
                    <a:pt x="57" y="136"/>
                  </a:lnTo>
                  <a:lnTo>
                    <a:pt x="283" y="246"/>
                  </a:lnTo>
                  <a:lnTo>
                    <a:pt x="363" y="286"/>
                  </a:lnTo>
                  <a:lnTo>
                    <a:pt x="589" y="396"/>
                  </a:lnTo>
                  <a:lnTo>
                    <a:pt x="645" y="422"/>
                  </a:lnTo>
                  <a:lnTo>
                    <a:pt x="698" y="31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2385543" y="627563"/>
              <a:ext cx="168273" cy="334182"/>
            </a:xfrm>
            <a:custGeom>
              <a:avLst/>
              <a:gdLst/>
              <a:ahLst/>
              <a:cxnLst/>
              <a:rect l="l" t="t" r="r" b="b"/>
              <a:pathLst>
                <a:path w="1490" h="2959" extrusionOk="0">
                  <a:moveTo>
                    <a:pt x="1410" y="1"/>
                  </a:moveTo>
                  <a:lnTo>
                    <a:pt x="1" y="2919"/>
                  </a:lnTo>
                  <a:lnTo>
                    <a:pt x="84" y="2959"/>
                  </a:lnTo>
                  <a:lnTo>
                    <a:pt x="1490" y="41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2339805" y="712040"/>
              <a:ext cx="234679" cy="229489"/>
            </a:xfrm>
            <a:custGeom>
              <a:avLst/>
              <a:gdLst/>
              <a:ahLst/>
              <a:cxnLst/>
              <a:rect l="l" t="t" r="r" b="b"/>
              <a:pathLst>
                <a:path w="2078" h="2032" extrusionOk="0">
                  <a:moveTo>
                    <a:pt x="339" y="1"/>
                  </a:moveTo>
                  <a:cubicBezTo>
                    <a:pt x="303" y="120"/>
                    <a:pt x="273" y="243"/>
                    <a:pt x="256" y="370"/>
                  </a:cubicBezTo>
                  <a:cubicBezTo>
                    <a:pt x="233" y="602"/>
                    <a:pt x="170" y="828"/>
                    <a:pt x="74" y="1044"/>
                  </a:cubicBezTo>
                  <a:cubicBezTo>
                    <a:pt x="50" y="1091"/>
                    <a:pt x="27" y="1137"/>
                    <a:pt x="1" y="1177"/>
                  </a:cubicBezTo>
                  <a:lnTo>
                    <a:pt x="718" y="1523"/>
                  </a:lnTo>
                  <a:lnTo>
                    <a:pt x="801" y="1563"/>
                  </a:lnTo>
                  <a:lnTo>
                    <a:pt x="1277" y="1792"/>
                  </a:lnTo>
                  <a:lnTo>
                    <a:pt x="1768" y="2031"/>
                  </a:lnTo>
                  <a:cubicBezTo>
                    <a:pt x="1808" y="1862"/>
                    <a:pt x="1825" y="1686"/>
                    <a:pt x="1852" y="1513"/>
                  </a:cubicBezTo>
                  <a:cubicBezTo>
                    <a:pt x="1865" y="1406"/>
                    <a:pt x="1888" y="1303"/>
                    <a:pt x="1918" y="1200"/>
                  </a:cubicBezTo>
                  <a:cubicBezTo>
                    <a:pt x="1958" y="1074"/>
                    <a:pt x="2011" y="954"/>
                    <a:pt x="2078" y="841"/>
                  </a:cubicBezTo>
                  <a:lnTo>
                    <a:pt x="1675" y="649"/>
                  </a:lnTo>
                  <a:lnTo>
                    <a:pt x="1323" y="476"/>
                  </a:lnTo>
                  <a:lnTo>
                    <a:pt x="1243" y="439"/>
                  </a:lnTo>
                  <a:lnTo>
                    <a:pt x="1087" y="363"/>
                  </a:lnTo>
                  <a:lnTo>
                    <a:pt x="1041" y="340"/>
                  </a:lnTo>
                  <a:lnTo>
                    <a:pt x="835" y="240"/>
                  </a:lnTo>
                  <a:lnTo>
                    <a:pt x="705" y="180"/>
                  </a:lnTo>
                  <a:lnTo>
                    <a:pt x="492" y="77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2399321" y="781270"/>
              <a:ext cx="107627" cy="92609"/>
            </a:xfrm>
            <a:custGeom>
              <a:avLst/>
              <a:gdLst/>
              <a:ahLst/>
              <a:cxnLst/>
              <a:rect l="l" t="t" r="r" b="b"/>
              <a:pathLst>
                <a:path w="953" h="820" extrusionOk="0">
                  <a:moveTo>
                    <a:pt x="483" y="0"/>
                  </a:moveTo>
                  <a:cubicBezTo>
                    <a:pt x="220" y="0"/>
                    <a:pt x="0" y="264"/>
                    <a:pt x="98" y="544"/>
                  </a:cubicBezTo>
                  <a:cubicBezTo>
                    <a:pt x="161" y="726"/>
                    <a:pt x="322" y="819"/>
                    <a:pt x="484" y="819"/>
                  </a:cubicBezTo>
                  <a:cubicBezTo>
                    <a:pt x="630" y="819"/>
                    <a:pt x="777" y="743"/>
                    <a:pt x="853" y="587"/>
                  </a:cubicBezTo>
                  <a:cubicBezTo>
                    <a:pt x="952" y="385"/>
                    <a:pt x="866" y="139"/>
                    <a:pt x="663" y="42"/>
                  </a:cubicBezTo>
                  <a:cubicBezTo>
                    <a:pt x="603" y="13"/>
                    <a:pt x="5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2421569" y="797307"/>
              <a:ext cx="63582" cy="63471"/>
            </a:xfrm>
            <a:custGeom>
              <a:avLst/>
              <a:gdLst/>
              <a:ahLst/>
              <a:cxnLst/>
              <a:rect l="l" t="t" r="r" b="b"/>
              <a:pathLst>
                <a:path w="563" h="562" extrusionOk="0">
                  <a:moveTo>
                    <a:pt x="340" y="0"/>
                  </a:moveTo>
                  <a:lnTo>
                    <a:pt x="250" y="193"/>
                  </a:lnTo>
                  <a:lnTo>
                    <a:pt x="57" y="100"/>
                  </a:lnTo>
                  <a:lnTo>
                    <a:pt x="1" y="223"/>
                  </a:lnTo>
                  <a:lnTo>
                    <a:pt x="190" y="312"/>
                  </a:lnTo>
                  <a:lnTo>
                    <a:pt x="97" y="505"/>
                  </a:lnTo>
                  <a:lnTo>
                    <a:pt x="220" y="562"/>
                  </a:lnTo>
                  <a:lnTo>
                    <a:pt x="313" y="372"/>
                  </a:lnTo>
                  <a:lnTo>
                    <a:pt x="503" y="465"/>
                  </a:lnTo>
                  <a:lnTo>
                    <a:pt x="563" y="342"/>
                  </a:lnTo>
                  <a:lnTo>
                    <a:pt x="370" y="249"/>
                  </a:lnTo>
                  <a:lnTo>
                    <a:pt x="463" y="6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4"/>
          <p:cNvGrpSpPr/>
          <p:nvPr/>
        </p:nvGrpSpPr>
        <p:grpSpPr>
          <a:xfrm>
            <a:off x="7707959" y="4145527"/>
            <a:ext cx="360149" cy="395733"/>
            <a:chOff x="310934" y="718477"/>
            <a:chExt cx="360149" cy="395733"/>
          </a:xfrm>
        </p:grpSpPr>
        <p:sp>
          <p:nvSpPr>
            <p:cNvPr id="760" name="Google Shape;760;p4"/>
            <p:cNvSpPr/>
            <p:nvPr/>
          </p:nvSpPr>
          <p:spPr>
            <a:xfrm>
              <a:off x="310934" y="733046"/>
              <a:ext cx="342306" cy="381164"/>
            </a:xfrm>
            <a:custGeom>
              <a:avLst/>
              <a:gdLst/>
              <a:ahLst/>
              <a:cxnLst/>
              <a:rect l="l" t="t" r="r" b="b"/>
              <a:pathLst>
                <a:path w="3031" h="3375" extrusionOk="0">
                  <a:moveTo>
                    <a:pt x="2057" y="1"/>
                  </a:moveTo>
                  <a:cubicBezTo>
                    <a:pt x="2024" y="71"/>
                    <a:pt x="1978" y="130"/>
                    <a:pt x="1918" y="177"/>
                  </a:cubicBezTo>
                  <a:cubicBezTo>
                    <a:pt x="1838" y="240"/>
                    <a:pt x="1728" y="270"/>
                    <a:pt x="1629" y="310"/>
                  </a:cubicBezTo>
                  <a:cubicBezTo>
                    <a:pt x="1516" y="356"/>
                    <a:pt x="1393" y="366"/>
                    <a:pt x="1280" y="406"/>
                  </a:cubicBezTo>
                  <a:cubicBezTo>
                    <a:pt x="1153" y="453"/>
                    <a:pt x="1050" y="536"/>
                    <a:pt x="927" y="582"/>
                  </a:cubicBezTo>
                  <a:cubicBezTo>
                    <a:pt x="824" y="622"/>
                    <a:pt x="705" y="662"/>
                    <a:pt x="618" y="735"/>
                  </a:cubicBezTo>
                  <a:cubicBezTo>
                    <a:pt x="529" y="812"/>
                    <a:pt x="429" y="818"/>
                    <a:pt x="339" y="878"/>
                  </a:cubicBezTo>
                  <a:cubicBezTo>
                    <a:pt x="259" y="931"/>
                    <a:pt x="196" y="1054"/>
                    <a:pt x="246" y="1147"/>
                  </a:cubicBezTo>
                  <a:cubicBezTo>
                    <a:pt x="285" y="1220"/>
                    <a:pt x="378" y="1244"/>
                    <a:pt x="464" y="1244"/>
                  </a:cubicBezTo>
                  <a:cubicBezTo>
                    <a:pt x="504" y="1244"/>
                    <a:pt x="542" y="1239"/>
                    <a:pt x="572" y="1230"/>
                  </a:cubicBezTo>
                  <a:cubicBezTo>
                    <a:pt x="688" y="1194"/>
                    <a:pt x="841" y="1191"/>
                    <a:pt x="951" y="1137"/>
                  </a:cubicBezTo>
                  <a:cubicBezTo>
                    <a:pt x="1004" y="1107"/>
                    <a:pt x="1060" y="1078"/>
                    <a:pt x="1117" y="1048"/>
                  </a:cubicBezTo>
                  <a:cubicBezTo>
                    <a:pt x="1170" y="1018"/>
                    <a:pt x="1203" y="968"/>
                    <a:pt x="1266" y="955"/>
                  </a:cubicBezTo>
                  <a:lnTo>
                    <a:pt x="1266" y="955"/>
                  </a:lnTo>
                  <a:cubicBezTo>
                    <a:pt x="1333" y="1041"/>
                    <a:pt x="1113" y="1141"/>
                    <a:pt x="1057" y="1171"/>
                  </a:cubicBezTo>
                  <a:cubicBezTo>
                    <a:pt x="954" y="1224"/>
                    <a:pt x="861" y="1300"/>
                    <a:pt x="784" y="1387"/>
                  </a:cubicBezTo>
                  <a:cubicBezTo>
                    <a:pt x="748" y="1430"/>
                    <a:pt x="705" y="1470"/>
                    <a:pt x="658" y="1500"/>
                  </a:cubicBezTo>
                  <a:cubicBezTo>
                    <a:pt x="605" y="1533"/>
                    <a:pt x="539" y="1529"/>
                    <a:pt x="485" y="1556"/>
                  </a:cubicBezTo>
                  <a:cubicBezTo>
                    <a:pt x="382" y="1609"/>
                    <a:pt x="366" y="1762"/>
                    <a:pt x="279" y="1835"/>
                  </a:cubicBezTo>
                  <a:cubicBezTo>
                    <a:pt x="190" y="1912"/>
                    <a:pt x="80" y="1922"/>
                    <a:pt x="37" y="2045"/>
                  </a:cubicBezTo>
                  <a:cubicBezTo>
                    <a:pt x="1" y="2156"/>
                    <a:pt x="76" y="2251"/>
                    <a:pt x="189" y="2251"/>
                  </a:cubicBezTo>
                  <a:cubicBezTo>
                    <a:pt x="201" y="2251"/>
                    <a:pt x="213" y="2250"/>
                    <a:pt x="226" y="2247"/>
                  </a:cubicBezTo>
                  <a:cubicBezTo>
                    <a:pt x="296" y="2234"/>
                    <a:pt x="326" y="2184"/>
                    <a:pt x="386" y="2151"/>
                  </a:cubicBezTo>
                  <a:cubicBezTo>
                    <a:pt x="436" y="2128"/>
                    <a:pt x="505" y="2131"/>
                    <a:pt x="559" y="2118"/>
                  </a:cubicBezTo>
                  <a:cubicBezTo>
                    <a:pt x="688" y="2081"/>
                    <a:pt x="728" y="2015"/>
                    <a:pt x="804" y="1912"/>
                  </a:cubicBezTo>
                  <a:cubicBezTo>
                    <a:pt x="854" y="1842"/>
                    <a:pt x="917" y="1822"/>
                    <a:pt x="984" y="1775"/>
                  </a:cubicBezTo>
                  <a:cubicBezTo>
                    <a:pt x="1032" y="1746"/>
                    <a:pt x="1096" y="1649"/>
                    <a:pt x="1145" y="1649"/>
                  </a:cubicBezTo>
                  <a:cubicBezTo>
                    <a:pt x="1147" y="1649"/>
                    <a:pt x="1148" y="1649"/>
                    <a:pt x="1150" y="1649"/>
                  </a:cubicBezTo>
                  <a:cubicBezTo>
                    <a:pt x="1147" y="1729"/>
                    <a:pt x="1040" y="1829"/>
                    <a:pt x="981" y="1885"/>
                  </a:cubicBezTo>
                  <a:cubicBezTo>
                    <a:pt x="934" y="1928"/>
                    <a:pt x="881" y="1965"/>
                    <a:pt x="838" y="2011"/>
                  </a:cubicBezTo>
                  <a:cubicBezTo>
                    <a:pt x="798" y="2061"/>
                    <a:pt x="761" y="2114"/>
                    <a:pt x="725" y="2168"/>
                  </a:cubicBezTo>
                  <a:cubicBezTo>
                    <a:pt x="685" y="2221"/>
                    <a:pt x="638" y="2251"/>
                    <a:pt x="625" y="2320"/>
                  </a:cubicBezTo>
                  <a:cubicBezTo>
                    <a:pt x="622" y="2374"/>
                    <a:pt x="608" y="2427"/>
                    <a:pt x="585" y="2477"/>
                  </a:cubicBezTo>
                  <a:cubicBezTo>
                    <a:pt x="539" y="2563"/>
                    <a:pt x="432" y="2699"/>
                    <a:pt x="475" y="2802"/>
                  </a:cubicBezTo>
                  <a:cubicBezTo>
                    <a:pt x="498" y="2860"/>
                    <a:pt x="532" y="2880"/>
                    <a:pt x="571" y="2880"/>
                  </a:cubicBezTo>
                  <a:cubicBezTo>
                    <a:pt x="635" y="2880"/>
                    <a:pt x="709" y="2823"/>
                    <a:pt x="755" y="2786"/>
                  </a:cubicBezTo>
                  <a:cubicBezTo>
                    <a:pt x="804" y="2749"/>
                    <a:pt x="858" y="2729"/>
                    <a:pt x="901" y="2683"/>
                  </a:cubicBezTo>
                  <a:cubicBezTo>
                    <a:pt x="941" y="2633"/>
                    <a:pt x="974" y="2580"/>
                    <a:pt x="1000" y="2520"/>
                  </a:cubicBezTo>
                  <a:cubicBezTo>
                    <a:pt x="1030" y="2467"/>
                    <a:pt x="1057" y="2384"/>
                    <a:pt x="1104" y="2347"/>
                  </a:cubicBezTo>
                  <a:cubicBezTo>
                    <a:pt x="1150" y="2310"/>
                    <a:pt x="1187" y="2307"/>
                    <a:pt x="1223" y="2254"/>
                  </a:cubicBezTo>
                  <a:cubicBezTo>
                    <a:pt x="1280" y="2164"/>
                    <a:pt x="1339" y="2078"/>
                    <a:pt x="1406" y="1991"/>
                  </a:cubicBezTo>
                  <a:cubicBezTo>
                    <a:pt x="1423" y="1975"/>
                    <a:pt x="1426" y="1961"/>
                    <a:pt x="1449" y="1952"/>
                  </a:cubicBezTo>
                  <a:lnTo>
                    <a:pt x="1449" y="1952"/>
                  </a:lnTo>
                  <a:cubicBezTo>
                    <a:pt x="1552" y="2035"/>
                    <a:pt x="1396" y="2184"/>
                    <a:pt x="1353" y="2251"/>
                  </a:cubicBezTo>
                  <a:cubicBezTo>
                    <a:pt x="1310" y="2300"/>
                    <a:pt x="1276" y="2357"/>
                    <a:pt x="1246" y="2417"/>
                  </a:cubicBezTo>
                  <a:cubicBezTo>
                    <a:pt x="1217" y="2487"/>
                    <a:pt x="1240" y="2546"/>
                    <a:pt x="1233" y="2610"/>
                  </a:cubicBezTo>
                  <a:cubicBezTo>
                    <a:pt x="1226" y="2676"/>
                    <a:pt x="1180" y="2729"/>
                    <a:pt x="1160" y="2792"/>
                  </a:cubicBezTo>
                  <a:cubicBezTo>
                    <a:pt x="1147" y="2849"/>
                    <a:pt x="1143" y="2909"/>
                    <a:pt x="1153" y="2965"/>
                  </a:cubicBezTo>
                  <a:cubicBezTo>
                    <a:pt x="1170" y="3058"/>
                    <a:pt x="1160" y="3251"/>
                    <a:pt x="1217" y="3327"/>
                  </a:cubicBezTo>
                  <a:cubicBezTo>
                    <a:pt x="1242" y="3360"/>
                    <a:pt x="1275" y="3374"/>
                    <a:pt x="1308" y="3374"/>
                  </a:cubicBezTo>
                  <a:cubicBezTo>
                    <a:pt x="1377" y="3374"/>
                    <a:pt x="1450" y="3319"/>
                    <a:pt x="1479" y="3254"/>
                  </a:cubicBezTo>
                  <a:cubicBezTo>
                    <a:pt x="1522" y="3151"/>
                    <a:pt x="1519" y="3002"/>
                    <a:pt x="1539" y="2892"/>
                  </a:cubicBezTo>
                  <a:cubicBezTo>
                    <a:pt x="1549" y="2832"/>
                    <a:pt x="1546" y="2772"/>
                    <a:pt x="1559" y="2713"/>
                  </a:cubicBezTo>
                  <a:cubicBezTo>
                    <a:pt x="1575" y="2656"/>
                    <a:pt x="1592" y="2600"/>
                    <a:pt x="1615" y="2546"/>
                  </a:cubicBezTo>
                  <a:cubicBezTo>
                    <a:pt x="1632" y="2490"/>
                    <a:pt x="1629" y="2427"/>
                    <a:pt x="1645" y="2367"/>
                  </a:cubicBezTo>
                  <a:cubicBezTo>
                    <a:pt x="1662" y="2300"/>
                    <a:pt x="1708" y="2264"/>
                    <a:pt x="1745" y="2224"/>
                  </a:cubicBezTo>
                  <a:cubicBezTo>
                    <a:pt x="1781" y="2182"/>
                    <a:pt x="1858" y="2028"/>
                    <a:pt x="1914" y="2028"/>
                  </a:cubicBezTo>
                  <a:cubicBezTo>
                    <a:pt x="1915" y="2028"/>
                    <a:pt x="1917" y="2028"/>
                    <a:pt x="1918" y="2028"/>
                  </a:cubicBezTo>
                  <a:cubicBezTo>
                    <a:pt x="1934" y="2124"/>
                    <a:pt x="1871" y="2247"/>
                    <a:pt x="1818" y="2320"/>
                  </a:cubicBezTo>
                  <a:cubicBezTo>
                    <a:pt x="1791" y="2357"/>
                    <a:pt x="1755" y="2387"/>
                    <a:pt x="1732" y="2423"/>
                  </a:cubicBezTo>
                  <a:cubicBezTo>
                    <a:pt x="1698" y="2473"/>
                    <a:pt x="1708" y="2530"/>
                    <a:pt x="1698" y="2590"/>
                  </a:cubicBezTo>
                  <a:cubicBezTo>
                    <a:pt x="1678" y="2699"/>
                    <a:pt x="1605" y="2842"/>
                    <a:pt x="1695" y="2945"/>
                  </a:cubicBezTo>
                  <a:cubicBezTo>
                    <a:pt x="1727" y="2982"/>
                    <a:pt x="1758" y="2997"/>
                    <a:pt x="1786" y="2997"/>
                  </a:cubicBezTo>
                  <a:cubicBezTo>
                    <a:pt x="1853" y="2997"/>
                    <a:pt x="1905" y="2915"/>
                    <a:pt x="1921" y="2835"/>
                  </a:cubicBezTo>
                  <a:cubicBezTo>
                    <a:pt x="1978" y="2570"/>
                    <a:pt x="2164" y="2357"/>
                    <a:pt x="2253" y="2098"/>
                  </a:cubicBezTo>
                  <a:cubicBezTo>
                    <a:pt x="2300" y="1968"/>
                    <a:pt x="2416" y="1902"/>
                    <a:pt x="2449" y="1772"/>
                  </a:cubicBezTo>
                  <a:cubicBezTo>
                    <a:pt x="2476" y="1649"/>
                    <a:pt x="2513" y="1526"/>
                    <a:pt x="2562" y="1410"/>
                  </a:cubicBezTo>
                  <a:cubicBezTo>
                    <a:pt x="2622" y="1287"/>
                    <a:pt x="2675" y="1164"/>
                    <a:pt x="2785" y="1078"/>
                  </a:cubicBezTo>
                  <a:cubicBezTo>
                    <a:pt x="2832" y="1038"/>
                    <a:pt x="2871" y="991"/>
                    <a:pt x="2908" y="941"/>
                  </a:cubicBezTo>
                  <a:cubicBezTo>
                    <a:pt x="2938" y="905"/>
                    <a:pt x="2984" y="881"/>
                    <a:pt x="3031" y="878"/>
                  </a:cubicBezTo>
                  <a:cubicBezTo>
                    <a:pt x="3004" y="862"/>
                    <a:pt x="2974" y="835"/>
                    <a:pt x="2951" y="822"/>
                  </a:cubicBezTo>
                  <a:cubicBezTo>
                    <a:pt x="2925" y="808"/>
                    <a:pt x="2891" y="815"/>
                    <a:pt x="2871" y="802"/>
                  </a:cubicBezTo>
                  <a:cubicBezTo>
                    <a:pt x="2848" y="788"/>
                    <a:pt x="2838" y="752"/>
                    <a:pt x="2822" y="732"/>
                  </a:cubicBezTo>
                  <a:cubicBezTo>
                    <a:pt x="2798" y="705"/>
                    <a:pt x="2775" y="702"/>
                    <a:pt x="2745" y="682"/>
                  </a:cubicBezTo>
                  <a:cubicBezTo>
                    <a:pt x="2722" y="665"/>
                    <a:pt x="2705" y="642"/>
                    <a:pt x="2692" y="616"/>
                  </a:cubicBezTo>
                  <a:cubicBezTo>
                    <a:pt x="2639" y="542"/>
                    <a:pt x="2549" y="549"/>
                    <a:pt x="2496" y="486"/>
                  </a:cubicBezTo>
                  <a:cubicBezTo>
                    <a:pt x="2439" y="423"/>
                    <a:pt x="2416" y="333"/>
                    <a:pt x="2350" y="290"/>
                  </a:cubicBezTo>
                  <a:cubicBezTo>
                    <a:pt x="2283" y="250"/>
                    <a:pt x="2203" y="240"/>
                    <a:pt x="2147" y="187"/>
                  </a:cubicBezTo>
                  <a:cubicBezTo>
                    <a:pt x="2120" y="154"/>
                    <a:pt x="2104" y="117"/>
                    <a:pt x="2094" y="77"/>
                  </a:cubicBezTo>
                  <a:cubicBezTo>
                    <a:pt x="2084" y="51"/>
                    <a:pt x="2071" y="27"/>
                    <a:pt x="2057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540192" y="718477"/>
              <a:ext cx="130892" cy="116777"/>
            </a:xfrm>
            <a:custGeom>
              <a:avLst/>
              <a:gdLst/>
              <a:ahLst/>
              <a:cxnLst/>
              <a:rect l="l" t="t" r="r" b="b"/>
              <a:pathLst>
                <a:path w="1159" h="1034" extrusionOk="0">
                  <a:moveTo>
                    <a:pt x="88" y="0"/>
                  </a:moveTo>
                  <a:cubicBezTo>
                    <a:pt x="86" y="0"/>
                    <a:pt x="85" y="0"/>
                    <a:pt x="84" y="0"/>
                  </a:cubicBezTo>
                  <a:cubicBezTo>
                    <a:pt x="14" y="4"/>
                    <a:pt x="1" y="73"/>
                    <a:pt x="31" y="126"/>
                  </a:cubicBezTo>
                  <a:lnTo>
                    <a:pt x="34" y="133"/>
                  </a:lnTo>
                  <a:cubicBezTo>
                    <a:pt x="47" y="156"/>
                    <a:pt x="61" y="183"/>
                    <a:pt x="74" y="210"/>
                  </a:cubicBezTo>
                  <a:cubicBezTo>
                    <a:pt x="80" y="249"/>
                    <a:pt x="97" y="286"/>
                    <a:pt x="124" y="316"/>
                  </a:cubicBezTo>
                  <a:cubicBezTo>
                    <a:pt x="180" y="372"/>
                    <a:pt x="253" y="376"/>
                    <a:pt x="326" y="422"/>
                  </a:cubicBezTo>
                  <a:cubicBezTo>
                    <a:pt x="396" y="469"/>
                    <a:pt x="413" y="552"/>
                    <a:pt x="473" y="618"/>
                  </a:cubicBezTo>
                  <a:cubicBezTo>
                    <a:pt x="529" y="681"/>
                    <a:pt x="615" y="675"/>
                    <a:pt x="669" y="748"/>
                  </a:cubicBezTo>
                  <a:cubicBezTo>
                    <a:pt x="682" y="775"/>
                    <a:pt x="699" y="794"/>
                    <a:pt x="722" y="814"/>
                  </a:cubicBezTo>
                  <a:cubicBezTo>
                    <a:pt x="752" y="831"/>
                    <a:pt x="775" y="834"/>
                    <a:pt x="798" y="864"/>
                  </a:cubicBezTo>
                  <a:cubicBezTo>
                    <a:pt x="815" y="884"/>
                    <a:pt x="825" y="917"/>
                    <a:pt x="848" y="931"/>
                  </a:cubicBezTo>
                  <a:cubicBezTo>
                    <a:pt x="871" y="944"/>
                    <a:pt x="905" y="937"/>
                    <a:pt x="928" y="954"/>
                  </a:cubicBezTo>
                  <a:cubicBezTo>
                    <a:pt x="951" y="967"/>
                    <a:pt x="974" y="991"/>
                    <a:pt x="1001" y="1007"/>
                  </a:cubicBezTo>
                  <a:cubicBezTo>
                    <a:pt x="1018" y="1020"/>
                    <a:pt x="1038" y="1030"/>
                    <a:pt x="1057" y="1034"/>
                  </a:cubicBezTo>
                  <a:cubicBezTo>
                    <a:pt x="1059" y="1034"/>
                    <a:pt x="1060" y="1034"/>
                    <a:pt x="1061" y="1034"/>
                  </a:cubicBezTo>
                  <a:cubicBezTo>
                    <a:pt x="1158" y="1034"/>
                    <a:pt x="1057" y="890"/>
                    <a:pt x="1041" y="861"/>
                  </a:cubicBezTo>
                  <a:cubicBezTo>
                    <a:pt x="1024" y="828"/>
                    <a:pt x="1011" y="791"/>
                    <a:pt x="991" y="758"/>
                  </a:cubicBezTo>
                  <a:cubicBezTo>
                    <a:pt x="964" y="728"/>
                    <a:pt x="944" y="695"/>
                    <a:pt x="931" y="662"/>
                  </a:cubicBezTo>
                  <a:cubicBezTo>
                    <a:pt x="921" y="612"/>
                    <a:pt x="905" y="568"/>
                    <a:pt x="878" y="525"/>
                  </a:cubicBezTo>
                  <a:cubicBezTo>
                    <a:pt x="835" y="479"/>
                    <a:pt x="785" y="436"/>
                    <a:pt x="732" y="402"/>
                  </a:cubicBezTo>
                  <a:cubicBezTo>
                    <a:pt x="639" y="339"/>
                    <a:pt x="582" y="239"/>
                    <a:pt x="473" y="206"/>
                  </a:cubicBezTo>
                  <a:cubicBezTo>
                    <a:pt x="386" y="183"/>
                    <a:pt x="306" y="150"/>
                    <a:pt x="230" y="107"/>
                  </a:cubicBezTo>
                  <a:cubicBezTo>
                    <a:pt x="188" y="74"/>
                    <a:pt x="145" y="0"/>
                    <a:pt x="88" y="0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"/>
          <p:cNvGrpSpPr/>
          <p:nvPr/>
        </p:nvGrpSpPr>
        <p:grpSpPr>
          <a:xfrm>
            <a:off x="469061" y="276622"/>
            <a:ext cx="497365" cy="375742"/>
            <a:chOff x="171686" y="1595997"/>
            <a:chExt cx="497365" cy="375742"/>
          </a:xfrm>
        </p:grpSpPr>
        <p:sp>
          <p:nvSpPr>
            <p:cNvPr id="763" name="Google Shape;763;p4"/>
            <p:cNvSpPr/>
            <p:nvPr/>
          </p:nvSpPr>
          <p:spPr>
            <a:xfrm>
              <a:off x="488016" y="1638349"/>
              <a:ext cx="119824" cy="162969"/>
            </a:xfrm>
            <a:custGeom>
              <a:avLst/>
              <a:gdLst/>
              <a:ahLst/>
              <a:cxnLst/>
              <a:rect l="l" t="t" r="r" b="b"/>
              <a:pathLst>
                <a:path w="1061" h="1443" extrusionOk="0">
                  <a:moveTo>
                    <a:pt x="127" y="0"/>
                  </a:moveTo>
                  <a:cubicBezTo>
                    <a:pt x="84" y="10"/>
                    <a:pt x="44" y="17"/>
                    <a:pt x="1" y="27"/>
                  </a:cubicBezTo>
                  <a:cubicBezTo>
                    <a:pt x="41" y="147"/>
                    <a:pt x="74" y="270"/>
                    <a:pt x="97" y="393"/>
                  </a:cubicBezTo>
                  <a:cubicBezTo>
                    <a:pt x="120" y="499"/>
                    <a:pt x="184" y="575"/>
                    <a:pt x="240" y="658"/>
                  </a:cubicBezTo>
                  <a:cubicBezTo>
                    <a:pt x="263" y="692"/>
                    <a:pt x="287" y="731"/>
                    <a:pt x="303" y="771"/>
                  </a:cubicBezTo>
                  <a:cubicBezTo>
                    <a:pt x="356" y="914"/>
                    <a:pt x="493" y="974"/>
                    <a:pt x="599" y="1077"/>
                  </a:cubicBezTo>
                  <a:cubicBezTo>
                    <a:pt x="655" y="1120"/>
                    <a:pt x="715" y="1164"/>
                    <a:pt x="775" y="1200"/>
                  </a:cubicBezTo>
                  <a:cubicBezTo>
                    <a:pt x="842" y="1247"/>
                    <a:pt x="868" y="1313"/>
                    <a:pt x="915" y="1380"/>
                  </a:cubicBezTo>
                  <a:cubicBezTo>
                    <a:pt x="931" y="1403"/>
                    <a:pt x="945" y="1423"/>
                    <a:pt x="961" y="1443"/>
                  </a:cubicBezTo>
                  <a:cubicBezTo>
                    <a:pt x="991" y="1409"/>
                    <a:pt x="1014" y="1373"/>
                    <a:pt x="1044" y="1340"/>
                  </a:cubicBezTo>
                  <a:cubicBezTo>
                    <a:pt x="1051" y="1336"/>
                    <a:pt x="1054" y="1330"/>
                    <a:pt x="1061" y="1326"/>
                  </a:cubicBezTo>
                  <a:cubicBezTo>
                    <a:pt x="998" y="1260"/>
                    <a:pt x="938" y="1190"/>
                    <a:pt x="881" y="1117"/>
                  </a:cubicBezTo>
                  <a:cubicBezTo>
                    <a:pt x="861" y="1084"/>
                    <a:pt x="838" y="1057"/>
                    <a:pt x="808" y="1034"/>
                  </a:cubicBezTo>
                  <a:cubicBezTo>
                    <a:pt x="775" y="1017"/>
                    <a:pt x="735" y="1024"/>
                    <a:pt x="709" y="1004"/>
                  </a:cubicBezTo>
                  <a:cubicBezTo>
                    <a:pt x="652" y="967"/>
                    <a:pt x="616" y="898"/>
                    <a:pt x="562" y="854"/>
                  </a:cubicBezTo>
                  <a:cubicBezTo>
                    <a:pt x="489" y="805"/>
                    <a:pt x="446" y="781"/>
                    <a:pt x="416" y="698"/>
                  </a:cubicBezTo>
                  <a:cubicBezTo>
                    <a:pt x="410" y="682"/>
                    <a:pt x="403" y="668"/>
                    <a:pt x="396" y="652"/>
                  </a:cubicBezTo>
                  <a:cubicBezTo>
                    <a:pt x="336" y="539"/>
                    <a:pt x="227" y="459"/>
                    <a:pt x="220" y="323"/>
                  </a:cubicBezTo>
                  <a:cubicBezTo>
                    <a:pt x="213" y="210"/>
                    <a:pt x="164" y="107"/>
                    <a:pt x="127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239221" y="1640946"/>
              <a:ext cx="357439" cy="310917"/>
            </a:xfrm>
            <a:custGeom>
              <a:avLst/>
              <a:gdLst/>
              <a:ahLst/>
              <a:cxnLst/>
              <a:rect l="l" t="t" r="r" b="b"/>
              <a:pathLst>
                <a:path w="3165" h="2753" extrusionOk="0">
                  <a:moveTo>
                    <a:pt x="2200" y="1"/>
                  </a:moveTo>
                  <a:cubicBezTo>
                    <a:pt x="2144" y="17"/>
                    <a:pt x="2087" y="34"/>
                    <a:pt x="2034" y="60"/>
                  </a:cubicBezTo>
                  <a:cubicBezTo>
                    <a:pt x="1918" y="117"/>
                    <a:pt x="1792" y="160"/>
                    <a:pt x="1665" y="190"/>
                  </a:cubicBezTo>
                  <a:cubicBezTo>
                    <a:pt x="1436" y="237"/>
                    <a:pt x="1240" y="373"/>
                    <a:pt x="1024" y="456"/>
                  </a:cubicBezTo>
                  <a:cubicBezTo>
                    <a:pt x="914" y="499"/>
                    <a:pt x="838" y="562"/>
                    <a:pt x="735" y="635"/>
                  </a:cubicBezTo>
                  <a:cubicBezTo>
                    <a:pt x="642" y="702"/>
                    <a:pt x="536" y="748"/>
                    <a:pt x="446" y="818"/>
                  </a:cubicBezTo>
                  <a:cubicBezTo>
                    <a:pt x="280" y="944"/>
                    <a:pt x="226" y="1141"/>
                    <a:pt x="113" y="1307"/>
                  </a:cubicBezTo>
                  <a:cubicBezTo>
                    <a:pt x="80" y="1353"/>
                    <a:pt x="40" y="1393"/>
                    <a:pt x="0" y="1430"/>
                  </a:cubicBezTo>
                  <a:cubicBezTo>
                    <a:pt x="84" y="1523"/>
                    <a:pt x="177" y="1609"/>
                    <a:pt x="276" y="1686"/>
                  </a:cubicBezTo>
                  <a:cubicBezTo>
                    <a:pt x="346" y="1735"/>
                    <a:pt x="416" y="1782"/>
                    <a:pt x="492" y="1825"/>
                  </a:cubicBezTo>
                  <a:cubicBezTo>
                    <a:pt x="536" y="1852"/>
                    <a:pt x="579" y="1885"/>
                    <a:pt x="615" y="1925"/>
                  </a:cubicBezTo>
                  <a:cubicBezTo>
                    <a:pt x="712" y="2031"/>
                    <a:pt x="725" y="2197"/>
                    <a:pt x="795" y="2320"/>
                  </a:cubicBezTo>
                  <a:cubicBezTo>
                    <a:pt x="828" y="2383"/>
                    <a:pt x="845" y="2453"/>
                    <a:pt x="845" y="2523"/>
                  </a:cubicBezTo>
                  <a:cubicBezTo>
                    <a:pt x="851" y="2603"/>
                    <a:pt x="871" y="2679"/>
                    <a:pt x="898" y="2752"/>
                  </a:cubicBezTo>
                  <a:cubicBezTo>
                    <a:pt x="918" y="2742"/>
                    <a:pt x="931" y="2736"/>
                    <a:pt x="948" y="2732"/>
                  </a:cubicBezTo>
                  <a:cubicBezTo>
                    <a:pt x="1057" y="2692"/>
                    <a:pt x="1164" y="2666"/>
                    <a:pt x="1270" y="2633"/>
                  </a:cubicBezTo>
                  <a:cubicBezTo>
                    <a:pt x="1463" y="2573"/>
                    <a:pt x="1592" y="2420"/>
                    <a:pt x="1768" y="2330"/>
                  </a:cubicBezTo>
                  <a:cubicBezTo>
                    <a:pt x="1998" y="2217"/>
                    <a:pt x="2270" y="2221"/>
                    <a:pt x="2470" y="2038"/>
                  </a:cubicBezTo>
                  <a:cubicBezTo>
                    <a:pt x="2616" y="1898"/>
                    <a:pt x="2772" y="1765"/>
                    <a:pt x="2935" y="1639"/>
                  </a:cubicBezTo>
                  <a:cubicBezTo>
                    <a:pt x="3008" y="1576"/>
                    <a:pt x="3074" y="1513"/>
                    <a:pt x="3141" y="1446"/>
                  </a:cubicBezTo>
                  <a:cubicBezTo>
                    <a:pt x="3148" y="1436"/>
                    <a:pt x="3158" y="1430"/>
                    <a:pt x="3164" y="1420"/>
                  </a:cubicBezTo>
                  <a:cubicBezTo>
                    <a:pt x="3148" y="1400"/>
                    <a:pt x="3131" y="1376"/>
                    <a:pt x="3114" y="1353"/>
                  </a:cubicBezTo>
                  <a:cubicBezTo>
                    <a:pt x="3071" y="1290"/>
                    <a:pt x="3041" y="1224"/>
                    <a:pt x="2978" y="1177"/>
                  </a:cubicBezTo>
                  <a:cubicBezTo>
                    <a:pt x="2915" y="1141"/>
                    <a:pt x="2855" y="1097"/>
                    <a:pt x="2799" y="1051"/>
                  </a:cubicBezTo>
                  <a:cubicBezTo>
                    <a:pt x="2692" y="951"/>
                    <a:pt x="2556" y="888"/>
                    <a:pt x="2500" y="745"/>
                  </a:cubicBezTo>
                  <a:cubicBezTo>
                    <a:pt x="2486" y="705"/>
                    <a:pt x="2463" y="669"/>
                    <a:pt x="2440" y="632"/>
                  </a:cubicBezTo>
                  <a:cubicBezTo>
                    <a:pt x="2383" y="549"/>
                    <a:pt x="2320" y="473"/>
                    <a:pt x="2297" y="370"/>
                  </a:cubicBezTo>
                  <a:cubicBezTo>
                    <a:pt x="2274" y="243"/>
                    <a:pt x="2240" y="120"/>
                    <a:pt x="2200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227927" y="1802333"/>
              <a:ext cx="112709" cy="154386"/>
            </a:xfrm>
            <a:custGeom>
              <a:avLst/>
              <a:gdLst/>
              <a:ahLst/>
              <a:cxnLst/>
              <a:rect l="l" t="t" r="r" b="b"/>
              <a:pathLst>
                <a:path w="998" h="1367" extrusionOk="0">
                  <a:moveTo>
                    <a:pt x="97" y="1"/>
                  </a:moveTo>
                  <a:cubicBezTo>
                    <a:pt x="67" y="27"/>
                    <a:pt x="34" y="54"/>
                    <a:pt x="1" y="77"/>
                  </a:cubicBezTo>
                  <a:cubicBezTo>
                    <a:pt x="61" y="134"/>
                    <a:pt x="127" y="190"/>
                    <a:pt x="180" y="243"/>
                  </a:cubicBezTo>
                  <a:cubicBezTo>
                    <a:pt x="257" y="313"/>
                    <a:pt x="340" y="379"/>
                    <a:pt x="423" y="439"/>
                  </a:cubicBezTo>
                  <a:cubicBezTo>
                    <a:pt x="453" y="459"/>
                    <a:pt x="483" y="479"/>
                    <a:pt x="513" y="499"/>
                  </a:cubicBezTo>
                  <a:cubicBezTo>
                    <a:pt x="675" y="612"/>
                    <a:pt x="639" y="725"/>
                    <a:pt x="715" y="888"/>
                  </a:cubicBezTo>
                  <a:cubicBezTo>
                    <a:pt x="775" y="1018"/>
                    <a:pt x="828" y="1154"/>
                    <a:pt x="871" y="1293"/>
                  </a:cubicBezTo>
                  <a:cubicBezTo>
                    <a:pt x="878" y="1320"/>
                    <a:pt x="888" y="1343"/>
                    <a:pt x="895" y="1366"/>
                  </a:cubicBezTo>
                  <a:lnTo>
                    <a:pt x="998" y="1323"/>
                  </a:lnTo>
                  <a:cubicBezTo>
                    <a:pt x="971" y="1250"/>
                    <a:pt x="951" y="1174"/>
                    <a:pt x="945" y="1094"/>
                  </a:cubicBezTo>
                  <a:cubicBezTo>
                    <a:pt x="945" y="1024"/>
                    <a:pt x="928" y="954"/>
                    <a:pt x="895" y="891"/>
                  </a:cubicBezTo>
                  <a:cubicBezTo>
                    <a:pt x="825" y="768"/>
                    <a:pt x="815" y="602"/>
                    <a:pt x="715" y="496"/>
                  </a:cubicBezTo>
                  <a:cubicBezTo>
                    <a:pt x="679" y="456"/>
                    <a:pt x="636" y="423"/>
                    <a:pt x="589" y="396"/>
                  </a:cubicBezTo>
                  <a:cubicBezTo>
                    <a:pt x="516" y="353"/>
                    <a:pt x="443" y="306"/>
                    <a:pt x="376" y="257"/>
                  </a:cubicBezTo>
                  <a:cubicBezTo>
                    <a:pt x="277" y="180"/>
                    <a:pt x="184" y="94"/>
                    <a:pt x="9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171686" y="1812271"/>
              <a:ext cx="165111" cy="159468"/>
            </a:xfrm>
            <a:custGeom>
              <a:avLst/>
              <a:gdLst/>
              <a:ahLst/>
              <a:cxnLst/>
              <a:rect l="l" t="t" r="r" b="b"/>
              <a:pathLst>
                <a:path w="1462" h="1412" extrusionOk="0">
                  <a:moveTo>
                    <a:pt x="644" y="1"/>
                  </a:moveTo>
                  <a:cubicBezTo>
                    <a:pt x="639" y="1"/>
                    <a:pt x="634" y="2"/>
                    <a:pt x="628" y="6"/>
                  </a:cubicBezTo>
                  <a:cubicBezTo>
                    <a:pt x="545" y="66"/>
                    <a:pt x="482" y="152"/>
                    <a:pt x="452" y="252"/>
                  </a:cubicBezTo>
                  <a:cubicBezTo>
                    <a:pt x="439" y="278"/>
                    <a:pt x="426" y="308"/>
                    <a:pt x="409" y="341"/>
                  </a:cubicBezTo>
                  <a:cubicBezTo>
                    <a:pt x="389" y="375"/>
                    <a:pt x="363" y="408"/>
                    <a:pt x="329" y="434"/>
                  </a:cubicBezTo>
                  <a:cubicBezTo>
                    <a:pt x="309" y="451"/>
                    <a:pt x="289" y="471"/>
                    <a:pt x="273" y="494"/>
                  </a:cubicBezTo>
                  <a:cubicBezTo>
                    <a:pt x="206" y="571"/>
                    <a:pt x="150" y="660"/>
                    <a:pt x="107" y="753"/>
                  </a:cubicBezTo>
                  <a:cubicBezTo>
                    <a:pt x="24" y="926"/>
                    <a:pt x="0" y="1149"/>
                    <a:pt x="186" y="1259"/>
                  </a:cubicBezTo>
                  <a:cubicBezTo>
                    <a:pt x="227" y="1283"/>
                    <a:pt x="267" y="1292"/>
                    <a:pt x="305" y="1292"/>
                  </a:cubicBezTo>
                  <a:cubicBezTo>
                    <a:pt x="356" y="1292"/>
                    <a:pt x="405" y="1277"/>
                    <a:pt x="452" y="1262"/>
                  </a:cubicBezTo>
                  <a:cubicBezTo>
                    <a:pt x="496" y="1247"/>
                    <a:pt x="533" y="1237"/>
                    <a:pt x="565" y="1237"/>
                  </a:cubicBezTo>
                  <a:cubicBezTo>
                    <a:pt x="592" y="1237"/>
                    <a:pt x="616" y="1244"/>
                    <a:pt x="638" y="1262"/>
                  </a:cubicBezTo>
                  <a:cubicBezTo>
                    <a:pt x="658" y="1278"/>
                    <a:pt x="675" y="1295"/>
                    <a:pt x="692" y="1315"/>
                  </a:cubicBezTo>
                  <a:cubicBezTo>
                    <a:pt x="731" y="1362"/>
                    <a:pt x="781" y="1411"/>
                    <a:pt x="858" y="1411"/>
                  </a:cubicBezTo>
                  <a:cubicBezTo>
                    <a:pt x="871" y="1411"/>
                    <a:pt x="884" y="1411"/>
                    <a:pt x="898" y="1408"/>
                  </a:cubicBezTo>
                  <a:cubicBezTo>
                    <a:pt x="964" y="1385"/>
                    <a:pt x="1011" y="1325"/>
                    <a:pt x="1047" y="1278"/>
                  </a:cubicBezTo>
                  <a:cubicBezTo>
                    <a:pt x="1050" y="1269"/>
                    <a:pt x="1057" y="1262"/>
                    <a:pt x="1064" y="1255"/>
                  </a:cubicBezTo>
                  <a:cubicBezTo>
                    <a:pt x="1129" y="1170"/>
                    <a:pt x="1190" y="1151"/>
                    <a:pt x="1272" y="1151"/>
                  </a:cubicBezTo>
                  <a:cubicBezTo>
                    <a:pt x="1299" y="1151"/>
                    <a:pt x="1327" y="1153"/>
                    <a:pt x="1359" y="1156"/>
                  </a:cubicBezTo>
                  <a:lnTo>
                    <a:pt x="1416" y="1159"/>
                  </a:lnTo>
                  <a:cubicBezTo>
                    <a:pt x="1417" y="1159"/>
                    <a:pt x="1418" y="1159"/>
                    <a:pt x="1419" y="1159"/>
                  </a:cubicBezTo>
                  <a:cubicBezTo>
                    <a:pt x="1456" y="1159"/>
                    <a:pt x="1461" y="1099"/>
                    <a:pt x="1419" y="1096"/>
                  </a:cubicBezTo>
                  <a:lnTo>
                    <a:pt x="1366" y="1092"/>
                  </a:lnTo>
                  <a:cubicBezTo>
                    <a:pt x="1335" y="1091"/>
                    <a:pt x="1306" y="1089"/>
                    <a:pt x="1277" y="1089"/>
                  </a:cubicBezTo>
                  <a:cubicBezTo>
                    <a:pt x="1181" y="1089"/>
                    <a:pt x="1096" y="1108"/>
                    <a:pt x="1014" y="1215"/>
                  </a:cubicBezTo>
                  <a:cubicBezTo>
                    <a:pt x="1007" y="1222"/>
                    <a:pt x="1001" y="1232"/>
                    <a:pt x="994" y="1242"/>
                  </a:cubicBezTo>
                  <a:cubicBezTo>
                    <a:pt x="957" y="1292"/>
                    <a:pt x="918" y="1352"/>
                    <a:pt x="858" y="1352"/>
                  </a:cubicBezTo>
                  <a:cubicBezTo>
                    <a:pt x="808" y="1352"/>
                    <a:pt x="775" y="1315"/>
                    <a:pt x="738" y="1272"/>
                  </a:cubicBezTo>
                  <a:cubicBezTo>
                    <a:pt x="718" y="1252"/>
                    <a:pt x="698" y="1232"/>
                    <a:pt x="678" y="1215"/>
                  </a:cubicBezTo>
                  <a:cubicBezTo>
                    <a:pt x="641" y="1186"/>
                    <a:pt x="602" y="1176"/>
                    <a:pt x="562" y="1176"/>
                  </a:cubicBezTo>
                  <a:cubicBezTo>
                    <a:pt x="517" y="1176"/>
                    <a:pt x="472" y="1190"/>
                    <a:pt x="432" y="1202"/>
                  </a:cubicBezTo>
                  <a:cubicBezTo>
                    <a:pt x="389" y="1216"/>
                    <a:pt x="347" y="1230"/>
                    <a:pt x="305" y="1230"/>
                  </a:cubicBezTo>
                  <a:cubicBezTo>
                    <a:pt x="277" y="1230"/>
                    <a:pt x="248" y="1223"/>
                    <a:pt x="220" y="1205"/>
                  </a:cubicBezTo>
                  <a:cubicBezTo>
                    <a:pt x="34" y="1096"/>
                    <a:pt x="130" y="853"/>
                    <a:pt x="163" y="780"/>
                  </a:cubicBezTo>
                  <a:cubicBezTo>
                    <a:pt x="206" y="690"/>
                    <a:pt x="260" y="607"/>
                    <a:pt x="323" y="534"/>
                  </a:cubicBezTo>
                  <a:cubicBezTo>
                    <a:pt x="339" y="514"/>
                    <a:pt x="356" y="498"/>
                    <a:pt x="376" y="481"/>
                  </a:cubicBezTo>
                  <a:cubicBezTo>
                    <a:pt x="412" y="448"/>
                    <a:pt x="442" y="411"/>
                    <a:pt x="466" y="368"/>
                  </a:cubicBezTo>
                  <a:cubicBezTo>
                    <a:pt x="482" y="335"/>
                    <a:pt x="495" y="305"/>
                    <a:pt x="509" y="275"/>
                  </a:cubicBezTo>
                  <a:cubicBezTo>
                    <a:pt x="539" y="188"/>
                    <a:pt x="592" y="109"/>
                    <a:pt x="665" y="56"/>
                  </a:cubicBezTo>
                  <a:cubicBezTo>
                    <a:pt x="687" y="34"/>
                    <a:pt x="668" y="1"/>
                    <a:pt x="644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490726" y="1595997"/>
              <a:ext cx="178324" cy="192784"/>
            </a:xfrm>
            <a:custGeom>
              <a:avLst/>
              <a:gdLst/>
              <a:ahLst/>
              <a:cxnLst/>
              <a:rect l="l" t="t" r="r" b="b"/>
              <a:pathLst>
                <a:path w="1579" h="1707" extrusionOk="0">
                  <a:moveTo>
                    <a:pt x="781" y="0"/>
                  </a:moveTo>
                  <a:cubicBezTo>
                    <a:pt x="668" y="0"/>
                    <a:pt x="558" y="131"/>
                    <a:pt x="479" y="226"/>
                  </a:cubicBezTo>
                  <a:cubicBezTo>
                    <a:pt x="459" y="252"/>
                    <a:pt x="439" y="276"/>
                    <a:pt x="422" y="292"/>
                  </a:cubicBezTo>
                  <a:cubicBezTo>
                    <a:pt x="332" y="385"/>
                    <a:pt x="229" y="434"/>
                    <a:pt x="129" y="434"/>
                  </a:cubicBezTo>
                  <a:cubicBezTo>
                    <a:pt x="100" y="434"/>
                    <a:pt x="71" y="430"/>
                    <a:pt x="43" y="422"/>
                  </a:cubicBezTo>
                  <a:cubicBezTo>
                    <a:pt x="41" y="421"/>
                    <a:pt x="39" y="421"/>
                    <a:pt x="37" y="421"/>
                  </a:cubicBezTo>
                  <a:cubicBezTo>
                    <a:pt x="23" y="421"/>
                    <a:pt x="10" y="431"/>
                    <a:pt x="7" y="445"/>
                  </a:cubicBezTo>
                  <a:cubicBezTo>
                    <a:pt x="0" y="462"/>
                    <a:pt x="10" y="478"/>
                    <a:pt x="27" y="482"/>
                  </a:cubicBezTo>
                  <a:cubicBezTo>
                    <a:pt x="61" y="492"/>
                    <a:pt x="95" y="496"/>
                    <a:pt x="130" y="496"/>
                  </a:cubicBezTo>
                  <a:cubicBezTo>
                    <a:pt x="246" y="496"/>
                    <a:pt x="363" y="441"/>
                    <a:pt x="465" y="339"/>
                  </a:cubicBezTo>
                  <a:cubicBezTo>
                    <a:pt x="485" y="319"/>
                    <a:pt x="505" y="296"/>
                    <a:pt x="528" y="266"/>
                  </a:cubicBezTo>
                  <a:cubicBezTo>
                    <a:pt x="597" y="185"/>
                    <a:pt x="694" y="64"/>
                    <a:pt x="782" y="64"/>
                  </a:cubicBezTo>
                  <a:cubicBezTo>
                    <a:pt x="788" y="64"/>
                    <a:pt x="795" y="65"/>
                    <a:pt x="801" y="66"/>
                  </a:cubicBezTo>
                  <a:cubicBezTo>
                    <a:pt x="874" y="83"/>
                    <a:pt x="894" y="153"/>
                    <a:pt x="911" y="262"/>
                  </a:cubicBezTo>
                  <a:cubicBezTo>
                    <a:pt x="927" y="369"/>
                    <a:pt x="950" y="492"/>
                    <a:pt x="1077" y="528"/>
                  </a:cubicBezTo>
                  <a:cubicBezTo>
                    <a:pt x="1120" y="538"/>
                    <a:pt x="1166" y="545"/>
                    <a:pt x="1213" y="545"/>
                  </a:cubicBezTo>
                  <a:cubicBezTo>
                    <a:pt x="1273" y="545"/>
                    <a:pt x="1333" y="558"/>
                    <a:pt x="1386" y="585"/>
                  </a:cubicBezTo>
                  <a:cubicBezTo>
                    <a:pt x="1502" y="648"/>
                    <a:pt x="1509" y="728"/>
                    <a:pt x="1512" y="874"/>
                  </a:cubicBezTo>
                  <a:cubicBezTo>
                    <a:pt x="1515" y="1047"/>
                    <a:pt x="1409" y="1113"/>
                    <a:pt x="1276" y="1196"/>
                  </a:cubicBezTo>
                  <a:cubicBezTo>
                    <a:pt x="1243" y="1216"/>
                    <a:pt x="1213" y="1236"/>
                    <a:pt x="1180" y="1259"/>
                  </a:cubicBezTo>
                  <a:cubicBezTo>
                    <a:pt x="1107" y="1316"/>
                    <a:pt x="1044" y="1389"/>
                    <a:pt x="1000" y="1472"/>
                  </a:cubicBezTo>
                  <a:cubicBezTo>
                    <a:pt x="964" y="1539"/>
                    <a:pt x="917" y="1598"/>
                    <a:pt x="857" y="1648"/>
                  </a:cubicBezTo>
                  <a:cubicBezTo>
                    <a:pt x="834" y="1669"/>
                    <a:pt x="850" y="1706"/>
                    <a:pt x="878" y="1706"/>
                  </a:cubicBezTo>
                  <a:cubicBezTo>
                    <a:pt x="881" y="1706"/>
                    <a:pt x="884" y="1706"/>
                    <a:pt x="887" y="1705"/>
                  </a:cubicBezTo>
                  <a:cubicBezTo>
                    <a:pt x="891" y="1705"/>
                    <a:pt x="894" y="1701"/>
                    <a:pt x="897" y="1698"/>
                  </a:cubicBezTo>
                  <a:cubicBezTo>
                    <a:pt x="960" y="1645"/>
                    <a:pt x="1014" y="1578"/>
                    <a:pt x="1053" y="1505"/>
                  </a:cubicBezTo>
                  <a:cubicBezTo>
                    <a:pt x="1093" y="1429"/>
                    <a:pt x="1150" y="1362"/>
                    <a:pt x="1220" y="1309"/>
                  </a:cubicBezTo>
                  <a:cubicBezTo>
                    <a:pt x="1250" y="1286"/>
                    <a:pt x="1279" y="1266"/>
                    <a:pt x="1309" y="1249"/>
                  </a:cubicBezTo>
                  <a:cubicBezTo>
                    <a:pt x="1442" y="1166"/>
                    <a:pt x="1579" y="1083"/>
                    <a:pt x="1575" y="874"/>
                  </a:cubicBezTo>
                  <a:cubicBezTo>
                    <a:pt x="1575" y="711"/>
                    <a:pt x="1562" y="608"/>
                    <a:pt x="1416" y="528"/>
                  </a:cubicBezTo>
                  <a:cubicBezTo>
                    <a:pt x="1356" y="498"/>
                    <a:pt x="1286" y="482"/>
                    <a:pt x="1216" y="482"/>
                  </a:cubicBezTo>
                  <a:cubicBezTo>
                    <a:pt x="1176" y="482"/>
                    <a:pt x="1133" y="475"/>
                    <a:pt x="1093" y="465"/>
                  </a:cubicBezTo>
                  <a:cubicBezTo>
                    <a:pt x="1007" y="442"/>
                    <a:pt x="990" y="352"/>
                    <a:pt x="970" y="249"/>
                  </a:cubicBezTo>
                  <a:cubicBezTo>
                    <a:pt x="954" y="146"/>
                    <a:pt x="934" y="30"/>
                    <a:pt x="811" y="3"/>
                  </a:cubicBezTo>
                  <a:cubicBezTo>
                    <a:pt x="801" y="1"/>
                    <a:pt x="791" y="0"/>
                    <a:pt x="781" y="0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262824" y="1704755"/>
              <a:ext cx="126261" cy="101079"/>
            </a:xfrm>
            <a:custGeom>
              <a:avLst/>
              <a:gdLst/>
              <a:ahLst/>
              <a:cxnLst/>
              <a:rect l="l" t="t" r="r" b="b"/>
              <a:pathLst>
                <a:path w="1118" h="895" extrusionOk="0">
                  <a:moveTo>
                    <a:pt x="1114" y="1"/>
                  </a:moveTo>
                  <a:cubicBezTo>
                    <a:pt x="1097" y="1"/>
                    <a:pt x="1078" y="4"/>
                    <a:pt x="1061" y="11"/>
                  </a:cubicBezTo>
                  <a:cubicBezTo>
                    <a:pt x="1038" y="17"/>
                    <a:pt x="1018" y="27"/>
                    <a:pt x="998" y="37"/>
                  </a:cubicBezTo>
                  <a:lnTo>
                    <a:pt x="961" y="57"/>
                  </a:lnTo>
                  <a:lnTo>
                    <a:pt x="918" y="80"/>
                  </a:lnTo>
                  <a:cubicBezTo>
                    <a:pt x="808" y="150"/>
                    <a:pt x="672" y="273"/>
                    <a:pt x="526" y="406"/>
                  </a:cubicBezTo>
                  <a:cubicBezTo>
                    <a:pt x="376" y="536"/>
                    <a:pt x="253" y="669"/>
                    <a:pt x="160" y="755"/>
                  </a:cubicBezTo>
                  <a:cubicBezTo>
                    <a:pt x="67" y="845"/>
                    <a:pt x="1" y="891"/>
                    <a:pt x="4" y="895"/>
                  </a:cubicBezTo>
                  <a:cubicBezTo>
                    <a:pt x="4" y="895"/>
                    <a:pt x="5" y="895"/>
                    <a:pt x="5" y="895"/>
                  </a:cubicBezTo>
                  <a:cubicBezTo>
                    <a:pt x="13" y="895"/>
                    <a:pt x="82" y="858"/>
                    <a:pt x="180" y="778"/>
                  </a:cubicBezTo>
                  <a:cubicBezTo>
                    <a:pt x="283" y="695"/>
                    <a:pt x="406" y="566"/>
                    <a:pt x="552" y="436"/>
                  </a:cubicBezTo>
                  <a:lnTo>
                    <a:pt x="762" y="250"/>
                  </a:lnTo>
                  <a:cubicBezTo>
                    <a:pt x="818" y="200"/>
                    <a:pt x="875" y="150"/>
                    <a:pt x="938" y="107"/>
                  </a:cubicBezTo>
                  <a:cubicBezTo>
                    <a:pt x="1041" y="31"/>
                    <a:pt x="1117" y="7"/>
                    <a:pt x="111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426918" y="1668503"/>
              <a:ext cx="75554" cy="23491"/>
            </a:xfrm>
            <a:custGeom>
              <a:avLst/>
              <a:gdLst/>
              <a:ahLst/>
              <a:cxnLst/>
              <a:rect l="l" t="t" r="r" b="b"/>
              <a:pathLst>
                <a:path w="669" h="208" extrusionOk="0">
                  <a:moveTo>
                    <a:pt x="617" y="1"/>
                  </a:moveTo>
                  <a:cubicBezTo>
                    <a:pt x="599" y="1"/>
                    <a:pt x="582" y="3"/>
                    <a:pt x="565" y="6"/>
                  </a:cubicBezTo>
                  <a:cubicBezTo>
                    <a:pt x="482" y="19"/>
                    <a:pt x="402" y="42"/>
                    <a:pt x="326" y="69"/>
                  </a:cubicBezTo>
                  <a:cubicBezTo>
                    <a:pt x="233" y="102"/>
                    <a:pt x="153" y="139"/>
                    <a:pt x="96" y="162"/>
                  </a:cubicBezTo>
                  <a:cubicBezTo>
                    <a:pt x="37" y="185"/>
                    <a:pt x="0" y="202"/>
                    <a:pt x="3" y="205"/>
                  </a:cubicBezTo>
                  <a:cubicBezTo>
                    <a:pt x="3" y="207"/>
                    <a:pt x="6" y="208"/>
                    <a:pt x="11" y="208"/>
                  </a:cubicBezTo>
                  <a:cubicBezTo>
                    <a:pt x="26" y="208"/>
                    <a:pt x="60" y="201"/>
                    <a:pt x="106" y="189"/>
                  </a:cubicBezTo>
                  <a:cubicBezTo>
                    <a:pt x="166" y="172"/>
                    <a:pt x="249" y="142"/>
                    <a:pt x="339" y="112"/>
                  </a:cubicBezTo>
                  <a:cubicBezTo>
                    <a:pt x="429" y="79"/>
                    <a:pt x="512" y="52"/>
                    <a:pt x="572" y="36"/>
                  </a:cubicBezTo>
                  <a:cubicBezTo>
                    <a:pt x="631" y="23"/>
                    <a:pt x="668" y="13"/>
                    <a:pt x="668" y="6"/>
                  </a:cubicBezTo>
                  <a:cubicBezTo>
                    <a:pt x="651" y="3"/>
                    <a:pt x="634" y="1"/>
                    <a:pt x="6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450860" y="1707240"/>
              <a:ext cx="42576" cy="13778"/>
            </a:xfrm>
            <a:custGeom>
              <a:avLst/>
              <a:gdLst/>
              <a:ahLst/>
              <a:cxnLst/>
              <a:rect l="l" t="t" r="r" b="b"/>
              <a:pathLst>
                <a:path w="377" h="122" extrusionOk="0">
                  <a:moveTo>
                    <a:pt x="345" y="0"/>
                  </a:moveTo>
                  <a:cubicBezTo>
                    <a:pt x="337" y="0"/>
                    <a:pt x="327" y="1"/>
                    <a:pt x="316" y="2"/>
                  </a:cubicBezTo>
                  <a:cubicBezTo>
                    <a:pt x="270" y="12"/>
                    <a:pt x="227" y="22"/>
                    <a:pt x="184" y="42"/>
                  </a:cubicBezTo>
                  <a:lnTo>
                    <a:pt x="54" y="88"/>
                  </a:lnTo>
                  <a:cubicBezTo>
                    <a:pt x="21" y="102"/>
                    <a:pt x="1" y="112"/>
                    <a:pt x="1" y="115"/>
                  </a:cubicBezTo>
                  <a:cubicBezTo>
                    <a:pt x="1" y="119"/>
                    <a:pt x="10" y="122"/>
                    <a:pt x="25" y="122"/>
                  </a:cubicBezTo>
                  <a:cubicBezTo>
                    <a:pt x="35" y="122"/>
                    <a:pt x="47" y="121"/>
                    <a:pt x="61" y="118"/>
                  </a:cubicBezTo>
                  <a:cubicBezTo>
                    <a:pt x="107" y="112"/>
                    <a:pt x="150" y="98"/>
                    <a:pt x="197" y="82"/>
                  </a:cubicBezTo>
                  <a:lnTo>
                    <a:pt x="323" y="32"/>
                  </a:lnTo>
                  <a:cubicBezTo>
                    <a:pt x="356" y="18"/>
                    <a:pt x="376" y="9"/>
                    <a:pt x="376" y="5"/>
                  </a:cubicBezTo>
                  <a:cubicBezTo>
                    <a:pt x="376" y="3"/>
                    <a:pt x="365" y="0"/>
                    <a:pt x="34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295914" y="1723277"/>
              <a:ext cx="118695" cy="105484"/>
            </a:xfrm>
            <a:custGeom>
              <a:avLst/>
              <a:gdLst/>
              <a:ahLst/>
              <a:cxnLst/>
              <a:rect l="l" t="t" r="r" b="b"/>
              <a:pathLst>
                <a:path w="1051" h="934" extrusionOk="0">
                  <a:moveTo>
                    <a:pt x="1016" y="1"/>
                  </a:moveTo>
                  <a:cubicBezTo>
                    <a:pt x="1008" y="1"/>
                    <a:pt x="1001" y="1"/>
                    <a:pt x="994" y="3"/>
                  </a:cubicBezTo>
                  <a:cubicBezTo>
                    <a:pt x="941" y="6"/>
                    <a:pt x="891" y="23"/>
                    <a:pt x="844" y="46"/>
                  </a:cubicBezTo>
                  <a:cubicBezTo>
                    <a:pt x="775" y="83"/>
                    <a:pt x="711" y="126"/>
                    <a:pt x="652" y="179"/>
                  </a:cubicBezTo>
                  <a:cubicBezTo>
                    <a:pt x="585" y="235"/>
                    <a:pt x="522" y="305"/>
                    <a:pt x="449" y="372"/>
                  </a:cubicBezTo>
                  <a:cubicBezTo>
                    <a:pt x="323" y="485"/>
                    <a:pt x="206" y="608"/>
                    <a:pt x="103" y="744"/>
                  </a:cubicBezTo>
                  <a:cubicBezTo>
                    <a:pt x="87" y="767"/>
                    <a:pt x="70" y="794"/>
                    <a:pt x="57" y="817"/>
                  </a:cubicBezTo>
                  <a:lnTo>
                    <a:pt x="37" y="850"/>
                  </a:lnTo>
                  <a:lnTo>
                    <a:pt x="24" y="877"/>
                  </a:lnTo>
                  <a:cubicBezTo>
                    <a:pt x="10" y="913"/>
                    <a:pt x="0" y="930"/>
                    <a:pt x="7" y="933"/>
                  </a:cubicBezTo>
                  <a:cubicBezTo>
                    <a:pt x="14" y="933"/>
                    <a:pt x="47" y="860"/>
                    <a:pt x="127" y="760"/>
                  </a:cubicBezTo>
                  <a:cubicBezTo>
                    <a:pt x="236" y="634"/>
                    <a:pt x="353" y="515"/>
                    <a:pt x="479" y="402"/>
                  </a:cubicBezTo>
                  <a:cubicBezTo>
                    <a:pt x="552" y="332"/>
                    <a:pt x="615" y="265"/>
                    <a:pt x="678" y="209"/>
                  </a:cubicBezTo>
                  <a:cubicBezTo>
                    <a:pt x="731" y="156"/>
                    <a:pt x="791" y="112"/>
                    <a:pt x="858" y="73"/>
                  </a:cubicBezTo>
                  <a:cubicBezTo>
                    <a:pt x="967" y="9"/>
                    <a:pt x="1050" y="13"/>
                    <a:pt x="1050" y="6"/>
                  </a:cubicBezTo>
                  <a:cubicBezTo>
                    <a:pt x="1039" y="2"/>
                    <a:pt x="1027" y="1"/>
                    <a:pt x="1016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322115" y="1744396"/>
              <a:ext cx="138684" cy="101644"/>
            </a:xfrm>
            <a:custGeom>
              <a:avLst/>
              <a:gdLst/>
              <a:ahLst/>
              <a:cxnLst/>
              <a:rect l="l" t="t" r="r" b="b"/>
              <a:pathLst>
                <a:path w="1228" h="900" extrusionOk="0">
                  <a:moveTo>
                    <a:pt x="1224" y="1"/>
                  </a:moveTo>
                  <a:cubicBezTo>
                    <a:pt x="1216" y="1"/>
                    <a:pt x="1197" y="7"/>
                    <a:pt x="1167" y="15"/>
                  </a:cubicBezTo>
                  <a:cubicBezTo>
                    <a:pt x="1114" y="28"/>
                    <a:pt x="1061" y="48"/>
                    <a:pt x="1011" y="72"/>
                  </a:cubicBezTo>
                  <a:cubicBezTo>
                    <a:pt x="938" y="105"/>
                    <a:pt x="865" y="145"/>
                    <a:pt x="798" y="191"/>
                  </a:cubicBezTo>
                  <a:cubicBezTo>
                    <a:pt x="715" y="248"/>
                    <a:pt x="636" y="308"/>
                    <a:pt x="559" y="374"/>
                  </a:cubicBezTo>
                  <a:cubicBezTo>
                    <a:pt x="400" y="514"/>
                    <a:pt x="267" y="650"/>
                    <a:pt x="167" y="746"/>
                  </a:cubicBezTo>
                  <a:cubicBezTo>
                    <a:pt x="67" y="839"/>
                    <a:pt x="1" y="896"/>
                    <a:pt x="4" y="899"/>
                  </a:cubicBezTo>
                  <a:cubicBezTo>
                    <a:pt x="4" y="900"/>
                    <a:pt x="5" y="900"/>
                    <a:pt x="6" y="900"/>
                  </a:cubicBezTo>
                  <a:cubicBezTo>
                    <a:pt x="16" y="900"/>
                    <a:pt x="87" y="851"/>
                    <a:pt x="187" y="766"/>
                  </a:cubicBezTo>
                  <a:cubicBezTo>
                    <a:pt x="293" y="680"/>
                    <a:pt x="430" y="544"/>
                    <a:pt x="586" y="407"/>
                  </a:cubicBezTo>
                  <a:cubicBezTo>
                    <a:pt x="719" y="288"/>
                    <a:pt x="868" y="185"/>
                    <a:pt x="1024" y="98"/>
                  </a:cubicBezTo>
                  <a:cubicBezTo>
                    <a:pt x="1147" y="38"/>
                    <a:pt x="1227" y="5"/>
                    <a:pt x="1227" y="2"/>
                  </a:cubicBezTo>
                  <a:cubicBezTo>
                    <a:pt x="1227" y="1"/>
                    <a:pt x="1225" y="1"/>
                    <a:pt x="122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352155" y="1760320"/>
              <a:ext cx="144670" cy="87527"/>
            </a:xfrm>
            <a:custGeom>
              <a:avLst/>
              <a:gdLst/>
              <a:ahLst/>
              <a:cxnLst/>
              <a:rect l="l" t="t" r="r" b="b"/>
              <a:pathLst>
                <a:path w="1281" h="775" extrusionOk="0">
                  <a:moveTo>
                    <a:pt x="1280" y="0"/>
                  </a:moveTo>
                  <a:cubicBezTo>
                    <a:pt x="1269" y="0"/>
                    <a:pt x="1238" y="82"/>
                    <a:pt x="1141" y="170"/>
                  </a:cubicBezTo>
                  <a:cubicBezTo>
                    <a:pt x="1081" y="220"/>
                    <a:pt x="1014" y="266"/>
                    <a:pt x="945" y="300"/>
                  </a:cubicBezTo>
                  <a:cubicBezTo>
                    <a:pt x="865" y="343"/>
                    <a:pt x="772" y="383"/>
                    <a:pt x="679" y="432"/>
                  </a:cubicBezTo>
                  <a:cubicBezTo>
                    <a:pt x="493" y="526"/>
                    <a:pt x="320" y="605"/>
                    <a:pt x="197" y="665"/>
                  </a:cubicBezTo>
                  <a:cubicBezTo>
                    <a:pt x="74" y="728"/>
                    <a:pt x="1" y="768"/>
                    <a:pt x="4" y="775"/>
                  </a:cubicBezTo>
                  <a:cubicBezTo>
                    <a:pt x="4" y="775"/>
                    <a:pt x="4" y="775"/>
                    <a:pt x="5" y="775"/>
                  </a:cubicBezTo>
                  <a:cubicBezTo>
                    <a:pt x="13" y="775"/>
                    <a:pt x="93" y="745"/>
                    <a:pt x="210" y="695"/>
                  </a:cubicBezTo>
                  <a:cubicBezTo>
                    <a:pt x="336" y="638"/>
                    <a:pt x="509" y="559"/>
                    <a:pt x="699" y="469"/>
                  </a:cubicBezTo>
                  <a:cubicBezTo>
                    <a:pt x="792" y="422"/>
                    <a:pt x="881" y="379"/>
                    <a:pt x="961" y="336"/>
                  </a:cubicBezTo>
                  <a:cubicBezTo>
                    <a:pt x="1034" y="296"/>
                    <a:pt x="1101" y="246"/>
                    <a:pt x="1161" y="190"/>
                  </a:cubicBezTo>
                  <a:cubicBezTo>
                    <a:pt x="1200" y="153"/>
                    <a:pt x="1234" y="107"/>
                    <a:pt x="1260" y="57"/>
                  </a:cubicBezTo>
                  <a:cubicBezTo>
                    <a:pt x="1270" y="40"/>
                    <a:pt x="1277" y="2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479433" y="1731296"/>
              <a:ext cx="37607" cy="10390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317" y="1"/>
                  </a:moveTo>
                  <a:cubicBezTo>
                    <a:pt x="293" y="1"/>
                    <a:pt x="233" y="17"/>
                    <a:pt x="163" y="35"/>
                  </a:cubicBezTo>
                  <a:cubicBezTo>
                    <a:pt x="73" y="55"/>
                    <a:pt x="0" y="71"/>
                    <a:pt x="0" y="81"/>
                  </a:cubicBezTo>
                  <a:cubicBezTo>
                    <a:pt x="0" y="88"/>
                    <a:pt x="18" y="92"/>
                    <a:pt x="48" y="92"/>
                  </a:cubicBezTo>
                  <a:cubicBezTo>
                    <a:pt x="79" y="92"/>
                    <a:pt x="124" y="87"/>
                    <a:pt x="173" y="75"/>
                  </a:cubicBezTo>
                  <a:cubicBezTo>
                    <a:pt x="266" y="55"/>
                    <a:pt x="333" y="18"/>
                    <a:pt x="329" y="5"/>
                  </a:cubicBezTo>
                  <a:cubicBezTo>
                    <a:pt x="329" y="2"/>
                    <a:pt x="324" y="1"/>
                    <a:pt x="3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343234" y="1818483"/>
              <a:ext cx="155850" cy="72280"/>
            </a:xfrm>
            <a:custGeom>
              <a:avLst/>
              <a:gdLst/>
              <a:ahLst/>
              <a:cxnLst/>
              <a:rect l="l" t="t" r="r" b="b"/>
              <a:pathLst>
                <a:path w="1380" h="640" extrusionOk="0">
                  <a:moveTo>
                    <a:pt x="1375" y="0"/>
                  </a:moveTo>
                  <a:cubicBezTo>
                    <a:pt x="1365" y="0"/>
                    <a:pt x="1296" y="50"/>
                    <a:pt x="1186" y="127"/>
                  </a:cubicBezTo>
                  <a:lnTo>
                    <a:pt x="1093" y="187"/>
                  </a:lnTo>
                  <a:cubicBezTo>
                    <a:pt x="1057" y="210"/>
                    <a:pt x="1024" y="236"/>
                    <a:pt x="984" y="256"/>
                  </a:cubicBezTo>
                  <a:lnTo>
                    <a:pt x="857" y="330"/>
                  </a:lnTo>
                  <a:cubicBezTo>
                    <a:pt x="814" y="353"/>
                    <a:pt x="768" y="369"/>
                    <a:pt x="721" y="393"/>
                  </a:cubicBezTo>
                  <a:cubicBezTo>
                    <a:pt x="698" y="403"/>
                    <a:pt x="675" y="413"/>
                    <a:pt x="651" y="423"/>
                  </a:cubicBezTo>
                  <a:lnTo>
                    <a:pt x="582" y="443"/>
                  </a:lnTo>
                  <a:cubicBezTo>
                    <a:pt x="535" y="456"/>
                    <a:pt x="489" y="466"/>
                    <a:pt x="442" y="476"/>
                  </a:cubicBezTo>
                  <a:cubicBezTo>
                    <a:pt x="352" y="496"/>
                    <a:pt x="273" y="516"/>
                    <a:pt x="206" y="536"/>
                  </a:cubicBezTo>
                  <a:cubicBezTo>
                    <a:pt x="176" y="546"/>
                    <a:pt x="146" y="556"/>
                    <a:pt x="120" y="572"/>
                  </a:cubicBezTo>
                  <a:cubicBezTo>
                    <a:pt x="96" y="579"/>
                    <a:pt x="73" y="589"/>
                    <a:pt x="53" y="602"/>
                  </a:cubicBezTo>
                  <a:cubicBezTo>
                    <a:pt x="20" y="625"/>
                    <a:pt x="0" y="632"/>
                    <a:pt x="7" y="639"/>
                  </a:cubicBezTo>
                  <a:cubicBezTo>
                    <a:pt x="7" y="639"/>
                    <a:pt x="7" y="639"/>
                    <a:pt x="8" y="639"/>
                  </a:cubicBezTo>
                  <a:cubicBezTo>
                    <a:pt x="20" y="639"/>
                    <a:pt x="92" y="597"/>
                    <a:pt x="216" y="565"/>
                  </a:cubicBezTo>
                  <a:cubicBezTo>
                    <a:pt x="279" y="549"/>
                    <a:pt x="362" y="532"/>
                    <a:pt x="452" y="512"/>
                  </a:cubicBezTo>
                  <a:cubicBezTo>
                    <a:pt x="495" y="506"/>
                    <a:pt x="542" y="496"/>
                    <a:pt x="592" y="482"/>
                  </a:cubicBezTo>
                  <a:lnTo>
                    <a:pt x="665" y="462"/>
                  </a:lnTo>
                  <a:cubicBezTo>
                    <a:pt x="691" y="452"/>
                    <a:pt x="714" y="443"/>
                    <a:pt x="738" y="433"/>
                  </a:cubicBezTo>
                  <a:cubicBezTo>
                    <a:pt x="788" y="409"/>
                    <a:pt x="834" y="386"/>
                    <a:pt x="881" y="363"/>
                  </a:cubicBezTo>
                  <a:lnTo>
                    <a:pt x="1004" y="290"/>
                  </a:lnTo>
                  <a:cubicBezTo>
                    <a:pt x="1040" y="266"/>
                    <a:pt x="1077" y="243"/>
                    <a:pt x="1113" y="217"/>
                  </a:cubicBezTo>
                  <a:cubicBezTo>
                    <a:pt x="1147" y="190"/>
                    <a:pt x="1176" y="170"/>
                    <a:pt x="1203" y="150"/>
                  </a:cubicBezTo>
                  <a:cubicBezTo>
                    <a:pt x="1313" y="64"/>
                    <a:pt x="1379" y="4"/>
                    <a:pt x="1376" y="1"/>
                  </a:cubicBezTo>
                  <a:cubicBezTo>
                    <a:pt x="1376" y="0"/>
                    <a:pt x="1375" y="0"/>
                    <a:pt x="137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508683" y="1762127"/>
              <a:ext cx="32412" cy="37044"/>
            </a:xfrm>
            <a:custGeom>
              <a:avLst/>
              <a:gdLst/>
              <a:ahLst/>
              <a:cxnLst/>
              <a:rect l="l" t="t" r="r" b="b"/>
              <a:pathLst>
                <a:path w="287" h="328" extrusionOk="0">
                  <a:moveTo>
                    <a:pt x="282" y="1"/>
                  </a:moveTo>
                  <a:cubicBezTo>
                    <a:pt x="275" y="1"/>
                    <a:pt x="262" y="23"/>
                    <a:pt x="243" y="51"/>
                  </a:cubicBezTo>
                  <a:cubicBezTo>
                    <a:pt x="213" y="91"/>
                    <a:pt x="183" y="131"/>
                    <a:pt x="150" y="164"/>
                  </a:cubicBezTo>
                  <a:cubicBezTo>
                    <a:pt x="67" y="247"/>
                    <a:pt x="1" y="320"/>
                    <a:pt x="7" y="327"/>
                  </a:cubicBezTo>
                  <a:cubicBezTo>
                    <a:pt x="8" y="327"/>
                    <a:pt x="8" y="327"/>
                    <a:pt x="9" y="327"/>
                  </a:cubicBezTo>
                  <a:cubicBezTo>
                    <a:pt x="23" y="327"/>
                    <a:pt x="98" y="275"/>
                    <a:pt x="180" y="194"/>
                  </a:cubicBezTo>
                  <a:cubicBezTo>
                    <a:pt x="217" y="157"/>
                    <a:pt x="246" y="114"/>
                    <a:pt x="270" y="64"/>
                  </a:cubicBezTo>
                  <a:cubicBezTo>
                    <a:pt x="283" y="28"/>
                    <a:pt x="286" y="4"/>
                    <a:pt x="283" y="1"/>
                  </a:cubicBezTo>
                  <a:cubicBezTo>
                    <a:pt x="283" y="1"/>
                    <a:pt x="282" y="1"/>
                    <a:pt x="28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353285" y="1830115"/>
              <a:ext cx="157770" cy="84929"/>
            </a:xfrm>
            <a:custGeom>
              <a:avLst/>
              <a:gdLst/>
              <a:ahLst/>
              <a:cxnLst/>
              <a:rect l="l" t="t" r="r" b="b"/>
              <a:pathLst>
                <a:path w="1397" h="752" extrusionOk="0">
                  <a:moveTo>
                    <a:pt x="1389" y="0"/>
                  </a:moveTo>
                  <a:cubicBezTo>
                    <a:pt x="1379" y="0"/>
                    <a:pt x="1329" y="75"/>
                    <a:pt x="1234" y="180"/>
                  </a:cubicBezTo>
                  <a:cubicBezTo>
                    <a:pt x="1177" y="243"/>
                    <a:pt x="1114" y="296"/>
                    <a:pt x="1041" y="346"/>
                  </a:cubicBezTo>
                  <a:cubicBezTo>
                    <a:pt x="954" y="403"/>
                    <a:pt x="865" y="453"/>
                    <a:pt x="768" y="496"/>
                  </a:cubicBezTo>
                  <a:cubicBezTo>
                    <a:pt x="669" y="529"/>
                    <a:pt x="569" y="559"/>
                    <a:pt x="466" y="582"/>
                  </a:cubicBezTo>
                  <a:cubicBezTo>
                    <a:pt x="373" y="602"/>
                    <a:pt x="287" y="625"/>
                    <a:pt x="217" y="645"/>
                  </a:cubicBezTo>
                  <a:cubicBezTo>
                    <a:pt x="160" y="665"/>
                    <a:pt x="104" y="688"/>
                    <a:pt x="54" y="715"/>
                  </a:cubicBezTo>
                  <a:cubicBezTo>
                    <a:pt x="17" y="735"/>
                    <a:pt x="1" y="748"/>
                    <a:pt x="1" y="752"/>
                  </a:cubicBezTo>
                  <a:cubicBezTo>
                    <a:pt x="21" y="748"/>
                    <a:pt x="41" y="742"/>
                    <a:pt x="61" y="732"/>
                  </a:cubicBezTo>
                  <a:cubicBezTo>
                    <a:pt x="114" y="708"/>
                    <a:pt x="167" y="688"/>
                    <a:pt x="223" y="675"/>
                  </a:cubicBezTo>
                  <a:cubicBezTo>
                    <a:pt x="296" y="659"/>
                    <a:pt x="380" y="639"/>
                    <a:pt x="476" y="619"/>
                  </a:cubicBezTo>
                  <a:cubicBezTo>
                    <a:pt x="579" y="599"/>
                    <a:pt x="682" y="569"/>
                    <a:pt x="785" y="532"/>
                  </a:cubicBezTo>
                  <a:cubicBezTo>
                    <a:pt x="964" y="459"/>
                    <a:pt x="1127" y="346"/>
                    <a:pt x="1257" y="200"/>
                  </a:cubicBezTo>
                  <a:cubicBezTo>
                    <a:pt x="1280" y="173"/>
                    <a:pt x="1300" y="147"/>
                    <a:pt x="1320" y="120"/>
                  </a:cubicBezTo>
                  <a:cubicBezTo>
                    <a:pt x="1337" y="97"/>
                    <a:pt x="1350" y="74"/>
                    <a:pt x="1360" y="57"/>
                  </a:cubicBezTo>
                  <a:cubicBezTo>
                    <a:pt x="1383" y="20"/>
                    <a:pt x="1396" y="4"/>
                    <a:pt x="1390" y="1"/>
                  </a:cubicBezTo>
                  <a:cubicBezTo>
                    <a:pt x="1390" y="0"/>
                    <a:pt x="1389" y="0"/>
                    <a:pt x="138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535335" y="1770033"/>
              <a:ext cx="34671" cy="44836"/>
            </a:xfrm>
            <a:custGeom>
              <a:avLst/>
              <a:gdLst/>
              <a:ahLst/>
              <a:cxnLst/>
              <a:rect l="l" t="t" r="r" b="b"/>
              <a:pathLst>
                <a:path w="307" h="397" extrusionOk="0">
                  <a:moveTo>
                    <a:pt x="292" y="1"/>
                  </a:moveTo>
                  <a:cubicBezTo>
                    <a:pt x="281" y="1"/>
                    <a:pt x="225" y="93"/>
                    <a:pt x="153" y="204"/>
                  </a:cubicBezTo>
                  <a:cubicBezTo>
                    <a:pt x="123" y="250"/>
                    <a:pt x="87" y="297"/>
                    <a:pt x="50" y="340"/>
                  </a:cubicBezTo>
                  <a:cubicBezTo>
                    <a:pt x="20" y="370"/>
                    <a:pt x="0" y="390"/>
                    <a:pt x="4" y="396"/>
                  </a:cubicBezTo>
                  <a:cubicBezTo>
                    <a:pt x="4" y="397"/>
                    <a:pt x="5" y="397"/>
                    <a:pt x="6" y="397"/>
                  </a:cubicBezTo>
                  <a:cubicBezTo>
                    <a:pt x="14" y="397"/>
                    <a:pt x="38" y="386"/>
                    <a:pt x="70" y="360"/>
                  </a:cubicBezTo>
                  <a:cubicBezTo>
                    <a:pt x="117" y="323"/>
                    <a:pt x="157" y="277"/>
                    <a:pt x="190" y="227"/>
                  </a:cubicBezTo>
                  <a:cubicBezTo>
                    <a:pt x="263" y="111"/>
                    <a:pt x="306" y="4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"/>
          <p:cNvGrpSpPr/>
          <p:nvPr/>
        </p:nvGrpSpPr>
        <p:grpSpPr>
          <a:xfrm>
            <a:off x="350348" y="256951"/>
            <a:ext cx="8523800" cy="4053859"/>
            <a:chOff x="-362336" y="300471"/>
            <a:chExt cx="9362698" cy="4452832"/>
          </a:xfrm>
        </p:grpSpPr>
        <p:sp>
          <p:nvSpPr>
            <p:cNvPr id="780" name="Google Shape;780;p4"/>
            <p:cNvSpPr/>
            <p:nvPr/>
          </p:nvSpPr>
          <p:spPr>
            <a:xfrm>
              <a:off x="6930003" y="1185540"/>
              <a:ext cx="465053" cy="225744"/>
            </a:xfrm>
            <a:custGeom>
              <a:avLst/>
              <a:gdLst/>
              <a:ahLst/>
              <a:cxnLst/>
              <a:rect l="l" t="t" r="r" b="b"/>
              <a:pathLst>
                <a:path w="3840" h="1864" extrusionOk="0">
                  <a:moveTo>
                    <a:pt x="2667" y="0"/>
                  </a:moveTo>
                  <a:cubicBezTo>
                    <a:pt x="2401" y="0"/>
                    <a:pt x="1928" y="60"/>
                    <a:pt x="1610" y="435"/>
                  </a:cubicBezTo>
                  <a:lnTo>
                    <a:pt x="1640" y="578"/>
                  </a:lnTo>
                  <a:lnTo>
                    <a:pt x="1606" y="588"/>
                  </a:lnTo>
                  <a:lnTo>
                    <a:pt x="1606" y="588"/>
                  </a:lnTo>
                  <a:lnTo>
                    <a:pt x="1610" y="584"/>
                  </a:lnTo>
                  <a:cubicBezTo>
                    <a:pt x="1530" y="481"/>
                    <a:pt x="1440" y="388"/>
                    <a:pt x="1341" y="309"/>
                  </a:cubicBezTo>
                  <a:cubicBezTo>
                    <a:pt x="918" y="372"/>
                    <a:pt x="805" y="704"/>
                    <a:pt x="805" y="704"/>
                  </a:cubicBezTo>
                  <a:cubicBezTo>
                    <a:pt x="865" y="741"/>
                    <a:pt x="915" y="797"/>
                    <a:pt x="948" y="860"/>
                  </a:cubicBezTo>
                  <a:lnTo>
                    <a:pt x="948" y="860"/>
                  </a:lnTo>
                  <a:cubicBezTo>
                    <a:pt x="831" y="896"/>
                    <a:pt x="709" y="914"/>
                    <a:pt x="586" y="914"/>
                  </a:cubicBezTo>
                  <a:cubicBezTo>
                    <a:pt x="571" y="914"/>
                    <a:pt x="555" y="914"/>
                    <a:pt x="540" y="913"/>
                  </a:cubicBezTo>
                  <a:cubicBezTo>
                    <a:pt x="540" y="913"/>
                    <a:pt x="293" y="652"/>
                    <a:pt x="174" y="652"/>
                  </a:cubicBezTo>
                  <a:cubicBezTo>
                    <a:pt x="114" y="652"/>
                    <a:pt x="87" y="717"/>
                    <a:pt x="138" y="913"/>
                  </a:cubicBezTo>
                  <a:cubicBezTo>
                    <a:pt x="138" y="913"/>
                    <a:pt x="157" y="1146"/>
                    <a:pt x="78" y="1306"/>
                  </a:cubicBezTo>
                  <a:cubicBezTo>
                    <a:pt x="78" y="1306"/>
                    <a:pt x="0" y="1444"/>
                    <a:pt x="98" y="1444"/>
                  </a:cubicBezTo>
                  <a:cubicBezTo>
                    <a:pt x="160" y="1444"/>
                    <a:pt x="295" y="1387"/>
                    <a:pt x="570" y="1199"/>
                  </a:cubicBezTo>
                  <a:lnTo>
                    <a:pt x="576" y="1199"/>
                  </a:lnTo>
                  <a:cubicBezTo>
                    <a:pt x="786" y="1203"/>
                    <a:pt x="992" y="1239"/>
                    <a:pt x="1191" y="1299"/>
                  </a:cubicBezTo>
                  <a:cubicBezTo>
                    <a:pt x="1141" y="1286"/>
                    <a:pt x="1095" y="1272"/>
                    <a:pt x="1048" y="1262"/>
                  </a:cubicBezTo>
                  <a:lnTo>
                    <a:pt x="1028" y="1276"/>
                  </a:lnTo>
                  <a:lnTo>
                    <a:pt x="1021" y="1279"/>
                  </a:lnTo>
                  <a:lnTo>
                    <a:pt x="1012" y="1286"/>
                  </a:lnTo>
                  <a:lnTo>
                    <a:pt x="1005" y="1292"/>
                  </a:lnTo>
                  <a:lnTo>
                    <a:pt x="995" y="1299"/>
                  </a:lnTo>
                  <a:lnTo>
                    <a:pt x="988" y="1306"/>
                  </a:lnTo>
                  <a:lnTo>
                    <a:pt x="982" y="1309"/>
                  </a:lnTo>
                  <a:cubicBezTo>
                    <a:pt x="978" y="1316"/>
                    <a:pt x="972" y="1319"/>
                    <a:pt x="965" y="1326"/>
                  </a:cubicBezTo>
                  <a:lnTo>
                    <a:pt x="962" y="1329"/>
                  </a:lnTo>
                  <a:lnTo>
                    <a:pt x="955" y="1336"/>
                  </a:lnTo>
                  <a:lnTo>
                    <a:pt x="952" y="1339"/>
                  </a:lnTo>
                  <a:cubicBezTo>
                    <a:pt x="948" y="1342"/>
                    <a:pt x="945" y="1345"/>
                    <a:pt x="945" y="1349"/>
                  </a:cubicBezTo>
                  <a:cubicBezTo>
                    <a:pt x="842" y="1458"/>
                    <a:pt x="889" y="1542"/>
                    <a:pt x="889" y="1542"/>
                  </a:cubicBezTo>
                  <a:cubicBezTo>
                    <a:pt x="918" y="1659"/>
                    <a:pt x="969" y="1702"/>
                    <a:pt x="1028" y="1702"/>
                  </a:cubicBezTo>
                  <a:cubicBezTo>
                    <a:pt x="1136" y="1702"/>
                    <a:pt x="1271" y="1556"/>
                    <a:pt x="1350" y="1455"/>
                  </a:cubicBezTo>
                  <a:lnTo>
                    <a:pt x="1364" y="1439"/>
                  </a:lnTo>
                  <a:cubicBezTo>
                    <a:pt x="1367" y="1432"/>
                    <a:pt x="1374" y="1425"/>
                    <a:pt x="1377" y="1422"/>
                  </a:cubicBezTo>
                  <a:cubicBezTo>
                    <a:pt x="1400" y="1389"/>
                    <a:pt x="1420" y="1365"/>
                    <a:pt x="1420" y="1365"/>
                  </a:cubicBezTo>
                  <a:cubicBezTo>
                    <a:pt x="1714" y="1442"/>
                    <a:pt x="2014" y="1479"/>
                    <a:pt x="2317" y="1479"/>
                  </a:cubicBezTo>
                  <a:cubicBezTo>
                    <a:pt x="2395" y="1479"/>
                    <a:pt x="2472" y="1477"/>
                    <a:pt x="2550" y="1472"/>
                  </a:cubicBezTo>
                  <a:lnTo>
                    <a:pt x="2550" y="1472"/>
                  </a:lnTo>
                  <a:lnTo>
                    <a:pt x="2534" y="1488"/>
                  </a:lnTo>
                  <a:lnTo>
                    <a:pt x="2527" y="1492"/>
                  </a:lnTo>
                  <a:lnTo>
                    <a:pt x="2514" y="1502"/>
                  </a:lnTo>
                  <a:lnTo>
                    <a:pt x="2510" y="1505"/>
                  </a:lnTo>
                  <a:cubicBezTo>
                    <a:pt x="2254" y="1738"/>
                    <a:pt x="2703" y="1844"/>
                    <a:pt x="2703" y="1844"/>
                  </a:cubicBezTo>
                  <a:cubicBezTo>
                    <a:pt x="2729" y="1858"/>
                    <a:pt x="2751" y="1864"/>
                    <a:pt x="2769" y="1864"/>
                  </a:cubicBezTo>
                  <a:cubicBezTo>
                    <a:pt x="2869" y="1864"/>
                    <a:pt x="2848" y="1675"/>
                    <a:pt x="2823" y="1552"/>
                  </a:cubicBezTo>
                  <a:cubicBezTo>
                    <a:pt x="2813" y="1492"/>
                    <a:pt x="2799" y="1445"/>
                    <a:pt x="2799" y="1445"/>
                  </a:cubicBezTo>
                  <a:cubicBezTo>
                    <a:pt x="2866" y="1435"/>
                    <a:pt x="2932" y="1422"/>
                    <a:pt x="3002" y="1409"/>
                  </a:cubicBezTo>
                  <a:cubicBezTo>
                    <a:pt x="3002" y="1409"/>
                    <a:pt x="3454" y="1349"/>
                    <a:pt x="3693" y="1219"/>
                  </a:cubicBezTo>
                  <a:lnTo>
                    <a:pt x="3707" y="1213"/>
                  </a:lnTo>
                  <a:lnTo>
                    <a:pt x="3713" y="1209"/>
                  </a:lnTo>
                  <a:lnTo>
                    <a:pt x="3723" y="1203"/>
                  </a:lnTo>
                  <a:lnTo>
                    <a:pt x="3727" y="1199"/>
                  </a:lnTo>
                  <a:lnTo>
                    <a:pt x="3737" y="1193"/>
                  </a:lnTo>
                  <a:lnTo>
                    <a:pt x="3743" y="1189"/>
                  </a:lnTo>
                  <a:lnTo>
                    <a:pt x="3750" y="1183"/>
                  </a:lnTo>
                  <a:lnTo>
                    <a:pt x="3757" y="1179"/>
                  </a:lnTo>
                  <a:lnTo>
                    <a:pt x="3763" y="1176"/>
                  </a:lnTo>
                  <a:lnTo>
                    <a:pt x="3766" y="1169"/>
                  </a:lnTo>
                  <a:cubicBezTo>
                    <a:pt x="3770" y="1169"/>
                    <a:pt x="3773" y="1166"/>
                    <a:pt x="3773" y="1166"/>
                  </a:cubicBezTo>
                  <a:lnTo>
                    <a:pt x="3780" y="1159"/>
                  </a:lnTo>
                  <a:lnTo>
                    <a:pt x="3786" y="1156"/>
                  </a:lnTo>
                  <a:lnTo>
                    <a:pt x="3790" y="1149"/>
                  </a:lnTo>
                  <a:lnTo>
                    <a:pt x="3796" y="1146"/>
                  </a:lnTo>
                  <a:lnTo>
                    <a:pt x="3800" y="1139"/>
                  </a:lnTo>
                  <a:lnTo>
                    <a:pt x="3803" y="1133"/>
                  </a:lnTo>
                  <a:lnTo>
                    <a:pt x="3806" y="1129"/>
                  </a:lnTo>
                  <a:lnTo>
                    <a:pt x="3813" y="1123"/>
                  </a:lnTo>
                  <a:lnTo>
                    <a:pt x="3816" y="1120"/>
                  </a:lnTo>
                  <a:lnTo>
                    <a:pt x="3820" y="1113"/>
                  </a:lnTo>
                  <a:lnTo>
                    <a:pt x="3823" y="1110"/>
                  </a:lnTo>
                  <a:cubicBezTo>
                    <a:pt x="3826" y="1106"/>
                    <a:pt x="3830" y="1103"/>
                    <a:pt x="3830" y="1100"/>
                  </a:cubicBezTo>
                  <a:lnTo>
                    <a:pt x="3833" y="1096"/>
                  </a:lnTo>
                  <a:lnTo>
                    <a:pt x="3836" y="1090"/>
                  </a:lnTo>
                  <a:lnTo>
                    <a:pt x="3840" y="1083"/>
                  </a:lnTo>
                  <a:cubicBezTo>
                    <a:pt x="3836" y="1080"/>
                    <a:pt x="3836" y="1080"/>
                    <a:pt x="3840" y="1076"/>
                  </a:cubicBezTo>
                  <a:lnTo>
                    <a:pt x="3840" y="1073"/>
                  </a:lnTo>
                  <a:lnTo>
                    <a:pt x="3840" y="1063"/>
                  </a:lnTo>
                  <a:lnTo>
                    <a:pt x="3840" y="1060"/>
                  </a:lnTo>
                  <a:cubicBezTo>
                    <a:pt x="3840" y="1056"/>
                    <a:pt x="3840" y="1053"/>
                    <a:pt x="3840" y="1050"/>
                  </a:cubicBezTo>
                  <a:cubicBezTo>
                    <a:pt x="3840" y="1050"/>
                    <a:pt x="3484" y="651"/>
                    <a:pt x="2969" y="475"/>
                  </a:cubicBezTo>
                  <a:cubicBezTo>
                    <a:pt x="2969" y="475"/>
                    <a:pt x="2976" y="206"/>
                    <a:pt x="2869" y="13"/>
                  </a:cubicBezTo>
                  <a:cubicBezTo>
                    <a:pt x="2869" y="13"/>
                    <a:pt x="2790" y="0"/>
                    <a:pt x="2667" y="0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3472583" y="4532282"/>
              <a:ext cx="458150" cy="221021"/>
            </a:xfrm>
            <a:custGeom>
              <a:avLst/>
              <a:gdLst/>
              <a:ahLst/>
              <a:cxnLst/>
              <a:rect l="l" t="t" r="r" b="b"/>
              <a:pathLst>
                <a:path w="3783" h="1825" extrusionOk="0">
                  <a:moveTo>
                    <a:pt x="1047" y="1216"/>
                  </a:moveTo>
                  <a:cubicBezTo>
                    <a:pt x="1087" y="1223"/>
                    <a:pt x="1124" y="1233"/>
                    <a:pt x="1160" y="1246"/>
                  </a:cubicBezTo>
                  <a:cubicBezTo>
                    <a:pt x="1124" y="1233"/>
                    <a:pt x="1087" y="1226"/>
                    <a:pt x="1047" y="1220"/>
                  </a:cubicBezTo>
                  <a:lnTo>
                    <a:pt x="1047" y="1216"/>
                  </a:lnTo>
                  <a:close/>
                  <a:moveTo>
                    <a:pt x="1532" y="0"/>
                  </a:moveTo>
                  <a:cubicBezTo>
                    <a:pt x="1529" y="0"/>
                    <a:pt x="1526" y="0"/>
                    <a:pt x="1522" y="0"/>
                  </a:cubicBezTo>
                  <a:cubicBezTo>
                    <a:pt x="1522" y="0"/>
                    <a:pt x="1649" y="279"/>
                    <a:pt x="1473" y="449"/>
                  </a:cubicBezTo>
                  <a:cubicBezTo>
                    <a:pt x="1532" y="475"/>
                    <a:pt x="1592" y="505"/>
                    <a:pt x="1649" y="538"/>
                  </a:cubicBezTo>
                  <a:cubicBezTo>
                    <a:pt x="1586" y="572"/>
                    <a:pt x="1522" y="608"/>
                    <a:pt x="1463" y="648"/>
                  </a:cubicBezTo>
                  <a:cubicBezTo>
                    <a:pt x="1463" y="648"/>
                    <a:pt x="1152" y="839"/>
                    <a:pt x="860" y="839"/>
                  </a:cubicBezTo>
                  <a:cubicBezTo>
                    <a:pt x="848" y="839"/>
                    <a:pt x="836" y="838"/>
                    <a:pt x="825" y="838"/>
                  </a:cubicBezTo>
                  <a:cubicBezTo>
                    <a:pt x="825" y="838"/>
                    <a:pt x="446" y="505"/>
                    <a:pt x="30" y="505"/>
                  </a:cubicBezTo>
                  <a:cubicBezTo>
                    <a:pt x="30" y="505"/>
                    <a:pt x="30" y="771"/>
                    <a:pt x="383" y="1010"/>
                  </a:cubicBezTo>
                  <a:cubicBezTo>
                    <a:pt x="396" y="1010"/>
                    <a:pt x="87" y="1216"/>
                    <a:pt x="0" y="1499"/>
                  </a:cubicBezTo>
                  <a:cubicBezTo>
                    <a:pt x="0" y="1499"/>
                    <a:pt x="476" y="1489"/>
                    <a:pt x="835" y="1213"/>
                  </a:cubicBezTo>
                  <a:cubicBezTo>
                    <a:pt x="865" y="1207"/>
                    <a:pt x="896" y="1205"/>
                    <a:pt x="926" y="1205"/>
                  </a:cubicBezTo>
                  <a:cubicBezTo>
                    <a:pt x="965" y="1205"/>
                    <a:pt x="1005" y="1209"/>
                    <a:pt x="1044" y="1216"/>
                  </a:cubicBezTo>
                  <a:cubicBezTo>
                    <a:pt x="1001" y="1226"/>
                    <a:pt x="961" y="1240"/>
                    <a:pt x="924" y="1263"/>
                  </a:cubicBezTo>
                  <a:cubicBezTo>
                    <a:pt x="934" y="1266"/>
                    <a:pt x="941" y="1270"/>
                    <a:pt x="951" y="1273"/>
                  </a:cubicBezTo>
                  <a:lnTo>
                    <a:pt x="974" y="1286"/>
                  </a:lnTo>
                  <a:cubicBezTo>
                    <a:pt x="1001" y="1303"/>
                    <a:pt x="1027" y="1319"/>
                    <a:pt x="1051" y="1336"/>
                  </a:cubicBezTo>
                  <a:cubicBezTo>
                    <a:pt x="1150" y="1416"/>
                    <a:pt x="1237" y="1512"/>
                    <a:pt x="1303" y="1619"/>
                  </a:cubicBezTo>
                  <a:lnTo>
                    <a:pt x="1273" y="1688"/>
                  </a:lnTo>
                  <a:lnTo>
                    <a:pt x="1313" y="1688"/>
                  </a:lnTo>
                  <a:lnTo>
                    <a:pt x="1273" y="1825"/>
                  </a:lnTo>
                  <a:cubicBezTo>
                    <a:pt x="1453" y="1771"/>
                    <a:pt x="1622" y="1695"/>
                    <a:pt x="1782" y="1595"/>
                  </a:cubicBezTo>
                  <a:lnTo>
                    <a:pt x="1808" y="1575"/>
                  </a:lnTo>
                  <a:lnTo>
                    <a:pt x="1828" y="1562"/>
                  </a:lnTo>
                  <a:lnTo>
                    <a:pt x="1835" y="1555"/>
                  </a:lnTo>
                  <a:cubicBezTo>
                    <a:pt x="1895" y="1572"/>
                    <a:pt x="1954" y="1585"/>
                    <a:pt x="2014" y="1595"/>
                  </a:cubicBezTo>
                  <a:cubicBezTo>
                    <a:pt x="2008" y="1605"/>
                    <a:pt x="2004" y="1615"/>
                    <a:pt x="2001" y="1625"/>
                  </a:cubicBezTo>
                  <a:cubicBezTo>
                    <a:pt x="1954" y="1735"/>
                    <a:pt x="1971" y="1798"/>
                    <a:pt x="1981" y="1818"/>
                  </a:cubicBezTo>
                  <a:cubicBezTo>
                    <a:pt x="1981" y="1818"/>
                    <a:pt x="1981" y="1821"/>
                    <a:pt x="1981" y="1821"/>
                  </a:cubicBezTo>
                  <a:lnTo>
                    <a:pt x="1981" y="1825"/>
                  </a:lnTo>
                  <a:cubicBezTo>
                    <a:pt x="2004" y="1811"/>
                    <a:pt x="2031" y="1798"/>
                    <a:pt x="2054" y="1781"/>
                  </a:cubicBezTo>
                  <a:cubicBezTo>
                    <a:pt x="2124" y="1732"/>
                    <a:pt x="2190" y="1678"/>
                    <a:pt x="2254" y="1615"/>
                  </a:cubicBezTo>
                  <a:cubicBezTo>
                    <a:pt x="2261" y="1615"/>
                    <a:pt x="2269" y="1615"/>
                    <a:pt x="2277" y="1615"/>
                  </a:cubicBezTo>
                  <a:cubicBezTo>
                    <a:pt x="2515" y="1615"/>
                    <a:pt x="2752" y="1565"/>
                    <a:pt x="2971" y="1466"/>
                  </a:cubicBezTo>
                  <a:cubicBezTo>
                    <a:pt x="2971" y="1466"/>
                    <a:pt x="3360" y="1319"/>
                    <a:pt x="3506" y="1286"/>
                  </a:cubicBezTo>
                  <a:lnTo>
                    <a:pt x="3516" y="1286"/>
                  </a:lnTo>
                  <a:lnTo>
                    <a:pt x="3526" y="1283"/>
                  </a:lnTo>
                  <a:lnTo>
                    <a:pt x="3540" y="1283"/>
                  </a:lnTo>
                  <a:cubicBezTo>
                    <a:pt x="3609" y="1263"/>
                    <a:pt x="3756" y="1210"/>
                    <a:pt x="3772" y="1123"/>
                  </a:cubicBezTo>
                  <a:cubicBezTo>
                    <a:pt x="3782" y="1054"/>
                    <a:pt x="3706" y="957"/>
                    <a:pt x="3427" y="838"/>
                  </a:cubicBezTo>
                  <a:cubicBezTo>
                    <a:pt x="3427" y="838"/>
                    <a:pt x="3029" y="349"/>
                    <a:pt x="2370" y="349"/>
                  </a:cubicBezTo>
                  <a:cubicBezTo>
                    <a:pt x="2316" y="349"/>
                    <a:pt x="2261" y="352"/>
                    <a:pt x="2204" y="359"/>
                  </a:cubicBezTo>
                  <a:cubicBezTo>
                    <a:pt x="2204" y="359"/>
                    <a:pt x="1871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31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-362336" y="2590527"/>
              <a:ext cx="464932" cy="225987"/>
            </a:xfrm>
            <a:custGeom>
              <a:avLst/>
              <a:gdLst/>
              <a:ahLst/>
              <a:cxnLst/>
              <a:rect l="l" t="t" r="r" b="b"/>
              <a:pathLst>
                <a:path w="3839" h="1866" extrusionOk="0">
                  <a:moveTo>
                    <a:pt x="2670" y="1"/>
                  </a:moveTo>
                  <a:cubicBezTo>
                    <a:pt x="2403" y="1"/>
                    <a:pt x="1929" y="60"/>
                    <a:pt x="1609" y="436"/>
                  </a:cubicBezTo>
                  <a:lnTo>
                    <a:pt x="1642" y="578"/>
                  </a:lnTo>
                  <a:lnTo>
                    <a:pt x="1605" y="592"/>
                  </a:lnTo>
                  <a:lnTo>
                    <a:pt x="1609" y="585"/>
                  </a:lnTo>
                  <a:cubicBezTo>
                    <a:pt x="1532" y="482"/>
                    <a:pt x="1442" y="389"/>
                    <a:pt x="1339" y="309"/>
                  </a:cubicBezTo>
                  <a:cubicBezTo>
                    <a:pt x="921" y="372"/>
                    <a:pt x="804" y="705"/>
                    <a:pt x="804" y="705"/>
                  </a:cubicBezTo>
                  <a:cubicBezTo>
                    <a:pt x="867" y="741"/>
                    <a:pt x="917" y="798"/>
                    <a:pt x="947" y="861"/>
                  </a:cubicBezTo>
                  <a:lnTo>
                    <a:pt x="947" y="861"/>
                  </a:lnTo>
                  <a:cubicBezTo>
                    <a:pt x="831" y="897"/>
                    <a:pt x="709" y="915"/>
                    <a:pt x="587" y="915"/>
                  </a:cubicBezTo>
                  <a:cubicBezTo>
                    <a:pt x="572" y="915"/>
                    <a:pt x="557" y="915"/>
                    <a:pt x="542" y="914"/>
                  </a:cubicBezTo>
                  <a:cubicBezTo>
                    <a:pt x="542" y="914"/>
                    <a:pt x="294" y="653"/>
                    <a:pt x="174" y="653"/>
                  </a:cubicBezTo>
                  <a:cubicBezTo>
                    <a:pt x="115" y="653"/>
                    <a:pt x="88" y="718"/>
                    <a:pt x="140" y="914"/>
                  </a:cubicBezTo>
                  <a:cubicBezTo>
                    <a:pt x="140" y="914"/>
                    <a:pt x="156" y="1147"/>
                    <a:pt x="77" y="1306"/>
                  </a:cubicBezTo>
                  <a:cubicBezTo>
                    <a:pt x="77" y="1306"/>
                    <a:pt x="0" y="1444"/>
                    <a:pt x="98" y="1444"/>
                  </a:cubicBezTo>
                  <a:cubicBezTo>
                    <a:pt x="161" y="1444"/>
                    <a:pt x="295" y="1387"/>
                    <a:pt x="568" y="1200"/>
                  </a:cubicBezTo>
                  <a:lnTo>
                    <a:pt x="575" y="1200"/>
                  </a:lnTo>
                  <a:cubicBezTo>
                    <a:pt x="784" y="1203"/>
                    <a:pt x="994" y="1240"/>
                    <a:pt x="1193" y="1300"/>
                  </a:cubicBezTo>
                  <a:cubicBezTo>
                    <a:pt x="1143" y="1286"/>
                    <a:pt x="1093" y="1273"/>
                    <a:pt x="1047" y="1263"/>
                  </a:cubicBezTo>
                  <a:lnTo>
                    <a:pt x="1030" y="1276"/>
                  </a:lnTo>
                  <a:cubicBezTo>
                    <a:pt x="1027" y="1276"/>
                    <a:pt x="1024" y="1276"/>
                    <a:pt x="1024" y="1280"/>
                  </a:cubicBezTo>
                  <a:lnTo>
                    <a:pt x="1010" y="1290"/>
                  </a:lnTo>
                  <a:cubicBezTo>
                    <a:pt x="1010" y="1290"/>
                    <a:pt x="1007" y="1290"/>
                    <a:pt x="1004" y="1293"/>
                  </a:cubicBezTo>
                  <a:lnTo>
                    <a:pt x="997" y="1300"/>
                  </a:lnTo>
                  <a:lnTo>
                    <a:pt x="987" y="1306"/>
                  </a:lnTo>
                  <a:lnTo>
                    <a:pt x="984" y="1310"/>
                  </a:lnTo>
                  <a:lnTo>
                    <a:pt x="967" y="1326"/>
                  </a:lnTo>
                  <a:lnTo>
                    <a:pt x="964" y="1329"/>
                  </a:lnTo>
                  <a:lnTo>
                    <a:pt x="954" y="1336"/>
                  </a:lnTo>
                  <a:lnTo>
                    <a:pt x="954" y="1339"/>
                  </a:lnTo>
                  <a:lnTo>
                    <a:pt x="944" y="1349"/>
                  </a:lnTo>
                  <a:cubicBezTo>
                    <a:pt x="841" y="1462"/>
                    <a:pt x="891" y="1546"/>
                    <a:pt x="891" y="1546"/>
                  </a:cubicBezTo>
                  <a:cubicBezTo>
                    <a:pt x="920" y="1661"/>
                    <a:pt x="970" y="1703"/>
                    <a:pt x="1028" y="1703"/>
                  </a:cubicBezTo>
                  <a:cubicBezTo>
                    <a:pt x="1135" y="1703"/>
                    <a:pt x="1269" y="1557"/>
                    <a:pt x="1349" y="1456"/>
                  </a:cubicBezTo>
                  <a:cubicBezTo>
                    <a:pt x="1356" y="1452"/>
                    <a:pt x="1359" y="1446"/>
                    <a:pt x="1366" y="1439"/>
                  </a:cubicBezTo>
                  <a:lnTo>
                    <a:pt x="1379" y="1423"/>
                  </a:lnTo>
                  <a:cubicBezTo>
                    <a:pt x="1402" y="1389"/>
                    <a:pt x="1419" y="1369"/>
                    <a:pt x="1419" y="1369"/>
                  </a:cubicBezTo>
                  <a:cubicBezTo>
                    <a:pt x="1716" y="1444"/>
                    <a:pt x="2021" y="1483"/>
                    <a:pt x="2327" y="1483"/>
                  </a:cubicBezTo>
                  <a:cubicBezTo>
                    <a:pt x="2401" y="1483"/>
                    <a:pt x="2475" y="1480"/>
                    <a:pt x="2549" y="1476"/>
                  </a:cubicBezTo>
                  <a:lnTo>
                    <a:pt x="2549" y="1476"/>
                  </a:lnTo>
                  <a:lnTo>
                    <a:pt x="2532" y="1489"/>
                  </a:lnTo>
                  <a:lnTo>
                    <a:pt x="2529" y="1492"/>
                  </a:lnTo>
                  <a:lnTo>
                    <a:pt x="2516" y="1502"/>
                  </a:lnTo>
                  <a:cubicBezTo>
                    <a:pt x="2512" y="1506"/>
                    <a:pt x="2512" y="1506"/>
                    <a:pt x="2512" y="1506"/>
                  </a:cubicBezTo>
                  <a:cubicBezTo>
                    <a:pt x="2257" y="1742"/>
                    <a:pt x="2705" y="1845"/>
                    <a:pt x="2705" y="1845"/>
                  </a:cubicBezTo>
                  <a:cubicBezTo>
                    <a:pt x="2732" y="1859"/>
                    <a:pt x="2754" y="1865"/>
                    <a:pt x="2772" y="1865"/>
                  </a:cubicBezTo>
                  <a:cubicBezTo>
                    <a:pt x="2870" y="1865"/>
                    <a:pt x="2847" y="1676"/>
                    <a:pt x="2825" y="1552"/>
                  </a:cubicBezTo>
                  <a:cubicBezTo>
                    <a:pt x="2812" y="1492"/>
                    <a:pt x="2802" y="1449"/>
                    <a:pt x="2802" y="1449"/>
                  </a:cubicBezTo>
                  <a:cubicBezTo>
                    <a:pt x="2868" y="1439"/>
                    <a:pt x="2934" y="1426"/>
                    <a:pt x="3001" y="1409"/>
                  </a:cubicBezTo>
                  <a:cubicBezTo>
                    <a:pt x="3001" y="1409"/>
                    <a:pt x="3456" y="1353"/>
                    <a:pt x="3696" y="1220"/>
                  </a:cubicBezTo>
                  <a:lnTo>
                    <a:pt x="3699" y="1220"/>
                  </a:lnTo>
                  <a:lnTo>
                    <a:pt x="3712" y="1213"/>
                  </a:lnTo>
                  <a:lnTo>
                    <a:pt x="3715" y="1213"/>
                  </a:lnTo>
                  <a:lnTo>
                    <a:pt x="3725" y="1207"/>
                  </a:lnTo>
                  <a:lnTo>
                    <a:pt x="3729" y="1203"/>
                  </a:lnTo>
                  <a:lnTo>
                    <a:pt x="3739" y="1197"/>
                  </a:lnTo>
                  <a:lnTo>
                    <a:pt x="3745" y="1193"/>
                  </a:lnTo>
                  <a:lnTo>
                    <a:pt x="3752" y="1187"/>
                  </a:lnTo>
                  <a:lnTo>
                    <a:pt x="3759" y="1183"/>
                  </a:lnTo>
                  <a:lnTo>
                    <a:pt x="3765" y="1180"/>
                  </a:lnTo>
                  <a:lnTo>
                    <a:pt x="3769" y="1173"/>
                  </a:lnTo>
                  <a:lnTo>
                    <a:pt x="3775" y="1170"/>
                  </a:lnTo>
                  <a:lnTo>
                    <a:pt x="3782" y="1163"/>
                  </a:lnTo>
                  <a:lnTo>
                    <a:pt x="3789" y="1160"/>
                  </a:lnTo>
                  <a:lnTo>
                    <a:pt x="3792" y="1153"/>
                  </a:lnTo>
                  <a:lnTo>
                    <a:pt x="3799" y="1150"/>
                  </a:lnTo>
                  <a:lnTo>
                    <a:pt x="3802" y="1143"/>
                  </a:lnTo>
                  <a:lnTo>
                    <a:pt x="3805" y="1140"/>
                  </a:lnTo>
                  <a:lnTo>
                    <a:pt x="3812" y="1133"/>
                  </a:lnTo>
                  <a:lnTo>
                    <a:pt x="3815" y="1127"/>
                  </a:lnTo>
                  <a:lnTo>
                    <a:pt x="3818" y="1123"/>
                  </a:lnTo>
                  <a:lnTo>
                    <a:pt x="3822" y="1117"/>
                  </a:lnTo>
                  <a:lnTo>
                    <a:pt x="3825" y="1113"/>
                  </a:lnTo>
                  <a:cubicBezTo>
                    <a:pt x="3828" y="1110"/>
                    <a:pt x="3832" y="1104"/>
                    <a:pt x="3835" y="1100"/>
                  </a:cubicBezTo>
                  <a:cubicBezTo>
                    <a:pt x="3835" y="1100"/>
                    <a:pt x="3835" y="1097"/>
                    <a:pt x="3835" y="1097"/>
                  </a:cubicBezTo>
                  <a:lnTo>
                    <a:pt x="3838" y="1090"/>
                  </a:lnTo>
                  <a:lnTo>
                    <a:pt x="3838" y="1084"/>
                  </a:lnTo>
                  <a:cubicBezTo>
                    <a:pt x="3838" y="1080"/>
                    <a:pt x="3838" y="1080"/>
                    <a:pt x="3838" y="1077"/>
                  </a:cubicBezTo>
                  <a:cubicBezTo>
                    <a:pt x="3838" y="1077"/>
                    <a:pt x="3838" y="1074"/>
                    <a:pt x="3838" y="1074"/>
                  </a:cubicBezTo>
                  <a:cubicBezTo>
                    <a:pt x="3838" y="1070"/>
                    <a:pt x="3838" y="1067"/>
                    <a:pt x="3838" y="1064"/>
                  </a:cubicBezTo>
                  <a:cubicBezTo>
                    <a:pt x="3838" y="1064"/>
                    <a:pt x="3838" y="1064"/>
                    <a:pt x="3838" y="1060"/>
                  </a:cubicBezTo>
                  <a:cubicBezTo>
                    <a:pt x="3838" y="1057"/>
                    <a:pt x="3838" y="1054"/>
                    <a:pt x="3838" y="1050"/>
                  </a:cubicBezTo>
                  <a:cubicBezTo>
                    <a:pt x="3838" y="1050"/>
                    <a:pt x="3483" y="652"/>
                    <a:pt x="2971" y="475"/>
                  </a:cubicBezTo>
                  <a:cubicBezTo>
                    <a:pt x="2971" y="475"/>
                    <a:pt x="2978" y="206"/>
                    <a:pt x="2871" y="14"/>
                  </a:cubicBezTo>
                  <a:cubicBezTo>
                    <a:pt x="2871" y="14"/>
                    <a:pt x="2792" y="1"/>
                    <a:pt x="2670" y="1"/>
                  </a:cubicBezTo>
                  <a:close/>
                </a:path>
              </a:pathLst>
            </a:custGeom>
            <a:solidFill>
              <a:srgbClr val="FFFFFF">
                <a:alpha val="31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"/>
            <p:cNvSpPr/>
            <p:nvPr/>
          </p:nvSpPr>
          <p:spPr>
            <a:xfrm>
              <a:off x="8636434" y="300471"/>
              <a:ext cx="363928" cy="175121"/>
            </a:xfrm>
            <a:custGeom>
              <a:avLst/>
              <a:gdLst/>
              <a:ahLst/>
              <a:cxnLst/>
              <a:rect l="l" t="t" r="r" b="b"/>
              <a:pathLst>
                <a:path w="3005" h="1446" extrusionOk="0">
                  <a:moveTo>
                    <a:pt x="1215" y="0"/>
                  </a:moveTo>
                  <a:cubicBezTo>
                    <a:pt x="1213" y="0"/>
                    <a:pt x="1212" y="0"/>
                    <a:pt x="1210" y="0"/>
                  </a:cubicBezTo>
                  <a:cubicBezTo>
                    <a:pt x="1210" y="0"/>
                    <a:pt x="1310" y="223"/>
                    <a:pt x="1170" y="356"/>
                  </a:cubicBezTo>
                  <a:cubicBezTo>
                    <a:pt x="1220" y="379"/>
                    <a:pt x="1267" y="402"/>
                    <a:pt x="1313" y="429"/>
                  </a:cubicBezTo>
                  <a:cubicBezTo>
                    <a:pt x="1263" y="456"/>
                    <a:pt x="1214" y="482"/>
                    <a:pt x="1164" y="515"/>
                  </a:cubicBezTo>
                  <a:cubicBezTo>
                    <a:pt x="1164" y="515"/>
                    <a:pt x="915" y="666"/>
                    <a:pt x="687" y="666"/>
                  </a:cubicBezTo>
                  <a:cubicBezTo>
                    <a:pt x="677" y="666"/>
                    <a:pt x="668" y="665"/>
                    <a:pt x="659" y="665"/>
                  </a:cubicBezTo>
                  <a:cubicBezTo>
                    <a:pt x="659" y="665"/>
                    <a:pt x="356" y="402"/>
                    <a:pt x="27" y="402"/>
                  </a:cubicBezTo>
                  <a:cubicBezTo>
                    <a:pt x="27" y="402"/>
                    <a:pt x="27" y="612"/>
                    <a:pt x="306" y="804"/>
                  </a:cubicBezTo>
                  <a:cubicBezTo>
                    <a:pt x="306" y="804"/>
                    <a:pt x="306" y="804"/>
                    <a:pt x="307" y="804"/>
                  </a:cubicBezTo>
                  <a:lnTo>
                    <a:pt x="307" y="804"/>
                  </a:lnTo>
                  <a:cubicBezTo>
                    <a:pt x="308" y="804"/>
                    <a:pt x="70" y="966"/>
                    <a:pt x="1" y="1190"/>
                  </a:cubicBezTo>
                  <a:cubicBezTo>
                    <a:pt x="1" y="1190"/>
                    <a:pt x="379" y="1180"/>
                    <a:pt x="665" y="964"/>
                  </a:cubicBezTo>
                  <a:cubicBezTo>
                    <a:pt x="692" y="959"/>
                    <a:pt x="719" y="956"/>
                    <a:pt x="747" y="956"/>
                  </a:cubicBezTo>
                  <a:cubicBezTo>
                    <a:pt x="775" y="956"/>
                    <a:pt x="803" y="959"/>
                    <a:pt x="831" y="964"/>
                  </a:cubicBezTo>
                  <a:cubicBezTo>
                    <a:pt x="858" y="971"/>
                    <a:pt x="888" y="977"/>
                    <a:pt x="921" y="987"/>
                  </a:cubicBezTo>
                  <a:cubicBezTo>
                    <a:pt x="888" y="977"/>
                    <a:pt x="861" y="974"/>
                    <a:pt x="831" y="967"/>
                  </a:cubicBezTo>
                  <a:lnTo>
                    <a:pt x="831" y="964"/>
                  </a:lnTo>
                  <a:cubicBezTo>
                    <a:pt x="798" y="971"/>
                    <a:pt x="765" y="984"/>
                    <a:pt x="738" y="1001"/>
                  </a:cubicBezTo>
                  <a:lnTo>
                    <a:pt x="755" y="1010"/>
                  </a:lnTo>
                  <a:lnTo>
                    <a:pt x="775" y="1020"/>
                  </a:lnTo>
                  <a:cubicBezTo>
                    <a:pt x="795" y="1034"/>
                    <a:pt x="815" y="1047"/>
                    <a:pt x="835" y="1060"/>
                  </a:cubicBezTo>
                  <a:cubicBezTo>
                    <a:pt x="915" y="1123"/>
                    <a:pt x="981" y="1200"/>
                    <a:pt x="1037" y="1283"/>
                  </a:cubicBezTo>
                  <a:lnTo>
                    <a:pt x="1011" y="1339"/>
                  </a:lnTo>
                  <a:lnTo>
                    <a:pt x="1041" y="1339"/>
                  </a:lnTo>
                  <a:lnTo>
                    <a:pt x="1011" y="1446"/>
                  </a:lnTo>
                  <a:cubicBezTo>
                    <a:pt x="1154" y="1406"/>
                    <a:pt x="1290" y="1346"/>
                    <a:pt x="1413" y="1266"/>
                  </a:cubicBezTo>
                  <a:lnTo>
                    <a:pt x="1436" y="1250"/>
                  </a:lnTo>
                  <a:lnTo>
                    <a:pt x="1453" y="1240"/>
                  </a:lnTo>
                  <a:cubicBezTo>
                    <a:pt x="1453" y="1236"/>
                    <a:pt x="1456" y="1236"/>
                    <a:pt x="1460" y="1233"/>
                  </a:cubicBezTo>
                  <a:cubicBezTo>
                    <a:pt x="1506" y="1246"/>
                    <a:pt x="1553" y="1260"/>
                    <a:pt x="1599" y="1266"/>
                  </a:cubicBezTo>
                  <a:cubicBezTo>
                    <a:pt x="1596" y="1276"/>
                    <a:pt x="1592" y="1283"/>
                    <a:pt x="1589" y="1293"/>
                  </a:cubicBezTo>
                  <a:cubicBezTo>
                    <a:pt x="1553" y="1379"/>
                    <a:pt x="1566" y="1429"/>
                    <a:pt x="1573" y="1443"/>
                  </a:cubicBezTo>
                  <a:lnTo>
                    <a:pt x="1573" y="1446"/>
                  </a:lnTo>
                  <a:cubicBezTo>
                    <a:pt x="1592" y="1436"/>
                    <a:pt x="1612" y="1426"/>
                    <a:pt x="1632" y="1413"/>
                  </a:cubicBezTo>
                  <a:cubicBezTo>
                    <a:pt x="1689" y="1376"/>
                    <a:pt x="1742" y="1330"/>
                    <a:pt x="1792" y="1283"/>
                  </a:cubicBezTo>
                  <a:cubicBezTo>
                    <a:pt x="1799" y="1283"/>
                    <a:pt x="1806" y="1283"/>
                    <a:pt x="1813" y="1283"/>
                  </a:cubicBezTo>
                  <a:cubicBezTo>
                    <a:pt x="2002" y="1283"/>
                    <a:pt x="2187" y="1240"/>
                    <a:pt x="2360" y="1163"/>
                  </a:cubicBezTo>
                  <a:cubicBezTo>
                    <a:pt x="2360" y="1163"/>
                    <a:pt x="2669" y="1047"/>
                    <a:pt x="2785" y="1024"/>
                  </a:cubicBezTo>
                  <a:lnTo>
                    <a:pt x="2792" y="1024"/>
                  </a:lnTo>
                  <a:lnTo>
                    <a:pt x="2802" y="1020"/>
                  </a:lnTo>
                  <a:lnTo>
                    <a:pt x="2812" y="1017"/>
                  </a:lnTo>
                  <a:cubicBezTo>
                    <a:pt x="2865" y="1001"/>
                    <a:pt x="2982" y="961"/>
                    <a:pt x="2995" y="894"/>
                  </a:cubicBezTo>
                  <a:cubicBezTo>
                    <a:pt x="3005" y="838"/>
                    <a:pt x="2942" y="761"/>
                    <a:pt x="2719" y="665"/>
                  </a:cubicBezTo>
                  <a:cubicBezTo>
                    <a:pt x="2719" y="665"/>
                    <a:pt x="2406" y="278"/>
                    <a:pt x="1880" y="278"/>
                  </a:cubicBezTo>
                  <a:cubicBezTo>
                    <a:pt x="1838" y="278"/>
                    <a:pt x="1794" y="281"/>
                    <a:pt x="1749" y="286"/>
                  </a:cubicBezTo>
                  <a:cubicBezTo>
                    <a:pt x="1749" y="286"/>
                    <a:pt x="1486" y="0"/>
                    <a:pt x="1215" y="0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"/>
            <p:cNvSpPr/>
            <p:nvPr/>
          </p:nvSpPr>
          <p:spPr>
            <a:xfrm>
              <a:off x="629456" y="819970"/>
              <a:ext cx="420243" cy="190139"/>
            </a:xfrm>
            <a:custGeom>
              <a:avLst/>
              <a:gdLst/>
              <a:ahLst/>
              <a:cxnLst/>
              <a:rect l="l" t="t" r="r" b="b"/>
              <a:pathLst>
                <a:path w="3470" h="1570" extrusionOk="0">
                  <a:moveTo>
                    <a:pt x="2393" y="1"/>
                  </a:moveTo>
                  <a:cubicBezTo>
                    <a:pt x="2393" y="1"/>
                    <a:pt x="2067" y="270"/>
                    <a:pt x="1735" y="363"/>
                  </a:cubicBezTo>
                  <a:lnTo>
                    <a:pt x="1712" y="366"/>
                  </a:lnTo>
                  <a:cubicBezTo>
                    <a:pt x="1712" y="366"/>
                    <a:pt x="1539" y="81"/>
                    <a:pt x="1320" y="47"/>
                  </a:cubicBezTo>
                  <a:lnTo>
                    <a:pt x="1320" y="47"/>
                  </a:lnTo>
                  <a:lnTo>
                    <a:pt x="1516" y="290"/>
                  </a:lnTo>
                  <a:cubicBezTo>
                    <a:pt x="1479" y="320"/>
                    <a:pt x="1456" y="363"/>
                    <a:pt x="1453" y="406"/>
                  </a:cubicBezTo>
                  <a:cubicBezTo>
                    <a:pt x="1120" y="479"/>
                    <a:pt x="795" y="586"/>
                    <a:pt x="486" y="729"/>
                  </a:cubicBezTo>
                  <a:cubicBezTo>
                    <a:pt x="486" y="729"/>
                    <a:pt x="329" y="303"/>
                    <a:pt x="0" y="287"/>
                  </a:cubicBezTo>
                  <a:lnTo>
                    <a:pt x="0" y="287"/>
                  </a:lnTo>
                  <a:cubicBezTo>
                    <a:pt x="0" y="287"/>
                    <a:pt x="545" y="785"/>
                    <a:pt x="24" y="1314"/>
                  </a:cubicBezTo>
                  <a:cubicBezTo>
                    <a:pt x="24" y="1314"/>
                    <a:pt x="286" y="1304"/>
                    <a:pt x="482" y="858"/>
                  </a:cubicBezTo>
                  <a:lnTo>
                    <a:pt x="506" y="868"/>
                  </a:lnTo>
                  <a:cubicBezTo>
                    <a:pt x="522" y="875"/>
                    <a:pt x="549" y="888"/>
                    <a:pt x="585" y="901"/>
                  </a:cubicBezTo>
                  <a:lnTo>
                    <a:pt x="592" y="901"/>
                  </a:lnTo>
                  <a:lnTo>
                    <a:pt x="609" y="908"/>
                  </a:lnTo>
                  <a:lnTo>
                    <a:pt x="615" y="911"/>
                  </a:lnTo>
                  <a:lnTo>
                    <a:pt x="632" y="918"/>
                  </a:lnTo>
                  <a:lnTo>
                    <a:pt x="638" y="921"/>
                  </a:lnTo>
                  <a:lnTo>
                    <a:pt x="658" y="928"/>
                  </a:lnTo>
                  <a:lnTo>
                    <a:pt x="665" y="931"/>
                  </a:lnTo>
                  <a:lnTo>
                    <a:pt x="692" y="941"/>
                  </a:lnTo>
                  <a:lnTo>
                    <a:pt x="695" y="941"/>
                  </a:lnTo>
                  <a:lnTo>
                    <a:pt x="758" y="965"/>
                  </a:lnTo>
                  <a:lnTo>
                    <a:pt x="761" y="965"/>
                  </a:lnTo>
                  <a:lnTo>
                    <a:pt x="791" y="975"/>
                  </a:lnTo>
                  <a:lnTo>
                    <a:pt x="798" y="978"/>
                  </a:lnTo>
                  <a:lnTo>
                    <a:pt x="828" y="988"/>
                  </a:lnTo>
                  <a:lnTo>
                    <a:pt x="835" y="991"/>
                  </a:lnTo>
                  <a:lnTo>
                    <a:pt x="864" y="1001"/>
                  </a:lnTo>
                  <a:lnTo>
                    <a:pt x="874" y="1004"/>
                  </a:lnTo>
                  <a:lnTo>
                    <a:pt x="908" y="1014"/>
                  </a:lnTo>
                  <a:lnTo>
                    <a:pt x="911" y="1018"/>
                  </a:lnTo>
                  <a:lnTo>
                    <a:pt x="994" y="1044"/>
                  </a:lnTo>
                  <a:lnTo>
                    <a:pt x="1037" y="1058"/>
                  </a:lnTo>
                  <a:lnTo>
                    <a:pt x="1044" y="1058"/>
                  </a:lnTo>
                  <a:lnTo>
                    <a:pt x="1080" y="1071"/>
                  </a:lnTo>
                  <a:lnTo>
                    <a:pt x="1090" y="1074"/>
                  </a:lnTo>
                  <a:lnTo>
                    <a:pt x="1127" y="1084"/>
                  </a:lnTo>
                  <a:lnTo>
                    <a:pt x="1140" y="1088"/>
                  </a:lnTo>
                  <a:lnTo>
                    <a:pt x="1177" y="1098"/>
                  </a:lnTo>
                  <a:lnTo>
                    <a:pt x="1187" y="1101"/>
                  </a:lnTo>
                  <a:cubicBezTo>
                    <a:pt x="1233" y="1114"/>
                    <a:pt x="1283" y="1127"/>
                    <a:pt x="1336" y="1141"/>
                  </a:cubicBezTo>
                  <a:lnTo>
                    <a:pt x="1353" y="1141"/>
                  </a:lnTo>
                  <a:lnTo>
                    <a:pt x="1353" y="1161"/>
                  </a:lnTo>
                  <a:lnTo>
                    <a:pt x="1353" y="1164"/>
                  </a:lnTo>
                  <a:cubicBezTo>
                    <a:pt x="1350" y="1184"/>
                    <a:pt x="1346" y="1201"/>
                    <a:pt x="1336" y="1220"/>
                  </a:cubicBezTo>
                  <a:cubicBezTo>
                    <a:pt x="1290" y="1323"/>
                    <a:pt x="1167" y="1357"/>
                    <a:pt x="1167" y="1357"/>
                  </a:cubicBezTo>
                  <a:cubicBezTo>
                    <a:pt x="1409" y="1353"/>
                    <a:pt x="1519" y="1217"/>
                    <a:pt x="1539" y="1191"/>
                  </a:cubicBezTo>
                  <a:cubicBezTo>
                    <a:pt x="1539" y="1187"/>
                    <a:pt x="1539" y="1187"/>
                    <a:pt x="1539" y="1187"/>
                  </a:cubicBezTo>
                  <a:lnTo>
                    <a:pt x="1552" y="1191"/>
                  </a:lnTo>
                  <a:lnTo>
                    <a:pt x="1562" y="1191"/>
                  </a:lnTo>
                  <a:lnTo>
                    <a:pt x="1672" y="1210"/>
                  </a:lnTo>
                  <a:lnTo>
                    <a:pt x="1685" y="1210"/>
                  </a:lnTo>
                  <a:lnTo>
                    <a:pt x="1715" y="1207"/>
                  </a:lnTo>
                  <a:lnTo>
                    <a:pt x="1728" y="1210"/>
                  </a:lnTo>
                  <a:lnTo>
                    <a:pt x="1772" y="1217"/>
                  </a:lnTo>
                  <a:lnTo>
                    <a:pt x="1788" y="1217"/>
                  </a:lnTo>
                  <a:lnTo>
                    <a:pt x="1831" y="1224"/>
                  </a:lnTo>
                  <a:lnTo>
                    <a:pt x="1848" y="1227"/>
                  </a:lnTo>
                  <a:lnTo>
                    <a:pt x="1891" y="1234"/>
                  </a:lnTo>
                  <a:lnTo>
                    <a:pt x="1905" y="1234"/>
                  </a:lnTo>
                  <a:cubicBezTo>
                    <a:pt x="1944" y="1237"/>
                    <a:pt x="1981" y="1240"/>
                    <a:pt x="2021" y="1244"/>
                  </a:cubicBezTo>
                  <a:lnTo>
                    <a:pt x="2034" y="1244"/>
                  </a:lnTo>
                  <a:lnTo>
                    <a:pt x="2081" y="1250"/>
                  </a:lnTo>
                  <a:lnTo>
                    <a:pt x="2097" y="1250"/>
                  </a:lnTo>
                  <a:lnTo>
                    <a:pt x="2141" y="1254"/>
                  </a:lnTo>
                  <a:lnTo>
                    <a:pt x="2217" y="1254"/>
                  </a:lnTo>
                  <a:cubicBezTo>
                    <a:pt x="2214" y="1257"/>
                    <a:pt x="2210" y="1264"/>
                    <a:pt x="2207" y="1270"/>
                  </a:cubicBezTo>
                  <a:cubicBezTo>
                    <a:pt x="2157" y="1390"/>
                    <a:pt x="2277" y="1569"/>
                    <a:pt x="2277" y="1569"/>
                  </a:cubicBezTo>
                  <a:cubicBezTo>
                    <a:pt x="2370" y="1516"/>
                    <a:pt x="2443" y="1407"/>
                    <a:pt x="2486" y="1330"/>
                  </a:cubicBezTo>
                  <a:cubicBezTo>
                    <a:pt x="2509" y="1287"/>
                    <a:pt x="2523" y="1254"/>
                    <a:pt x="2526" y="1247"/>
                  </a:cubicBezTo>
                  <a:lnTo>
                    <a:pt x="2536" y="1247"/>
                  </a:lnTo>
                  <a:lnTo>
                    <a:pt x="2576" y="1244"/>
                  </a:lnTo>
                  <a:lnTo>
                    <a:pt x="2599" y="1244"/>
                  </a:lnTo>
                  <a:lnTo>
                    <a:pt x="2636" y="1240"/>
                  </a:lnTo>
                  <a:lnTo>
                    <a:pt x="2656" y="1237"/>
                  </a:lnTo>
                  <a:lnTo>
                    <a:pt x="2702" y="1234"/>
                  </a:lnTo>
                  <a:lnTo>
                    <a:pt x="2715" y="1234"/>
                  </a:lnTo>
                  <a:lnTo>
                    <a:pt x="2772" y="1224"/>
                  </a:lnTo>
                  <a:lnTo>
                    <a:pt x="2785" y="1220"/>
                  </a:lnTo>
                  <a:lnTo>
                    <a:pt x="2832" y="1214"/>
                  </a:lnTo>
                  <a:lnTo>
                    <a:pt x="2852" y="1210"/>
                  </a:lnTo>
                  <a:lnTo>
                    <a:pt x="2888" y="1201"/>
                  </a:lnTo>
                  <a:lnTo>
                    <a:pt x="2908" y="1197"/>
                  </a:lnTo>
                  <a:lnTo>
                    <a:pt x="2945" y="1191"/>
                  </a:lnTo>
                  <a:lnTo>
                    <a:pt x="2968" y="1184"/>
                  </a:lnTo>
                  <a:lnTo>
                    <a:pt x="3005" y="1174"/>
                  </a:lnTo>
                  <a:lnTo>
                    <a:pt x="3025" y="1167"/>
                  </a:lnTo>
                  <a:lnTo>
                    <a:pt x="3064" y="1157"/>
                  </a:lnTo>
                  <a:lnTo>
                    <a:pt x="3078" y="1151"/>
                  </a:lnTo>
                  <a:cubicBezTo>
                    <a:pt x="3098" y="1144"/>
                    <a:pt x="3118" y="1141"/>
                    <a:pt x="3134" y="1134"/>
                  </a:cubicBezTo>
                  <a:lnTo>
                    <a:pt x="3141" y="1131"/>
                  </a:lnTo>
                  <a:lnTo>
                    <a:pt x="3151" y="1131"/>
                  </a:lnTo>
                  <a:lnTo>
                    <a:pt x="3187" y="1114"/>
                  </a:lnTo>
                  <a:lnTo>
                    <a:pt x="3207" y="1107"/>
                  </a:lnTo>
                  <a:lnTo>
                    <a:pt x="3217" y="1104"/>
                  </a:lnTo>
                  <a:lnTo>
                    <a:pt x="3241" y="1094"/>
                  </a:lnTo>
                  <a:lnTo>
                    <a:pt x="3264" y="1084"/>
                  </a:lnTo>
                  <a:lnTo>
                    <a:pt x="3294" y="1071"/>
                  </a:lnTo>
                  <a:lnTo>
                    <a:pt x="3317" y="1061"/>
                  </a:lnTo>
                  <a:lnTo>
                    <a:pt x="3340" y="1048"/>
                  </a:lnTo>
                  <a:lnTo>
                    <a:pt x="3350" y="1041"/>
                  </a:lnTo>
                  <a:lnTo>
                    <a:pt x="3367" y="1034"/>
                  </a:lnTo>
                  <a:lnTo>
                    <a:pt x="3397" y="1018"/>
                  </a:lnTo>
                  <a:lnTo>
                    <a:pt x="3410" y="1008"/>
                  </a:lnTo>
                  <a:lnTo>
                    <a:pt x="3420" y="1004"/>
                  </a:lnTo>
                  <a:lnTo>
                    <a:pt x="3470" y="975"/>
                  </a:lnTo>
                  <a:lnTo>
                    <a:pt x="3337" y="925"/>
                  </a:lnTo>
                  <a:lnTo>
                    <a:pt x="3307" y="915"/>
                  </a:lnTo>
                  <a:lnTo>
                    <a:pt x="3457" y="842"/>
                  </a:lnTo>
                  <a:lnTo>
                    <a:pt x="3470" y="835"/>
                  </a:lnTo>
                  <a:cubicBezTo>
                    <a:pt x="3467" y="835"/>
                    <a:pt x="3467" y="832"/>
                    <a:pt x="3467" y="832"/>
                  </a:cubicBezTo>
                  <a:lnTo>
                    <a:pt x="3463" y="828"/>
                  </a:lnTo>
                  <a:lnTo>
                    <a:pt x="3460" y="828"/>
                  </a:lnTo>
                  <a:lnTo>
                    <a:pt x="3457" y="825"/>
                  </a:lnTo>
                  <a:lnTo>
                    <a:pt x="3453" y="822"/>
                  </a:lnTo>
                  <a:lnTo>
                    <a:pt x="3450" y="815"/>
                  </a:lnTo>
                  <a:lnTo>
                    <a:pt x="3447" y="815"/>
                  </a:lnTo>
                  <a:lnTo>
                    <a:pt x="3440" y="808"/>
                  </a:lnTo>
                  <a:cubicBezTo>
                    <a:pt x="3427" y="795"/>
                    <a:pt x="3407" y="775"/>
                    <a:pt x="3387" y="759"/>
                  </a:cubicBezTo>
                  <a:lnTo>
                    <a:pt x="3373" y="749"/>
                  </a:lnTo>
                  <a:lnTo>
                    <a:pt x="3370" y="745"/>
                  </a:lnTo>
                  <a:lnTo>
                    <a:pt x="3357" y="735"/>
                  </a:lnTo>
                  <a:lnTo>
                    <a:pt x="3354" y="732"/>
                  </a:lnTo>
                  <a:lnTo>
                    <a:pt x="3337" y="719"/>
                  </a:lnTo>
                  <a:lnTo>
                    <a:pt x="3334" y="719"/>
                  </a:lnTo>
                  <a:lnTo>
                    <a:pt x="3320" y="705"/>
                  </a:lnTo>
                  <a:lnTo>
                    <a:pt x="3317" y="705"/>
                  </a:lnTo>
                  <a:lnTo>
                    <a:pt x="3300" y="692"/>
                  </a:lnTo>
                  <a:cubicBezTo>
                    <a:pt x="3267" y="669"/>
                    <a:pt x="3227" y="642"/>
                    <a:pt x="3184" y="616"/>
                  </a:cubicBezTo>
                  <a:lnTo>
                    <a:pt x="3161" y="602"/>
                  </a:lnTo>
                  <a:lnTo>
                    <a:pt x="3157" y="602"/>
                  </a:lnTo>
                  <a:lnTo>
                    <a:pt x="3134" y="589"/>
                  </a:lnTo>
                  <a:lnTo>
                    <a:pt x="3128" y="586"/>
                  </a:lnTo>
                  <a:lnTo>
                    <a:pt x="3104" y="572"/>
                  </a:lnTo>
                  <a:cubicBezTo>
                    <a:pt x="3104" y="572"/>
                    <a:pt x="3101" y="569"/>
                    <a:pt x="3098" y="569"/>
                  </a:cubicBezTo>
                  <a:lnTo>
                    <a:pt x="3074" y="556"/>
                  </a:lnTo>
                  <a:lnTo>
                    <a:pt x="3068" y="553"/>
                  </a:lnTo>
                  <a:lnTo>
                    <a:pt x="3041" y="539"/>
                  </a:lnTo>
                  <a:lnTo>
                    <a:pt x="3034" y="536"/>
                  </a:lnTo>
                  <a:lnTo>
                    <a:pt x="3008" y="526"/>
                  </a:lnTo>
                  <a:cubicBezTo>
                    <a:pt x="2845" y="453"/>
                    <a:pt x="2676" y="403"/>
                    <a:pt x="2499" y="373"/>
                  </a:cubicBezTo>
                  <a:cubicBezTo>
                    <a:pt x="2499" y="373"/>
                    <a:pt x="2499" y="137"/>
                    <a:pt x="2393" y="1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8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8"/>
          <p:cNvGrpSpPr/>
          <p:nvPr/>
        </p:nvGrpSpPr>
        <p:grpSpPr>
          <a:xfrm rot="10800000" flipH="1">
            <a:off x="-16500" y="2810621"/>
            <a:ext cx="9143989" cy="2068330"/>
            <a:chOff x="-2" y="2157022"/>
            <a:chExt cx="9143989" cy="2068330"/>
          </a:xfrm>
        </p:grpSpPr>
        <p:sp>
          <p:nvSpPr>
            <p:cNvPr id="1023" name="Google Shape;1023;p8"/>
            <p:cNvSpPr/>
            <p:nvPr/>
          </p:nvSpPr>
          <p:spPr>
            <a:xfrm flipH="1">
              <a:off x="23" y="2717550"/>
              <a:ext cx="9143962" cy="1507802"/>
            </a:xfrm>
            <a:custGeom>
              <a:avLst/>
              <a:gdLst/>
              <a:ahLst/>
              <a:cxnLst/>
              <a:rect l="l" t="t" r="r" b="b"/>
              <a:pathLst>
                <a:path w="60417" h="18394" extrusionOk="0">
                  <a:moveTo>
                    <a:pt x="12093" y="1"/>
                  </a:moveTo>
                  <a:cubicBezTo>
                    <a:pt x="8048" y="1"/>
                    <a:pt x="3807" y="508"/>
                    <a:pt x="0" y="1595"/>
                  </a:cubicBezTo>
                  <a:lnTo>
                    <a:pt x="0" y="14112"/>
                  </a:lnTo>
                  <a:cubicBezTo>
                    <a:pt x="652" y="14556"/>
                    <a:pt x="1274" y="15011"/>
                    <a:pt x="2158" y="15011"/>
                  </a:cubicBezTo>
                  <a:cubicBezTo>
                    <a:pt x="2188" y="15011"/>
                    <a:pt x="2219" y="15011"/>
                    <a:pt x="2250" y="15010"/>
                  </a:cubicBezTo>
                  <a:cubicBezTo>
                    <a:pt x="2696" y="14994"/>
                    <a:pt x="3106" y="14878"/>
                    <a:pt x="3530" y="14878"/>
                  </a:cubicBezTo>
                  <a:cubicBezTo>
                    <a:pt x="3709" y="14878"/>
                    <a:pt x="3890" y="14899"/>
                    <a:pt x="4078" y="14957"/>
                  </a:cubicBezTo>
                  <a:cubicBezTo>
                    <a:pt x="4744" y="15161"/>
                    <a:pt x="5180" y="15678"/>
                    <a:pt x="5712" y="16036"/>
                  </a:cubicBezTo>
                  <a:cubicBezTo>
                    <a:pt x="6907" y="16845"/>
                    <a:pt x="8234" y="17652"/>
                    <a:pt x="9646" y="18142"/>
                  </a:cubicBezTo>
                  <a:cubicBezTo>
                    <a:pt x="10138" y="18312"/>
                    <a:pt x="10568" y="18393"/>
                    <a:pt x="10956" y="18393"/>
                  </a:cubicBezTo>
                  <a:cubicBezTo>
                    <a:pt x="11898" y="18393"/>
                    <a:pt x="12593" y="17915"/>
                    <a:pt x="13340" y="17083"/>
                  </a:cubicBezTo>
                  <a:cubicBezTo>
                    <a:pt x="14253" y="16066"/>
                    <a:pt x="15561" y="16107"/>
                    <a:pt x="16416" y="15136"/>
                  </a:cubicBezTo>
                  <a:cubicBezTo>
                    <a:pt x="17440" y="13969"/>
                    <a:pt x="18544" y="13096"/>
                    <a:pt x="20218" y="13096"/>
                  </a:cubicBezTo>
                  <a:cubicBezTo>
                    <a:pt x="20403" y="13096"/>
                    <a:pt x="20594" y="13107"/>
                    <a:pt x="20794" y="13129"/>
                  </a:cubicBezTo>
                  <a:cubicBezTo>
                    <a:pt x="23015" y="13373"/>
                    <a:pt x="25071" y="14684"/>
                    <a:pt x="27068" y="15496"/>
                  </a:cubicBezTo>
                  <a:cubicBezTo>
                    <a:pt x="27547" y="15692"/>
                    <a:pt x="28015" y="15782"/>
                    <a:pt x="28482" y="15782"/>
                  </a:cubicBezTo>
                  <a:cubicBezTo>
                    <a:pt x="29021" y="15782"/>
                    <a:pt x="29559" y="15661"/>
                    <a:pt x="30111" y="15443"/>
                  </a:cubicBezTo>
                  <a:cubicBezTo>
                    <a:pt x="30637" y="15237"/>
                    <a:pt x="31106" y="15093"/>
                    <a:pt x="31586" y="15093"/>
                  </a:cubicBezTo>
                  <a:cubicBezTo>
                    <a:pt x="31929" y="15093"/>
                    <a:pt x="32277" y="15166"/>
                    <a:pt x="32656" y="15343"/>
                  </a:cubicBezTo>
                  <a:cubicBezTo>
                    <a:pt x="33751" y="15853"/>
                    <a:pt x="35072" y="16884"/>
                    <a:pt x="36320" y="16884"/>
                  </a:cubicBezTo>
                  <a:cubicBezTo>
                    <a:pt x="36873" y="16884"/>
                    <a:pt x="37412" y="16681"/>
                    <a:pt x="37911" y="16139"/>
                  </a:cubicBezTo>
                  <a:cubicBezTo>
                    <a:pt x="38440" y="15565"/>
                    <a:pt x="38834" y="15022"/>
                    <a:pt x="39681" y="14788"/>
                  </a:cubicBezTo>
                  <a:cubicBezTo>
                    <a:pt x="39900" y="14728"/>
                    <a:pt x="40086" y="14703"/>
                    <a:pt x="40255" y="14703"/>
                  </a:cubicBezTo>
                  <a:cubicBezTo>
                    <a:pt x="40774" y="14703"/>
                    <a:pt x="41128" y="14933"/>
                    <a:pt x="41761" y="15063"/>
                  </a:cubicBezTo>
                  <a:cubicBezTo>
                    <a:pt x="41881" y="15087"/>
                    <a:pt x="41985" y="15098"/>
                    <a:pt x="42077" y="15098"/>
                  </a:cubicBezTo>
                  <a:cubicBezTo>
                    <a:pt x="42656" y="15098"/>
                    <a:pt x="42760" y="14659"/>
                    <a:pt x="43380" y="14369"/>
                  </a:cubicBezTo>
                  <a:cubicBezTo>
                    <a:pt x="43631" y="14253"/>
                    <a:pt x="43859" y="14202"/>
                    <a:pt x="44071" y="14202"/>
                  </a:cubicBezTo>
                  <a:cubicBezTo>
                    <a:pt x="44621" y="14202"/>
                    <a:pt x="45063" y="14545"/>
                    <a:pt x="45516" y="14992"/>
                  </a:cubicBezTo>
                  <a:cubicBezTo>
                    <a:pt x="46493" y="15959"/>
                    <a:pt x="48553" y="17713"/>
                    <a:pt x="50318" y="17713"/>
                  </a:cubicBezTo>
                  <a:cubicBezTo>
                    <a:pt x="50693" y="17713"/>
                    <a:pt x="51056" y="17634"/>
                    <a:pt x="51391" y="17451"/>
                  </a:cubicBezTo>
                  <a:cubicBezTo>
                    <a:pt x="52904" y="16624"/>
                    <a:pt x="53711" y="14695"/>
                    <a:pt x="55259" y="14057"/>
                  </a:cubicBezTo>
                  <a:cubicBezTo>
                    <a:pt x="55545" y="13939"/>
                    <a:pt x="55815" y="13889"/>
                    <a:pt x="56074" y="13889"/>
                  </a:cubicBezTo>
                  <a:cubicBezTo>
                    <a:pt x="57105" y="13889"/>
                    <a:pt x="57961" y="14665"/>
                    <a:pt x="58938" y="14959"/>
                  </a:cubicBezTo>
                  <a:cubicBezTo>
                    <a:pt x="59180" y="15033"/>
                    <a:pt x="59402" y="15059"/>
                    <a:pt x="59617" y="15059"/>
                  </a:cubicBezTo>
                  <a:cubicBezTo>
                    <a:pt x="59883" y="15059"/>
                    <a:pt x="60139" y="15020"/>
                    <a:pt x="60416" y="14982"/>
                  </a:cubicBezTo>
                  <a:lnTo>
                    <a:pt x="60416" y="2571"/>
                  </a:lnTo>
                  <a:cubicBezTo>
                    <a:pt x="59705" y="2313"/>
                    <a:pt x="59034" y="2109"/>
                    <a:pt x="58575" y="1940"/>
                  </a:cubicBezTo>
                  <a:cubicBezTo>
                    <a:pt x="56180" y="1076"/>
                    <a:pt x="53718" y="819"/>
                    <a:pt x="51226" y="819"/>
                  </a:cubicBezTo>
                  <a:cubicBezTo>
                    <a:pt x="49770" y="819"/>
                    <a:pt x="48303" y="907"/>
                    <a:pt x="46835" y="1012"/>
                  </a:cubicBezTo>
                  <a:cubicBezTo>
                    <a:pt x="45430" y="1113"/>
                    <a:pt x="44023" y="1229"/>
                    <a:pt x="42621" y="1297"/>
                  </a:cubicBezTo>
                  <a:cubicBezTo>
                    <a:pt x="40676" y="1394"/>
                    <a:pt x="38736" y="1415"/>
                    <a:pt x="36796" y="1415"/>
                  </a:cubicBezTo>
                  <a:cubicBezTo>
                    <a:pt x="35363" y="1415"/>
                    <a:pt x="33929" y="1404"/>
                    <a:pt x="32494" y="1404"/>
                  </a:cubicBezTo>
                  <a:cubicBezTo>
                    <a:pt x="31292" y="1404"/>
                    <a:pt x="30089" y="1412"/>
                    <a:pt x="28883" y="1441"/>
                  </a:cubicBezTo>
                  <a:cubicBezTo>
                    <a:pt x="28656" y="1447"/>
                    <a:pt x="28429" y="1449"/>
                    <a:pt x="28203" y="1449"/>
                  </a:cubicBezTo>
                  <a:cubicBezTo>
                    <a:pt x="27841" y="1449"/>
                    <a:pt x="27481" y="1442"/>
                    <a:pt x="27121" y="1428"/>
                  </a:cubicBezTo>
                  <a:cubicBezTo>
                    <a:pt x="23076" y="1277"/>
                    <a:pt x="19165" y="357"/>
                    <a:pt x="15113" y="97"/>
                  </a:cubicBezTo>
                  <a:cubicBezTo>
                    <a:pt x="14126" y="33"/>
                    <a:pt x="13116" y="1"/>
                    <a:pt x="12093" y="1"/>
                  </a:cubicBezTo>
                  <a:close/>
                </a:path>
              </a:pathLst>
            </a:custGeom>
            <a:solidFill>
              <a:srgbClr val="F0B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 flipH="1">
              <a:off x="-2" y="3013938"/>
              <a:ext cx="9143962" cy="812766"/>
            </a:xfrm>
            <a:custGeom>
              <a:avLst/>
              <a:gdLst/>
              <a:ahLst/>
              <a:cxnLst/>
              <a:rect l="l" t="t" r="r" b="b"/>
              <a:pathLst>
                <a:path w="60417" h="14966" extrusionOk="0">
                  <a:moveTo>
                    <a:pt x="36721" y="0"/>
                  </a:moveTo>
                  <a:cubicBezTo>
                    <a:pt x="34577" y="0"/>
                    <a:pt x="32420" y="217"/>
                    <a:pt x="30293" y="356"/>
                  </a:cubicBezTo>
                  <a:cubicBezTo>
                    <a:pt x="27580" y="535"/>
                    <a:pt x="24884" y="709"/>
                    <a:pt x="22178" y="949"/>
                  </a:cubicBezTo>
                  <a:cubicBezTo>
                    <a:pt x="20689" y="1080"/>
                    <a:pt x="19025" y="1220"/>
                    <a:pt x="17398" y="1220"/>
                  </a:cubicBezTo>
                  <a:cubicBezTo>
                    <a:pt x="16340" y="1220"/>
                    <a:pt x="15297" y="1161"/>
                    <a:pt x="14328" y="1002"/>
                  </a:cubicBezTo>
                  <a:cubicBezTo>
                    <a:pt x="14250" y="989"/>
                    <a:pt x="14172" y="976"/>
                    <a:pt x="14096" y="961"/>
                  </a:cubicBezTo>
                  <a:cubicBezTo>
                    <a:pt x="13072" y="774"/>
                    <a:pt x="12057" y="694"/>
                    <a:pt x="11047" y="694"/>
                  </a:cubicBezTo>
                  <a:cubicBezTo>
                    <a:pt x="8841" y="694"/>
                    <a:pt x="6663" y="1078"/>
                    <a:pt x="4484" y="1574"/>
                  </a:cubicBezTo>
                  <a:cubicBezTo>
                    <a:pt x="2880" y="1940"/>
                    <a:pt x="1415" y="1917"/>
                    <a:pt x="0" y="2474"/>
                  </a:cubicBezTo>
                  <a:lnTo>
                    <a:pt x="0" y="11635"/>
                  </a:lnTo>
                  <a:cubicBezTo>
                    <a:pt x="853" y="12195"/>
                    <a:pt x="1397" y="12450"/>
                    <a:pt x="2711" y="12450"/>
                  </a:cubicBezTo>
                  <a:cubicBezTo>
                    <a:pt x="3096" y="12450"/>
                    <a:pt x="3441" y="12440"/>
                    <a:pt x="3763" y="12440"/>
                  </a:cubicBezTo>
                  <a:cubicBezTo>
                    <a:pt x="4707" y="12440"/>
                    <a:pt x="5451" y="12522"/>
                    <a:pt x="6408" y="13161"/>
                  </a:cubicBezTo>
                  <a:cubicBezTo>
                    <a:pt x="7165" y="13664"/>
                    <a:pt x="8429" y="14965"/>
                    <a:pt x="9478" y="14965"/>
                  </a:cubicBezTo>
                  <a:cubicBezTo>
                    <a:pt x="9534" y="14965"/>
                    <a:pt x="9589" y="14961"/>
                    <a:pt x="9643" y="14954"/>
                  </a:cubicBezTo>
                  <a:cubicBezTo>
                    <a:pt x="10276" y="14866"/>
                    <a:pt x="10256" y="14258"/>
                    <a:pt x="10874" y="14117"/>
                  </a:cubicBezTo>
                  <a:cubicBezTo>
                    <a:pt x="10950" y="14099"/>
                    <a:pt x="11026" y="14092"/>
                    <a:pt x="11101" y="14092"/>
                  </a:cubicBezTo>
                  <a:cubicBezTo>
                    <a:pt x="11477" y="14092"/>
                    <a:pt x="11842" y="14271"/>
                    <a:pt x="12208" y="14271"/>
                  </a:cubicBezTo>
                  <a:cubicBezTo>
                    <a:pt x="12348" y="14271"/>
                    <a:pt x="12488" y="14245"/>
                    <a:pt x="12629" y="14172"/>
                  </a:cubicBezTo>
                  <a:cubicBezTo>
                    <a:pt x="13098" y="13933"/>
                    <a:pt x="13274" y="13305"/>
                    <a:pt x="13746" y="13022"/>
                  </a:cubicBezTo>
                  <a:cubicBezTo>
                    <a:pt x="14175" y="12768"/>
                    <a:pt x="14797" y="12697"/>
                    <a:pt x="15246" y="12432"/>
                  </a:cubicBezTo>
                  <a:cubicBezTo>
                    <a:pt x="16210" y="11865"/>
                    <a:pt x="16820" y="10932"/>
                    <a:pt x="17962" y="10586"/>
                  </a:cubicBezTo>
                  <a:cubicBezTo>
                    <a:pt x="18452" y="10437"/>
                    <a:pt x="18927" y="10374"/>
                    <a:pt x="19390" y="10374"/>
                  </a:cubicBezTo>
                  <a:cubicBezTo>
                    <a:pt x="21193" y="10374"/>
                    <a:pt x="22824" y="11336"/>
                    <a:pt x="24493" y="11978"/>
                  </a:cubicBezTo>
                  <a:cubicBezTo>
                    <a:pt x="25036" y="12187"/>
                    <a:pt x="25702" y="12519"/>
                    <a:pt x="26312" y="12519"/>
                  </a:cubicBezTo>
                  <a:cubicBezTo>
                    <a:pt x="26328" y="12519"/>
                    <a:pt x="26344" y="12518"/>
                    <a:pt x="26359" y="12518"/>
                  </a:cubicBezTo>
                  <a:cubicBezTo>
                    <a:pt x="26915" y="12503"/>
                    <a:pt x="27383" y="12215"/>
                    <a:pt x="27950" y="12215"/>
                  </a:cubicBezTo>
                  <a:cubicBezTo>
                    <a:pt x="28034" y="12215"/>
                    <a:pt x="28119" y="12221"/>
                    <a:pt x="28207" y="12236"/>
                  </a:cubicBezTo>
                  <a:cubicBezTo>
                    <a:pt x="28804" y="12333"/>
                    <a:pt x="29113" y="12498"/>
                    <a:pt x="29586" y="12498"/>
                  </a:cubicBezTo>
                  <a:cubicBezTo>
                    <a:pt x="29725" y="12498"/>
                    <a:pt x="29877" y="12484"/>
                    <a:pt x="30056" y="12450"/>
                  </a:cubicBezTo>
                  <a:cubicBezTo>
                    <a:pt x="30545" y="12355"/>
                    <a:pt x="31037" y="12217"/>
                    <a:pt x="31559" y="12217"/>
                  </a:cubicBezTo>
                  <a:cubicBezTo>
                    <a:pt x="31673" y="12217"/>
                    <a:pt x="31788" y="12223"/>
                    <a:pt x="31904" y="12238"/>
                  </a:cubicBezTo>
                  <a:cubicBezTo>
                    <a:pt x="33185" y="12403"/>
                    <a:pt x="34360" y="13428"/>
                    <a:pt x="35662" y="13428"/>
                  </a:cubicBezTo>
                  <a:cubicBezTo>
                    <a:pt x="35693" y="13428"/>
                    <a:pt x="35724" y="13427"/>
                    <a:pt x="35755" y="13426"/>
                  </a:cubicBezTo>
                  <a:cubicBezTo>
                    <a:pt x="37078" y="13373"/>
                    <a:pt x="37520" y="11751"/>
                    <a:pt x="38836" y="11545"/>
                  </a:cubicBezTo>
                  <a:cubicBezTo>
                    <a:pt x="38929" y="11530"/>
                    <a:pt x="39020" y="11523"/>
                    <a:pt x="39109" y="11523"/>
                  </a:cubicBezTo>
                  <a:cubicBezTo>
                    <a:pt x="39577" y="11523"/>
                    <a:pt x="39992" y="11698"/>
                    <a:pt x="40459" y="11698"/>
                  </a:cubicBezTo>
                  <a:cubicBezTo>
                    <a:pt x="40533" y="11698"/>
                    <a:pt x="40608" y="11693"/>
                    <a:pt x="40684" y="11683"/>
                  </a:cubicBezTo>
                  <a:cubicBezTo>
                    <a:pt x="41196" y="11618"/>
                    <a:pt x="41948" y="11502"/>
                    <a:pt x="42374" y="11408"/>
                  </a:cubicBezTo>
                  <a:cubicBezTo>
                    <a:pt x="42921" y="11287"/>
                    <a:pt x="43309" y="10929"/>
                    <a:pt x="43920" y="10919"/>
                  </a:cubicBezTo>
                  <a:cubicBezTo>
                    <a:pt x="43939" y="10919"/>
                    <a:pt x="43957" y="10919"/>
                    <a:pt x="43976" y="10919"/>
                  </a:cubicBezTo>
                  <a:cubicBezTo>
                    <a:pt x="44669" y="10919"/>
                    <a:pt x="45138" y="11234"/>
                    <a:pt x="45710" y="11598"/>
                  </a:cubicBezTo>
                  <a:cubicBezTo>
                    <a:pt x="46751" y="12261"/>
                    <a:pt x="47863" y="13204"/>
                    <a:pt x="49076" y="13562"/>
                  </a:cubicBezTo>
                  <a:cubicBezTo>
                    <a:pt x="49352" y="13644"/>
                    <a:pt x="49572" y="13685"/>
                    <a:pt x="49760" y="13685"/>
                  </a:cubicBezTo>
                  <a:cubicBezTo>
                    <a:pt x="50192" y="13685"/>
                    <a:pt x="50461" y="13467"/>
                    <a:pt x="50872" y="13020"/>
                  </a:cubicBezTo>
                  <a:cubicBezTo>
                    <a:pt x="51328" y="12526"/>
                    <a:pt x="51780" y="12150"/>
                    <a:pt x="52375" y="11804"/>
                  </a:cubicBezTo>
                  <a:cubicBezTo>
                    <a:pt x="53341" y="11247"/>
                    <a:pt x="54325" y="10942"/>
                    <a:pt x="55413" y="10942"/>
                  </a:cubicBezTo>
                  <a:cubicBezTo>
                    <a:pt x="55609" y="10942"/>
                    <a:pt x="55808" y="10952"/>
                    <a:pt x="56011" y="10972"/>
                  </a:cubicBezTo>
                  <a:cubicBezTo>
                    <a:pt x="56621" y="11033"/>
                    <a:pt x="57090" y="11292"/>
                    <a:pt x="57647" y="11459"/>
                  </a:cubicBezTo>
                  <a:cubicBezTo>
                    <a:pt x="57871" y="11527"/>
                    <a:pt x="58057" y="11553"/>
                    <a:pt x="58225" y="11553"/>
                  </a:cubicBezTo>
                  <a:cubicBezTo>
                    <a:pt x="58609" y="11553"/>
                    <a:pt x="58907" y="11417"/>
                    <a:pt x="59385" y="11320"/>
                  </a:cubicBezTo>
                  <a:cubicBezTo>
                    <a:pt x="59481" y="11301"/>
                    <a:pt x="59580" y="11293"/>
                    <a:pt x="59682" y="11293"/>
                  </a:cubicBezTo>
                  <a:cubicBezTo>
                    <a:pt x="59915" y="11293"/>
                    <a:pt x="60163" y="11337"/>
                    <a:pt x="60416" y="11398"/>
                  </a:cubicBezTo>
                  <a:lnTo>
                    <a:pt x="60416" y="4809"/>
                  </a:lnTo>
                  <a:cubicBezTo>
                    <a:pt x="59665" y="4413"/>
                    <a:pt x="58807" y="4096"/>
                    <a:pt x="57993" y="3839"/>
                  </a:cubicBezTo>
                  <a:cubicBezTo>
                    <a:pt x="56021" y="3213"/>
                    <a:pt x="54092" y="2487"/>
                    <a:pt x="52029" y="2144"/>
                  </a:cubicBezTo>
                  <a:cubicBezTo>
                    <a:pt x="50057" y="1816"/>
                    <a:pt x="48151" y="1559"/>
                    <a:pt x="46212" y="1100"/>
                  </a:cubicBezTo>
                  <a:cubicBezTo>
                    <a:pt x="44298" y="646"/>
                    <a:pt x="42331" y="588"/>
                    <a:pt x="40394" y="270"/>
                  </a:cubicBezTo>
                  <a:cubicBezTo>
                    <a:pt x="39180" y="72"/>
                    <a:pt x="37953" y="0"/>
                    <a:pt x="36721" y="0"/>
                  </a:cubicBezTo>
                  <a:close/>
                </a:path>
              </a:pathLst>
            </a:custGeom>
            <a:solidFill>
              <a:srgbClr val="DD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 flipH="1">
              <a:off x="25" y="2157022"/>
              <a:ext cx="9143962" cy="1538619"/>
            </a:xfrm>
            <a:custGeom>
              <a:avLst/>
              <a:gdLst/>
              <a:ahLst/>
              <a:cxnLst/>
              <a:rect l="l" t="t" r="r" b="b"/>
              <a:pathLst>
                <a:path w="60417" h="15238" extrusionOk="0">
                  <a:moveTo>
                    <a:pt x="34080" y="0"/>
                  </a:moveTo>
                  <a:cubicBezTo>
                    <a:pt x="33224" y="0"/>
                    <a:pt x="32372" y="27"/>
                    <a:pt x="31538" y="120"/>
                  </a:cubicBezTo>
                  <a:cubicBezTo>
                    <a:pt x="30051" y="287"/>
                    <a:pt x="28591" y="567"/>
                    <a:pt x="27121" y="814"/>
                  </a:cubicBezTo>
                  <a:cubicBezTo>
                    <a:pt x="26130" y="980"/>
                    <a:pt x="25134" y="1131"/>
                    <a:pt x="24120" y="1222"/>
                  </a:cubicBezTo>
                  <a:cubicBezTo>
                    <a:pt x="21684" y="1442"/>
                    <a:pt x="19314" y="1964"/>
                    <a:pt x="16863" y="2125"/>
                  </a:cubicBezTo>
                  <a:cubicBezTo>
                    <a:pt x="16023" y="2180"/>
                    <a:pt x="15176" y="2244"/>
                    <a:pt x="14328" y="2322"/>
                  </a:cubicBezTo>
                  <a:cubicBezTo>
                    <a:pt x="12856" y="2458"/>
                    <a:pt x="11386" y="2639"/>
                    <a:pt x="9948" y="2907"/>
                  </a:cubicBezTo>
                  <a:cubicBezTo>
                    <a:pt x="6663" y="3519"/>
                    <a:pt x="3190" y="3898"/>
                    <a:pt x="248" y="5461"/>
                  </a:cubicBezTo>
                  <a:cubicBezTo>
                    <a:pt x="164" y="5507"/>
                    <a:pt x="81" y="5552"/>
                    <a:pt x="0" y="5600"/>
                  </a:cubicBezTo>
                  <a:lnTo>
                    <a:pt x="0" y="11521"/>
                  </a:lnTo>
                  <a:cubicBezTo>
                    <a:pt x="240" y="11579"/>
                    <a:pt x="477" y="11652"/>
                    <a:pt x="707" y="11735"/>
                  </a:cubicBezTo>
                  <a:cubicBezTo>
                    <a:pt x="1420" y="11992"/>
                    <a:pt x="1957" y="12502"/>
                    <a:pt x="2636" y="12779"/>
                  </a:cubicBezTo>
                  <a:cubicBezTo>
                    <a:pt x="3901" y="13298"/>
                    <a:pt x="5185" y="12963"/>
                    <a:pt x="6413" y="13750"/>
                  </a:cubicBezTo>
                  <a:cubicBezTo>
                    <a:pt x="7290" y="14312"/>
                    <a:pt x="8210" y="15238"/>
                    <a:pt x="9338" y="15238"/>
                  </a:cubicBezTo>
                  <a:cubicBezTo>
                    <a:pt x="9439" y="15238"/>
                    <a:pt x="9541" y="15231"/>
                    <a:pt x="9646" y="15215"/>
                  </a:cubicBezTo>
                  <a:cubicBezTo>
                    <a:pt x="10251" y="15121"/>
                    <a:pt x="10675" y="14847"/>
                    <a:pt x="11340" y="14811"/>
                  </a:cubicBezTo>
                  <a:cubicBezTo>
                    <a:pt x="12165" y="14768"/>
                    <a:pt x="12336" y="14600"/>
                    <a:pt x="12974" y="14206"/>
                  </a:cubicBezTo>
                  <a:cubicBezTo>
                    <a:pt x="13932" y="13611"/>
                    <a:pt x="14717" y="13139"/>
                    <a:pt x="15589" y="12396"/>
                  </a:cubicBezTo>
                  <a:cubicBezTo>
                    <a:pt x="16456" y="11656"/>
                    <a:pt x="17560" y="11025"/>
                    <a:pt x="18768" y="11025"/>
                  </a:cubicBezTo>
                  <a:cubicBezTo>
                    <a:pt x="18910" y="11025"/>
                    <a:pt x="19053" y="11033"/>
                    <a:pt x="19198" y="11052"/>
                  </a:cubicBezTo>
                  <a:cubicBezTo>
                    <a:pt x="20295" y="11193"/>
                    <a:pt x="21737" y="11268"/>
                    <a:pt x="22814" y="11662"/>
                  </a:cubicBezTo>
                  <a:cubicBezTo>
                    <a:pt x="23936" y="12073"/>
                    <a:pt x="24884" y="12562"/>
                    <a:pt x="26054" y="12718"/>
                  </a:cubicBezTo>
                  <a:cubicBezTo>
                    <a:pt x="26604" y="12794"/>
                    <a:pt x="27272" y="12761"/>
                    <a:pt x="27819" y="12860"/>
                  </a:cubicBezTo>
                  <a:cubicBezTo>
                    <a:pt x="28348" y="12954"/>
                    <a:pt x="28769" y="13133"/>
                    <a:pt x="29307" y="13133"/>
                  </a:cubicBezTo>
                  <a:cubicBezTo>
                    <a:pt x="29375" y="13133"/>
                    <a:pt x="29444" y="13131"/>
                    <a:pt x="29516" y="13124"/>
                  </a:cubicBezTo>
                  <a:cubicBezTo>
                    <a:pt x="30311" y="13057"/>
                    <a:pt x="30980" y="12934"/>
                    <a:pt x="31670" y="12934"/>
                  </a:cubicBezTo>
                  <a:cubicBezTo>
                    <a:pt x="32135" y="12934"/>
                    <a:pt x="32609" y="12989"/>
                    <a:pt x="33137" y="13155"/>
                  </a:cubicBezTo>
                  <a:cubicBezTo>
                    <a:pt x="33727" y="13338"/>
                    <a:pt x="34290" y="13482"/>
                    <a:pt x="34831" y="13482"/>
                  </a:cubicBezTo>
                  <a:cubicBezTo>
                    <a:pt x="35369" y="13482"/>
                    <a:pt x="35887" y="13339"/>
                    <a:pt x="36390" y="12948"/>
                  </a:cubicBezTo>
                  <a:cubicBezTo>
                    <a:pt x="37148" y="12359"/>
                    <a:pt x="37593" y="11845"/>
                    <a:pt x="38332" y="11845"/>
                  </a:cubicBezTo>
                  <a:cubicBezTo>
                    <a:pt x="38585" y="11845"/>
                    <a:pt x="38874" y="11906"/>
                    <a:pt x="39222" y="12045"/>
                  </a:cubicBezTo>
                  <a:cubicBezTo>
                    <a:pt x="39890" y="12314"/>
                    <a:pt x="40742" y="12560"/>
                    <a:pt x="41540" y="12560"/>
                  </a:cubicBezTo>
                  <a:cubicBezTo>
                    <a:pt x="41895" y="12560"/>
                    <a:pt x="42240" y="12511"/>
                    <a:pt x="42553" y="12393"/>
                  </a:cubicBezTo>
                  <a:cubicBezTo>
                    <a:pt x="43268" y="12124"/>
                    <a:pt x="43821" y="11959"/>
                    <a:pt x="44420" y="11959"/>
                  </a:cubicBezTo>
                  <a:cubicBezTo>
                    <a:pt x="44847" y="11959"/>
                    <a:pt x="45298" y="12043"/>
                    <a:pt x="45846" y="12234"/>
                  </a:cubicBezTo>
                  <a:cubicBezTo>
                    <a:pt x="46872" y="12592"/>
                    <a:pt x="47906" y="13273"/>
                    <a:pt x="49003" y="13435"/>
                  </a:cubicBezTo>
                  <a:cubicBezTo>
                    <a:pt x="49206" y="13465"/>
                    <a:pt x="49393" y="13479"/>
                    <a:pt x="49567" y="13479"/>
                  </a:cubicBezTo>
                  <a:cubicBezTo>
                    <a:pt x="50609" y="13479"/>
                    <a:pt x="51194" y="12971"/>
                    <a:pt x="52004" y="12292"/>
                  </a:cubicBezTo>
                  <a:cubicBezTo>
                    <a:pt x="52420" y="11942"/>
                    <a:pt x="52965" y="11480"/>
                    <a:pt x="53472" y="11246"/>
                  </a:cubicBezTo>
                  <a:cubicBezTo>
                    <a:pt x="53712" y="11134"/>
                    <a:pt x="53905" y="11095"/>
                    <a:pt x="54084" y="11095"/>
                  </a:cubicBezTo>
                  <a:cubicBezTo>
                    <a:pt x="54415" y="11095"/>
                    <a:pt x="54699" y="11228"/>
                    <a:pt x="55146" y="11279"/>
                  </a:cubicBezTo>
                  <a:cubicBezTo>
                    <a:pt x="55217" y="11287"/>
                    <a:pt x="55281" y="11291"/>
                    <a:pt x="55340" y="11291"/>
                  </a:cubicBezTo>
                  <a:cubicBezTo>
                    <a:pt x="55810" y="11291"/>
                    <a:pt x="55970" y="11048"/>
                    <a:pt x="56548" y="10915"/>
                  </a:cubicBezTo>
                  <a:cubicBezTo>
                    <a:pt x="56701" y="10881"/>
                    <a:pt x="56838" y="10866"/>
                    <a:pt x="56965" y="10866"/>
                  </a:cubicBezTo>
                  <a:cubicBezTo>
                    <a:pt x="57472" y="10866"/>
                    <a:pt x="57814" y="11106"/>
                    <a:pt x="58341" y="11314"/>
                  </a:cubicBezTo>
                  <a:cubicBezTo>
                    <a:pt x="58931" y="11548"/>
                    <a:pt x="59672" y="11674"/>
                    <a:pt x="60416" y="11730"/>
                  </a:cubicBezTo>
                  <a:lnTo>
                    <a:pt x="60416" y="5355"/>
                  </a:lnTo>
                  <a:cubicBezTo>
                    <a:pt x="58351" y="3338"/>
                    <a:pt x="55723" y="1520"/>
                    <a:pt x="52690" y="1184"/>
                  </a:cubicBezTo>
                  <a:cubicBezTo>
                    <a:pt x="50738" y="970"/>
                    <a:pt x="48791" y="554"/>
                    <a:pt x="46835" y="395"/>
                  </a:cubicBezTo>
                  <a:cubicBezTo>
                    <a:pt x="46351" y="357"/>
                    <a:pt x="45866" y="332"/>
                    <a:pt x="45382" y="332"/>
                  </a:cubicBezTo>
                  <a:cubicBezTo>
                    <a:pt x="42847" y="332"/>
                    <a:pt x="40342" y="57"/>
                    <a:pt x="37809" y="57"/>
                  </a:cubicBezTo>
                  <a:cubicBezTo>
                    <a:pt x="37797" y="57"/>
                    <a:pt x="37786" y="57"/>
                    <a:pt x="37774" y="57"/>
                  </a:cubicBezTo>
                  <a:cubicBezTo>
                    <a:pt x="36562" y="57"/>
                    <a:pt x="35316" y="0"/>
                    <a:pt x="34080" y="0"/>
                  </a:cubicBezTo>
                  <a:close/>
                </a:path>
              </a:pathLst>
            </a:custGeom>
            <a:solidFill>
              <a:srgbClr val="B988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8"/>
          <p:cNvSpPr/>
          <p:nvPr/>
        </p:nvSpPr>
        <p:spPr>
          <a:xfrm rot="10800000">
            <a:off x="-168433" y="3542720"/>
            <a:ext cx="10119274" cy="2646142"/>
          </a:xfrm>
          <a:custGeom>
            <a:avLst/>
            <a:gdLst/>
            <a:ahLst/>
            <a:cxnLst/>
            <a:rect l="l" t="t" r="r" b="b"/>
            <a:pathLst>
              <a:path w="72550" h="22578" extrusionOk="0">
                <a:moveTo>
                  <a:pt x="0" y="1"/>
                </a:moveTo>
                <a:lnTo>
                  <a:pt x="0" y="3266"/>
                </a:lnTo>
                <a:lnTo>
                  <a:pt x="588" y="14614"/>
                </a:lnTo>
                <a:lnTo>
                  <a:pt x="618" y="15257"/>
                </a:lnTo>
                <a:cubicBezTo>
                  <a:pt x="1866" y="17095"/>
                  <a:pt x="4713" y="19236"/>
                  <a:pt x="7050" y="19430"/>
                </a:cubicBezTo>
                <a:cubicBezTo>
                  <a:pt x="7223" y="19444"/>
                  <a:pt x="7400" y="19450"/>
                  <a:pt x="7581" y="19450"/>
                </a:cubicBezTo>
                <a:cubicBezTo>
                  <a:pt x="8455" y="19450"/>
                  <a:pt x="9401" y="19311"/>
                  <a:pt x="10287" y="19311"/>
                </a:cubicBezTo>
                <a:cubicBezTo>
                  <a:pt x="10604" y="19311"/>
                  <a:pt x="10913" y="19329"/>
                  <a:pt x="11209" y="19377"/>
                </a:cubicBezTo>
                <a:cubicBezTo>
                  <a:pt x="12833" y="19647"/>
                  <a:pt x="14199" y="20764"/>
                  <a:pt x="15697" y="21362"/>
                </a:cubicBezTo>
                <a:cubicBezTo>
                  <a:pt x="17528" y="22090"/>
                  <a:pt x="19318" y="22562"/>
                  <a:pt x="21320" y="22570"/>
                </a:cubicBezTo>
                <a:cubicBezTo>
                  <a:pt x="21688" y="22570"/>
                  <a:pt x="22063" y="22577"/>
                  <a:pt x="22439" y="22577"/>
                </a:cubicBezTo>
                <a:cubicBezTo>
                  <a:pt x="23148" y="22577"/>
                  <a:pt x="23862" y="22553"/>
                  <a:pt x="24546" y="22423"/>
                </a:cubicBezTo>
                <a:cubicBezTo>
                  <a:pt x="25506" y="22239"/>
                  <a:pt x="26396" y="21818"/>
                  <a:pt x="27352" y="21601"/>
                </a:cubicBezTo>
                <a:cubicBezTo>
                  <a:pt x="29101" y="21207"/>
                  <a:pt x="31019" y="20891"/>
                  <a:pt x="32879" y="20891"/>
                </a:cubicBezTo>
                <a:cubicBezTo>
                  <a:pt x="33445" y="20891"/>
                  <a:pt x="34007" y="20921"/>
                  <a:pt x="34556" y="20986"/>
                </a:cubicBezTo>
                <a:cubicBezTo>
                  <a:pt x="37083" y="21286"/>
                  <a:pt x="39562" y="21939"/>
                  <a:pt x="42078" y="22239"/>
                </a:cubicBezTo>
                <a:cubicBezTo>
                  <a:pt x="42745" y="22318"/>
                  <a:pt x="43431" y="22359"/>
                  <a:pt x="44123" y="22359"/>
                </a:cubicBezTo>
                <a:cubicBezTo>
                  <a:pt x="46102" y="22359"/>
                  <a:pt x="48131" y="22029"/>
                  <a:pt x="49916" y="21334"/>
                </a:cubicBezTo>
                <a:cubicBezTo>
                  <a:pt x="52851" y="20189"/>
                  <a:pt x="55723" y="18701"/>
                  <a:pt x="58731" y="17695"/>
                </a:cubicBezTo>
                <a:cubicBezTo>
                  <a:pt x="61540" y="16757"/>
                  <a:pt x="64349" y="16281"/>
                  <a:pt x="67317" y="16139"/>
                </a:cubicBezTo>
                <a:cubicBezTo>
                  <a:pt x="67449" y="16133"/>
                  <a:pt x="67580" y="16130"/>
                  <a:pt x="67711" y="16130"/>
                </a:cubicBezTo>
                <a:cubicBezTo>
                  <a:pt x="69331" y="16130"/>
                  <a:pt x="70890" y="16589"/>
                  <a:pt x="72447" y="16589"/>
                </a:cubicBezTo>
                <a:cubicBezTo>
                  <a:pt x="72481" y="16589"/>
                  <a:pt x="72516" y="16589"/>
                  <a:pt x="72550" y="16588"/>
                </a:cubicBezTo>
                <a:lnTo>
                  <a:pt x="72467" y="14967"/>
                </a:lnTo>
                <a:lnTo>
                  <a:pt x="71695" y="1"/>
                </a:lnTo>
                <a:close/>
              </a:path>
            </a:pathLst>
          </a:custGeom>
          <a:gradFill>
            <a:gsLst>
              <a:gs pos="0">
                <a:srgbClr val="97D1DF"/>
              </a:gs>
              <a:gs pos="51000">
                <a:srgbClr val="97D1DF"/>
              </a:gs>
              <a:gs pos="100000">
                <a:srgbClr val="3BAECD"/>
              </a:gs>
            </a:gsLst>
            <a:lin ang="5400700" scaled="0"/>
          </a:gradFill>
          <a:ln>
            <a:noFill/>
          </a:ln>
          <a:effectLst>
            <a:outerShdw blurRad="57150" dist="200025" dir="5220000" algn="bl" rotWithShape="0">
              <a:schemeClr val="lt1">
                <a:alpha val="1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7" name="Google Shape;1027;p8"/>
          <p:cNvGrpSpPr/>
          <p:nvPr/>
        </p:nvGrpSpPr>
        <p:grpSpPr>
          <a:xfrm rot="10800000">
            <a:off x="-104145" y="4852378"/>
            <a:ext cx="9810592" cy="2217512"/>
            <a:chOff x="-578958" y="-1317704"/>
            <a:chExt cx="9810592" cy="2217512"/>
          </a:xfrm>
        </p:grpSpPr>
        <p:sp>
          <p:nvSpPr>
            <p:cNvPr id="1028" name="Google Shape;1028;p8"/>
            <p:cNvSpPr/>
            <p:nvPr/>
          </p:nvSpPr>
          <p:spPr>
            <a:xfrm flipH="1">
              <a:off x="-578958" y="-1279175"/>
              <a:ext cx="9810574" cy="1965358"/>
            </a:xfrm>
            <a:custGeom>
              <a:avLst/>
              <a:gdLst/>
              <a:ahLst/>
              <a:cxnLst/>
              <a:rect l="l" t="t" r="r" b="b"/>
              <a:pathLst>
                <a:path w="72550" h="22578" extrusionOk="0">
                  <a:moveTo>
                    <a:pt x="0" y="1"/>
                  </a:moveTo>
                  <a:lnTo>
                    <a:pt x="0" y="3266"/>
                  </a:lnTo>
                  <a:lnTo>
                    <a:pt x="588" y="14614"/>
                  </a:lnTo>
                  <a:lnTo>
                    <a:pt x="618" y="15257"/>
                  </a:lnTo>
                  <a:cubicBezTo>
                    <a:pt x="1866" y="17095"/>
                    <a:pt x="4713" y="19236"/>
                    <a:pt x="7050" y="19430"/>
                  </a:cubicBezTo>
                  <a:cubicBezTo>
                    <a:pt x="7223" y="19444"/>
                    <a:pt x="7400" y="19450"/>
                    <a:pt x="7581" y="19450"/>
                  </a:cubicBezTo>
                  <a:cubicBezTo>
                    <a:pt x="8455" y="19450"/>
                    <a:pt x="9401" y="19311"/>
                    <a:pt x="10287" y="19311"/>
                  </a:cubicBezTo>
                  <a:cubicBezTo>
                    <a:pt x="10604" y="19311"/>
                    <a:pt x="10913" y="19329"/>
                    <a:pt x="11209" y="19377"/>
                  </a:cubicBezTo>
                  <a:cubicBezTo>
                    <a:pt x="12833" y="19647"/>
                    <a:pt x="14199" y="20764"/>
                    <a:pt x="15697" y="21362"/>
                  </a:cubicBezTo>
                  <a:cubicBezTo>
                    <a:pt x="17528" y="22090"/>
                    <a:pt x="19318" y="22562"/>
                    <a:pt x="21320" y="22570"/>
                  </a:cubicBezTo>
                  <a:cubicBezTo>
                    <a:pt x="21688" y="22570"/>
                    <a:pt x="22063" y="22577"/>
                    <a:pt x="22439" y="22577"/>
                  </a:cubicBezTo>
                  <a:cubicBezTo>
                    <a:pt x="23148" y="22577"/>
                    <a:pt x="23862" y="22553"/>
                    <a:pt x="24546" y="22423"/>
                  </a:cubicBezTo>
                  <a:cubicBezTo>
                    <a:pt x="25506" y="22239"/>
                    <a:pt x="26396" y="21818"/>
                    <a:pt x="27352" y="21601"/>
                  </a:cubicBezTo>
                  <a:cubicBezTo>
                    <a:pt x="29101" y="21207"/>
                    <a:pt x="31019" y="20891"/>
                    <a:pt x="32879" y="20891"/>
                  </a:cubicBezTo>
                  <a:cubicBezTo>
                    <a:pt x="33445" y="20891"/>
                    <a:pt x="34007" y="20921"/>
                    <a:pt x="34556" y="20986"/>
                  </a:cubicBezTo>
                  <a:cubicBezTo>
                    <a:pt x="37083" y="21286"/>
                    <a:pt x="39562" y="21939"/>
                    <a:pt x="42078" y="22239"/>
                  </a:cubicBezTo>
                  <a:cubicBezTo>
                    <a:pt x="42745" y="22318"/>
                    <a:pt x="43431" y="22359"/>
                    <a:pt x="44123" y="22359"/>
                  </a:cubicBezTo>
                  <a:cubicBezTo>
                    <a:pt x="46102" y="22359"/>
                    <a:pt x="48131" y="22029"/>
                    <a:pt x="49916" y="21334"/>
                  </a:cubicBezTo>
                  <a:cubicBezTo>
                    <a:pt x="52851" y="20189"/>
                    <a:pt x="55723" y="18701"/>
                    <a:pt x="58731" y="17695"/>
                  </a:cubicBezTo>
                  <a:cubicBezTo>
                    <a:pt x="61540" y="16757"/>
                    <a:pt x="64349" y="16281"/>
                    <a:pt x="67317" y="16139"/>
                  </a:cubicBezTo>
                  <a:cubicBezTo>
                    <a:pt x="67449" y="16133"/>
                    <a:pt x="67580" y="16130"/>
                    <a:pt x="67711" y="16130"/>
                  </a:cubicBezTo>
                  <a:cubicBezTo>
                    <a:pt x="69331" y="16130"/>
                    <a:pt x="70890" y="16589"/>
                    <a:pt x="72447" y="16589"/>
                  </a:cubicBezTo>
                  <a:cubicBezTo>
                    <a:pt x="72481" y="16589"/>
                    <a:pt x="72516" y="16589"/>
                    <a:pt x="72550" y="16588"/>
                  </a:cubicBezTo>
                  <a:lnTo>
                    <a:pt x="72467" y="14967"/>
                  </a:lnTo>
                  <a:lnTo>
                    <a:pt x="71695" y="1"/>
                  </a:lnTo>
                  <a:close/>
                </a:path>
              </a:pathLst>
            </a:custGeom>
            <a:gradFill>
              <a:gsLst>
                <a:gs pos="0">
                  <a:srgbClr val="97D1DF"/>
                </a:gs>
                <a:gs pos="51000">
                  <a:srgbClr val="97D1DF"/>
                </a:gs>
                <a:gs pos="100000">
                  <a:srgbClr val="3BAECD"/>
                </a:gs>
              </a:gsLst>
              <a:lin ang="5400700" scaled="0"/>
            </a:gradFill>
            <a:ln>
              <a:noFill/>
            </a:ln>
            <a:effectLst>
              <a:outerShdw blurRad="57150" dist="200025" dir="5220000" algn="bl" rotWithShape="0">
                <a:schemeClr val="lt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9" name="Google Shape;1029;p8"/>
            <p:cNvGrpSpPr/>
            <p:nvPr/>
          </p:nvGrpSpPr>
          <p:grpSpPr>
            <a:xfrm flipH="1">
              <a:off x="-485108" y="-1317704"/>
              <a:ext cx="9716743" cy="2217512"/>
              <a:chOff x="-257170" y="-101929"/>
              <a:chExt cx="9716743" cy="2217512"/>
            </a:xfrm>
          </p:grpSpPr>
          <p:grpSp>
            <p:nvGrpSpPr>
              <p:cNvPr id="1030" name="Google Shape;1030;p8"/>
              <p:cNvGrpSpPr/>
              <p:nvPr/>
            </p:nvGrpSpPr>
            <p:grpSpPr>
              <a:xfrm>
                <a:off x="-257170" y="793234"/>
                <a:ext cx="9716743" cy="1322348"/>
                <a:chOff x="725125" y="2905550"/>
                <a:chExt cx="1814450" cy="289000"/>
              </a:xfrm>
            </p:grpSpPr>
            <p:sp>
              <p:nvSpPr>
                <p:cNvPr id="1031" name="Google Shape;1031;p8"/>
                <p:cNvSpPr/>
                <p:nvPr/>
              </p:nvSpPr>
              <p:spPr>
                <a:xfrm>
                  <a:off x="740450" y="2934375"/>
                  <a:ext cx="1799125" cy="26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65" h="10407" extrusionOk="0">
                      <a:moveTo>
                        <a:pt x="60446" y="0"/>
                      </a:moveTo>
                      <a:cubicBezTo>
                        <a:pt x="58888" y="0"/>
                        <a:pt x="58057" y="2643"/>
                        <a:pt x="57183" y="3462"/>
                      </a:cubicBezTo>
                      <a:cubicBezTo>
                        <a:pt x="56258" y="4332"/>
                        <a:pt x="54785" y="4209"/>
                        <a:pt x="53658" y="4821"/>
                      </a:cubicBezTo>
                      <a:cubicBezTo>
                        <a:pt x="52798" y="5291"/>
                        <a:pt x="52175" y="6044"/>
                        <a:pt x="51323" y="6453"/>
                      </a:cubicBezTo>
                      <a:cubicBezTo>
                        <a:pt x="50912" y="6649"/>
                        <a:pt x="50489" y="6713"/>
                        <a:pt x="50061" y="6713"/>
                      </a:cubicBezTo>
                      <a:cubicBezTo>
                        <a:pt x="49288" y="6713"/>
                        <a:pt x="48500" y="6506"/>
                        <a:pt x="47742" y="6506"/>
                      </a:cubicBezTo>
                      <a:cubicBezTo>
                        <a:pt x="47212" y="6506"/>
                        <a:pt x="46697" y="6607"/>
                        <a:pt x="46212" y="6950"/>
                      </a:cubicBezTo>
                      <a:cubicBezTo>
                        <a:pt x="45518" y="7439"/>
                        <a:pt x="45284" y="8281"/>
                        <a:pt x="44658" y="8717"/>
                      </a:cubicBezTo>
                      <a:cubicBezTo>
                        <a:pt x="44433" y="8874"/>
                        <a:pt x="44230" y="8935"/>
                        <a:pt x="44036" y="8935"/>
                      </a:cubicBezTo>
                      <a:cubicBezTo>
                        <a:pt x="43670" y="8935"/>
                        <a:pt x="43331" y="8721"/>
                        <a:pt x="42923" y="8528"/>
                      </a:cubicBezTo>
                      <a:cubicBezTo>
                        <a:pt x="42585" y="8369"/>
                        <a:pt x="42273" y="8323"/>
                        <a:pt x="41975" y="8323"/>
                      </a:cubicBezTo>
                      <a:cubicBezTo>
                        <a:pt x="41574" y="8323"/>
                        <a:pt x="41196" y="8406"/>
                        <a:pt x="40804" y="8406"/>
                      </a:cubicBezTo>
                      <a:cubicBezTo>
                        <a:pt x="40436" y="8406"/>
                        <a:pt x="40057" y="8333"/>
                        <a:pt x="39635" y="8049"/>
                      </a:cubicBezTo>
                      <a:cubicBezTo>
                        <a:pt x="38926" y="7573"/>
                        <a:pt x="38753" y="7292"/>
                        <a:pt x="37857" y="7292"/>
                      </a:cubicBezTo>
                      <a:cubicBezTo>
                        <a:pt x="37842" y="7292"/>
                        <a:pt x="37826" y="7293"/>
                        <a:pt x="37809" y="7293"/>
                      </a:cubicBezTo>
                      <a:cubicBezTo>
                        <a:pt x="37786" y="7293"/>
                        <a:pt x="37763" y="7293"/>
                        <a:pt x="37740" y="7293"/>
                      </a:cubicBezTo>
                      <a:cubicBezTo>
                        <a:pt x="37076" y="7293"/>
                        <a:pt x="36673" y="7151"/>
                        <a:pt x="36044" y="6829"/>
                      </a:cubicBezTo>
                      <a:cubicBezTo>
                        <a:pt x="35095" y="6346"/>
                        <a:pt x="34209" y="5971"/>
                        <a:pt x="33257" y="5971"/>
                      </a:cubicBezTo>
                      <a:cubicBezTo>
                        <a:pt x="32716" y="5971"/>
                        <a:pt x="32155" y="6092"/>
                        <a:pt x="31548" y="6382"/>
                      </a:cubicBezTo>
                      <a:cubicBezTo>
                        <a:pt x="30983" y="6653"/>
                        <a:pt x="30662" y="6814"/>
                        <a:pt x="30215" y="6814"/>
                      </a:cubicBezTo>
                      <a:cubicBezTo>
                        <a:pt x="30028" y="6814"/>
                        <a:pt x="29819" y="6786"/>
                        <a:pt x="29561" y="6725"/>
                      </a:cubicBezTo>
                      <a:cubicBezTo>
                        <a:pt x="29199" y="6642"/>
                        <a:pt x="28911" y="6584"/>
                        <a:pt x="28629" y="6584"/>
                      </a:cubicBezTo>
                      <a:cubicBezTo>
                        <a:pt x="28307" y="6584"/>
                        <a:pt x="27993" y="6660"/>
                        <a:pt x="27584" y="6864"/>
                      </a:cubicBezTo>
                      <a:cubicBezTo>
                        <a:pt x="26906" y="7204"/>
                        <a:pt x="26354" y="7641"/>
                        <a:pt x="25781" y="8052"/>
                      </a:cubicBezTo>
                      <a:cubicBezTo>
                        <a:pt x="25474" y="8273"/>
                        <a:pt x="25285" y="8336"/>
                        <a:pt x="25064" y="8336"/>
                      </a:cubicBezTo>
                      <a:cubicBezTo>
                        <a:pt x="24869" y="8336"/>
                        <a:pt x="24650" y="8288"/>
                        <a:pt x="24304" y="8256"/>
                      </a:cubicBezTo>
                      <a:cubicBezTo>
                        <a:pt x="24212" y="8247"/>
                        <a:pt x="24121" y="8243"/>
                        <a:pt x="24031" y="8243"/>
                      </a:cubicBezTo>
                      <a:cubicBezTo>
                        <a:pt x="23439" y="8243"/>
                        <a:pt x="22874" y="8422"/>
                        <a:pt x="22349" y="8685"/>
                      </a:cubicBezTo>
                      <a:cubicBezTo>
                        <a:pt x="21815" y="8953"/>
                        <a:pt x="21194" y="9567"/>
                        <a:pt x="20539" y="9567"/>
                      </a:cubicBezTo>
                      <a:cubicBezTo>
                        <a:pt x="20504" y="9567"/>
                        <a:pt x="20470" y="9566"/>
                        <a:pt x="20435" y="9562"/>
                      </a:cubicBezTo>
                      <a:cubicBezTo>
                        <a:pt x="20067" y="9524"/>
                        <a:pt x="19901" y="9199"/>
                        <a:pt x="19558" y="9146"/>
                      </a:cubicBezTo>
                      <a:cubicBezTo>
                        <a:pt x="19526" y="9141"/>
                        <a:pt x="19494" y="9139"/>
                        <a:pt x="19464" y="9139"/>
                      </a:cubicBezTo>
                      <a:cubicBezTo>
                        <a:pt x="19229" y="9139"/>
                        <a:pt x="19046" y="9276"/>
                        <a:pt x="18834" y="9290"/>
                      </a:cubicBezTo>
                      <a:cubicBezTo>
                        <a:pt x="18781" y="9293"/>
                        <a:pt x="18727" y="9294"/>
                        <a:pt x="18674" y="9294"/>
                      </a:cubicBezTo>
                      <a:cubicBezTo>
                        <a:pt x="18126" y="9294"/>
                        <a:pt x="17583" y="9137"/>
                        <a:pt x="17218" y="8740"/>
                      </a:cubicBezTo>
                      <a:cubicBezTo>
                        <a:pt x="16643" y="8112"/>
                        <a:pt x="16487" y="7419"/>
                        <a:pt x="15528" y="7151"/>
                      </a:cubicBezTo>
                      <a:cubicBezTo>
                        <a:pt x="14782" y="6945"/>
                        <a:pt x="14260" y="6867"/>
                        <a:pt x="13554" y="6471"/>
                      </a:cubicBezTo>
                      <a:cubicBezTo>
                        <a:pt x="12775" y="6032"/>
                        <a:pt x="11993" y="5676"/>
                        <a:pt x="11090" y="5644"/>
                      </a:cubicBezTo>
                      <a:cubicBezTo>
                        <a:pt x="11058" y="5642"/>
                        <a:pt x="11027" y="5642"/>
                        <a:pt x="10995" y="5642"/>
                      </a:cubicBezTo>
                      <a:cubicBezTo>
                        <a:pt x="10343" y="5642"/>
                        <a:pt x="9731" y="5853"/>
                        <a:pt x="9129" y="5853"/>
                      </a:cubicBezTo>
                      <a:cubicBezTo>
                        <a:pt x="9125" y="5853"/>
                        <a:pt x="9122" y="5853"/>
                        <a:pt x="9118" y="5853"/>
                      </a:cubicBezTo>
                      <a:cubicBezTo>
                        <a:pt x="8551" y="5850"/>
                        <a:pt x="8001" y="5540"/>
                        <a:pt x="7494" y="5389"/>
                      </a:cubicBezTo>
                      <a:cubicBezTo>
                        <a:pt x="6932" y="5222"/>
                        <a:pt x="6352" y="5270"/>
                        <a:pt x="5760" y="5169"/>
                      </a:cubicBezTo>
                      <a:cubicBezTo>
                        <a:pt x="4375" y="4930"/>
                        <a:pt x="3619" y="3619"/>
                        <a:pt x="2325" y="3314"/>
                      </a:cubicBezTo>
                      <a:cubicBezTo>
                        <a:pt x="1432" y="3104"/>
                        <a:pt x="719" y="2895"/>
                        <a:pt x="0" y="2444"/>
                      </a:cubicBezTo>
                      <a:lnTo>
                        <a:pt x="0" y="2444"/>
                      </a:lnTo>
                      <a:lnTo>
                        <a:pt x="33" y="3087"/>
                      </a:lnTo>
                      <a:cubicBezTo>
                        <a:pt x="1281" y="4925"/>
                        <a:pt x="4128" y="7068"/>
                        <a:pt x="6466" y="7260"/>
                      </a:cubicBezTo>
                      <a:cubicBezTo>
                        <a:pt x="6639" y="7274"/>
                        <a:pt x="6816" y="7280"/>
                        <a:pt x="6996" y="7280"/>
                      </a:cubicBezTo>
                      <a:cubicBezTo>
                        <a:pt x="7867" y="7280"/>
                        <a:pt x="8809" y="7142"/>
                        <a:pt x="9693" y="7142"/>
                      </a:cubicBezTo>
                      <a:cubicBezTo>
                        <a:pt x="10014" y="7142"/>
                        <a:pt x="10327" y="7160"/>
                        <a:pt x="10626" y="7209"/>
                      </a:cubicBezTo>
                      <a:cubicBezTo>
                        <a:pt x="12248" y="7477"/>
                        <a:pt x="13614" y="8591"/>
                        <a:pt x="15115" y="9191"/>
                      </a:cubicBezTo>
                      <a:cubicBezTo>
                        <a:pt x="16943" y="9920"/>
                        <a:pt x="18733" y="10392"/>
                        <a:pt x="20738" y="10399"/>
                      </a:cubicBezTo>
                      <a:cubicBezTo>
                        <a:pt x="21105" y="10400"/>
                        <a:pt x="21479" y="10407"/>
                        <a:pt x="21854" y="10407"/>
                      </a:cubicBezTo>
                      <a:cubicBezTo>
                        <a:pt x="22563" y="10407"/>
                        <a:pt x="23277" y="10383"/>
                        <a:pt x="23961" y="10253"/>
                      </a:cubicBezTo>
                      <a:cubicBezTo>
                        <a:pt x="24921" y="10069"/>
                        <a:pt x="25812" y="9648"/>
                        <a:pt x="26767" y="9431"/>
                      </a:cubicBezTo>
                      <a:cubicBezTo>
                        <a:pt x="28516" y="9037"/>
                        <a:pt x="30434" y="8721"/>
                        <a:pt x="32294" y="8721"/>
                      </a:cubicBezTo>
                      <a:cubicBezTo>
                        <a:pt x="32861" y="8721"/>
                        <a:pt x="33422" y="8750"/>
                        <a:pt x="33972" y="8816"/>
                      </a:cubicBezTo>
                      <a:cubicBezTo>
                        <a:pt x="36498" y="9116"/>
                        <a:pt x="38977" y="9769"/>
                        <a:pt x="41494" y="10069"/>
                      </a:cubicBezTo>
                      <a:cubicBezTo>
                        <a:pt x="42161" y="10148"/>
                        <a:pt x="42846" y="10188"/>
                        <a:pt x="43538" y="10188"/>
                      </a:cubicBezTo>
                      <a:cubicBezTo>
                        <a:pt x="45517" y="10188"/>
                        <a:pt x="47546" y="9859"/>
                        <a:pt x="49331" y="9164"/>
                      </a:cubicBezTo>
                      <a:cubicBezTo>
                        <a:pt x="52266" y="8019"/>
                        <a:pt x="55138" y="6531"/>
                        <a:pt x="58146" y="5525"/>
                      </a:cubicBezTo>
                      <a:cubicBezTo>
                        <a:pt x="60955" y="4587"/>
                        <a:pt x="63765" y="4110"/>
                        <a:pt x="66735" y="3969"/>
                      </a:cubicBezTo>
                      <a:cubicBezTo>
                        <a:pt x="66866" y="3963"/>
                        <a:pt x="66997" y="3960"/>
                        <a:pt x="67128" y="3960"/>
                      </a:cubicBezTo>
                      <a:cubicBezTo>
                        <a:pt x="68746" y="3960"/>
                        <a:pt x="70305" y="4419"/>
                        <a:pt x="71862" y="4419"/>
                      </a:cubicBezTo>
                      <a:cubicBezTo>
                        <a:pt x="71897" y="4419"/>
                        <a:pt x="71931" y="4418"/>
                        <a:pt x="71965" y="4418"/>
                      </a:cubicBezTo>
                      <a:lnTo>
                        <a:pt x="71882" y="2797"/>
                      </a:lnTo>
                      <a:cubicBezTo>
                        <a:pt x="71865" y="2797"/>
                        <a:pt x="71849" y="2797"/>
                        <a:pt x="71833" y="2797"/>
                      </a:cubicBezTo>
                      <a:cubicBezTo>
                        <a:pt x="71688" y="2797"/>
                        <a:pt x="71546" y="2777"/>
                        <a:pt x="71405" y="2741"/>
                      </a:cubicBezTo>
                      <a:cubicBezTo>
                        <a:pt x="71087" y="2650"/>
                        <a:pt x="70934" y="2416"/>
                        <a:pt x="70601" y="2348"/>
                      </a:cubicBezTo>
                      <a:cubicBezTo>
                        <a:pt x="70519" y="2330"/>
                        <a:pt x="70429" y="2324"/>
                        <a:pt x="70336" y="2324"/>
                      </a:cubicBezTo>
                      <a:cubicBezTo>
                        <a:pt x="70133" y="2324"/>
                        <a:pt x="69918" y="2354"/>
                        <a:pt x="69741" y="2363"/>
                      </a:cubicBezTo>
                      <a:cubicBezTo>
                        <a:pt x="69671" y="2366"/>
                        <a:pt x="69605" y="2368"/>
                        <a:pt x="69544" y="2368"/>
                      </a:cubicBezTo>
                      <a:cubicBezTo>
                        <a:pt x="69055" y="2368"/>
                        <a:pt x="68812" y="2268"/>
                        <a:pt x="68266" y="2058"/>
                      </a:cubicBezTo>
                      <a:cubicBezTo>
                        <a:pt x="68008" y="1956"/>
                        <a:pt x="67813" y="1919"/>
                        <a:pt x="67641" y="1919"/>
                      </a:cubicBezTo>
                      <a:cubicBezTo>
                        <a:pt x="67301" y="1919"/>
                        <a:pt x="67052" y="2065"/>
                        <a:pt x="66586" y="2144"/>
                      </a:cubicBezTo>
                      <a:cubicBezTo>
                        <a:pt x="66487" y="2160"/>
                        <a:pt x="66396" y="2168"/>
                        <a:pt x="66310" y="2168"/>
                      </a:cubicBezTo>
                      <a:cubicBezTo>
                        <a:pt x="65737" y="2168"/>
                        <a:pt x="65452" y="1813"/>
                        <a:pt x="64980" y="1508"/>
                      </a:cubicBezTo>
                      <a:cubicBezTo>
                        <a:pt x="64668" y="1306"/>
                        <a:pt x="64447" y="1241"/>
                        <a:pt x="64250" y="1241"/>
                      </a:cubicBezTo>
                      <a:cubicBezTo>
                        <a:pt x="63919" y="1241"/>
                        <a:pt x="63658" y="1426"/>
                        <a:pt x="63152" y="1453"/>
                      </a:cubicBezTo>
                      <a:cubicBezTo>
                        <a:pt x="63128" y="1454"/>
                        <a:pt x="63105" y="1455"/>
                        <a:pt x="63083" y="1455"/>
                      </a:cubicBezTo>
                      <a:cubicBezTo>
                        <a:pt x="62308" y="1455"/>
                        <a:pt x="62024" y="713"/>
                        <a:pt x="61475" y="353"/>
                      </a:cubicBezTo>
                      <a:cubicBezTo>
                        <a:pt x="61099" y="106"/>
                        <a:pt x="60758" y="0"/>
                        <a:pt x="6044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8"/>
                <p:cNvSpPr/>
                <p:nvPr/>
              </p:nvSpPr>
              <p:spPr>
                <a:xfrm>
                  <a:off x="1561350" y="3102275"/>
                  <a:ext cx="23050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811" extrusionOk="0">
                      <a:moveTo>
                        <a:pt x="459" y="0"/>
                      </a:moveTo>
                      <a:cubicBezTo>
                        <a:pt x="439" y="0"/>
                        <a:pt x="419" y="2"/>
                        <a:pt x="399" y="4"/>
                      </a:cubicBezTo>
                      <a:cubicBezTo>
                        <a:pt x="162" y="37"/>
                        <a:pt x="1" y="244"/>
                        <a:pt x="34" y="466"/>
                      </a:cubicBezTo>
                      <a:cubicBezTo>
                        <a:pt x="66" y="665"/>
                        <a:pt x="248" y="811"/>
                        <a:pt x="459" y="811"/>
                      </a:cubicBezTo>
                      <a:cubicBezTo>
                        <a:pt x="480" y="811"/>
                        <a:pt x="501" y="809"/>
                        <a:pt x="523" y="806"/>
                      </a:cubicBezTo>
                      <a:cubicBezTo>
                        <a:pt x="760" y="776"/>
                        <a:pt x="921" y="569"/>
                        <a:pt x="886" y="347"/>
                      </a:cubicBezTo>
                      <a:cubicBezTo>
                        <a:pt x="856" y="144"/>
                        <a:pt x="670" y="0"/>
                        <a:pt x="4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8"/>
                <p:cNvSpPr/>
                <p:nvPr/>
              </p:nvSpPr>
              <p:spPr>
                <a:xfrm>
                  <a:off x="1634550" y="3048300"/>
                  <a:ext cx="23025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11" extrusionOk="0">
                      <a:moveTo>
                        <a:pt x="463" y="0"/>
                      </a:moveTo>
                      <a:cubicBezTo>
                        <a:pt x="442" y="0"/>
                        <a:pt x="420" y="2"/>
                        <a:pt x="399" y="5"/>
                      </a:cubicBezTo>
                      <a:cubicBezTo>
                        <a:pt x="162" y="38"/>
                        <a:pt x="0" y="242"/>
                        <a:pt x="36" y="464"/>
                      </a:cubicBezTo>
                      <a:cubicBezTo>
                        <a:pt x="66" y="665"/>
                        <a:pt x="252" y="810"/>
                        <a:pt x="463" y="810"/>
                      </a:cubicBezTo>
                      <a:cubicBezTo>
                        <a:pt x="483" y="810"/>
                        <a:pt x="503" y="809"/>
                        <a:pt x="522" y="807"/>
                      </a:cubicBezTo>
                      <a:cubicBezTo>
                        <a:pt x="759" y="774"/>
                        <a:pt x="921" y="567"/>
                        <a:pt x="888" y="345"/>
                      </a:cubicBezTo>
                      <a:cubicBezTo>
                        <a:pt x="856" y="146"/>
                        <a:pt x="674" y="0"/>
                        <a:pt x="4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8"/>
                <p:cNvSpPr/>
                <p:nvPr/>
              </p:nvSpPr>
              <p:spPr>
                <a:xfrm>
                  <a:off x="1688950" y="3080000"/>
                  <a:ext cx="23025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11" extrusionOk="0">
                      <a:moveTo>
                        <a:pt x="460" y="1"/>
                      </a:moveTo>
                      <a:cubicBezTo>
                        <a:pt x="439" y="1"/>
                        <a:pt x="418" y="2"/>
                        <a:pt x="396" y="5"/>
                      </a:cubicBezTo>
                      <a:cubicBezTo>
                        <a:pt x="162" y="35"/>
                        <a:pt x="1" y="242"/>
                        <a:pt x="33" y="464"/>
                      </a:cubicBezTo>
                      <a:cubicBezTo>
                        <a:pt x="66" y="665"/>
                        <a:pt x="250" y="811"/>
                        <a:pt x="463" y="811"/>
                      </a:cubicBezTo>
                      <a:cubicBezTo>
                        <a:pt x="483" y="811"/>
                        <a:pt x="503" y="810"/>
                        <a:pt x="523" y="807"/>
                      </a:cubicBezTo>
                      <a:cubicBezTo>
                        <a:pt x="757" y="774"/>
                        <a:pt x="921" y="567"/>
                        <a:pt x="886" y="346"/>
                      </a:cubicBezTo>
                      <a:cubicBezTo>
                        <a:pt x="854" y="146"/>
                        <a:pt x="671" y="1"/>
                        <a:pt x="4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8"/>
                <p:cNvSpPr/>
                <p:nvPr/>
              </p:nvSpPr>
              <p:spPr>
                <a:xfrm>
                  <a:off x="1705600" y="3115200"/>
                  <a:ext cx="23025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11" extrusionOk="0">
                      <a:moveTo>
                        <a:pt x="459" y="0"/>
                      </a:moveTo>
                      <a:cubicBezTo>
                        <a:pt x="439" y="0"/>
                        <a:pt x="419" y="2"/>
                        <a:pt x="399" y="4"/>
                      </a:cubicBezTo>
                      <a:cubicBezTo>
                        <a:pt x="162" y="37"/>
                        <a:pt x="0" y="244"/>
                        <a:pt x="36" y="466"/>
                      </a:cubicBezTo>
                      <a:cubicBezTo>
                        <a:pt x="65" y="665"/>
                        <a:pt x="250" y="810"/>
                        <a:pt x="459" y="810"/>
                      </a:cubicBezTo>
                      <a:cubicBezTo>
                        <a:pt x="480" y="810"/>
                        <a:pt x="501" y="809"/>
                        <a:pt x="522" y="806"/>
                      </a:cubicBezTo>
                      <a:cubicBezTo>
                        <a:pt x="759" y="776"/>
                        <a:pt x="921" y="569"/>
                        <a:pt x="888" y="347"/>
                      </a:cubicBezTo>
                      <a:cubicBezTo>
                        <a:pt x="856" y="144"/>
                        <a:pt x="672" y="0"/>
                        <a:pt x="45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8"/>
                <p:cNvSpPr/>
                <p:nvPr/>
              </p:nvSpPr>
              <p:spPr>
                <a:xfrm>
                  <a:off x="1850200" y="3135475"/>
                  <a:ext cx="23050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812" extrusionOk="0">
                      <a:moveTo>
                        <a:pt x="463" y="1"/>
                      </a:moveTo>
                      <a:cubicBezTo>
                        <a:pt x="442" y="1"/>
                        <a:pt x="421" y="2"/>
                        <a:pt x="399" y="5"/>
                      </a:cubicBezTo>
                      <a:cubicBezTo>
                        <a:pt x="162" y="38"/>
                        <a:pt x="1" y="242"/>
                        <a:pt x="36" y="464"/>
                      </a:cubicBezTo>
                      <a:cubicBezTo>
                        <a:pt x="66" y="664"/>
                        <a:pt x="251" y="811"/>
                        <a:pt x="461" y="811"/>
                      </a:cubicBezTo>
                      <a:cubicBezTo>
                        <a:pt x="481" y="811"/>
                        <a:pt x="502" y="810"/>
                        <a:pt x="523" y="807"/>
                      </a:cubicBezTo>
                      <a:cubicBezTo>
                        <a:pt x="760" y="774"/>
                        <a:pt x="921" y="567"/>
                        <a:pt x="889" y="348"/>
                      </a:cubicBezTo>
                      <a:cubicBezTo>
                        <a:pt x="856" y="146"/>
                        <a:pt x="674" y="1"/>
                        <a:pt x="4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8"/>
                <p:cNvSpPr/>
                <p:nvPr/>
              </p:nvSpPr>
              <p:spPr>
                <a:xfrm>
                  <a:off x="1596475" y="3105000"/>
                  <a:ext cx="125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8" extrusionOk="0">
                      <a:moveTo>
                        <a:pt x="252" y="1"/>
                      </a:moveTo>
                      <a:cubicBezTo>
                        <a:pt x="240" y="1"/>
                        <a:pt x="227" y="2"/>
                        <a:pt x="215" y="4"/>
                      </a:cubicBezTo>
                      <a:cubicBezTo>
                        <a:pt x="91" y="16"/>
                        <a:pt x="0" y="130"/>
                        <a:pt x="15" y="256"/>
                      </a:cubicBezTo>
                      <a:cubicBezTo>
                        <a:pt x="36" y="369"/>
                        <a:pt x="136" y="448"/>
                        <a:pt x="246" y="448"/>
                      </a:cubicBezTo>
                      <a:cubicBezTo>
                        <a:pt x="258" y="448"/>
                        <a:pt x="270" y="447"/>
                        <a:pt x="283" y="445"/>
                      </a:cubicBezTo>
                      <a:cubicBezTo>
                        <a:pt x="409" y="432"/>
                        <a:pt x="500" y="319"/>
                        <a:pt x="485" y="193"/>
                      </a:cubicBezTo>
                      <a:cubicBezTo>
                        <a:pt x="462" y="79"/>
                        <a:pt x="364" y="1"/>
                        <a:pt x="25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8"/>
                <p:cNvSpPr/>
                <p:nvPr/>
              </p:nvSpPr>
              <p:spPr>
                <a:xfrm>
                  <a:off x="1731825" y="3109425"/>
                  <a:ext cx="125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8" extrusionOk="0">
                      <a:moveTo>
                        <a:pt x="254" y="0"/>
                      </a:moveTo>
                      <a:cubicBezTo>
                        <a:pt x="242" y="0"/>
                        <a:pt x="230" y="1"/>
                        <a:pt x="217" y="3"/>
                      </a:cubicBezTo>
                      <a:cubicBezTo>
                        <a:pt x="91" y="18"/>
                        <a:pt x="0" y="132"/>
                        <a:pt x="18" y="255"/>
                      </a:cubicBezTo>
                      <a:cubicBezTo>
                        <a:pt x="38" y="369"/>
                        <a:pt x="136" y="448"/>
                        <a:pt x="248" y="448"/>
                      </a:cubicBezTo>
                      <a:cubicBezTo>
                        <a:pt x="260" y="448"/>
                        <a:pt x="273" y="447"/>
                        <a:pt x="285" y="445"/>
                      </a:cubicBezTo>
                      <a:cubicBezTo>
                        <a:pt x="411" y="432"/>
                        <a:pt x="500" y="318"/>
                        <a:pt x="484" y="192"/>
                      </a:cubicBezTo>
                      <a:cubicBezTo>
                        <a:pt x="464" y="81"/>
                        <a:pt x="366" y="0"/>
                        <a:pt x="25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8"/>
                <p:cNvSpPr/>
                <p:nvPr/>
              </p:nvSpPr>
              <p:spPr>
                <a:xfrm>
                  <a:off x="1833075" y="3151900"/>
                  <a:ext cx="125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7" extrusionOk="0">
                      <a:moveTo>
                        <a:pt x="254" y="1"/>
                      </a:moveTo>
                      <a:cubicBezTo>
                        <a:pt x="242" y="1"/>
                        <a:pt x="229" y="2"/>
                        <a:pt x="217" y="4"/>
                      </a:cubicBezTo>
                      <a:cubicBezTo>
                        <a:pt x="91" y="16"/>
                        <a:pt x="0" y="130"/>
                        <a:pt x="18" y="256"/>
                      </a:cubicBezTo>
                      <a:cubicBezTo>
                        <a:pt x="38" y="368"/>
                        <a:pt x="134" y="446"/>
                        <a:pt x="243" y="446"/>
                      </a:cubicBezTo>
                      <a:cubicBezTo>
                        <a:pt x="257" y="446"/>
                        <a:pt x="271" y="445"/>
                        <a:pt x="285" y="443"/>
                      </a:cubicBezTo>
                      <a:cubicBezTo>
                        <a:pt x="411" y="430"/>
                        <a:pt x="499" y="316"/>
                        <a:pt x="484" y="190"/>
                      </a:cubicBezTo>
                      <a:cubicBezTo>
                        <a:pt x="464" y="79"/>
                        <a:pt x="364" y="1"/>
                        <a:pt x="25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8"/>
                <p:cNvSpPr/>
                <p:nvPr/>
              </p:nvSpPr>
              <p:spPr>
                <a:xfrm>
                  <a:off x="1764675" y="3137475"/>
                  <a:ext cx="125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8" extrusionOk="0">
                      <a:moveTo>
                        <a:pt x="251" y="0"/>
                      </a:moveTo>
                      <a:cubicBezTo>
                        <a:pt x="239" y="0"/>
                        <a:pt x="227" y="1"/>
                        <a:pt x="214" y="3"/>
                      </a:cubicBezTo>
                      <a:cubicBezTo>
                        <a:pt x="91" y="18"/>
                        <a:pt x="0" y="132"/>
                        <a:pt x="15" y="256"/>
                      </a:cubicBezTo>
                      <a:cubicBezTo>
                        <a:pt x="36" y="369"/>
                        <a:pt x="134" y="448"/>
                        <a:pt x="245" y="448"/>
                      </a:cubicBezTo>
                      <a:cubicBezTo>
                        <a:pt x="257" y="448"/>
                        <a:pt x="270" y="447"/>
                        <a:pt x="282" y="445"/>
                      </a:cubicBezTo>
                      <a:cubicBezTo>
                        <a:pt x="409" y="432"/>
                        <a:pt x="499" y="319"/>
                        <a:pt x="484" y="192"/>
                      </a:cubicBezTo>
                      <a:cubicBezTo>
                        <a:pt x="461" y="81"/>
                        <a:pt x="363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8"/>
                <p:cNvSpPr/>
                <p:nvPr/>
              </p:nvSpPr>
              <p:spPr>
                <a:xfrm>
                  <a:off x="1642800" y="3084725"/>
                  <a:ext cx="81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2" extrusionOk="0">
                      <a:moveTo>
                        <a:pt x="162" y="1"/>
                      </a:moveTo>
                      <a:cubicBezTo>
                        <a:pt x="155" y="1"/>
                        <a:pt x="147" y="2"/>
                        <a:pt x="139" y="3"/>
                      </a:cubicBezTo>
                      <a:cubicBezTo>
                        <a:pt x="59" y="13"/>
                        <a:pt x="1" y="86"/>
                        <a:pt x="11" y="167"/>
                      </a:cubicBezTo>
                      <a:cubicBezTo>
                        <a:pt x="25" y="240"/>
                        <a:pt x="88" y="292"/>
                        <a:pt x="161" y="292"/>
                      </a:cubicBezTo>
                      <a:cubicBezTo>
                        <a:pt x="169" y="292"/>
                        <a:pt x="177" y="291"/>
                        <a:pt x="185" y="290"/>
                      </a:cubicBezTo>
                      <a:cubicBezTo>
                        <a:pt x="266" y="280"/>
                        <a:pt x="324" y="207"/>
                        <a:pt x="313" y="126"/>
                      </a:cubicBezTo>
                      <a:cubicBezTo>
                        <a:pt x="300" y="53"/>
                        <a:pt x="234" y="1"/>
                        <a:pt x="1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8"/>
                <p:cNvSpPr/>
                <p:nvPr/>
              </p:nvSpPr>
              <p:spPr>
                <a:xfrm>
                  <a:off x="1610225" y="3048900"/>
                  <a:ext cx="815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91" extrusionOk="0">
                      <a:moveTo>
                        <a:pt x="168" y="1"/>
                      </a:moveTo>
                      <a:cubicBezTo>
                        <a:pt x="159" y="1"/>
                        <a:pt x="150" y="2"/>
                        <a:pt x="141" y="3"/>
                      </a:cubicBezTo>
                      <a:cubicBezTo>
                        <a:pt x="58" y="11"/>
                        <a:pt x="0" y="84"/>
                        <a:pt x="10" y="167"/>
                      </a:cubicBezTo>
                      <a:cubicBezTo>
                        <a:pt x="24" y="240"/>
                        <a:pt x="89" y="290"/>
                        <a:pt x="160" y="290"/>
                      </a:cubicBezTo>
                      <a:cubicBezTo>
                        <a:pt x="168" y="290"/>
                        <a:pt x="176" y="290"/>
                        <a:pt x="184" y="288"/>
                      </a:cubicBezTo>
                      <a:cubicBezTo>
                        <a:pt x="267" y="281"/>
                        <a:pt x="325" y="205"/>
                        <a:pt x="315" y="124"/>
                      </a:cubicBezTo>
                      <a:cubicBezTo>
                        <a:pt x="302" y="53"/>
                        <a:pt x="239" y="1"/>
                        <a:pt x="16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8"/>
                <p:cNvSpPr/>
                <p:nvPr/>
              </p:nvSpPr>
              <p:spPr>
                <a:xfrm>
                  <a:off x="1584925" y="3081950"/>
                  <a:ext cx="817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90" extrusionOk="0">
                      <a:moveTo>
                        <a:pt x="164" y="1"/>
                      </a:moveTo>
                      <a:cubicBezTo>
                        <a:pt x="156" y="1"/>
                        <a:pt x="148" y="2"/>
                        <a:pt x="140" y="3"/>
                      </a:cubicBezTo>
                      <a:cubicBezTo>
                        <a:pt x="59" y="10"/>
                        <a:pt x="1" y="86"/>
                        <a:pt x="11" y="167"/>
                      </a:cubicBezTo>
                      <a:cubicBezTo>
                        <a:pt x="25" y="239"/>
                        <a:pt x="89" y="290"/>
                        <a:pt x="161" y="290"/>
                      </a:cubicBezTo>
                      <a:cubicBezTo>
                        <a:pt x="169" y="290"/>
                        <a:pt x="177" y="289"/>
                        <a:pt x="185" y="288"/>
                      </a:cubicBezTo>
                      <a:cubicBezTo>
                        <a:pt x="266" y="280"/>
                        <a:pt x="326" y="207"/>
                        <a:pt x="314" y="124"/>
                      </a:cubicBezTo>
                      <a:cubicBezTo>
                        <a:pt x="300" y="51"/>
                        <a:pt x="237" y="1"/>
                        <a:pt x="16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8"/>
                <p:cNvSpPr/>
                <p:nvPr/>
              </p:nvSpPr>
              <p:spPr>
                <a:xfrm>
                  <a:off x="1676100" y="3099625"/>
                  <a:ext cx="46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67" extrusionOk="0">
                      <a:moveTo>
                        <a:pt x="95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5" y="7"/>
                        <a:pt x="0" y="50"/>
                        <a:pt x="8" y="98"/>
                      </a:cubicBezTo>
                      <a:cubicBezTo>
                        <a:pt x="15" y="138"/>
                        <a:pt x="52" y="167"/>
                        <a:pt x="92" y="167"/>
                      </a:cubicBezTo>
                      <a:cubicBezTo>
                        <a:pt x="97" y="167"/>
                        <a:pt x="101" y="167"/>
                        <a:pt x="106" y="166"/>
                      </a:cubicBezTo>
                      <a:cubicBezTo>
                        <a:pt x="154" y="161"/>
                        <a:pt x="187" y="120"/>
                        <a:pt x="182" y="72"/>
                      </a:cubicBezTo>
                      <a:cubicBezTo>
                        <a:pt x="173" y="29"/>
                        <a:pt x="137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8"/>
                <p:cNvSpPr/>
                <p:nvPr/>
              </p:nvSpPr>
              <p:spPr>
                <a:xfrm>
                  <a:off x="1619675" y="3075300"/>
                  <a:ext cx="4675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70" extrusionOk="0">
                      <a:moveTo>
                        <a:pt x="95" y="0"/>
                      </a:moveTo>
                      <a:cubicBezTo>
                        <a:pt x="90" y="0"/>
                        <a:pt x="86" y="1"/>
                        <a:pt x="81" y="1"/>
                      </a:cubicBezTo>
                      <a:cubicBezTo>
                        <a:pt x="33" y="7"/>
                        <a:pt x="0" y="49"/>
                        <a:pt x="8" y="97"/>
                      </a:cubicBezTo>
                      <a:cubicBezTo>
                        <a:pt x="15" y="138"/>
                        <a:pt x="52" y="169"/>
                        <a:pt x="93" y="169"/>
                      </a:cubicBezTo>
                      <a:cubicBezTo>
                        <a:pt x="97" y="169"/>
                        <a:pt x="102" y="169"/>
                        <a:pt x="106" y="168"/>
                      </a:cubicBezTo>
                      <a:cubicBezTo>
                        <a:pt x="154" y="163"/>
                        <a:pt x="187" y="120"/>
                        <a:pt x="182" y="72"/>
                      </a:cubicBezTo>
                      <a:cubicBezTo>
                        <a:pt x="173" y="31"/>
                        <a:pt x="137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8"/>
                <p:cNvSpPr/>
                <p:nvPr/>
              </p:nvSpPr>
              <p:spPr>
                <a:xfrm>
                  <a:off x="1741400" y="3094425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6" y="1"/>
                      </a:moveTo>
                      <a:cubicBezTo>
                        <a:pt x="156" y="1"/>
                        <a:pt x="136" y="5"/>
                        <a:pt x="117" y="13"/>
                      </a:cubicBezTo>
                      <a:cubicBezTo>
                        <a:pt x="38" y="38"/>
                        <a:pt x="1" y="127"/>
                        <a:pt x="33" y="202"/>
                      </a:cubicBezTo>
                      <a:cubicBezTo>
                        <a:pt x="60" y="257"/>
                        <a:pt x="116" y="289"/>
                        <a:pt x="175" y="289"/>
                      </a:cubicBezTo>
                      <a:cubicBezTo>
                        <a:pt x="195" y="289"/>
                        <a:pt x="215" y="286"/>
                        <a:pt x="235" y="278"/>
                      </a:cubicBezTo>
                      <a:cubicBezTo>
                        <a:pt x="311" y="250"/>
                        <a:pt x="349" y="164"/>
                        <a:pt x="316" y="89"/>
                      </a:cubicBezTo>
                      <a:cubicBezTo>
                        <a:pt x="290" y="34"/>
                        <a:pt x="234" y="1"/>
                        <a:pt x="17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8"/>
                <p:cNvSpPr/>
                <p:nvPr/>
              </p:nvSpPr>
              <p:spPr>
                <a:xfrm>
                  <a:off x="1743475" y="3129500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5" y="1"/>
                      </a:moveTo>
                      <a:cubicBezTo>
                        <a:pt x="156" y="1"/>
                        <a:pt x="136" y="5"/>
                        <a:pt x="117" y="12"/>
                      </a:cubicBezTo>
                      <a:cubicBezTo>
                        <a:pt x="39" y="40"/>
                        <a:pt x="1" y="126"/>
                        <a:pt x="34" y="201"/>
                      </a:cubicBezTo>
                      <a:cubicBezTo>
                        <a:pt x="60" y="256"/>
                        <a:pt x="116" y="289"/>
                        <a:pt x="174" y="289"/>
                      </a:cubicBezTo>
                      <a:cubicBezTo>
                        <a:pt x="193" y="289"/>
                        <a:pt x="213" y="285"/>
                        <a:pt x="233" y="277"/>
                      </a:cubicBezTo>
                      <a:cubicBezTo>
                        <a:pt x="311" y="252"/>
                        <a:pt x="349" y="163"/>
                        <a:pt x="316" y="88"/>
                      </a:cubicBezTo>
                      <a:cubicBezTo>
                        <a:pt x="290" y="33"/>
                        <a:pt x="233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8"/>
                <p:cNvSpPr/>
                <p:nvPr/>
              </p:nvSpPr>
              <p:spPr>
                <a:xfrm>
                  <a:off x="1801675" y="3127050"/>
                  <a:ext cx="8725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1" extrusionOk="0">
                      <a:moveTo>
                        <a:pt x="171" y="1"/>
                      </a:moveTo>
                      <a:cubicBezTo>
                        <a:pt x="152" y="1"/>
                        <a:pt x="133" y="4"/>
                        <a:pt x="114" y="12"/>
                      </a:cubicBezTo>
                      <a:cubicBezTo>
                        <a:pt x="38" y="40"/>
                        <a:pt x="0" y="128"/>
                        <a:pt x="33" y="201"/>
                      </a:cubicBezTo>
                      <a:cubicBezTo>
                        <a:pt x="60" y="258"/>
                        <a:pt x="116" y="290"/>
                        <a:pt x="174" y="290"/>
                      </a:cubicBezTo>
                      <a:cubicBezTo>
                        <a:pt x="194" y="290"/>
                        <a:pt x="213" y="287"/>
                        <a:pt x="232" y="279"/>
                      </a:cubicBezTo>
                      <a:cubicBezTo>
                        <a:pt x="310" y="251"/>
                        <a:pt x="348" y="166"/>
                        <a:pt x="315" y="90"/>
                      </a:cubicBezTo>
                      <a:cubicBezTo>
                        <a:pt x="287" y="35"/>
                        <a:pt x="231" y="1"/>
                        <a:pt x="17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8"/>
                <p:cNvSpPr/>
                <p:nvPr/>
              </p:nvSpPr>
              <p:spPr>
                <a:xfrm>
                  <a:off x="1700425" y="3067300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5" y="0"/>
                      </a:moveTo>
                      <a:cubicBezTo>
                        <a:pt x="155" y="0"/>
                        <a:pt x="135" y="4"/>
                        <a:pt x="117" y="11"/>
                      </a:cubicBezTo>
                      <a:cubicBezTo>
                        <a:pt x="38" y="39"/>
                        <a:pt x="1" y="125"/>
                        <a:pt x="33" y="200"/>
                      </a:cubicBezTo>
                      <a:cubicBezTo>
                        <a:pt x="62" y="256"/>
                        <a:pt x="118" y="289"/>
                        <a:pt x="177" y="289"/>
                      </a:cubicBezTo>
                      <a:cubicBezTo>
                        <a:pt x="197" y="289"/>
                        <a:pt x="216" y="286"/>
                        <a:pt x="235" y="279"/>
                      </a:cubicBezTo>
                      <a:cubicBezTo>
                        <a:pt x="311" y="251"/>
                        <a:pt x="349" y="163"/>
                        <a:pt x="316" y="90"/>
                      </a:cubicBezTo>
                      <a:cubicBezTo>
                        <a:pt x="289" y="33"/>
                        <a:pt x="233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8"/>
                <p:cNvSpPr/>
                <p:nvPr/>
              </p:nvSpPr>
              <p:spPr>
                <a:xfrm>
                  <a:off x="1716300" y="3091125"/>
                  <a:ext cx="50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67" extrusionOk="0">
                      <a:moveTo>
                        <a:pt x="101" y="0"/>
                      </a:moveTo>
                      <a:cubicBezTo>
                        <a:pt x="91" y="0"/>
                        <a:pt x="80" y="2"/>
                        <a:pt x="69" y="6"/>
                      </a:cubicBezTo>
                      <a:cubicBezTo>
                        <a:pt x="24" y="22"/>
                        <a:pt x="1" y="72"/>
                        <a:pt x="21" y="115"/>
                      </a:cubicBezTo>
                      <a:cubicBezTo>
                        <a:pt x="36" y="147"/>
                        <a:pt x="69" y="167"/>
                        <a:pt x="103" y="167"/>
                      </a:cubicBezTo>
                      <a:cubicBezTo>
                        <a:pt x="115" y="167"/>
                        <a:pt x="126" y="165"/>
                        <a:pt x="137" y="160"/>
                      </a:cubicBezTo>
                      <a:cubicBezTo>
                        <a:pt x="180" y="145"/>
                        <a:pt x="203" y="95"/>
                        <a:pt x="183" y="52"/>
                      </a:cubicBezTo>
                      <a:cubicBezTo>
                        <a:pt x="167" y="20"/>
                        <a:pt x="135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8"/>
                <p:cNvSpPr/>
                <p:nvPr/>
              </p:nvSpPr>
              <p:spPr>
                <a:xfrm>
                  <a:off x="1195900" y="3140425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4" y="0"/>
                      </a:moveTo>
                      <a:cubicBezTo>
                        <a:pt x="154" y="0"/>
                        <a:pt x="134" y="4"/>
                        <a:pt x="114" y="11"/>
                      </a:cubicBezTo>
                      <a:cubicBezTo>
                        <a:pt x="39" y="39"/>
                        <a:pt x="1" y="125"/>
                        <a:pt x="34" y="201"/>
                      </a:cubicBezTo>
                      <a:cubicBezTo>
                        <a:pt x="60" y="256"/>
                        <a:pt x="117" y="290"/>
                        <a:pt x="176" y="290"/>
                      </a:cubicBezTo>
                      <a:cubicBezTo>
                        <a:pt x="195" y="290"/>
                        <a:pt x="215" y="286"/>
                        <a:pt x="233" y="279"/>
                      </a:cubicBezTo>
                      <a:cubicBezTo>
                        <a:pt x="311" y="251"/>
                        <a:pt x="349" y="163"/>
                        <a:pt x="316" y="90"/>
                      </a:cubicBezTo>
                      <a:cubicBezTo>
                        <a:pt x="290" y="33"/>
                        <a:pt x="233" y="0"/>
                        <a:pt x="17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8"/>
                <p:cNvSpPr/>
                <p:nvPr/>
              </p:nvSpPr>
              <p:spPr>
                <a:xfrm>
                  <a:off x="1239400" y="3176000"/>
                  <a:ext cx="867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290" extrusionOk="0">
                      <a:moveTo>
                        <a:pt x="174" y="1"/>
                      </a:moveTo>
                      <a:cubicBezTo>
                        <a:pt x="154" y="1"/>
                        <a:pt x="134" y="5"/>
                        <a:pt x="114" y="13"/>
                      </a:cubicBezTo>
                      <a:cubicBezTo>
                        <a:pt x="39" y="38"/>
                        <a:pt x="1" y="127"/>
                        <a:pt x="31" y="202"/>
                      </a:cubicBezTo>
                      <a:cubicBezTo>
                        <a:pt x="59" y="257"/>
                        <a:pt x="115" y="289"/>
                        <a:pt x="173" y="289"/>
                      </a:cubicBezTo>
                      <a:cubicBezTo>
                        <a:pt x="193" y="289"/>
                        <a:pt x="213" y="286"/>
                        <a:pt x="233" y="278"/>
                      </a:cubicBezTo>
                      <a:cubicBezTo>
                        <a:pt x="309" y="250"/>
                        <a:pt x="346" y="164"/>
                        <a:pt x="316" y="89"/>
                      </a:cubicBezTo>
                      <a:cubicBezTo>
                        <a:pt x="288" y="34"/>
                        <a:pt x="232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8"/>
                <p:cNvSpPr/>
                <p:nvPr/>
              </p:nvSpPr>
              <p:spPr>
                <a:xfrm>
                  <a:off x="1213250" y="3160650"/>
                  <a:ext cx="50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68" extrusionOk="0">
                      <a:moveTo>
                        <a:pt x="101" y="0"/>
                      </a:moveTo>
                      <a:cubicBezTo>
                        <a:pt x="90" y="0"/>
                        <a:pt x="79" y="2"/>
                        <a:pt x="68" y="7"/>
                      </a:cubicBezTo>
                      <a:cubicBezTo>
                        <a:pt x="23" y="22"/>
                        <a:pt x="0" y="72"/>
                        <a:pt x="21" y="115"/>
                      </a:cubicBezTo>
                      <a:cubicBezTo>
                        <a:pt x="36" y="148"/>
                        <a:pt x="68" y="167"/>
                        <a:pt x="103" y="167"/>
                      </a:cubicBezTo>
                      <a:cubicBezTo>
                        <a:pt x="114" y="167"/>
                        <a:pt x="125" y="165"/>
                        <a:pt x="137" y="161"/>
                      </a:cubicBezTo>
                      <a:cubicBezTo>
                        <a:pt x="179" y="146"/>
                        <a:pt x="202" y="95"/>
                        <a:pt x="182" y="52"/>
                      </a:cubicBezTo>
                      <a:cubicBezTo>
                        <a:pt x="167" y="20"/>
                        <a:pt x="134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8"/>
                <p:cNvSpPr/>
                <p:nvPr/>
              </p:nvSpPr>
              <p:spPr>
                <a:xfrm>
                  <a:off x="1215525" y="3132400"/>
                  <a:ext cx="50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68" extrusionOk="0">
                      <a:moveTo>
                        <a:pt x="100" y="0"/>
                      </a:moveTo>
                      <a:cubicBezTo>
                        <a:pt x="89" y="0"/>
                        <a:pt x="77" y="3"/>
                        <a:pt x="66" y="7"/>
                      </a:cubicBezTo>
                      <a:cubicBezTo>
                        <a:pt x="20" y="22"/>
                        <a:pt x="0" y="73"/>
                        <a:pt x="18" y="116"/>
                      </a:cubicBezTo>
                      <a:cubicBezTo>
                        <a:pt x="33" y="148"/>
                        <a:pt x="66" y="167"/>
                        <a:pt x="100" y="167"/>
                      </a:cubicBezTo>
                      <a:cubicBezTo>
                        <a:pt x="111" y="167"/>
                        <a:pt x="123" y="165"/>
                        <a:pt x="134" y="161"/>
                      </a:cubicBezTo>
                      <a:cubicBezTo>
                        <a:pt x="177" y="143"/>
                        <a:pt x="199" y="95"/>
                        <a:pt x="182" y="50"/>
                      </a:cubicBezTo>
                      <a:cubicBezTo>
                        <a:pt x="165" y="18"/>
                        <a:pt x="133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8"/>
                <p:cNvSpPr/>
                <p:nvPr/>
              </p:nvSpPr>
              <p:spPr>
                <a:xfrm>
                  <a:off x="1684475" y="3074225"/>
                  <a:ext cx="47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7" extrusionOk="0">
                      <a:moveTo>
                        <a:pt x="96" y="0"/>
                      </a:moveTo>
                      <a:cubicBezTo>
                        <a:pt x="91" y="0"/>
                        <a:pt x="86" y="1"/>
                        <a:pt x="81" y="2"/>
                      </a:cubicBezTo>
                      <a:cubicBezTo>
                        <a:pt x="33" y="7"/>
                        <a:pt x="1" y="50"/>
                        <a:pt x="6" y="97"/>
                      </a:cubicBezTo>
                      <a:cubicBezTo>
                        <a:pt x="15" y="138"/>
                        <a:pt x="52" y="167"/>
                        <a:pt x="92" y="167"/>
                      </a:cubicBezTo>
                      <a:cubicBezTo>
                        <a:pt x="97" y="167"/>
                        <a:pt x="102" y="166"/>
                        <a:pt x="106" y="166"/>
                      </a:cubicBezTo>
                      <a:cubicBezTo>
                        <a:pt x="154" y="160"/>
                        <a:pt x="187" y="118"/>
                        <a:pt x="182" y="72"/>
                      </a:cubicBezTo>
                      <a:cubicBezTo>
                        <a:pt x="173" y="29"/>
                        <a:pt x="138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8"/>
                <p:cNvSpPr/>
                <p:nvPr/>
              </p:nvSpPr>
              <p:spPr>
                <a:xfrm>
                  <a:off x="1812950" y="3139475"/>
                  <a:ext cx="86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" h="289" extrusionOk="0">
                      <a:moveTo>
                        <a:pt x="173" y="0"/>
                      </a:moveTo>
                      <a:cubicBezTo>
                        <a:pt x="153" y="0"/>
                        <a:pt x="133" y="4"/>
                        <a:pt x="114" y="12"/>
                      </a:cubicBezTo>
                      <a:cubicBezTo>
                        <a:pt x="36" y="39"/>
                        <a:pt x="1" y="125"/>
                        <a:pt x="31" y="201"/>
                      </a:cubicBezTo>
                      <a:cubicBezTo>
                        <a:pt x="59" y="255"/>
                        <a:pt x="114" y="289"/>
                        <a:pt x="172" y="289"/>
                      </a:cubicBezTo>
                      <a:cubicBezTo>
                        <a:pt x="192" y="289"/>
                        <a:pt x="213" y="285"/>
                        <a:pt x="233" y="276"/>
                      </a:cubicBezTo>
                      <a:cubicBezTo>
                        <a:pt x="308" y="251"/>
                        <a:pt x="346" y="163"/>
                        <a:pt x="313" y="87"/>
                      </a:cubicBezTo>
                      <a:cubicBezTo>
                        <a:pt x="287" y="33"/>
                        <a:pt x="231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8"/>
                <p:cNvSpPr/>
                <p:nvPr/>
              </p:nvSpPr>
              <p:spPr>
                <a:xfrm>
                  <a:off x="1771925" y="3112300"/>
                  <a:ext cx="8725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1" extrusionOk="0">
                      <a:moveTo>
                        <a:pt x="174" y="1"/>
                      </a:moveTo>
                      <a:cubicBezTo>
                        <a:pt x="155" y="1"/>
                        <a:pt x="135" y="4"/>
                        <a:pt x="116" y="12"/>
                      </a:cubicBezTo>
                      <a:cubicBezTo>
                        <a:pt x="38" y="40"/>
                        <a:pt x="0" y="125"/>
                        <a:pt x="33" y="201"/>
                      </a:cubicBezTo>
                      <a:cubicBezTo>
                        <a:pt x="61" y="258"/>
                        <a:pt x="117" y="290"/>
                        <a:pt x="175" y="290"/>
                      </a:cubicBezTo>
                      <a:cubicBezTo>
                        <a:pt x="195" y="290"/>
                        <a:pt x="215" y="287"/>
                        <a:pt x="235" y="279"/>
                      </a:cubicBezTo>
                      <a:cubicBezTo>
                        <a:pt x="310" y="251"/>
                        <a:pt x="348" y="163"/>
                        <a:pt x="315" y="90"/>
                      </a:cubicBezTo>
                      <a:cubicBezTo>
                        <a:pt x="289" y="33"/>
                        <a:pt x="233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8"/>
                <p:cNvSpPr/>
                <p:nvPr/>
              </p:nvSpPr>
              <p:spPr>
                <a:xfrm>
                  <a:off x="1787800" y="3136125"/>
                  <a:ext cx="50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68" extrusionOk="0">
                      <a:moveTo>
                        <a:pt x="100" y="1"/>
                      </a:moveTo>
                      <a:cubicBezTo>
                        <a:pt x="89" y="1"/>
                        <a:pt x="77" y="3"/>
                        <a:pt x="66" y="7"/>
                      </a:cubicBezTo>
                      <a:cubicBezTo>
                        <a:pt x="23" y="25"/>
                        <a:pt x="1" y="72"/>
                        <a:pt x="21" y="115"/>
                      </a:cubicBezTo>
                      <a:cubicBezTo>
                        <a:pt x="36" y="148"/>
                        <a:pt x="68" y="167"/>
                        <a:pt x="102" y="167"/>
                      </a:cubicBezTo>
                      <a:cubicBezTo>
                        <a:pt x="113" y="167"/>
                        <a:pt x="124" y="165"/>
                        <a:pt x="134" y="161"/>
                      </a:cubicBezTo>
                      <a:cubicBezTo>
                        <a:pt x="180" y="146"/>
                        <a:pt x="200" y="95"/>
                        <a:pt x="182" y="52"/>
                      </a:cubicBezTo>
                      <a:cubicBezTo>
                        <a:pt x="167" y="20"/>
                        <a:pt x="134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8"/>
                <p:cNvSpPr/>
                <p:nvPr/>
              </p:nvSpPr>
              <p:spPr>
                <a:xfrm>
                  <a:off x="1755975" y="3119225"/>
                  <a:ext cx="46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68" extrusionOk="0">
                      <a:moveTo>
                        <a:pt x="95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3" y="7"/>
                        <a:pt x="0" y="50"/>
                        <a:pt x="8" y="98"/>
                      </a:cubicBezTo>
                      <a:cubicBezTo>
                        <a:pt x="14" y="139"/>
                        <a:pt x="52" y="167"/>
                        <a:pt x="92" y="167"/>
                      </a:cubicBezTo>
                      <a:cubicBezTo>
                        <a:pt x="97" y="167"/>
                        <a:pt x="101" y="167"/>
                        <a:pt x="106" y="166"/>
                      </a:cubicBezTo>
                      <a:cubicBezTo>
                        <a:pt x="154" y="163"/>
                        <a:pt x="187" y="121"/>
                        <a:pt x="182" y="73"/>
                      </a:cubicBezTo>
                      <a:cubicBezTo>
                        <a:pt x="173" y="30"/>
                        <a:pt x="137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8"/>
                <p:cNvSpPr/>
                <p:nvPr/>
              </p:nvSpPr>
              <p:spPr>
                <a:xfrm>
                  <a:off x="1494275" y="3075025"/>
                  <a:ext cx="23050" cy="2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809" extrusionOk="0">
                      <a:moveTo>
                        <a:pt x="463" y="1"/>
                      </a:moveTo>
                      <a:cubicBezTo>
                        <a:pt x="442" y="1"/>
                        <a:pt x="421" y="2"/>
                        <a:pt x="399" y="5"/>
                      </a:cubicBezTo>
                      <a:cubicBezTo>
                        <a:pt x="162" y="35"/>
                        <a:pt x="1" y="242"/>
                        <a:pt x="36" y="464"/>
                      </a:cubicBezTo>
                      <a:cubicBezTo>
                        <a:pt x="66" y="663"/>
                        <a:pt x="250" y="809"/>
                        <a:pt x="460" y="809"/>
                      </a:cubicBezTo>
                      <a:cubicBezTo>
                        <a:pt x="480" y="809"/>
                        <a:pt x="502" y="807"/>
                        <a:pt x="523" y="804"/>
                      </a:cubicBezTo>
                      <a:cubicBezTo>
                        <a:pt x="760" y="774"/>
                        <a:pt x="921" y="567"/>
                        <a:pt x="888" y="345"/>
                      </a:cubicBezTo>
                      <a:cubicBezTo>
                        <a:pt x="856" y="146"/>
                        <a:pt x="674" y="1"/>
                        <a:pt x="4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8"/>
                <p:cNvSpPr/>
                <p:nvPr/>
              </p:nvSpPr>
              <p:spPr>
                <a:xfrm>
                  <a:off x="1456200" y="3131725"/>
                  <a:ext cx="1252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49" extrusionOk="0">
                      <a:moveTo>
                        <a:pt x="253" y="1"/>
                      </a:moveTo>
                      <a:cubicBezTo>
                        <a:pt x="240" y="1"/>
                        <a:pt x="228" y="2"/>
                        <a:pt x="215" y="4"/>
                      </a:cubicBezTo>
                      <a:cubicBezTo>
                        <a:pt x="92" y="16"/>
                        <a:pt x="1" y="130"/>
                        <a:pt x="16" y="256"/>
                      </a:cubicBezTo>
                      <a:cubicBezTo>
                        <a:pt x="36" y="369"/>
                        <a:pt x="136" y="448"/>
                        <a:pt x="246" y="448"/>
                      </a:cubicBezTo>
                      <a:cubicBezTo>
                        <a:pt x="258" y="448"/>
                        <a:pt x="271" y="447"/>
                        <a:pt x="283" y="445"/>
                      </a:cubicBezTo>
                      <a:cubicBezTo>
                        <a:pt x="409" y="433"/>
                        <a:pt x="500" y="319"/>
                        <a:pt x="485" y="193"/>
                      </a:cubicBezTo>
                      <a:cubicBezTo>
                        <a:pt x="462" y="80"/>
                        <a:pt x="364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8"/>
                <p:cNvSpPr/>
                <p:nvPr/>
              </p:nvSpPr>
              <p:spPr>
                <a:xfrm>
                  <a:off x="1502475" y="3111475"/>
                  <a:ext cx="815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92" extrusionOk="0">
                      <a:moveTo>
                        <a:pt x="165" y="0"/>
                      </a:moveTo>
                      <a:cubicBezTo>
                        <a:pt x="157" y="0"/>
                        <a:pt x="150" y="1"/>
                        <a:pt x="142" y="2"/>
                      </a:cubicBezTo>
                      <a:cubicBezTo>
                        <a:pt x="61" y="12"/>
                        <a:pt x="1" y="85"/>
                        <a:pt x="13" y="166"/>
                      </a:cubicBezTo>
                      <a:cubicBezTo>
                        <a:pt x="27" y="239"/>
                        <a:pt x="90" y="291"/>
                        <a:pt x="164" y="291"/>
                      </a:cubicBezTo>
                      <a:cubicBezTo>
                        <a:pt x="171" y="291"/>
                        <a:pt x="179" y="291"/>
                        <a:pt x="187" y="289"/>
                      </a:cubicBezTo>
                      <a:cubicBezTo>
                        <a:pt x="268" y="279"/>
                        <a:pt x="326" y="206"/>
                        <a:pt x="316" y="125"/>
                      </a:cubicBezTo>
                      <a:cubicBezTo>
                        <a:pt x="302" y="52"/>
                        <a:pt x="237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8"/>
                <p:cNvSpPr/>
                <p:nvPr/>
              </p:nvSpPr>
              <p:spPr>
                <a:xfrm>
                  <a:off x="1469950" y="3075650"/>
                  <a:ext cx="815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90" extrusionOk="0">
                      <a:moveTo>
                        <a:pt x="168" y="0"/>
                      </a:moveTo>
                      <a:cubicBezTo>
                        <a:pt x="160" y="0"/>
                        <a:pt x="151" y="1"/>
                        <a:pt x="142" y="3"/>
                      </a:cubicBezTo>
                      <a:cubicBezTo>
                        <a:pt x="58" y="10"/>
                        <a:pt x="0" y="83"/>
                        <a:pt x="11" y="167"/>
                      </a:cubicBezTo>
                      <a:cubicBezTo>
                        <a:pt x="24" y="239"/>
                        <a:pt x="89" y="289"/>
                        <a:pt x="161" y="289"/>
                      </a:cubicBezTo>
                      <a:cubicBezTo>
                        <a:pt x="169" y="289"/>
                        <a:pt x="177" y="289"/>
                        <a:pt x="185" y="288"/>
                      </a:cubicBezTo>
                      <a:cubicBezTo>
                        <a:pt x="268" y="277"/>
                        <a:pt x="326" y="204"/>
                        <a:pt x="316" y="124"/>
                      </a:cubicBezTo>
                      <a:cubicBezTo>
                        <a:pt x="302" y="52"/>
                        <a:pt x="239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8"/>
                <p:cNvSpPr/>
                <p:nvPr/>
              </p:nvSpPr>
              <p:spPr>
                <a:xfrm>
                  <a:off x="1444675" y="3108700"/>
                  <a:ext cx="8150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89" extrusionOk="0">
                      <a:moveTo>
                        <a:pt x="163" y="0"/>
                      </a:moveTo>
                      <a:cubicBezTo>
                        <a:pt x="155" y="0"/>
                        <a:pt x="147" y="1"/>
                        <a:pt x="139" y="2"/>
                      </a:cubicBezTo>
                      <a:cubicBezTo>
                        <a:pt x="58" y="10"/>
                        <a:pt x="0" y="85"/>
                        <a:pt x="10" y="166"/>
                      </a:cubicBezTo>
                      <a:cubicBezTo>
                        <a:pt x="24" y="239"/>
                        <a:pt x="89" y="289"/>
                        <a:pt x="161" y="289"/>
                      </a:cubicBezTo>
                      <a:cubicBezTo>
                        <a:pt x="168" y="289"/>
                        <a:pt x="176" y="288"/>
                        <a:pt x="184" y="287"/>
                      </a:cubicBezTo>
                      <a:cubicBezTo>
                        <a:pt x="265" y="279"/>
                        <a:pt x="326" y="206"/>
                        <a:pt x="313" y="123"/>
                      </a:cubicBezTo>
                      <a:cubicBezTo>
                        <a:pt x="299" y="50"/>
                        <a:pt x="237" y="0"/>
                        <a:pt x="1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8"/>
                <p:cNvSpPr/>
                <p:nvPr/>
              </p:nvSpPr>
              <p:spPr>
                <a:xfrm>
                  <a:off x="1535825" y="3126350"/>
                  <a:ext cx="47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8" extrusionOk="0">
                      <a:moveTo>
                        <a:pt x="96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6" y="7"/>
                        <a:pt x="1" y="50"/>
                        <a:pt x="8" y="98"/>
                      </a:cubicBezTo>
                      <a:cubicBezTo>
                        <a:pt x="15" y="139"/>
                        <a:pt x="52" y="167"/>
                        <a:pt x="92" y="167"/>
                      </a:cubicBezTo>
                      <a:cubicBezTo>
                        <a:pt x="97" y="167"/>
                        <a:pt x="102" y="167"/>
                        <a:pt x="106" y="166"/>
                      </a:cubicBezTo>
                      <a:cubicBezTo>
                        <a:pt x="154" y="161"/>
                        <a:pt x="187" y="118"/>
                        <a:pt x="182" y="73"/>
                      </a:cubicBezTo>
                      <a:cubicBezTo>
                        <a:pt x="175" y="30"/>
                        <a:pt x="138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8"/>
                <p:cNvSpPr/>
                <p:nvPr/>
              </p:nvSpPr>
              <p:spPr>
                <a:xfrm>
                  <a:off x="1479400" y="3102025"/>
                  <a:ext cx="47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8" extrusionOk="0">
                      <a:moveTo>
                        <a:pt x="96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3" y="7"/>
                        <a:pt x="1" y="50"/>
                        <a:pt x="8" y="97"/>
                      </a:cubicBezTo>
                      <a:cubicBezTo>
                        <a:pt x="15" y="137"/>
                        <a:pt x="51" y="167"/>
                        <a:pt x="90" y="167"/>
                      </a:cubicBezTo>
                      <a:cubicBezTo>
                        <a:pt x="95" y="167"/>
                        <a:pt x="101" y="167"/>
                        <a:pt x="107" y="166"/>
                      </a:cubicBezTo>
                      <a:cubicBezTo>
                        <a:pt x="155" y="161"/>
                        <a:pt x="187" y="120"/>
                        <a:pt x="182" y="72"/>
                      </a:cubicBezTo>
                      <a:cubicBezTo>
                        <a:pt x="173" y="29"/>
                        <a:pt x="138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8"/>
                <p:cNvSpPr/>
                <p:nvPr/>
              </p:nvSpPr>
              <p:spPr>
                <a:xfrm>
                  <a:off x="1552650" y="3079900"/>
                  <a:ext cx="475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67" extrusionOk="0">
                      <a:moveTo>
                        <a:pt x="96" y="0"/>
                      </a:moveTo>
                      <a:cubicBezTo>
                        <a:pt x="91" y="0"/>
                        <a:pt x="86" y="1"/>
                        <a:pt x="82" y="2"/>
                      </a:cubicBezTo>
                      <a:cubicBezTo>
                        <a:pt x="36" y="7"/>
                        <a:pt x="1" y="49"/>
                        <a:pt x="8" y="97"/>
                      </a:cubicBezTo>
                      <a:cubicBezTo>
                        <a:pt x="15" y="138"/>
                        <a:pt x="52" y="167"/>
                        <a:pt x="95" y="167"/>
                      </a:cubicBezTo>
                      <a:cubicBezTo>
                        <a:pt x="99" y="167"/>
                        <a:pt x="104" y="166"/>
                        <a:pt x="109" y="165"/>
                      </a:cubicBezTo>
                      <a:cubicBezTo>
                        <a:pt x="155" y="160"/>
                        <a:pt x="190" y="118"/>
                        <a:pt x="182" y="72"/>
                      </a:cubicBezTo>
                      <a:cubicBezTo>
                        <a:pt x="176" y="29"/>
                        <a:pt x="138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8"/>
                <p:cNvSpPr/>
                <p:nvPr/>
              </p:nvSpPr>
              <p:spPr>
                <a:xfrm>
                  <a:off x="1282275" y="3148750"/>
                  <a:ext cx="125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8" extrusionOk="0">
                      <a:moveTo>
                        <a:pt x="256" y="0"/>
                      </a:moveTo>
                      <a:cubicBezTo>
                        <a:pt x="242" y="0"/>
                        <a:pt x="229" y="1"/>
                        <a:pt x="215" y="4"/>
                      </a:cubicBezTo>
                      <a:cubicBezTo>
                        <a:pt x="91" y="16"/>
                        <a:pt x="1" y="130"/>
                        <a:pt x="16" y="256"/>
                      </a:cubicBezTo>
                      <a:cubicBezTo>
                        <a:pt x="36" y="367"/>
                        <a:pt x="135" y="448"/>
                        <a:pt x="246" y="448"/>
                      </a:cubicBezTo>
                      <a:cubicBezTo>
                        <a:pt x="258" y="448"/>
                        <a:pt x="271" y="447"/>
                        <a:pt x="283" y="445"/>
                      </a:cubicBezTo>
                      <a:cubicBezTo>
                        <a:pt x="409" y="430"/>
                        <a:pt x="500" y="316"/>
                        <a:pt x="485" y="193"/>
                      </a:cubicBezTo>
                      <a:cubicBezTo>
                        <a:pt x="464" y="80"/>
                        <a:pt x="366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8"/>
                <p:cNvSpPr/>
                <p:nvPr/>
              </p:nvSpPr>
              <p:spPr>
                <a:xfrm>
                  <a:off x="1296900" y="3132950"/>
                  <a:ext cx="810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0" extrusionOk="0">
                      <a:moveTo>
                        <a:pt x="167" y="0"/>
                      </a:moveTo>
                      <a:cubicBezTo>
                        <a:pt x="158" y="0"/>
                        <a:pt x="149" y="1"/>
                        <a:pt x="139" y="3"/>
                      </a:cubicBezTo>
                      <a:cubicBezTo>
                        <a:pt x="59" y="10"/>
                        <a:pt x="1" y="83"/>
                        <a:pt x="11" y="164"/>
                      </a:cubicBezTo>
                      <a:cubicBezTo>
                        <a:pt x="24" y="237"/>
                        <a:pt x="90" y="290"/>
                        <a:pt x="162" y="290"/>
                      </a:cubicBezTo>
                      <a:cubicBezTo>
                        <a:pt x="169" y="290"/>
                        <a:pt x="177" y="289"/>
                        <a:pt x="185" y="288"/>
                      </a:cubicBezTo>
                      <a:cubicBezTo>
                        <a:pt x="265" y="278"/>
                        <a:pt x="323" y="205"/>
                        <a:pt x="313" y="124"/>
                      </a:cubicBezTo>
                      <a:cubicBezTo>
                        <a:pt x="300" y="52"/>
                        <a:pt x="239" y="0"/>
                        <a:pt x="16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8"/>
                <p:cNvSpPr/>
                <p:nvPr/>
              </p:nvSpPr>
              <p:spPr>
                <a:xfrm>
                  <a:off x="1256050" y="3179925"/>
                  <a:ext cx="810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0" extrusionOk="0">
                      <a:moveTo>
                        <a:pt x="164" y="1"/>
                      </a:moveTo>
                      <a:cubicBezTo>
                        <a:pt x="156" y="1"/>
                        <a:pt x="147" y="1"/>
                        <a:pt x="139" y="2"/>
                      </a:cubicBezTo>
                      <a:cubicBezTo>
                        <a:pt x="59" y="12"/>
                        <a:pt x="1" y="86"/>
                        <a:pt x="11" y="166"/>
                      </a:cubicBezTo>
                      <a:cubicBezTo>
                        <a:pt x="24" y="238"/>
                        <a:pt x="87" y="290"/>
                        <a:pt x="158" y="290"/>
                      </a:cubicBezTo>
                      <a:cubicBezTo>
                        <a:pt x="167" y="290"/>
                        <a:pt x="176" y="289"/>
                        <a:pt x="185" y="287"/>
                      </a:cubicBezTo>
                      <a:cubicBezTo>
                        <a:pt x="265" y="280"/>
                        <a:pt x="323" y="207"/>
                        <a:pt x="313" y="126"/>
                      </a:cubicBezTo>
                      <a:cubicBezTo>
                        <a:pt x="300" y="51"/>
                        <a:pt x="237" y="1"/>
                        <a:pt x="16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8"/>
                <p:cNvSpPr/>
                <p:nvPr/>
              </p:nvSpPr>
              <p:spPr>
                <a:xfrm>
                  <a:off x="1236375" y="3124000"/>
                  <a:ext cx="8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92" extrusionOk="0">
                      <a:moveTo>
                        <a:pt x="165" y="1"/>
                      </a:moveTo>
                      <a:cubicBezTo>
                        <a:pt x="157" y="1"/>
                        <a:pt x="150" y="2"/>
                        <a:pt x="142" y="3"/>
                      </a:cubicBezTo>
                      <a:cubicBezTo>
                        <a:pt x="61" y="13"/>
                        <a:pt x="1" y="86"/>
                        <a:pt x="13" y="167"/>
                      </a:cubicBezTo>
                      <a:cubicBezTo>
                        <a:pt x="27" y="240"/>
                        <a:pt x="90" y="292"/>
                        <a:pt x="164" y="292"/>
                      </a:cubicBezTo>
                      <a:cubicBezTo>
                        <a:pt x="172" y="292"/>
                        <a:pt x="179" y="291"/>
                        <a:pt x="187" y="290"/>
                      </a:cubicBezTo>
                      <a:cubicBezTo>
                        <a:pt x="268" y="280"/>
                        <a:pt x="326" y="207"/>
                        <a:pt x="316" y="126"/>
                      </a:cubicBezTo>
                      <a:cubicBezTo>
                        <a:pt x="302" y="53"/>
                        <a:pt x="237" y="1"/>
                        <a:pt x="16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8"/>
                <p:cNvSpPr/>
                <p:nvPr/>
              </p:nvSpPr>
              <p:spPr>
                <a:xfrm>
                  <a:off x="1327550" y="3141675"/>
                  <a:ext cx="4750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70" extrusionOk="0">
                      <a:moveTo>
                        <a:pt x="96" y="1"/>
                      </a:moveTo>
                      <a:cubicBezTo>
                        <a:pt x="92" y="1"/>
                        <a:pt x="88" y="1"/>
                        <a:pt x="83" y="2"/>
                      </a:cubicBezTo>
                      <a:cubicBezTo>
                        <a:pt x="35" y="7"/>
                        <a:pt x="0" y="50"/>
                        <a:pt x="8" y="98"/>
                      </a:cubicBezTo>
                      <a:cubicBezTo>
                        <a:pt x="15" y="139"/>
                        <a:pt x="52" y="169"/>
                        <a:pt x="95" y="169"/>
                      </a:cubicBezTo>
                      <a:cubicBezTo>
                        <a:pt x="99" y="169"/>
                        <a:pt x="104" y="169"/>
                        <a:pt x="109" y="168"/>
                      </a:cubicBezTo>
                      <a:cubicBezTo>
                        <a:pt x="154" y="163"/>
                        <a:pt x="189" y="120"/>
                        <a:pt x="182" y="72"/>
                      </a:cubicBezTo>
                      <a:cubicBezTo>
                        <a:pt x="175" y="31"/>
                        <a:pt x="137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8"/>
                <p:cNvSpPr/>
                <p:nvPr/>
              </p:nvSpPr>
              <p:spPr>
                <a:xfrm>
                  <a:off x="1262300" y="3153975"/>
                  <a:ext cx="4675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69" extrusionOk="0">
                      <a:moveTo>
                        <a:pt x="91" y="1"/>
                      </a:moveTo>
                      <a:cubicBezTo>
                        <a:pt x="88" y="1"/>
                        <a:pt x="84" y="1"/>
                        <a:pt x="81" y="1"/>
                      </a:cubicBezTo>
                      <a:cubicBezTo>
                        <a:pt x="33" y="7"/>
                        <a:pt x="0" y="49"/>
                        <a:pt x="8" y="97"/>
                      </a:cubicBezTo>
                      <a:cubicBezTo>
                        <a:pt x="15" y="138"/>
                        <a:pt x="52" y="169"/>
                        <a:pt x="93" y="169"/>
                      </a:cubicBezTo>
                      <a:cubicBezTo>
                        <a:pt x="97" y="169"/>
                        <a:pt x="102" y="169"/>
                        <a:pt x="106" y="168"/>
                      </a:cubicBezTo>
                      <a:cubicBezTo>
                        <a:pt x="154" y="163"/>
                        <a:pt x="187" y="120"/>
                        <a:pt x="182" y="72"/>
                      </a:cubicBezTo>
                      <a:cubicBezTo>
                        <a:pt x="172" y="30"/>
                        <a:pt x="135" y="1"/>
                        <a:pt x="9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8"/>
                <p:cNvSpPr/>
                <p:nvPr/>
              </p:nvSpPr>
              <p:spPr>
                <a:xfrm>
                  <a:off x="1344425" y="3095225"/>
                  <a:ext cx="470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9" extrusionOk="0">
                      <a:moveTo>
                        <a:pt x="95" y="0"/>
                      </a:moveTo>
                      <a:cubicBezTo>
                        <a:pt x="90" y="0"/>
                        <a:pt x="86" y="1"/>
                        <a:pt x="82" y="1"/>
                      </a:cubicBezTo>
                      <a:cubicBezTo>
                        <a:pt x="34" y="6"/>
                        <a:pt x="1" y="49"/>
                        <a:pt x="6" y="97"/>
                      </a:cubicBezTo>
                      <a:cubicBezTo>
                        <a:pt x="13" y="138"/>
                        <a:pt x="50" y="169"/>
                        <a:pt x="93" y="169"/>
                      </a:cubicBezTo>
                      <a:cubicBezTo>
                        <a:pt x="98" y="169"/>
                        <a:pt x="102" y="168"/>
                        <a:pt x="107" y="168"/>
                      </a:cubicBezTo>
                      <a:cubicBezTo>
                        <a:pt x="152" y="163"/>
                        <a:pt x="188" y="120"/>
                        <a:pt x="180" y="72"/>
                      </a:cubicBezTo>
                      <a:cubicBezTo>
                        <a:pt x="173" y="31"/>
                        <a:pt x="135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8"/>
                <p:cNvSpPr/>
                <p:nvPr/>
              </p:nvSpPr>
              <p:spPr>
                <a:xfrm>
                  <a:off x="1397575" y="3079525"/>
                  <a:ext cx="23050" cy="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813" extrusionOk="0">
                      <a:moveTo>
                        <a:pt x="458" y="0"/>
                      </a:moveTo>
                      <a:cubicBezTo>
                        <a:pt x="439" y="0"/>
                        <a:pt x="419" y="1"/>
                        <a:pt x="399" y="4"/>
                      </a:cubicBezTo>
                      <a:cubicBezTo>
                        <a:pt x="162" y="37"/>
                        <a:pt x="1" y="244"/>
                        <a:pt x="33" y="465"/>
                      </a:cubicBezTo>
                      <a:cubicBezTo>
                        <a:pt x="66" y="666"/>
                        <a:pt x="250" y="812"/>
                        <a:pt x="463" y="812"/>
                      </a:cubicBezTo>
                      <a:cubicBezTo>
                        <a:pt x="483" y="812"/>
                        <a:pt x="503" y="811"/>
                        <a:pt x="523" y="808"/>
                      </a:cubicBezTo>
                      <a:cubicBezTo>
                        <a:pt x="757" y="776"/>
                        <a:pt x="921" y="569"/>
                        <a:pt x="886" y="347"/>
                      </a:cubicBezTo>
                      <a:cubicBezTo>
                        <a:pt x="856" y="146"/>
                        <a:pt x="669" y="0"/>
                        <a:pt x="4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8"/>
                <p:cNvSpPr/>
                <p:nvPr/>
              </p:nvSpPr>
              <p:spPr>
                <a:xfrm>
                  <a:off x="1223775" y="3150600"/>
                  <a:ext cx="23025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12" extrusionOk="0">
                      <a:moveTo>
                        <a:pt x="463" y="1"/>
                      </a:moveTo>
                      <a:cubicBezTo>
                        <a:pt x="442" y="1"/>
                        <a:pt x="420" y="2"/>
                        <a:pt x="399" y="5"/>
                      </a:cubicBezTo>
                      <a:cubicBezTo>
                        <a:pt x="162" y="38"/>
                        <a:pt x="1" y="242"/>
                        <a:pt x="36" y="464"/>
                      </a:cubicBezTo>
                      <a:cubicBezTo>
                        <a:pt x="66" y="666"/>
                        <a:pt x="250" y="812"/>
                        <a:pt x="459" y="812"/>
                      </a:cubicBezTo>
                      <a:cubicBezTo>
                        <a:pt x="480" y="812"/>
                        <a:pt x="501" y="810"/>
                        <a:pt x="522" y="807"/>
                      </a:cubicBezTo>
                      <a:cubicBezTo>
                        <a:pt x="760" y="774"/>
                        <a:pt x="921" y="570"/>
                        <a:pt x="888" y="348"/>
                      </a:cubicBezTo>
                      <a:cubicBezTo>
                        <a:pt x="856" y="146"/>
                        <a:pt x="674" y="1"/>
                        <a:pt x="4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8"/>
                <p:cNvSpPr/>
                <p:nvPr/>
              </p:nvSpPr>
              <p:spPr>
                <a:xfrm>
                  <a:off x="1359450" y="3136200"/>
                  <a:ext cx="1255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49" extrusionOk="0">
                      <a:moveTo>
                        <a:pt x="254" y="1"/>
                      </a:moveTo>
                      <a:cubicBezTo>
                        <a:pt x="242" y="1"/>
                        <a:pt x="229" y="2"/>
                        <a:pt x="217" y="4"/>
                      </a:cubicBezTo>
                      <a:cubicBezTo>
                        <a:pt x="91" y="17"/>
                        <a:pt x="0" y="133"/>
                        <a:pt x="18" y="259"/>
                      </a:cubicBezTo>
                      <a:cubicBezTo>
                        <a:pt x="38" y="371"/>
                        <a:pt x="136" y="449"/>
                        <a:pt x="244" y="449"/>
                      </a:cubicBezTo>
                      <a:cubicBezTo>
                        <a:pt x="258" y="449"/>
                        <a:pt x="271" y="448"/>
                        <a:pt x="285" y="445"/>
                      </a:cubicBezTo>
                      <a:cubicBezTo>
                        <a:pt x="411" y="433"/>
                        <a:pt x="502" y="319"/>
                        <a:pt x="484" y="193"/>
                      </a:cubicBezTo>
                      <a:cubicBezTo>
                        <a:pt x="464" y="82"/>
                        <a:pt x="365" y="1"/>
                        <a:pt x="25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8"/>
                <p:cNvSpPr/>
                <p:nvPr/>
              </p:nvSpPr>
              <p:spPr>
                <a:xfrm>
                  <a:off x="1310400" y="3109850"/>
                  <a:ext cx="12500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9" extrusionOk="0">
                      <a:moveTo>
                        <a:pt x="251" y="1"/>
                      </a:moveTo>
                      <a:cubicBezTo>
                        <a:pt x="239" y="1"/>
                        <a:pt x="227" y="2"/>
                        <a:pt x="215" y="4"/>
                      </a:cubicBezTo>
                      <a:cubicBezTo>
                        <a:pt x="91" y="19"/>
                        <a:pt x="0" y="132"/>
                        <a:pt x="15" y="256"/>
                      </a:cubicBezTo>
                      <a:cubicBezTo>
                        <a:pt x="36" y="369"/>
                        <a:pt x="136" y="448"/>
                        <a:pt x="247" y="448"/>
                      </a:cubicBezTo>
                      <a:cubicBezTo>
                        <a:pt x="260" y="448"/>
                        <a:pt x="272" y="447"/>
                        <a:pt x="285" y="445"/>
                      </a:cubicBezTo>
                      <a:cubicBezTo>
                        <a:pt x="409" y="433"/>
                        <a:pt x="500" y="319"/>
                        <a:pt x="484" y="193"/>
                      </a:cubicBezTo>
                      <a:cubicBezTo>
                        <a:pt x="462" y="82"/>
                        <a:pt x="363" y="1"/>
                        <a:pt x="25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8"/>
                <p:cNvSpPr/>
                <p:nvPr/>
              </p:nvSpPr>
              <p:spPr>
                <a:xfrm>
                  <a:off x="1262100" y="3130275"/>
                  <a:ext cx="12575" cy="1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449" extrusionOk="0">
                      <a:moveTo>
                        <a:pt x="254" y="1"/>
                      </a:moveTo>
                      <a:cubicBezTo>
                        <a:pt x="242" y="1"/>
                        <a:pt x="230" y="2"/>
                        <a:pt x="218" y="4"/>
                      </a:cubicBezTo>
                      <a:cubicBezTo>
                        <a:pt x="91" y="19"/>
                        <a:pt x="1" y="132"/>
                        <a:pt x="18" y="259"/>
                      </a:cubicBezTo>
                      <a:cubicBezTo>
                        <a:pt x="39" y="370"/>
                        <a:pt x="137" y="448"/>
                        <a:pt x="248" y="448"/>
                      </a:cubicBezTo>
                      <a:cubicBezTo>
                        <a:pt x="260" y="448"/>
                        <a:pt x="273" y="447"/>
                        <a:pt x="286" y="445"/>
                      </a:cubicBezTo>
                      <a:cubicBezTo>
                        <a:pt x="412" y="433"/>
                        <a:pt x="502" y="319"/>
                        <a:pt x="485" y="193"/>
                      </a:cubicBezTo>
                      <a:cubicBezTo>
                        <a:pt x="464" y="82"/>
                        <a:pt x="366" y="1"/>
                        <a:pt x="25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8"/>
                <p:cNvSpPr/>
                <p:nvPr/>
              </p:nvSpPr>
              <p:spPr>
                <a:xfrm>
                  <a:off x="1405825" y="3116000"/>
                  <a:ext cx="81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2" extrusionOk="0">
                      <a:moveTo>
                        <a:pt x="163" y="1"/>
                      </a:moveTo>
                      <a:cubicBezTo>
                        <a:pt x="155" y="1"/>
                        <a:pt x="148" y="1"/>
                        <a:pt x="140" y="2"/>
                      </a:cubicBezTo>
                      <a:cubicBezTo>
                        <a:pt x="59" y="13"/>
                        <a:pt x="1" y="86"/>
                        <a:pt x="11" y="166"/>
                      </a:cubicBezTo>
                      <a:cubicBezTo>
                        <a:pt x="25" y="239"/>
                        <a:pt x="90" y="292"/>
                        <a:pt x="162" y="292"/>
                      </a:cubicBezTo>
                      <a:cubicBezTo>
                        <a:pt x="170" y="292"/>
                        <a:pt x="177" y="291"/>
                        <a:pt x="185" y="290"/>
                      </a:cubicBezTo>
                      <a:cubicBezTo>
                        <a:pt x="266" y="280"/>
                        <a:pt x="324" y="207"/>
                        <a:pt x="314" y="126"/>
                      </a:cubicBezTo>
                      <a:cubicBezTo>
                        <a:pt x="300" y="53"/>
                        <a:pt x="237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8"/>
                <p:cNvSpPr/>
                <p:nvPr/>
              </p:nvSpPr>
              <p:spPr>
                <a:xfrm>
                  <a:off x="1373250" y="3080175"/>
                  <a:ext cx="810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0" extrusionOk="0">
                      <a:moveTo>
                        <a:pt x="168" y="1"/>
                      </a:moveTo>
                      <a:cubicBezTo>
                        <a:pt x="159" y="1"/>
                        <a:pt x="150" y="2"/>
                        <a:pt x="141" y="3"/>
                      </a:cubicBezTo>
                      <a:cubicBezTo>
                        <a:pt x="58" y="11"/>
                        <a:pt x="0" y="84"/>
                        <a:pt x="10" y="167"/>
                      </a:cubicBezTo>
                      <a:cubicBezTo>
                        <a:pt x="24" y="240"/>
                        <a:pt x="89" y="290"/>
                        <a:pt x="161" y="290"/>
                      </a:cubicBezTo>
                      <a:cubicBezTo>
                        <a:pt x="168" y="290"/>
                        <a:pt x="176" y="289"/>
                        <a:pt x="184" y="288"/>
                      </a:cubicBezTo>
                      <a:cubicBezTo>
                        <a:pt x="265" y="278"/>
                        <a:pt x="323" y="205"/>
                        <a:pt x="313" y="124"/>
                      </a:cubicBezTo>
                      <a:cubicBezTo>
                        <a:pt x="300" y="52"/>
                        <a:pt x="238" y="1"/>
                        <a:pt x="16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8"/>
                <p:cNvSpPr/>
                <p:nvPr/>
              </p:nvSpPr>
              <p:spPr>
                <a:xfrm>
                  <a:off x="1347975" y="3113225"/>
                  <a:ext cx="807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90" extrusionOk="0">
                      <a:moveTo>
                        <a:pt x="163" y="1"/>
                      </a:moveTo>
                      <a:cubicBezTo>
                        <a:pt x="155" y="1"/>
                        <a:pt x="147" y="1"/>
                        <a:pt x="139" y="3"/>
                      </a:cubicBezTo>
                      <a:cubicBezTo>
                        <a:pt x="58" y="10"/>
                        <a:pt x="0" y="86"/>
                        <a:pt x="10" y="166"/>
                      </a:cubicBezTo>
                      <a:cubicBezTo>
                        <a:pt x="24" y="239"/>
                        <a:pt x="89" y="289"/>
                        <a:pt x="160" y="289"/>
                      </a:cubicBezTo>
                      <a:cubicBezTo>
                        <a:pt x="168" y="289"/>
                        <a:pt x="176" y="289"/>
                        <a:pt x="184" y="287"/>
                      </a:cubicBezTo>
                      <a:cubicBezTo>
                        <a:pt x="265" y="280"/>
                        <a:pt x="323" y="204"/>
                        <a:pt x="313" y="124"/>
                      </a:cubicBezTo>
                      <a:cubicBezTo>
                        <a:pt x="299" y="51"/>
                        <a:pt x="236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8"/>
                <p:cNvSpPr/>
                <p:nvPr/>
              </p:nvSpPr>
              <p:spPr>
                <a:xfrm>
                  <a:off x="1439125" y="3130900"/>
                  <a:ext cx="46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67" extrusionOk="0">
                      <a:moveTo>
                        <a:pt x="96" y="0"/>
                      </a:moveTo>
                      <a:cubicBezTo>
                        <a:pt x="91" y="0"/>
                        <a:pt x="86" y="1"/>
                        <a:pt x="81" y="2"/>
                      </a:cubicBezTo>
                      <a:cubicBezTo>
                        <a:pt x="33" y="7"/>
                        <a:pt x="0" y="47"/>
                        <a:pt x="5" y="95"/>
                      </a:cubicBezTo>
                      <a:cubicBezTo>
                        <a:pt x="14" y="138"/>
                        <a:pt x="50" y="167"/>
                        <a:pt x="92" y="167"/>
                      </a:cubicBezTo>
                      <a:cubicBezTo>
                        <a:pt x="96" y="167"/>
                        <a:pt x="101" y="166"/>
                        <a:pt x="106" y="165"/>
                      </a:cubicBezTo>
                      <a:cubicBezTo>
                        <a:pt x="154" y="160"/>
                        <a:pt x="187" y="118"/>
                        <a:pt x="182" y="72"/>
                      </a:cubicBezTo>
                      <a:cubicBezTo>
                        <a:pt x="173" y="29"/>
                        <a:pt x="137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8"/>
                <p:cNvSpPr/>
                <p:nvPr/>
              </p:nvSpPr>
              <p:spPr>
                <a:xfrm>
                  <a:off x="1382700" y="3106575"/>
                  <a:ext cx="470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9" extrusionOk="0">
                      <a:moveTo>
                        <a:pt x="96" y="0"/>
                      </a:moveTo>
                      <a:cubicBezTo>
                        <a:pt x="91" y="0"/>
                        <a:pt x="86" y="0"/>
                        <a:pt x="81" y="1"/>
                      </a:cubicBezTo>
                      <a:cubicBezTo>
                        <a:pt x="33" y="6"/>
                        <a:pt x="1" y="49"/>
                        <a:pt x="6" y="97"/>
                      </a:cubicBezTo>
                      <a:cubicBezTo>
                        <a:pt x="15" y="138"/>
                        <a:pt x="51" y="169"/>
                        <a:pt x="93" y="169"/>
                      </a:cubicBezTo>
                      <a:cubicBezTo>
                        <a:pt x="97" y="169"/>
                        <a:pt x="102" y="168"/>
                        <a:pt x="106" y="168"/>
                      </a:cubicBezTo>
                      <a:cubicBezTo>
                        <a:pt x="154" y="163"/>
                        <a:pt x="187" y="120"/>
                        <a:pt x="182" y="72"/>
                      </a:cubicBezTo>
                      <a:cubicBezTo>
                        <a:pt x="173" y="29"/>
                        <a:pt x="138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8"/>
                <p:cNvSpPr/>
                <p:nvPr/>
              </p:nvSpPr>
              <p:spPr>
                <a:xfrm>
                  <a:off x="1455950" y="3084425"/>
                  <a:ext cx="47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8" extrusionOk="0">
                      <a:moveTo>
                        <a:pt x="96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3" y="7"/>
                        <a:pt x="1" y="50"/>
                        <a:pt x="8" y="98"/>
                      </a:cubicBezTo>
                      <a:cubicBezTo>
                        <a:pt x="15" y="139"/>
                        <a:pt x="52" y="167"/>
                        <a:pt x="93" y="167"/>
                      </a:cubicBezTo>
                      <a:cubicBezTo>
                        <a:pt x="97" y="167"/>
                        <a:pt x="102" y="167"/>
                        <a:pt x="107" y="166"/>
                      </a:cubicBezTo>
                      <a:cubicBezTo>
                        <a:pt x="154" y="161"/>
                        <a:pt x="187" y="118"/>
                        <a:pt x="182" y="73"/>
                      </a:cubicBezTo>
                      <a:cubicBezTo>
                        <a:pt x="173" y="30"/>
                        <a:pt x="138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8"/>
                <p:cNvSpPr/>
                <p:nvPr/>
              </p:nvSpPr>
              <p:spPr>
                <a:xfrm>
                  <a:off x="994375" y="3070175"/>
                  <a:ext cx="23100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" h="812" extrusionOk="0">
                      <a:moveTo>
                        <a:pt x="462" y="0"/>
                      </a:moveTo>
                      <a:cubicBezTo>
                        <a:pt x="441" y="0"/>
                        <a:pt x="420" y="2"/>
                        <a:pt x="399" y="5"/>
                      </a:cubicBezTo>
                      <a:cubicBezTo>
                        <a:pt x="164" y="38"/>
                        <a:pt x="0" y="242"/>
                        <a:pt x="36" y="464"/>
                      </a:cubicBezTo>
                      <a:cubicBezTo>
                        <a:pt x="68" y="666"/>
                        <a:pt x="250" y="811"/>
                        <a:pt x="461" y="811"/>
                      </a:cubicBezTo>
                      <a:cubicBezTo>
                        <a:pt x="482" y="811"/>
                        <a:pt x="503" y="810"/>
                        <a:pt x="525" y="807"/>
                      </a:cubicBezTo>
                      <a:cubicBezTo>
                        <a:pt x="762" y="774"/>
                        <a:pt x="923" y="570"/>
                        <a:pt x="888" y="348"/>
                      </a:cubicBezTo>
                      <a:cubicBezTo>
                        <a:pt x="856" y="146"/>
                        <a:pt x="673" y="0"/>
                        <a:pt x="4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8"/>
                <p:cNvSpPr/>
                <p:nvPr/>
              </p:nvSpPr>
              <p:spPr>
                <a:xfrm>
                  <a:off x="1050150" y="3076425"/>
                  <a:ext cx="23050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811" extrusionOk="0">
                      <a:moveTo>
                        <a:pt x="461" y="0"/>
                      </a:moveTo>
                      <a:cubicBezTo>
                        <a:pt x="440" y="0"/>
                        <a:pt x="418" y="1"/>
                        <a:pt x="397" y="4"/>
                      </a:cubicBezTo>
                      <a:cubicBezTo>
                        <a:pt x="162" y="35"/>
                        <a:pt x="1" y="241"/>
                        <a:pt x="34" y="463"/>
                      </a:cubicBezTo>
                      <a:cubicBezTo>
                        <a:pt x="66" y="663"/>
                        <a:pt x="249" y="811"/>
                        <a:pt x="460" y="811"/>
                      </a:cubicBezTo>
                      <a:cubicBezTo>
                        <a:pt x="481" y="811"/>
                        <a:pt x="502" y="809"/>
                        <a:pt x="523" y="806"/>
                      </a:cubicBezTo>
                      <a:cubicBezTo>
                        <a:pt x="757" y="774"/>
                        <a:pt x="921" y="567"/>
                        <a:pt x="886" y="345"/>
                      </a:cubicBezTo>
                      <a:cubicBezTo>
                        <a:pt x="854" y="145"/>
                        <a:pt x="672" y="0"/>
                        <a:pt x="46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8"/>
                <p:cNvSpPr/>
                <p:nvPr/>
              </p:nvSpPr>
              <p:spPr>
                <a:xfrm>
                  <a:off x="1086725" y="3095250"/>
                  <a:ext cx="23025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12" extrusionOk="0">
                      <a:moveTo>
                        <a:pt x="462" y="1"/>
                      </a:moveTo>
                      <a:cubicBezTo>
                        <a:pt x="441" y="1"/>
                        <a:pt x="420" y="2"/>
                        <a:pt x="399" y="5"/>
                      </a:cubicBezTo>
                      <a:cubicBezTo>
                        <a:pt x="162" y="38"/>
                        <a:pt x="0" y="242"/>
                        <a:pt x="33" y="464"/>
                      </a:cubicBezTo>
                      <a:cubicBezTo>
                        <a:pt x="65" y="666"/>
                        <a:pt x="248" y="812"/>
                        <a:pt x="459" y="812"/>
                      </a:cubicBezTo>
                      <a:cubicBezTo>
                        <a:pt x="480" y="812"/>
                        <a:pt x="501" y="810"/>
                        <a:pt x="522" y="807"/>
                      </a:cubicBezTo>
                      <a:cubicBezTo>
                        <a:pt x="760" y="774"/>
                        <a:pt x="921" y="568"/>
                        <a:pt x="886" y="348"/>
                      </a:cubicBezTo>
                      <a:cubicBezTo>
                        <a:pt x="856" y="146"/>
                        <a:pt x="672" y="1"/>
                        <a:pt x="4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8"/>
                <p:cNvSpPr/>
                <p:nvPr/>
              </p:nvSpPr>
              <p:spPr>
                <a:xfrm>
                  <a:off x="1129100" y="3076425"/>
                  <a:ext cx="23025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811" extrusionOk="0">
                      <a:moveTo>
                        <a:pt x="462" y="0"/>
                      </a:moveTo>
                      <a:cubicBezTo>
                        <a:pt x="441" y="0"/>
                        <a:pt x="420" y="1"/>
                        <a:pt x="398" y="4"/>
                      </a:cubicBezTo>
                      <a:cubicBezTo>
                        <a:pt x="161" y="35"/>
                        <a:pt x="0" y="241"/>
                        <a:pt x="33" y="463"/>
                      </a:cubicBezTo>
                      <a:cubicBezTo>
                        <a:pt x="65" y="663"/>
                        <a:pt x="248" y="811"/>
                        <a:pt x="459" y="811"/>
                      </a:cubicBezTo>
                      <a:cubicBezTo>
                        <a:pt x="480" y="811"/>
                        <a:pt x="501" y="809"/>
                        <a:pt x="522" y="806"/>
                      </a:cubicBezTo>
                      <a:cubicBezTo>
                        <a:pt x="759" y="774"/>
                        <a:pt x="920" y="567"/>
                        <a:pt x="885" y="345"/>
                      </a:cubicBezTo>
                      <a:cubicBezTo>
                        <a:pt x="855" y="145"/>
                        <a:pt x="671" y="0"/>
                        <a:pt x="4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8"/>
                <p:cNvSpPr/>
                <p:nvPr/>
              </p:nvSpPr>
              <p:spPr>
                <a:xfrm>
                  <a:off x="1029550" y="3072925"/>
                  <a:ext cx="125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8" extrusionOk="0">
                      <a:moveTo>
                        <a:pt x="252" y="0"/>
                      </a:moveTo>
                      <a:cubicBezTo>
                        <a:pt x="240" y="0"/>
                        <a:pt x="227" y="1"/>
                        <a:pt x="215" y="3"/>
                      </a:cubicBezTo>
                      <a:cubicBezTo>
                        <a:pt x="91" y="16"/>
                        <a:pt x="0" y="129"/>
                        <a:pt x="16" y="255"/>
                      </a:cubicBezTo>
                      <a:cubicBezTo>
                        <a:pt x="36" y="367"/>
                        <a:pt x="134" y="447"/>
                        <a:pt x="246" y="447"/>
                      </a:cubicBezTo>
                      <a:cubicBezTo>
                        <a:pt x="258" y="447"/>
                        <a:pt x="270" y="446"/>
                        <a:pt x="283" y="444"/>
                      </a:cubicBezTo>
                      <a:cubicBezTo>
                        <a:pt x="409" y="432"/>
                        <a:pt x="500" y="316"/>
                        <a:pt x="482" y="192"/>
                      </a:cubicBezTo>
                      <a:cubicBezTo>
                        <a:pt x="462" y="79"/>
                        <a:pt x="364" y="0"/>
                        <a:pt x="25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8"/>
                <p:cNvSpPr/>
                <p:nvPr/>
              </p:nvSpPr>
              <p:spPr>
                <a:xfrm>
                  <a:off x="1157025" y="3110500"/>
                  <a:ext cx="125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48" extrusionOk="0">
                      <a:moveTo>
                        <a:pt x="255" y="0"/>
                      </a:moveTo>
                      <a:cubicBezTo>
                        <a:pt x="242" y="0"/>
                        <a:pt x="230" y="1"/>
                        <a:pt x="217" y="3"/>
                      </a:cubicBezTo>
                      <a:cubicBezTo>
                        <a:pt x="91" y="16"/>
                        <a:pt x="0" y="129"/>
                        <a:pt x="18" y="255"/>
                      </a:cubicBezTo>
                      <a:cubicBezTo>
                        <a:pt x="38" y="367"/>
                        <a:pt x="137" y="447"/>
                        <a:pt x="248" y="447"/>
                      </a:cubicBezTo>
                      <a:cubicBezTo>
                        <a:pt x="260" y="447"/>
                        <a:pt x="273" y="446"/>
                        <a:pt x="285" y="444"/>
                      </a:cubicBezTo>
                      <a:cubicBezTo>
                        <a:pt x="411" y="429"/>
                        <a:pt x="502" y="316"/>
                        <a:pt x="484" y="192"/>
                      </a:cubicBezTo>
                      <a:cubicBezTo>
                        <a:pt x="464" y="79"/>
                        <a:pt x="366" y="0"/>
                        <a:pt x="25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8"/>
                <p:cNvSpPr/>
                <p:nvPr/>
              </p:nvSpPr>
              <p:spPr>
                <a:xfrm>
                  <a:off x="1075825" y="3052700"/>
                  <a:ext cx="815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90" extrusionOk="0">
                      <a:moveTo>
                        <a:pt x="168" y="0"/>
                      </a:moveTo>
                      <a:cubicBezTo>
                        <a:pt x="159" y="0"/>
                        <a:pt x="150" y="1"/>
                        <a:pt x="141" y="3"/>
                      </a:cubicBezTo>
                      <a:cubicBezTo>
                        <a:pt x="58" y="10"/>
                        <a:pt x="0" y="83"/>
                        <a:pt x="10" y="167"/>
                      </a:cubicBezTo>
                      <a:cubicBezTo>
                        <a:pt x="24" y="239"/>
                        <a:pt x="89" y="290"/>
                        <a:pt x="161" y="290"/>
                      </a:cubicBezTo>
                      <a:cubicBezTo>
                        <a:pt x="168" y="290"/>
                        <a:pt x="176" y="289"/>
                        <a:pt x="184" y="288"/>
                      </a:cubicBezTo>
                      <a:cubicBezTo>
                        <a:pt x="265" y="278"/>
                        <a:pt x="326" y="204"/>
                        <a:pt x="315" y="124"/>
                      </a:cubicBezTo>
                      <a:cubicBezTo>
                        <a:pt x="300" y="52"/>
                        <a:pt x="238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8"/>
                <p:cNvSpPr/>
                <p:nvPr/>
              </p:nvSpPr>
              <p:spPr>
                <a:xfrm>
                  <a:off x="1043300" y="3016775"/>
                  <a:ext cx="80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92" extrusionOk="0">
                      <a:moveTo>
                        <a:pt x="162" y="1"/>
                      </a:moveTo>
                      <a:cubicBezTo>
                        <a:pt x="155" y="1"/>
                        <a:pt x="147" y="1"/>
                        <a:pt x="139" y="2"/>
                      </a:cubicBezTo>
                      <a:cubicBezTo>
                        <a:pt x="58" y="13"/>
                        <a:pt x="0" y="86"/>
                        <a:pt x="10" y="166"/>
                      </a:cubicBezTo>
                      <a:cubicBezTo>
                        <a:pt x="24" y="239"/>
                        <a:pt x="89" y="292"/>
                        <a:pt x="161" y="292"/>
                      </a:cubicBezTo>
                      <a:cubicBezTo>
                        <a:pt x="169" y="292"/>
                        <a:pt x="176" y="291"/>
                        <a:pt x="184" y="290"/>
                      </a:cubicBezTo>
                      <a:cubicBezTo>
                        <a:pt x="265" y="280"/>
                        <a:pt x="323" y="207"/>
                        <a:pt x="313" y="126"/>
                      </a:cubicBezTo>
                      <a:cubicBezTo>
                        <a:pt x="299" y="53"/>
                        <a:pt x="236" y="1"/>
                        <a:pt x="1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8"/>
                <p:cNvSpPr/>
                <p:nvPr/>
              </p:nvSpPr>
              <p:spPr>
                <a:xfrm>
                  <a:off x="1018000" y="3049850"/>
                  <a:ext cx="81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1" extrusionOk="0">
                      <a:moveTo>
                        <a:pt x="167" y="1"/>
                      </a:moveTo>
                      <a:cubicBezTo>
                        <a:pt x="158" y="1"/>
                        <a:pt x="149" y="2"/>
                        <a:pt x="140" y="3"/>
                      </a:cubicBezTo>
                      <a:cubicBezTo>
                        <a:pt x="59" y="11"/>
                        <a:pt x="1" y="84"/>
                        <a:pt x="11" y="167"/>
                      </a:cubicBezTo>
                      <a:cubicBezTo>
                        <a:pt x="25" y="240"/>
                        <a:pt x="87" y="290"/>
                        <a:pt x="161" y="290"/>
                      </a:cubicBezTo>
                      <a:cubicBezTo>
                        <a:pt x="169" y="290"/>
                        <a:pt x="177" y="289"/>
                        <a:pt x="185" y="288"/>
                      </a:cubicBezTo>
                      <a:cubicBezTo>
                        <a:pt x="266" y="278"/>
                        <a:pt x="324" y="205"/>
                        <a:pt x="314" y="124"/>
                      </a:cubicBezTo>
                      <a:cubicBezTo>
                        <a:pt x="300" y="53"/>
                        <a:pt x="239" y="1"/>
                        <a:pt x="16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8"/>
                <p:cNvSpPr/>
                <p:nvPr/>
              </p:nvSpPr>
              <p:spPr>
                <a:xfrm>
                  <a:off x="1109175" y="3067550"/>
                  <a:ext cx="46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67" extrusionOk="0">
                      <a:moveTo>
                        <a:pt x="95" y="0"/>
                      </a:moveTo>
                      <a:cubicBezTo>
                        <a:pt x="90" y="0"/>
                        <a:pt x="86" y="1"/>
                        <a:pt x="81" y="1"/>
                      </a:cubicBezTo>
                      <a:cubicBezTo>
                        <a:pt x="33" y="6"/>
                        <a:pt x="0" y="49"/>
                        <a:pt x="5" y="95"/>
                      </a:cubicBezTo>
                      <a:cubicBezTo>
                        <a:pt x="14" y="138"/>
                        <a:pt x="50" y="166"/>
                        <a:pt x="92" y="166"/>
                      </a:cubicBezTo>
                      <a:cubicBezTo>
                        <a:pt x="96" y="166"/>
                        <a:pt x="101" y="166"/>
                        <a:pt x="106" y="165"/>
                      </a:cubicBezTo>
                      <a:cubicBezTo>
                        <a:pt x="154" y="160"/>
                        <a:pt x="187" y="117"/>
                        <a:pt x="182" y="72"/>
                      </a:cubicBezTo>
                      <a:cubicBezTo>
                        <a:pt x="173" y="29"/>
                        <a:pt x="135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8"/>
                <p:cNvSpPr/>
                <p:nvPr/>
              </p:nvSpPr>
              <p:spPr>
                <a:xfrm>
                  <a:off x="1052750" y="3043200"/>
                  <a:ext cx="4750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70" extrusionOk="0">
                      <a:moveTo>
                        <a:pt x="96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6" y="7"/>
                        <a:pt x="0" y="50"/>
                        <a:pt x="5" y="95"/>
                      </a:cubicBezTo>
                      <a:cubicBezTo>
                        <a:pt x="12" y="139"/>
                        <a:pt x="52" y="170"/>
                        <a:pt x="95" y="170"/>
                      </a:cubicBezTo>
                      <a:cubicBezTo>
                        <a:pt x="100" y="170"/>
                        <a:pt x="104" y="169"/>
                        <a:pt x="109" y="168"/>
                      </a:cubicBezTo>
                      <a:cubicBezTo>
                        <a:pt x="154" y="163"/>
                        <a:pt x="189" y="121"/>
                        <a:pt x="182" y="73"/>
                      </a:cubicBezTo>
                      <a:cubicBezTo>
                        <a:pt x="175" y="30"/>
                        <a:pt x="138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8"/>
                <p:cNvSpPr/>
                <p:nvPr/>
              </p:nvSpPr>
              <p:spPr>
                <a:xfrm>
                  <a:off x="1207775" y="3118800"/>
                  <a:ext cx="870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290" extrusionOk="0">
                      <a:moveTo>
                        <a:pt x="174" y="0"/>
                      </a:moveTo>
                      <a:cubicBezTo>
                        <a:pt x="155" y="0"/>
                        <a:pt x="135" y="4"/>
                        <a:pt x="116" y="12"/>
                      </a:cubicBezTo>
                      <a:cubicBezTo>
                        <a:pt x="38" y="39"/>
                        <a:pt x="0" y="125"/>
                        <a:pt x="33" y="201"/>
                      </a:cubicBezTo>
                      <a:cubicBezTo>
                        <a:pt x="59" y="257"/>
                        <a:pt x="116" y="290"/>
                        <a:pt x="175" y="290"/>
                      </a:cubicBezTo>
                      <a:cubicBezTo>
                        <a:pt x="195" y="290"/>
                        <a:pt x="215" y="286"/>
                        <a:pt x="235" y="279"/>
                      </a:cubicBezTo>
                      <a:cubicBezTo>
                        <a:pt x="310" y="251"/>
                        <a:pt x="348" y="165"/>
                        <a:pt x="315" y="90"/>
                      </a:cubicBezTo>
                      <a:cubicBezTo>
                        <a:pt x="289" y="33"/>
                        <a:pt x="232" y="0"/>
                        <a:pt x="17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8"/>
                <p:cNvSpPr/>
                <p:nvPr/>
              </p:nvSpPr>
              <p:spPr>
                <a:xfrm>
                  <a:off x="1166775" y="3091625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5" y="0"/>
                      </a:moveTo>
                      <a:cubicBezTo>
                        <a:pt x="156" y="0"/>
                        <a:pt x="136" y="4"/>
                        <a:pt x="117" y="12"/>
                      </a:cubicBezTo>
                      <a:cubicBezTo>
                        <a:pt x="39" y="39"/>
                        <a:pt x="1" y="125"/>
                        <a:pt x="34" y="201"/>
                      </a:cubicBezTo>
                      <a:cubicBezTo>
                        <a:pt x="62" y="256"/>
                        <a:pt x="118" y="290"/>
                        <a:pt x="178" y="290"/>
                      </a:cubicBezTo>
                      <a:cubicBezTo>
                        <a:pt x="197" y="290"/>
                        <a:pt x="216" y="286"/>
                        <a:pt x="235" y="279"/>
                      </a:cubicBezTo>
                      <a:cubicBezTo>
                        <a:pt x="311" y="251"/>
                        <a:pt x="349" y="163"/>
                        <a:pt x="319" y="90"/>
                      </a:cubicBezTo>
                      <a:cubicBezTo>
                        <a:pt x="290" y="33"/>
                        <a:pt x="234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8"/>
                <p:cNvSpPr/>
                <p:nvPr/>
              </p:nvSpPr>
              <p:spPr>
                <a:xfrm>
                  <a:off x="1182675" y="3115450"/>
                  <a:ext cx="50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68" extrusionOk="0">
                      <a:moveTo>
                        <a:pt x="101" y="0"/>
                      </a:moveTo>
                      <a:cubicBezTo>
                        <a:pt x="90" y="0"/>
                        <a:pt x="79" y="2"/>
                        <a:pt x="68" y="7"/>
                      </a:cubicBezTo>
                      <a:cubicBezTo>
                        <a:pt x="23" y="22"/>
                        <a:pt x="0" y="72"/>
                        <a:pt x="21" y="115"/>
                      </a:cubicBezTo>
                      <a:cubicBezTo>
                        <a:pt x="36" y="148"/>
                        <a:pt x="68" y="167"/>
                        <a:pt x="103" y="167"/>
                      </a:cubicBezTo>
                      <a:cubicBezTo>
                        <a:pt x="114" y="167"/>
                        <a:pt x="125" y="165"/>
                        <a:pt x="137" y="161"/>
                      </a:cubicBezTo>
                      <a:cubicBezTo>
                        <a:pt x="179" y="146"/>
                        <a:pt x="202" y="95"/>
                        <a:pt x="184" y="52"/>
                      </a:cubicBezTo>
                      <a:cubicBezTo>
                        <a:pt x="167" y="20"/>
                        <a:pt x="134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8"/>
                <p:cNvSpPr/>
                <p:nvPr/>
              </p:nvSpPr>
              <p:spPr>
                <a:xfrm>
                  <a:off x="738550" y="2934900"/>
                  <a:ext cx="8725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1" extrusionOk="0">
                      <a:moveTo>
                        <a:pt x="174" y="1"/>
                      </a:moveTo>
                      <a:cubicBezTo>
                        <a:pt x="154" y="1"/>
                        <a:pt x="134" y="4"/>
                        <a:pt x="114" y="12"/>
                      </a:cubicBezTo>
                      <a:cubicBezTo>
                        <a:pt x="38" y="40"/>
                        <a:pt x="1" y="125"/>
                        <a:pt x="33" y="201"/>
                      </a:cubicBezTo>
                      <a:cubicBezTo>
                        <a:pt x="60" y="258"/>
                        <a:pt x="116" y="290"/>
                        <a:pt x="174" y="290"/>
                      </a:cubicBezTo>
                      <a:cubicBezTo>
                        <a:pt x="194" y="290"/>
                        <a:pt x="214" y="287"/>
                        <a:pt x="233" y="279"/>
                      </a:cubicBezTo>
                      <a:cubicBezTo>
                        <a:pt x="311" y="251"/>
                        <a:pt x="349" y="166"/>
                        <a:pt x="316" y="90"/>
                      </a:cubicBezTo>
                      <a:cubicBezTo>
                        <a:pt x="289" y="33"/>
                        <a:pt x="233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8"/>
                <p:cNvSpPr/>
                <p:nvPr/>
              </p:nvSpPr>
              <p:spPr>
                <a:xfrm>
                  <a:off x="781975" y="2970525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5" y="0"/>
                      </a:moveTo>
                      <a:cubicBezTo>
                        <a:pt x="156" y="0"/>
                        <a:pt x="136" y="4"/>
                        <a:pt x="117" y="12"/>
                      </a:cubicBezTo>
                      <a:cubicBezTo>
                        <a:pt x="39" y="39"/>
                        <a:pt x="1" y="125"/>
                        <a:pt x="34" y="201"/>
                      </a:cubicBezTo>
                      <a:cubicBezTo>
                        <a:pt x="62" y="256"/>
                        <a:pt x="118" y="290"/>
                        <a:pt x="178" y="290"/>
                      </a:cubicBezTo>
                      <a:cubicBezTo>
                        <a:pt x="197" y="290"/>
                        <a:pt x="216" y="286"/>
                        <a:pt x="235" y="279"/>
                      </a:cubicBezTo>
                      <a:cubicBezTo>
                        <a:pt x="311" y="251"/>
                        <a:pt x="349" y="163"/>
                        <a:pt x="319" y="90"/>
                      </a:cubicBezTo>
                      <a:cubicBezTo>
                        <a:pt x="290" y="33"/>
                        <a:pt x="234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8"/>
                <p:cNvSpPr/>
                <p:nvPr/>
              </p:nvSpPr>
              <p:spPr>
                <a:xfrm>
                  <a:off x="755875" y="2955125"/>
                  <a:ext cx="50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68" extrusionOk="0">
                      <a:moveTo>
                        <a:pt x="101" y="1"/>
                      </a:moveTo>
                      <a:cubicBezTo>
                        <a:pt x="91" y="1"/>
                        <a:pt x="80" y="3"/>
                        <a:pt x="69" y="7"/>
                      </a:cubicBezTo>
                      <a:cubicBezTo>
                        <a:pt x="24" y="22"/>
                        <a:pt x="1" y="73"/>
                        <a:pt x="21" y="116"/>
                      </a:cubicBezTo>
                      <a:cubicBezTo>
                        <a:pt x="36" y="148"/>
                        <a:pt x="69" y="168"/>
                        <a:pt x="103" y="168"/>
                      </a:cubicBezTo>
                      <a:cubicBezTo>
                        <a:pt x="115" y="168"/>
                        <a:pt x="126" y="165"/>
                        <a:pt x="137" y="161"/>
                      </a:cubicBezTo>
                      <a:cubicBezTo>
                        <a:pt x="180" y="146"/>
                        <a:pt x="203" y="96"/>
                        <a:pt x="183" y="53"/>
                      </a:cubicBezTo>
                      <a:cubicBezTo>
                        <a:pt x="167" y="20"/>
                        <a:pt x="135" y="1"/>
                        <a:pt x="10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8"/>
                <p:cNvSpPr/>
                <p:nvPr/>
              </p:nvSpPr>
              <p:spPr>
                <a:xfrm>
                  <a:off x="758150" y="2926900"/>
                  <a:ext cx="50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67" extrusionOk="0">
                      <a:moveTo>
                        <a:pt x="99" y="0"/>
                      </a:moveTo>
                      <a:cubicBezTo>
                        <a:pt x="88" y="0"/>
                        <a:pt x="77" y="2"/>
                        <a:pt x="66" y="7"/>
                      </a:cubicBezTo>
                      <a:cubicBezTo>
                        <a:pt x="21" y="22"/>
                        <a:pt x="1" y="72"/>
                        <a:pt x="18" y="115"/>
                      </a:cubicBezTo>
                      <a:cubicBezTo>
                        <a:pt x="34" y="147"/>
                        <a:pt x="66" y="167"/>
                        <a:pt x="101" y="167"/>
                      </a:cubicBezTo>
                      <a:cubicBezTo>
                        <a:pt x="112" y="167"/>
                        <a:pt x="123" y="165"/>
                        <a:pt x="134" y="160"/>
                      </a:cubicBezTo>
                      <a:cubicBezTo>
                        <a:pt x="177" y="145"/>
                        <a:pt x="200" y="95"/>
                        <a:pt x="182" y="52"/>
                      </a:cubicBezTo>
                      <a:cubicBezTo>
                        <a:pt x="165" y="20"/>
                        <a:pt x="132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8"/>
                <p:cNvSpPr/>
                <p:nvPr/>
              </p:nvSpPr>
              <p:spPr>
                <a:xfrm>
                  <a:off x="1150825" y="3098550"/>
                  <a:ext cx="47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8" extrusionOk="0">
                      <a:moveTo>
                        <a:pt x="96" y="1"/>
                      </a:moveTo>
                      <a:cubicBezTo>
                        <a:pt x="91" y="1"/>
                        <a:pt x="87" y="1"/>
                        <a:pt x="82" y="2"/>
                      </a:cubicBezTo>
                      <a:cubicBezTo>
                        <a:pt x="34" y="7"/>
                        <a:pt x="1" y="50"/>
                        <a:pt x="6" y="98"/>
                      </a:cubicBezTo>
                      <a:cubicBezTo>
                        <a:pt x="15" y="139"/>
                        <a:pt x="53" y="167"/>
                        <a:pt x="93" y="167"/>
                      </a:cubicBezTo>
                      <a:cubicBezTo>
                        <a:pt x="98" y="167"/>
                        <a:pt x="102" y="167"/>
                        <a:pt x="107" y="166"/>
                      </a:cubicBezTo>
                      <a:cubicBezTo>
                        <a:pt x="155" y="161"/>
                        <a:pt x="188" y="118"/>
                        <a:pt x="183" y="73"/>
                      </a:cubicBezTo>
                      <a:cubicBezTo>
                        <a:pt x="173" y="30"/>
                        <a:pt x="138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8"/>
                <p:cNvSpPr/>
                <p:nvPr/>
              </p:nvSpPr>
              <p:spPr>
                <a:xfrm>
                  <a:off x="927300" y="3042875"/>
                  <a:ext cx="23100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4" h="812" extrusionOk="0">
                      <a:moveTo>
                        <a:pt x="462" y="0"/>
                      </a:moveTo>
                      <a:cubicBezTo>
                        <a:pt x="441" y="0"/>
                        <a:pt x="420" y="2"/>
                        <a:pt x="399" y="5"/>
                      </a:cubicBezTo>
                      <a:cubicBezTo>
                        <a:pt x="164" y="38"/>
                        <a:pt x="0" y="244"/>
                        <a:pt x="36" y="464"/>
                      </a:cubicBezTo>
                      <a:cubicBezTo>
                        <a:pt x="68" y="666"/>
                        <a:pt x="250" y="811"/>
                        <a:pt x="461" y="811"/>
                      </a:cubicBezTo>
                      <a:cubicBezTo>
                        <a:pt x="482" y="811"/>
                        <a:pt x="503" y="810"/>
                        <a:pt x="525" y="807"/>
                      </a:cubicBezTo>
                      <a:cubicBezTo>
                        <a:pt x="762" y="774"/>
                        <a:pt x="923" y="567"/>
                        <a:pt x="888" y="348"/>
                      </a:cubicBezTo>
                      <a:cubicBezTo>
                        <a:pt x="856" y="146"/>
                        <a:pt x="673" y="0"/>
                        <a:pt x="4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8"/>
                <p:cNvSpPr/>
                <p:nvPr/>
              </p:nvSpPr>
              <p:spPr>
                <a:xfrm>
                  <a:off x="889275" y="3099650"/>
                  <a:ext cx="12525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448" extrusionOk="0">
                      <a:moveTo>
                        <a:pt x="253" y="0"/>
                      </a:moveTo>
                      <a:cubicBezTo>
                        <a:pt x="240" y="0"/>
                        <a:pt x="228" y="1"/>
                        <a:pt x="215" y="3"/>
                      </a:cubicBezTo>
                      <a:cubicBezTo>
                        <a:pt x="89" y="16"/>
                        <a:pt x="1" y="129"/>
                        <a:pt x="16" y="256"/>
                      </a:cubicBezTo>
                      <a:cubicBezTo>
                        <a:pt x="37" y="368"/>
                        <a:pt x="137" y="447"/>
                        <a:pt x="249" y="447"/>
                      </a:cubicBezTo>
                      <a:cubicBezTo>
                        <a:pt x="261" y="447"/>
                        <a:pt x="272" y="446"/>
                        <a:pt x="283" y="445"/>
                      </a:cubicBezTo>
                      <a:cubicBezTo>
                        <a:pt x="409" y="430"/>
                        <a:pt x="500" y="316"/>
                        <a:pt x="482" y="192"/>
                      </a:cubicBezTo>
                      <a:cubicBezTo>
                        <a:pt x="462" y="79"/>
                        <a:pt x="364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8"/>
                <p:cNvSpPr/>
                <p:nvPr/>
              </p:nvSpPr>
              <p:spPr>
                <a:xfrm>
                  <a:off x="935550" y="3079375"/>
                  <a:ext cx="8150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90" extrusionOk="0">
                      <a:moveTo>
                        <a:pt x="166" y="1"/>
                      </a:moveTo>
                      <a:cubicBezTo>
                        <a:pt x="158" y="1"/>
                        <a:pt x="150" y="1"/>
                        <a:pt x="142" y="2"/>
                      </a:cubicBezTo>
                      <a:cubicBezTo>
                        <a:pt x="59" y="10"/>
                        <a:pt x="1" y="86"/>
                        <a:pt x="11" y="166"/>
                      </a:cubicBezTo>
                      <a:cubicBezTo>
                        <a:pt x="24" y="239"/>
                        <a:pt x="89" y="289"/>
                        <a:pt x="161" y="289"/>
                      </a:cubicBezTo>
                      <a:cubicBezTo>
                        <a:pt x="169" y="289"/>
                        <a:pt x="177" y="289"/>
                        <a:pt x="185" y="287"/>
                      </a:cubicBezTo>
                      <a:cubicBezTo>
                        <a:pt x="265" y="280"/>
                        <a:pt x="326" y="204"/>
                        <a:pt x="316" y="123"/>
                      </a:cubicBezTo>
                      <a:cubicBezTo>
                        <a:pt x="300" y="51"/>
                        <a:pt x="237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8"/>
                <p:cNvSpPr/>
                <p:nvPr/>
              </p:nvSpPr>
              <p:spPr>
                <a:xfrm>
                  <a:off x="903025" y="3043500"/>
                  <a:ext cx="81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1" extrusionOk="0">
                      <a:moveTo>
                        <a:pt x="164" y="1"/>
                      </a:moveTo>
                      <a:cubicBezTo>
                        <a:pt x="156" y="1"/>
                        <a:pt x="147" y="1"/>
                        <a:pt x="139" y="3"/>
                      </a:cubicBezTo>
                      <a:cubicBezTo>
                        <a:pt x="58" y="13"/>
                        <a:pt x="0" y="86"/>
                        <a:pt x="11" y="167"/>
                      </a:cubicBezTo>
                      <a:cubicBezTo>
                        <a:pt x="24" y="238"/>
                        <a:pt x="87" y="290"/>
                        <a:pt x="158" y="290"/>
                      </a:cubicBezTo>
                      <a:cubicBezTo>
                        <a:pt x="167" y="290"/>
                        <a:pt x="176" y="289"/>
                        <a:pt x="185" y="288"/>
                      </a:cubicBezTo>
                      <a:cubicBezTo>
                        <a:pt x="265" y="280"/>
                        <a:pt x="323" y="207"/>
                        <a:pt x="313" y="126"/>
                      </a:cubicBezTo>
                      <a:cubicBezTo>
                        <a:pt x="300" y="51"/>
                        <a:pt x="237" y="1"/>
                        <a:pt x="16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8"/>
                <p:cNvSpPr/>
                <p:nvPr/>
              </p:nvSpPr>
              <p:spPr>
                <a:xfrm>
                  <a:off x="877750" y="3076575"/>
                  <a:ext cx="81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291" extrusionOk="0">
                      <a:moveTo>
                        <a:pt x="166" y="1"/>
                      </a:moveTo>
                      <a:cubicBezTo>
                        <a:pt x="157" y="1"/>
                        <a:pt x="148" y="2"/>
                        <a:pt x="139" y="3"/>
                      </a:cubicBezTo>
                      <a:cubicBezTo>
                        <a:pt x="58" y="11"/>
                        <a:pt x="0" y="84"/>
                        <a:pt x="10" y="165"/>
                      </a:cubicBezTo>
                      <a:cubicBezTo>
                        <a:pt x="24" y="240"/>
                        <a:pt x="87" y="290"/>
                        <a:pt x="160" y="290"/>
                      </a:cubicBezTo>
                      <a:cubicBezTo>
                        <a:pt x="168" y="290"/>
                        <a:pt x="176" y="290"/>
                        <a:pt x="184" y="288"/>
                      </a:cubicBezTo>
                      <a:cubicBezTo>
                        <a:pt x="265" y="278"/>
                        <a:pt x="323" y="205"/>
                        <a:pt x="313" y="124"/>
                      </a:cubicBezTo>
                      <a:cubicBezTo>
                        <a:pt x="300" y="53"/>
                        <a:pt x="238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8"/>
                <p:cNvSpPr/>
                <p:nvPr/>
              </p:nvSpPr>
              <p:spPr>
                <a:xfrm>
                  <a:off x="968900" y="3094250"/>
                  <a:ext cx="47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8" extrusionOk="0">
                      <a:moveTo>
                        <a:pt x="98" y="1"/>
                      </a:moveTo>
                      <a:cubicBezTo>
                        <a:pt x="92" y="1"/>
                        <a:pt x="87" y="1"/>
                        <a:pt x="81" y="3"/>
                      </a:cubicBezTo>
                      <a:cubicBezTo>
                        <a:pt x="33" y="5"/>
                        <a:pt x="1" y="48"/>
                        <a:pt x="6" y="96"/>
                      </a:cubicBezTo>
                      <a:cubicBezTo>
                        <a:pt x="15" y="139"/>
                        <a:pt x="50" y="168"/>
                        <a:pt x="92" y="168"/>
                      </a:cubicBezTo>
                      <a:cubicBezTo>
                        <a:pt x="97" y="168"/>
                        <a:pt x="102" y="167"/>
                        <a:pt x="106" y="166"/>
                      </a:cubicBezTo>
                      <a:cubicBezTo>
                        <a:pt x="154" y="161"/>
                        <a:pt x="187" y="119"/>
                        <a:pt x="182" y="71"/>
                      </a:cubicBezTo>
                      <a:cubicBezTo>
                        <a:pt x="173" y="31"/>
                        <a:pt x="137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8"/>
                <p:cNvSpPr/>
                <p:nvPr/>
              </p:nvSpPr>
              <p:spPr>
                <a:xfrm>
                  <a:off x="912475" y="3069950"/>
                  <a:ext cx="47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7" extrusionOk="0">
                      <a:moveTo>
                        <a:pt x="95" y="0"/>
                      </a:moveTo>
                      <a:cubicBezTo>
                        <a:pt x="91" y="0"/>
                        <a:pt x="86" y="0"/>
                        <a:pt x="81" y="1"/>
                      </a:cubicBezTo>
                      <a:cubicBezTo>
                        <a:pt x="33" y="6"/>
                        <a:pt x="1" y="49"/>
                        <a:pt x="6" y="94"/>
                      </a:cubicBezTo>
                      <a:cubicBezTo>
                        <a:pt x="15" y="137"/>
                        <a:pt x="50" y="166"/>
                        <a:pt x="92" y="166"/>
                      </a:cubicBezTo>
                      <a:cubicBezTo>
                        <a:pt x="97" y="166"/>
                        <a:pt x="102" y="166"/>
                        <a:pt x="107" y="165"/>
                      </a:cubicBezTo>
                      <a:cubicBezTo>
                        <a:pt x="155" y="160"/>
                        <a:pt x="187" y="117"/>
                        <a:pt x="182" y="72"/>
                      </a:cubicBezTo>
                      <a:cubicBezTo>
                        <a:pt x="173" y="29"/>
                        <a:pt x="136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8"/>
                <p:cNvSpPr/>
                <p:nvPr/>
              </p:nvSpPr>
              <p:spPr>
                <a:xfrm>
                  <a:off x="985725" y="3047800"/>
                  <a:ext cx="470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8" extrusionOk="0">
                      <a:moveTo>
                        <a:pt x="99" y="0"/>
                      </a:moveTo>
                      <a:cubicBezTo>
                        <a:pt x="93" y="0"/>
                        <a:pt x="87" y="1"/>
                        <a:pt x="82" y="2"/>
                      </a:cubicBezTo>
                      <a:cubicBezTo>
                        <a:pt x="34" y="5"/>
                        <a:pt x="1" y="47"/>
                        <a:pt x="6" y="95"/>
                      </a:cubicBezTo>
                      <a:cubicBezTo>
                        <a:pt x="15" y="138"/>
                        <a:pt x="52" y="167"/>
                        <a:pt x="93" y="167"/>
                      </a:cubicBezTo>
                      <a:cubicBezTo>
                        <a:pt x="97" y="167"/>
                        <a:pt x="102" y="167"/>
                        <a:pt x="107" y="166"/>
                      </a:cubicBezTo>
                      <a:cubicBezTo>
                        <a:pt x="155" y="161"/>
                        <a:pt x="187" y="118"/>
                        <a:pt x="182" y="70"/>
                      </a:cubicBezTo>
                      <a:cubicBezTo>
                        <a:pt x="174" y="30"/>
                        <a:pt x="139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8"/>
                <p:cNvSpPr/>
                <p:nvPr/>
              </p:nvSpPr>
              <p:spPr>
                <a:xfrm>
                  <a:off x="816350" y="2996950"/>
                  <a:ext cx="1250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448" extrusionOk="0">
                      <a:moveTo>
                        <a:pt x="253" y="1"/>
                      </a:moveTo>
                      <a:cubicBezTo>
                        <a:pt x="241" y="1"/>
                        <a:pt x="229" y="2"/>
                        <a:pt x="217" y="4"/>
                      </a:cubicBezTo>
                      <a:cubicBezTo>
                        <a:pt x="91" y="19"/>
                        <a:pt x="0" y="132"/>
                        <a:pt x="15" y="256"/>
                      </a:cubicBezTo>
                      <a:cubicBezTo>
                        <a:pt x="38" y="369"/>
                        <a:pt x="136" y="448"/>
                        <a:pt x="247" y="448"/>
                      </a:cubicBezTo>
                      <a:cubicBezTo>
                        <a:pt x="260" y="448"/>
                        <a:pt x="273" y="447"/>
                        <a:pt x="285" y="445"/>
                      </a:cubicBezTo>
                      <a:cubicBezTo>
                        <a:pt x="409" y="432"/>
                        <a:pt x="500" y="319"/>
                        <a:pt x="484" y="193"/>
                      </a:cubicBezTo>
                      <a:cubicBezTo>
                        <a:pt x="464" y="81"/>
                        <a:pt x="364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8"/>
                <p:cNvSpPr/>
                <p:nvPr/>
              </p:nvSpPr>
              <p:spPr>
                <a:xfrm>
                  <a:off x="831225" y="3010275"/>
                  <a:ext cx="815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291" extrusionOk="0">
                      <a:moveTo>
                        <a:pt x="164" y="1"/>
                      </a:moveTo>
                      <a:cubicBezTo>
                        <a:pt x="157" y="1"/>
                        <a:pt x="149" y="1"/>
                        <a:pt x="142" y="3"/>
                      </a:cubicBezTo>
                      <a:cubicBezTo>
                        <a:pt x="58" y="13"/>
                        <a:pt x="0" y="86"/>
                        <a:pt x="10" y="167"/>
                      </a:cubicBezTo>
                      <a:cubicBezTo>
                        <a:pt x="24" y="238"/>
                        <a:pt x="87" y="290"/>
                        <a:pt x="158" y="290"/>
                      </a:cubicBezTo>
                      <a:cubicBezTo>
                        <a:pt x="167" y="290"/>
                        <a:pt x="175" y="289"/>
                        <a:pt x="184" y="288"/>
                      </a:cubicBezTo>
                      <a:cubicBezTo>
                        <a:pt x="265" y="280"/>
                        <a:pt x="326" y="207"/>
                        <a:pt x="316" y="126"/>
                      </a:cubicBezTo>
                      <a:cubicBezTo>
                        <a:pt x="300" y="53"/>
                        <a:pt x="236" y="1"/>
                        <a:pt x="16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8"/>
                <p:cNvSpPr/>
                <p:nvPr/>
              </p:nvSpPr>
              <p:spPr>
                <a:xfrm>
                  <a:off x="798700" y="2974450"/>
                  <a:ext cx="8075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91" extrusionOk="0">
                      <a:moveTo>
                        <a:pt x="166" y="1"/>
                      </a:moveTo>
                      <a:cubicBezTo>
                        <a:pt x="157" y="1"/>
                        <a:pt x="148" y="2"/>
                        <a:pt x="139" y="3"/>
                      </a:cubicBezTo>
                      <a:cubicBezTo>
                        <a:pt x="58" y="11"/>
                        <a:pt x="0" y="84"/>
                        <a:pt x="10" y="165"/>
                      </a:cubicBezTo>
                      <a:cubicBezTo>
                        <a:pt x="24" y="238"/>
                        <a:pt x="89" y="290"/>
                        <a:pt x="161" y="290"/>
                      </a:cubicBezTo>
                      <a:cubicBezTo>
                        <a:pt x="169" y="290"/>
                        <a:pt x="177" y="290"/>
                        <a:pt x="184" y="288"/>
                      </a:cubicBezTo>
                      <a:cubicBezTo>
                        <a:pt x="265" y="278"/>
                        <a:pt x="323" y="205"/>
                        <a:pt x="313" y="124"/>
                      </a:cubicBezTo>
                      <a:cubicBezTo>
                        <a:pt x="299" y="53"/>
                        <a:pt x="238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8"/>
                <p:cNvSpPr/>
                <p:nvPr/>
              </p:nvSpPr>
              <p:spPr>
                <a:xfrm>
                  <a:off x="773425" y="3007500"/>
                  <a:ext cx="807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90" extrusionOk="0">
                      <a:moveTo>
                        <a:pt x="163" y="1"/>
                      </a:moveTo>
                      <a:cubicBezTo>
                        <a:pt x="155" y="1"/>
                        <a:pt x="147" y="1"/>
                        <a:pt x="139" y="3"/>
                      </a:cubicBezTo>
                      <a:cubicBezTo>
                        <a:pt x="58" y="10"/>
                        <a:pt x="0" y="86"/>
                        <a:pt x="10" y="167"/>
                      </a:cubicBezTo>
                      <a:cubicBezTo>
                        <a:pt x="24" y="239"/>
                        <a:pt x="86" y="290"/>
                        <a:pt x="160" y="290"/>
                      </a:cubicBezTo>
                      <a:cubicBezTo>
                        <a:pt x="168" y="290"/>
                        <a:pt x="176" y="289"/>
                        <a:pt x="184" y="288"/>
                      </a:cubicBezTo>
                      <a:cubicBezTo>
                        <a:pt x="265" y="280"/>
                        <a:pt x="323" y="204"/>
                        <a:pt x="313" y="124"/>
                      </a:cubicBezTo>
                      <a:cubicBezTo>
                        <a:pt x="299" y="51"/>
                        <a:pt x="23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8"/>
                <p:cNvSpPr/>
                <p:nvPr/>
              </p:nvSpPr>
              <p:spPr>
                <a:xfrm>
                  <a:off x="864575" y="3025175"/>
                  <a:ext cx="4675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167" extrusionOk="0">
                      <a:moveTo>
                        <a:pt x="96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3" y="7"/>
                        <a:pt x="0" y="50"/>
                        <a:pt x="8" y="95"/>
                      </a:cubicBezTo>
                      <a:cubicBezTo>
                        <a:pt x="15" y="138"/>
                        <a:pt x="52" y="167"/>
                        <a:pt x="92" y="167"/>
                      </a:cubicBezTo>
                      <a:cubicBezTo>
                        <a:pt x="97" y="167"/>
                        <a:pt x="102" y="166"/>
                        <a:pt x="106" y="166"/>
                      </a:cubicBezTo>
                      <a:cubicBezTo>
                        <a:pt x="154" y="161"/>
                        <a:pt x="187" y="118"/>
                        <a:pt x="182" y="72"/>
                      </a:cubicBezTo>
                      <a:cubicBezTo>
                        <a:pt x="173" y="29"/>
                        <a:pt x="137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8"/>
                <p:cNvSpPr/>
                <p:nvPr/>
              </p:nvSpPr>
              <p:spPr>
                <a:xfrm>
                  <a:off x="808150" y="3000850"/>
                  <a:ext cx="47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7" extrusionOk="0">
                      <a:moveTo>
                        <a:pt x="95" y="0"/>
                      </a:moveTo>
                      <a:cubicBezTo>
                        <a:pt x="90" y="0"/>
                        <a:pt x="86" y="1"/>
                        <a:pt x="81" y="1"/>
                      </a:cubicBezTo>
                      <a:cubicBezTo>
                        <a:pt x="33" y="6"/>
                        <a:pt x="0" y="49"/>
                        <a:pt x="5" y="97"/>
                      </a:cubicBezTo>
                      <a:cubicBezTo>
                        <a:pt x="15" y="138"/>
                        <a:pt x="50" y="167"/>
                        <a:pt x="92" y="167"/>
                      </a:cubicBezTo>
                      <a:cubicBezTo>
                        <a:pt x="96" y="167"/>
                        <a:pt x="101" y="166"/>
                        <a:pt x="106" y="165"/>
                      </a:cubicBezTo>
                      <a:cubicBezTo>
                        <a:pt x="152" y="160"/>
                        <a:pt x="187" y="117"/>
                        <a:pt x="182" y="72"/>
                      </a:cubicBezTo>
                      <a:cubicBezTo>
                        <a:pt x="173" y="29"/>
                        <a:pt x="135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8"/>
                <p:cNvSpPr/>
                <p:nvPr/>
              </p:nvSpPr>
              <p:spPr>
                <a:xfrm>
                  <a:off x="805625" y="3046225"/>
                  <a:ext cx="470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69" extrusionOk="0">
                      <a:moveTo>
                        <a:pt x="96" y="1"/>
                      </a:moveTo>
                      <a:cubicBezTo>
                        <a:pt x="91" y="1"/>
                        <a:pt x="86" y="1"/>
                        <a:pt x="81" y="2"/>
                      </a:cubicBezTo>
                      <a:cubicBezTo>
                        <a:pt x="36" y="7"/>
                        <a:pt x="1" y="50"/>
                        <a:pt x="8" y="98"/>
                      </a:cubicBezTo>
                      <a:cubicBezTo>
                        <a:pt x="15" y="140"/>
                        <a:pt x="55" y="169"/>
                        <a:pt x="97" y="169"/>
                      </a:cubicBezTo>
                      <a:cubicBezTo>
                        <a:pt x="100" y="169"/>
                        <a:pt x="103" y="169"/>
                        <a:pt x="106" y="168"/>
                      </a:cubicBezTo>
                      <a:cubicBezTo>
                        <a:pt x="154" y="163"/>
                        <a:pt x="187" y="121"/>
                        <a:pt x="182" y="73"/>
                      </a:cubicBezTo>
                      <a:cubicBezTo>
                        <a:pt x="175" y="30"/>
                        <a:pt x="138" y="1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8"/>
                <p:cNvSpPr/>
                <p:nvPr/>
              </p:nvSpPr>
              <p:spPr>
                <a:xfrm>
                  <a:off x="844400" y="3003250"/>
                  <a:ext cx="24600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11" extrusionOk="0">
                      <a:moveTo>
                        <a:pt x="495" y="0"/>
                      </a:moveTo>
                      <a:cubicBezTo>
                        <a:pt x="339" y="0"/>
                        <a:pt x="188" y="80"/>
                        <a:pt x="111" y="218"/>
                      </a:cubicBezTo>
                      <a:cubicBezTo>
                        <a:pt x="0" y="417"/>
                        <a:pt x="84" y="662"/>
                        <a:pt x="295" y="765"/>
                      </a:cubicBezTo>
                      <a:cubicBezTo>
                        <a:pt x="359" y="796"/>
                        <a:pt x="427" y="811"/>
                        <a:pt x="493" y="811"/>
                      </a:cubicBezTo>
                      <a:cubicBezTo>
                        <a:pt x="649" y="811"/>
                        <a:pt x="799" y="731"/>
                        <a:pt x="875" y="591"/>
                      </a:cubicBezTo>
                      <a:cubicBezTo>
                        <a:pt x="984" y="392"/>
                        <a:pt x="903" y="148"/>
                        <a:pt x="691" y="44"/>
                      </a:cubicBezTo>
                      <a:cubicBezTo>
                        <a:pt x="628" y="14"/>
                        <a:pt x="561" y="0"/>
                        <a:pt x="49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8"/>
                <p:cNvSpPr/>
                <p:nvPr/>
              </p:nvSpPr>
              <p:spPr>
                <a:xfrm>
                  <a:off x="1002000" y="3010700"/>
                  <a:ext cx="24600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11" extrusionOk="0">
                      <a:moveTo>
                        <a:pt x="491" y="1"/>
                      </a:moveTo>
                      <a:cubicBezTo>
                        <a:pt x="335" y="1"/>
                        <a:pt x="185" y="81"/>
                        <a:pt x="109" y="220"/>
                      </a:cubicBezTo>
                      <a:cubicBezTo>
                        <a:pt x="0" y="417"/>
                        <a:pt x="81" y="661"/>
                        <a:pt x="293" y="765"/>
                      </a:cubicBezTo>
                      <a:cubicBezTo>
                        <a:pt x="356" y="796"/>
                        <a:pt x="424" y="811"/>
                        <a:pt x="491" y="811"/>
                      </a:cubicBezTo>
                      <a:cubicBezTo>
                        <a:pt x="647" y="811"/>
                        <a:pt x="797" y="730"/>
                        <a:pt x="873" y="591"/>
                      </a:cubicBezTo>
                      <a:cubicBezTo>
                        <a:pt x="984" y="392"/>
                        <a:pt x="901" y="150"/>
                        <a:pt x="689" y="46"/>
                      </a:cubicBezTo>
                      <a:cubicBezTo>
                        <a:pt x="625" y="15"/>
                        <a:pt x="558" y="1"/>
                        <a:pt x="49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8"/>
                <p:cNvSpPr/>
                <p:nvPr/>
              </p:nvSpPr>
              <p:spPr>
                <a:xfrm>
                  <a:off x="1164275" y="3144150"/>
                  <a:ext cx="24550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812" extrusionOk="0">
                      <a:moveTo>
                        <a:pt x="491" y="1"/>
                      </a:moveTo>
                      <a:cubicBezTo>
                        <a:pt x="335" y="1"/>
                        <a:pt x="184" y="81"/>
                        <a:pt x="109" y="220"/>
                      </a:cubicBezTo>
                      <a:cubicBezTo>
                        <a:pt x="0" y="420"/>
                        <a:pt x="81" y="664"/>
                        <a:pt x="293" y="768"/>
                      </a:cubicBezTo>
                      <a:cubicBezTo>
                        <a:pt x="355" y="798"/>
                        <a:pt x="422" y="812"/>
                        <a:pt x="488" y="812"/>
                      </a:cubicBezTo>
                      <a:cubicBezTo>
                        <a:pt x="645" y="812"/>
                        <a:pt x="796" y="732"/>
                        <a:pt x="873" y="594"/>
                      </a:cubicBezTo>
                      <a:cubicBezTo>
                        <a:pt x="981" y="394"/>
                        <a:pt x="900" y="150"/>
                        <a:pt x="688" y="47"/>
                      </a:cubicBezTo>
                      <a:cubicBezTo>
                        <a:pt x="625" y="16"/>
                        <a:pt x="557" y="1"/>
                        <a:pt x="49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8"/>
                <p:cNvSpPr/>
                <p:nvPr/>
              </p:nvSpPr>
              <p:spPr>
                <a:xfrm>
                  <a:off x="725125" y="2905550"/>
                  <a:ext cx="24675" cy="2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7" h="812" extrusionOk="0">
                      <a:moveTo>
                        <a:pt x="493" y="0"/>
                      </a:moveTo>
                      <a:cubicBezTo>
                        <a:pt x="337" y="0"/>
                        <a:pt x="187" y="81"/>
                        <a:pt x="111" y="220"/>
                      </a:cubicBezTo>
                      <a:cubicBezTo>
                        <a:pt x="0" y="419"/>
                        <a:pt x="84" y="664"/>
                        <a:pt x="295" y="767"/>
                      </a:cubicBezTo>
                      <a:cubicBezTo>
                        <a:pt x="359" y="797"/>
                        <a:pt x="426" y="812"/>
                        <a:pt x="493" y="812"/>
                      </a:cubicBezTo>
                      <a:cubicBezTo>
                        <a:pt x="649" y="812"/>
                        <a:pt x="799" y="733"/>
                        <a:pt x="875" y="593"/>
                      </a:cubicBezTo>
                      <a:cubicBezTo>
                        <a:pt x="986" y="394"/>
                        <a:pt x="903" y="150"/>
                        <a:pt x="691" y="46"/>
                      </a:cubicBezTo>
                      <a:cubicBezTo>
                        <a:pt x="628" y="15"/>
                        <a:pt x="560" y="0"/>
                        <a:pt x="49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8"/>
                <p:cNvSpPr/>
                <p:nvPr/>
              </p:nvSpPr>
              <p:spPr>
                <a:xfrm>
                  <a:off x="801725" y="3023675"/>
                  <a:ext cx="13450" cy="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46" extrusionOk="0">
                      <a:moveTo>
                        <a:pt x="269" y="1"/>
                      </a:moveTo>
                      <a:cubicBezTo>
                        <a:pt x="185" y="1"/>
                        <a:pt x="104" y="45"/>
                        <a:pt x="58" y="122"/>
                      </a:cubicBezTo>
                      <a:cubicBezTo>
                        <a:pt x="0" y="231"/>
                        <a:pt x="46" y="369"/>
                        <a:pt x="159" y="420"/>
                      </a:cubicBezTo>
                      <a:cubicBezTo>
                        <a:pt x="194" y="437"/>
                        <a:pt x="232" y="446"/>
                        <a:pt x="268" y="446"/>
                      </a:cubicBezTo>
                      <a:cubicBezTo>
                        <a:pt x="353" y="446"/>
                        <a:pt x="434" y="402"/>
                        <a:pt x="479" y="327"/>
                      </a:cubicBezTo>
                      <a:cubicBezTo>
                        <a:pt x="537" y="216"/>
                        <a:pt x="492" y="77"/>
                        <a:pt x="376" y="26"/>
                      </a:cubicBezTo>
                      <a:cubicBezTo>
                        <a:pt x="342" y="9"/>
                        <a:pt x="305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8"/>
                <p:cNvSpPr/>
                <p:nvPr/>
              </p:nvSpPr>
              <p:spPr>
                <a:xfrm>
                  <a:off x="761825" y="2968200"/>
                  <a:ext cx="1345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45" extrusionOk="0">
                      <a:moveTo>
                        <a:pt x="267" y="0"/>
                      </a:moveTo>
                      <a:cubicBezTo>
                        <a:pt x="184" y="0"/>
                        <a:pt x="103" y="43"/>
                        <a:pt x="58" y="120"/>
                      </a:cubicBezTo>
                      <a:cubicBezTo>
                        <a:pt x="0" y="231"/>
                        <a:pt x="45" y="367"/>
                        <a:pt x="161" y="420"/>
                      </a:cubicBezTo>
                      <a:cubicBezTo>
                        <a:pt x="196" y="437"/>
                        <a:pt x="232" y="445"/>
                        <a:pt x="268" y="445"/>
                      </a:cubicBezTo>
                      <a:cubicBezTo>
                        <a:pt x="352" y="445"/>
                        <a:pt x="433" y="402"/>
                        <a:pt x="479" y="324"/>
                      </a:cubicBezTo>
                      <a:cubicBezTo>
                        <a:pt x="537" y="216"/>
                        <a:pt x="492" y="77"/>
                        <a:pt x="378" y="26"/>
                      </a:cubicBezTo>
                      <a:cubicBezTo>
                        <a:pt x="343" y="9"/>
                        <a:pt x="305" y="0"/>
                        <a:pt x="26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8"/>
                <p:cNvSpPr/>
                <p:nvPr/>
              </p:nvSpPr>
              <p:spPr>
                <a:xfrm>
                  <a:off x="834375" y="3034500"/>
                  <a:ext cx="87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92" extrusionOk="0">
                      <a:moveTo>
                        <a:pt x="177" y="0"/>
                      </a:moveTo>
                      <a:cubicBezTo>
                        <a:pt x="122" y="0"/>
                        <a:pt x="69" y="29"/>
                        <a:pt x="41" y="80"/>
                      </a:cubicBezTo>
                      <a:cubicBezTo>
                        <a:pt x="0" y="151"/>
                        <a:pt x="31" y="242"/>
                        <a:pt x="106" y="274"/>
                      </a:cubicBezTo>
                      <a:cubicBezTo>
                        <a:pt x="128" y="286"/>
                        <a:pt x="152" y="291"/>
                        <a:pt x="176" y="291"/>
                      </a:cubicBezTo>
                      <a:cubicBezTo>
                        <a:pt x="230" y="291"/>
                        <a:pt x="283" y="262"/>
                        <a:pt x="313" y="211"/>
                      </a:cubicBezTo>
                      <a:cubicBezTo>
                        <a:pt x="351" y="141"/>
                        <a:pt x="321" y="50"/>
                        <a:pt x="248" y="17"/>
                      </a:cubicBezTo>
                      <a:cubicBezTo>
                        <a:pt x="225" y="6"/>
                        <a:pt x="200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8"/>
                <p:cNvSpPr/>
                <p:nvPr/>
              </p:nvSpPr>
              <p:spPr>
                <a:xfrm>
                  <a:off x="830150" y="2987525"/>
                  <a:ext cx="8775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91" extrusionOk="0">
                      <a:moveTo>
                        <a:pt x="177" y="1"/>
                      </a:moveTo>
                      <a:cubicBezTo>
                        <a:pt x="122" y="1"/>
                        <a:pt x="69" y="30"/>
                        <a:pt x="41" y="81"/>
                      </a:cubicBezTo>
                      <a:cubicBezTo>
                        <a:pt x="0" y="151"/>
                        <a:pt x="31" y="242"/>
                        <a:pt x="106" y="275"/>
                      </a:cubicBezTo>
                      <a:cubicBezTo>
                        <a:pt x="128" y="285"/>
                        <a:pt x="151" y="290"/>
                        <a:pt x="174" y="290"/>
                      </a:cubicBezTo>
                      <a:cubicBezTo>
                        <a:pt x="229" y="290"/>
                        <a:pt x="283" y="262"/>
                        <a:pt x="313" y="212"/>
                      </a:cubicBezTo>
                      <a:cubicBezTo>
                        <a:pt x="351" y="139"/>
                        <a:pt x="321" y="50"/>
                        <a:pt x="248" y="18"/>
                      </a:cubicBezTo>
                      <a:cubicBezTo>
                        <a:pt x="225" y="6"/>
                        <a:pt x="200" y="1"/>
                        <a:pt x="17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8"/>
                <p:cNvSpPr/>
                <p:nvPr/>
              </p:nvSpPr>
              <p:spPr>
                <a:xfrm>
                  <a:off x="789175" y="3000525"/>
                  <a:ext cx="87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290" extrusionOk="0">
                      <a:moveTo>
                        <a:pt x="174" y="0"/>
                      </a:moveTo>
                      <a:cubicBezTo>
                        <a:pt x="119" y="0"/>
                        <a:pt x="66" y="29"/>
                        <a:pt x="38" y="80"/>
                      </a:cubicBezTo>
                      <a:cubicBezTo>
                        <a:pt x="0" y="151"/>
                        <a:pt x="28" y="239"/>
                        <a:pt x="104" y="274"/>
                      </a:cubicBezTo>
                      <a:cubicBezTo>
                        <a:pt x="125" y="285"/>
                        <a:pt x="148" y="289"/>
                        <a:pt x="171" y="289"/>
                      </a:cubicBezTo>
                      <a:cubicBezTo>
                        <a:pt x="226" y="289"/>
                        <a:pt x="280" y="261"/>
                        <a:pt x="311" y="211"/>
                      </a:cubicBezTo>
                      <a:cubicBezTo>
                        <a:pt x="348" y="138"/>
                        <a:pt x="318" y="50"/>
                        <a:pt x="245" y="17"/>
                      </a:cubicBezTo>
                      <a:cubicBezTo>
                        <a:pt x="222" y="6"/>
                        <a:pt x="198" y="0"/>
                        <a:pt x="17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8"/>
                <p:cNvSpPr/>
                <p:nvPr/>
              </p:nvSpPr>
              <p:spPr>
                <a:xfrm>
                  <a:off x="853675" y="3064250"/>
                  <a:ext cx="5050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68" extrusionOk="0">
                      <a:moveTo>
                        <a:pt x="101" y="1"/>
                      </a:moveTo>
                      <a:cubicBezTo>
                        <a:pt x="69" y="1"/>
                        <a:pt x="39" y="17"/>
                        <a:pt x="23" y="45"/>
                      </a:cubicBezTo>
                      <a:cubicBezTo>
                        <a:pt x="0" y="88"/>
                        <a:pt x="18" y="138"/>
                        <a:pt x="61" y="159"/>
                      </a:cubicBezTo>
                      <a:cubicBezTo>
                        <a:pt x="73" y="165"/>
                        <a:pt x="87" y="167"/>
                        <a:pt x="101" y="167"/>
                      </a:cubicBezTo>
                      <a:cubicBezTo>
                        <a:pt x="132" y="167"/>
                        <a:pt x="163" y="152"/>
                        <a:pt x="179" y="123"/>
                      </a:cubicBezTo>
                      <a:cubicBezTo>
                        <a:pt x="202" y="80"/>
                        <a:pt x="184" y="30"/>
                        <a:pt x="141" y="10"/>
                      </a:cubicBezTo>
                      <a:cubicBezTo>
                        <a:pt x="128" y="4"/>
                        <a:pt x="115" y="1"/>
                        <a:pt x="10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8"/>
                <p:cNvSpPr/>
                <p:nvPr/>
              </p:nvSpPr>
              <p:spPr>
                <a:xfrm>
                  <a:off x="822900" y="3013525"/>
                  <a:ext cx="50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68" extrusionOk="0">
                      <a:moveTo>
                        <a:pt x="100" y="1"/>
                      </a:moveTo>
                      <a:cubicBezTo>
                        <a:pt x="69" y="1"/>
                        <a:pt x="39" y="17"/>
                        <a:pt x="23" y="47"/>
                      </a:cubicBezTo>
                      <a:cubicBezTo>
                        <a:pt x="0" y="87"/>
                        <a:pt x="18" y="140"/>
                        <a:pt x="61" y="158"/>
                      </a:cubicBezTo>
                      <a:cubicBezTo>
                        <a:pt x="74" y="164"/>
                        <a:pt x="88" y="168"/>
                        <a:pt x="101" y="168"/>
                      </a:cubicBezTo>
                      <a:cubicBezTo>
                        <a:pt x="132" y="168"/>
                        <a:pt x="162" y="151"/>
                        <a:pt x="180" y="122"/>
                      </a:cubicBezTo>
                      <a:cubicBezTo>
                        <a:pt x="202" y="82"/>
                        <a:pt x="185" y="29"/>
                        <a:pt x="142" y="11"/>
                      </a:cubicBezTo>
                      <a:cubicBezTo>
                        <a:pt x="128" y="4"/>
                        <a:pt x="114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8"/>
                <p:cNvSpPr/>
                <p:nvPr/>
              </p:nvSpPr>
              <p:spPr>
                <a:xfrm>
                  <a:off x="896150" y="3035725"/>
                  <a:ext cx="50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" h="168" extrusionOk="0">
                      <a:moveTo>
                        <a:pt x="100" y="0"/>
                      </a:moveTo>
                      <a:cubicBezTo>
                        <a:pt x="69" y="0"/>
                        <a:pt x="39" y="17"/>
                        <a:pt x="23" y="46"/>
                      </a:cubicBezTo>
                      <a:cubicBezTo>
                        <a:pt x="1" y="87"/>
                        <a:pt x="18" y="140"/>
                        <a:pt x="61" y="157"/>
                      </a:cubicBezTo>
                      <a:cubicBezTo>
                        <a:pt x="75" y="164"/>
                        <a:pt x="89" y="168"/>
                        <a:pt x="103" y="168"/>
                      </a:cubicBezTo>
                      <a:cubicBezTo>
                        <a:pt x="133" y="168"/>
                        <a:pt x="162" y="151"/>
                        <a:pt x="180" y="122"/>
                      </a:cubicBezTo>
                      <a:cubicBezTo>
                        <a:pt x="202" y="82"/>
                        <a:pt x="185" y="29"/>
                        <a:pt x="142" y="11"/>
                      </a:cubicBezTo>
                      <a:cubicBezTo>
                        <a:pt x="128" y="4"/>
                        <a:pt x="114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842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2" name="Google Shape;1132;p8"/>
              <p:cNvGrpSpPr/>
              <p:nvPr/>
            </p:nvGrpSpPr>
            <p:grpSpPr>
              <a:xfrm>
                <a:off x="-224434" y="-101929"/>
                <a:ext cx="9670637" cy="1757270"/>
                <a:chOff x="649975" y="1060750"/>
                <a:chExt cx="1468831" cy="266900"/>
              </a:xfrm>
            </p:grpSpPr>
            <p:sp>
              <p:nvSpPr>
                <p:cNvPr id="1133" name="Google Shape;1133;p8"/>
                <p:cNvSpPr/>
                <p:nvPr/>
              </p:nvSpPr>
              <p:spPr>
                <a:xfrm>
                  <a:off x="1940781" y="1108103"/>
                  <a:ext cx="101650" cy="10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6" h="4298" extrusionOk="0">
                      <a:moveTo>
                        <a:pt x="2141" y="1"/>
                      </a:moveTo>
                      <a:cubicBezTo>
                        <a:pt x="898" y="1"/>
                        <a:pt x="0" y="2076"/>
                        <a:pt x="195" y="3078"/>
                      </a:cubicBezTo>
                      <a:cubicBezTo>
                        <a:pt x="352" y="3888"/>
                        <a:pt x="1045" y="4297"/>
                        <a:pt x="1831" y="4297"/>
                      </a:cubicBezTo>
                      <a:cubicBezTo>
                        <a:pt x="2031" y="4297"/>
                        <a:pt x="2237" y="4271"/>
                        <a:pt x="2442" y="4217"/>
                      </a:cubicBezTo>
                      <a:cubicBezTo>
                        <a:pt x="3602" y="3915"/>
                        <a:pt x="4066" y="2773"/>
                        <a:pt x="3839" y="1734"/>
                      </a:cubicBezTo>
                      <a:cubicBezTo>
                        <a:pt x="3725" y="1204"/>
                        <a:pt x="3438" y="672"/>
                        <a:pt x="2989" y="324"/>
                      </a:cubicBezTo>
                      <a:cubicBezTo>
                        <a:pt x="2695" y="98"/>
                        <a:pt x="2410" y="1"/>
                        <a:pt x="2141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8"/>
                <p:cNvSpPr/>
                <p:nvPr/>
              </p:nvSpPr>
              <p:spPr>
                <a:xfrm>
                  <a:off x="2049606" y="1146328"/>
                  <a:ext cx="69200" cy="4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8" h="1793" extrusionOk="0">
                      <a:moveTo>
                        <a:pt x="965" y="0"/>
                      </a:moveTo>
                      <a:cubicBezTo>
                        <a:pt x="431" y="0"/>
                        <a:pt x="1" y="222"/>
                        <a:pt x="116" y="747"/>
                      </a:cubicBezTo>
                      <a:cubicBezTo>
                        <a:pt x="222" y="1236"/>
                        <a:pt x="807" y="1599"/>
                        <a:pt x="1271" y="1738"/>
                      </a:cubicBezTo>
                      <a:cubicBezTo>
                        <a:pt x="1389" y="1773"/>
                        <a:pt x="1520" y="1792"/>
                        <a:pt x="1653" y="1792"/>
                      </a:cubicBezTo>
                      <a:cubicBezTo>
                        <a:pt x="2073" y="1792"/>
                        <a:pt x="2509" y="1606"/>
                        <a:pt x="2605" y="1191"/>
                      </a:cubicBezTo>
                      <a:cubicBezTo>
                        <a:pt x="2767" y="482"/>
                        <a:pt x="1753" y="0"/>
                        <a:pt x="965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8"/>
                <p:cNvSpPr/>
                <p:nvPr/>
              </p:nvSpPr>
              <p:spPr>
                <a:xfrm>
                  <a:off x="1681020" y="1169910"/>
                  <a:ext cx="98675" cy="9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3978" extrusionOk="0">
                      <a:moveTo>
                        <a:pt x="2353" y="0"/>
                      </a:moveTo>
                      <a:cubicBezTo>
                        <a:pt x="1606" y="0"/>
                        <a:pt x="850" y="621"/>
                        <a:pt x="555" y="1213"/>
                      </a:cubicBezTo>
                      <a:cubicBezTo>
                        <a:pt x="0" y="2328"/>
                        <a:pt x="944" y="3019"/>
                        <a:pt x="1882" y="3616"/>
                      </a:cubicBezTo>
                      <a:cubicBezTo>
                        <a:pt x="2219" y="3831"/>
                        <a:pt x="2599" y="3978"/>
                        <a:pt x="2930" y="3978"/>
                      </a:cubicBezTo>
                      <a:cubicBezTo>
                        <a:pt x="3308" y="3978"/>
                        <a:pt x="3623" y="3787"/>
                        <a:pt x="3740" y="3289"/>
                      </a:cubicBezTo>
                      <a:cubicBezTo>
                        <a:pt x="3937" y="2459"/>
                        <a:pt x="3947" y="870"/>
                        <a:pt x="3102" y="248"/>
                      </a:cubicBezTo>
                      <a:cubicBezTo>
                        <a:pt x="2866" y="74"/>
                        <a:pt x="2610" y="0"/>
                        <a:pt x="2353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8"/>
                <p:cNvSpPr/>
                <p:nvPr/>
              </p:nvSpPr>
              <p:spPr>
                <a:xfrm>
                  <a:off x="1791666" y="1117580"/>
                  <a:ext cx="84575" cy="8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" h="3540" extrusionOk="0">
                      <a:moveTo>
                        <a:pt x="1534" y="1"/>
                      </a:moveTo>
                      <a:cubicBezTo>
                        <a:pt x="1350" y="1"/>
                        <a:pt x="1165" y="34"/>
                        <a:pt x="984" y="107"/>
                      </a:cubicBezTo>
                      <a:cubicBezTo>
                        <a:pt x="132" y="450"/>
                        <a:pt x="1" y="1912"/>
                        <a:pt x="399" y="2591"/>
                      </a:cubicBezTo>
                      <a:cubicBezTo>
                        <a:pt x="696" y="3097"/>
                        <a:pt x="1244" y="3539"/>
                        <a:pt x="1862" y="3539"/>
                      </a:cubicBezTo>
                      <a:cubicBezTo>
                        <a:pt x="2010" y="3539"/>
                        <a:pt x="2162" y="3514"/>
                        <a:pt x="2316" y="3458"/>
                      </a:cubicBezTo>
                      <a:cubicBezTo>
                        <a:pt x="3103" y="3171"/>
                        <a:pt x="3382" y="2238"/>
                        <a:pt x="3312" y="1516"/>
                      </a:cubicBezTo>
                      <a:cubicBezTo>
                        <a:pt x="3233" y="736"/>
                        <a:pt x="2400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8"/>
                <p:cNvSpPr/>
                <p:nvPr/>
              </p:nvSpPr>
              <p:spPr>
                <a:xfrm>
                  <a:off x="1337775" y="1298925"/>
                  <a:ext cx="30725" cy="2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" h="1149" extrusionOk="0">
                      <a:moveTo>
                        <a:pt x="679" y="0"/>
                      </a:moveTo>
                      <a:cubicBezTo>
                        <a:pt x="232" y="0"/>
                        <a:pt x="0" y="1024"/>
                        <a:pt x="595" y="1142"/>
                      </a:cubicBezTo>
                      <a:cubicBezTo>
                        <a:pt x="620" y="1147"/>
                        <a:pt x="644" y="1149"/>
                        <a:pt x="667" y="1149"/>
                      </a:cubicBezTo>
                      <a:cubicBezTo>
                        <a:pt x="1088" y="1149"/>
                        <a:pt x="1228" y="382"/>
                        <a:pt x="963" y="133"/>
                      </a:cubicBezTo>
                      <a:cubicBezTo>
                        <a:pt x="863" y="40"/>
                        <a:pt x="767" y="0"/>
                        <a:pt x="679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8"/>
                <p:cNvSpPr/>
                <p:nvPr/>
              </p:nvSpPr>
              <p:spPr>
                <a:xfrm>
                  <a:off x="1247375" y="1191925"/>
                  <a:ext cx="54975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9" h="1230" extrusionOk="0">
                      <a:moveTo>
                        <a:pt x="823" y="1"/>
                      </a:moveTo>
                      <a:cubicBezTo>
                        <a:pt x="1" y="1"/>
                        <a:pt x="271" y="1230"/>
                        <a:pt x="1109" y="1230"/>
                      </a:cubicBezTo>
                      <a:cubicBezTo>
                        <a:pt x="1150" y="1230"/>
                        <a:pt x="1192" y="1227"/>
                        <a:pt x="1235" y="1221"/>
                      </a:cubicBezTo>
                      <a:cubicBezTo>
                        <a:pt x="2198" y="1090"/>
                        <a:pt x="1528" y="43"/>
                        <a:pt x="880" y="3"/>
                      </a:cubicBezTo>
                      <a:cubicBezTo>
                        <a:pt x="860" y="2"/>
                        <a:pt x="841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8"/>
                <p:cNvSpPr/>
                <p:nvPr/>
              </p:nvSpPr>
              <p:spPr>
                <a:xfrm>
                  <a:off x="1172625" y="1265075"/>
                  <a:ext cx="71725" cy="5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2305" extrusionOk="0">
                      <a:moveTo>
                        <a:pt x="1491" y="0"/>
                      </a:moveTo>
                      <a:cubicBezTo>
                        <a:pt x="1071" y="0"/>
                        <a:pt x="659" y="159"/>
                        <a:pt x="438" y="506"/>
                      </a:cubicBezTo>
                      <a:cubicBezTo>
                        <a:pt x="1" y="1195"/>
                        <a:pt x="792" y="2305"/>
                        <a:pt x="1615" y="2305"/>
                      </a:cubicBezTo>
                      <a:cubicBezTo>
                        <a:pt x="1665" y="2305"/>
                        <a:pt x="1716" y="2300"/>
                        <a:pt x="1767" y="2292"/>
                      </a:cubicBezTo>
                      <a:cubicBezTo>
                        <a:pt x="2405" y="2178"/>
                        <a:pt x="2869" y="1621"/>
                        <a:pt x="2838" y="1011"/>
                      </a:cubicBezTo>
                      <a:cubicBezTo>
                        <a:pt x="2806" y="375"/>
                        <a:pt x="2138" y="0"/>
                        <a:pt x="1491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8"/>
                <p:cNvSpPr/>
                <p:nvPr/>
              </p:nvSpPr>
              <p:spPr>
                <a:xfrm>
                  <a:off x="1263800" y="1239775"/>
                  <a:ext cx="68450" cy="5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" h="2216" extrusionOk="0">
                      <a:moveTo>
                        <a:pt x="1139" y="1"/>
                      </a:moveTo>
                      <a:cubicBezTo>
                        <a:pt x="519" y="1"/>
                        <a:pt x="1" y="469"/>
                        <a:pt x="296" y="1304"/>
                      </a:cubicBezTo>
                      <a:cubicBezTo>
                        <a:pt x="482" y="1828"/>
                        <a:pt x="1004" y="2136"/>
                        <a:pt x="1579" y="2204"/>
                      </a:cubicBezTo>
                      <a:cubicBezTo>
                        <a:pt x="1643" y="2212"/>
                        <a:pt x="1703" y="2215"/>
                        <a:pt x="1760" y="2215"/>
                      </a:cubicBezTo>
                      <a:cubicBezTo>
                        <a:pt x="2738" y="2215"/>
                        <a:pt x="2712" y="1151"/>
                        <a:pt x="2205" y="525"/>
                      </a:cubicBezTo>
                      <a:cubicBezTo>
                        <a:pt x="1915" y="168"/>
                        <a:pt x="1509" y="1"/>
                        <a:pt x="1139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8"/>
                <p:cNvSpPr/>
                <p:nvPr/>
              </p:nvSpPr>
              <p:spPr>
                <a:xfrm>
                  <a:off x="848017" y="1087877"/>
                  <a:ext cx="144775" cy="16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1" h="6672" extrusionOk="0">
                      <a:moveTo>
                        <a:pt x="3104" y="1"/>
                      </a:moveTo>
                      <a:cubicBezTo>
                        <a:pt x="2424" y="1"/>
                        <a:pt x="1729" y="184"/>
                        <a:pt x="1218" y="469"/>
                      </a:cubicBezTo>
                      <a:cubicBezTo>
                        <a:pt x="621" y="804"/>
                        <a:pt x="326" y="1361"/>
                        <a:pt x="238" y="1992"/>
                      </a:cubicBezTo>
                      <a:cubicBezTo>
                        <a:pt x="0" y="3628"/>
                        <a:pt x="1082" y="5903"/>
                        <a:pt x="2762" y="6569"/>
                      </a:cubicBezTo>
                      <a:cubicBezTo>
                        <a:pt x="2941" y="6639"/>
                        <a:pt x="3120" y="6671"/>
                        <a:pt x="3296" y="6671"/>
                      </a:cubicBezTo>
                      <a:cubicBezTo>
                        <a:pt x="4319" y="6671"/>
                        <a:pt x="5243" y="5589"/>
                        <a:pt x="5477" y="4705"/>
                      </a:cubicBezTo>
                      <a:cubicBezTo>
                        <a:pt x="5772" y="3591"/>
                        <a:pt x="5790" y="2047"/>
                        <a:pt x="5193" y="1011"/>
                      </a:cubicBezTo>
                      <a:cubicBezTo>
                        <a:pt x="4773" y="284"/>
                        <a:pt x="3950" y="1"/>
                        <a:pt x="3104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8"/>
                <p:cNvSpPr/>
                <p:nvPr/>
              </p:nvSpPr>
              <p:spPr>
                <a:xfrm>
                  <a:off x="739575" y="1082125"/>
                  <a:ext cx="8985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4" h="4094" extrusionOk="0">
                      <a:moveTo>
                        <a:pt x="2142" y="0"/>
                      </a:moveTo>
                      <a:cubicBezTo>
                        <a:pt x="1168" y="0"/>
                        <a:pt x="68" y="1107"/>
                        <a:pt x="38" y="1951"/>
                      </a:cubicBezTo>
                      <a:cubicBezTo>
                        <a:pt x="0" y="3047"/>
                        <a:pt x="857" y="4094"/>
                        <a:pt x="1997" y="4094"/>
                      </a:cubicBezTo>
                      <a:cubicBezTo>
                        <a:pt x="2169" y="4094"/>
                        <a:pt x="2347" y="4070"/>
                        <a:pt x="2529" y="4019"/>
                      </a:cubicBezTo>
                      <a:cubicBezTo>
                        <a:pt x="3485" y="3749"/>
                        <a:pt x="3593" y="2461"/>
                        <a:pt x="3497" y="1694"/>
                      </a:cubicBezTo>
                      <a:cubicBezTo>
                        <a:pt x="3442" y="1265"/>
                        <a:pt x="3323" y="774"/>
                        <a:pt x="3033" y="426"/>
                      </a:cubicBezTo>
                      <a:cubicBezTo>
                        <a:pt x="2781" y="125"/>
                        <a:pt x="2468" y="0"/>
                        <a:pt x="2142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8"/>
                <p:cNvSpPr/>
                <p:nvPr/>
              </p:nvSpPr>
              <p:spPr>
                <a:xfrm>
                  <a:off x="661275" y="1073300"/>
                  <a:ext cx="72325" cy="6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694" extrusionOk="0">
                      <a:moveTo>
                        <a:pt x="1616" y="1"/>
                      </a:moveTo>
                      <a:cubicBezTo>
                        <a:pt x="586" y="1"/>
                        <a:pt x="1" y="2502"/>
                        <a:pt x="1561" y="2685"/>
                      </a:cubicBezTo>
                      <a:cubicBezTo>
                        <a:pt x="1611" y="2691"/>
                        <a:pt x="1658" y="2694"/>
                        <a:pt x="1704" y="2694"/>
                      </a:cubicBezTo>
                      <a:cubicBezTo>
                        <a:pt x="2837" y="2694"/>
                        <a:pt x="2893" y="992"/>
                        <a:pt x="2277" y="343"/>
                      </a:cubicBezTo>
                      <a:cubicBezTo>
                        <a:pt x="2048" y="102"/>
                        <a:pt x="1823" y="1"/>
                        <a:pt x="1616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8"/>
                <p:cNvSpPr/>
                <p:nvPr/>
              </p:nvSpPr>
              <p:spPr>
                <a:xfrm>
                  <a:off x="649975" y="1150425"/>
                  <a:ext cx="42725" cy="2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" h="912" extrusionOk="0">
                      <a:moveTo>
                        <a:pt x="855" y="0"/>
                      </a:moveTo>
                      <a:cubicBezTo>
                        <a:pt x="807" y="0"/>
                        <a:pt x="757" y="6"/>
                        <a:pt x="707" y="19"/>
                      </a:cubicBezTo>
                      <a:cubicBezTo>
                        <a:pt x="1" y="190"/>
                        <a:pt x="154" y="911"/>
                        <a:pt x="822" y="911"/>
                      </a:cubicBezTo>
                      <a:cubicBezTo>
                        <a:pt x="853" y="911"/>
                        <a:pt x="885" y="910"/>
                        <a:pt x="919" y="906"/>
                      </a:cubicBezTo>
                      <a:cubicBezTo>
                        <a:pt x="992" y="899"/>
                        <a:pt x="1065" y="884"/>
                        <a:pt x="1133" y="858"/>
                      </a:cubicBezTo>
                      <a:cubicBezTo>
                        <a:pt x="1708" y="637"/>
                        <a:pt x="1361" y="0"/>
                        <a:pt x="855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8"/>
                <p:cNvSpPr/>
                <p:nvPr/>
              </p:nvSpPr>
              <p:spPr>
                <a:xfrm>
                  <a:off x="681150" y="1170450"/>
                  <a:ext cx="74325" cy="6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3" h="2510" extrusionOk="0">
                      <a:moveTo>
                        <a:pt x="1589" y="0"/>
                      </a:moveTo>
                      <a:cubicBezTo>
                        <a:pt x="467" y="0"/>
                        <a:pt x="0" y="2509"/>
                        <a:pt x="1405" y="2509"/>
                      </a:cubicBezTo>
                      <a:cubicBezTo>
                        <a:pt x="1464" y="2509"/>
                        <a:pt x="1525" y="2505"/>
                        <a:pt x="1590" y="2496"/>
                      </a:cubicBezTo>
                      <a:cubicBezTo>
                        <a:pt x="2730" y="2337"/>
                        <a:pt x="2972" y="461"/>
                        <a:pt x="1880" y="55"/>
                      </a:cubicBezTo>
                      <a:cubicBezTo>
                        <a:pt x="1779" y="17"/>
                        <a:pt x="1682" y="0"/>
                        <a:pt x="1589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8"/>
                <p:cNvSpPr/>
                <p:nvPr/>
              </p:nvSpPr>
              <p:spPr>
                <a:xfrm>
                  <a:off x="754075" y="1202450"/>
                  <a:ext cx="101700" cy="8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8" h="3421" extrusionOk="0">
                      <a:moveTo>
                        <a:pt x="1583" y="1"/>
                      </a:moveTo>
                      <a:cubicBezTo>
                        <a:pt x="765" y="1"/>
                        <a:pt x="33" y="369"/>
                        <a:pt x="20" y="1239"/>
                      </a:cubicBezTo>
                      <a:cubicBezTo>
                        <a:pt x="1" y="2357"/>
                        <a:pt x="926" y="3420"/>
                        <a:pt x="2014" y="3420"/>
                      </a:cubicBezTo>
                      <a:cubicBezTo>
                        <a:pt x="2332" y="3420"/>
                        <a:pt x="2663" y="3330"/>
                        <a:pt x="2988" y="3125"/>
                      </a:cubicBezTo>
                      <a:cubicBezTo>
                        <a:pt x="3750" y="2643"/>
                        <a:pt x="4067" y="1957"/>
                        <a:pt x="3750" y="1145"/>
                      </a:cubicBezTo>
                      <a:cubicBezTo>
                        <a:pt x="3474" y="441"/>
                        <a:pt x="2477" y="1"/>
                        <a:pt x="1583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8"/>
                <p:cNvSpPr/>
                <p:nvPr/>
              </p:nvSpPr>
              <p:spPr>
                <a:xfrm>
                  <a:off x="1036549" y="1274750"/>
                  <a:ext cx="46475" cy="3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" h="1531" extrusionOk="0">
                      <a:moveTo>
                        <a:pt x="1039" y="0"/>
                      </a:moveTo>
                      <a:cubicBezTo>
                        <a:pt x="664" y="0"/>
                        <a:pt x="265" y="207"/>
                        <a:pt x="161" y="548"/>
                      </a:cubicBezTo>
                      <a:cubicBezTo>
                        <a:pt x="1" y="1078"/>
                        <a:pt x="502" y="1530"/>
                        <a:pt x="1019" y="1530"/>
                      </a:cubicBezTo>
                      <a:cubicBezTo>
                        <a:pt x="1120" y="1530"/>
                        <a:pt x="1222" y="1513"/>
                        <a:pt x="1319" y="1476"/>
                      </a:cubicBezTo>
                      <a:cubicBezTo>
                        <a:pt x="1722" y="1323"/>
                        <a:pt x="1858" y="745"/>
                        <a:pt x="1710" y="392"/>
                      </a:cubicBezTo>
                      <a:cubicBezTo>
                        <a:pt x="1594" y="120"/>
                        <a:pt x="1324" y="0"/>
                        <a:pt x="1039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8"/>
                <p:cNvSpPr/>
                <p:nvPr/>
              </p:nvSpPr>
              <p:spPr>
                <a:xfrm>
                  <a:off x="1011386" y="1087877"/>
                  <a:ext cx="128175" cy="1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7" h="5916" extrusionOk="0">
                      <a:moveTo>
                        <a:pt x="2761" y="1"/>
                      </a:moveTo>
                      <a:cubicBezTo>
                        <a:pt x="762" y="1"/>
                        <a:pt x="0" y="2433"/>
                        <a:pt x="809" y="4323"/>
                      </a:cubicBezTo>
                      <a:cubicBezTo>
                        <a:pt x="1111" y="5027"/>
                        <a:pt x="1531" y="5916"/>
                        <a:pt x="2422" y="5916"/>
                      </a:cubicBezTo>
                      <a:cubicBezTo>
                        <a:pt x="2514" y="5916"/>
                        <a:pt x="2611" y="5907"/>
                        <a:pt x="2713" y="5887"/>
                      </a:cubicBezTo>
                      <a:cubicBezTo>
                        <a:pt x="4289" y="5574"/>
                        <a:pt x="5126" y="3456"/>
                        <a:pt x="5114" y="2122"/>
                      </a:cubicBezTo>
                      <a:cubicBezTo>
                        <a:pt x="5109" y="1451"/>
                        <a:pt x="4894" y="682"/>
                        <a:pt x="4201" y="359"/>
                      </a:cubicBezTo>
                      <a:cubicBezTo>
                        <a:pt x="3667" y="111"/>
                        <a:pt x="3186" y="1"/>
                        <a:pt x="2761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8"/>
                <p:cNvSpPr/>
                <p:nvPr/>
              </p:nvSpPr>
              <p:spPr>
                <a:xfrm>
                  <a:off x="1121400" y="1145475"/>
                  <a:ext cx="118675" cy="10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7" h="4171" extrusionOk="0">
                      <a:moveTo>
                        <a:pt x="2408" y="1"/>
                      </a:moveTo>
                      <a:cubicBezTo>
                        <a:pt x="1874" y="1"/>
                        <a:pt x="1361" y="228"/>
                        <a:pt x="1009" y="776"/>
                      </a:cubicBezTo>
                      <a:cubicBezTo>
                        <a:pt x="0" y="2349"/>
                        <a:pt x="1298" y="4170"/>
                        <a:pt x="3099" y="4170"/>
                      </a:cubicBezTo>
                      <a:cubicBezTo>
                        <a:pt x="3225" y="4170"/>
                        <a:pt x="3353" y="4161"/>
                        <a:pt x="3483" y="4143"/>
                      </a:cubicBezTo>
                      <a:cubicBezTo>
                        <a:pt x="4565" y="3989"/>
                        <a:pt x="4746" y="3038"/>
                        <a:pt x="4739" y="2133"/>
                      </a:cubicBezTo>
                      <a:cubicBezTo>
                        <a:pt x="4725" y="993"/>
                        <a:pt x="3522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8"/>
                <p:cNvSpPr/>
                <p:nvPr/>
              </p:nvSpPr>
              <p:spPr>
                <a:xfrm>
                  <a:off x="1187025" y="1079925"/>
                  <a:ext cx="121950" cy="8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8" h="3500" extrusionOk="0">
                      <a:moveTo>
                        <a:pt x="1290" y="1"/>
                      </a:moveTo>
                      <a:cubicBezTo>
                        <a:pt x="1183" y="1"/>
                        <a:pt x="1076" y="9"/>
                        <a:pt x="969" y="27"/>
                      </a:cubicBezTo>
                      <a:cubicBezTo>
                        <a:pt x="157" y="166"/>
                        <a:pt x="0" y="801"/>
                        <a:pt x="290" y="1462"/>
                      </a:cubicBezTo>
                      <a:cubicBezTo>
                        <a:pt x="687" y="2358"/>
                        <a:pt x="2061" y="3500"/>
                        <a:pt x="3248" y="3500"/>
                      </a:cubicBezTo>
                      <a:cubicBezTo>
                        <a:pt x="3433" y="3500"/>
                        <a:pt x="3614" y="3472"/>
                        <a:pt x="3785" y="3411"/>
                      </a:cubicBezTo>
                      <a:cubicBezTo>
                        <a:pt x="4877" y="3023"/>
                        <a:pt x="4322" y="1959"/>
                        <a:pt x="3780" y="1358"/>
                      </a:cubicBezTo>
                      <a:cubicBezTo>
                        <a:pt x="3194" y="704"/>
                        <a:pt x="2262" y="1"/>
                        <a:pt x="1290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8"/>
                <p:cNvSpPr/>
                <p:nvPr/>
              </p:nvSpPr>
              <p:spPr>
                <a:xfrm>
                  <a:off x="1295175" y="1175275"/>
                  <a:ext cx="93475" cy="6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9" h="2666" extrusionOk="0">
                      <a:moveTo>
                        <a:pt x="1571" y="1"/>
                      </a:moveTo>
                      <a:cubicBezTo>
                        <a:pt x="725" y="1"/>
                        <a:pt x="0" y="433"/>
                        <a:pt x="281" y="1375"/>
                      </a:cubicBezTo>
                      <a:cubicBezTo>
                        <a:pt x="468" y="2005"/>
                        <a:pt x="1126" y="2454"/>
                        <a:pt x="1782" y="2610"/>
                      </a:cubicBezTo>
                      <a:cubicBezTo>
                        <a:pt x="1939" y="2648"/>
                        <a:pt x="2099" y="2666"/>
                        <a:pt x="2255" y="2666"/>
                      </a:cubicBezTo>
                      <a:cubicBezTo>
                        <a:pt x="3036" y="2666"/>
                        <a:pt x="3739" y="2211"/>
                        <a:pt x="3615" y="1352"/>
                      </a:cubicBezTo>
                      <a:cubicBezTo>
                        <a:pt x="3489" y="481"/>
                        <a:pt x="2463" y="1"/>
                        <a:pt x="1571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8"/>
                <p:cNvSpPr/>
                <p:nvPr/>
              </p:nvSpPr>
              <p:spPr>
                <a:xfrm>
                  <a:off x="1323250" y="1060750"/>
                  <a:ext cx="152175" cy="10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4180" extrusionOk="0">
                      <a:moveTo>
                        <a:pt x="1613" y="0"/>
                      </a:moveTo>
                      <a:cubicBezTo>
                        <a:pt x="735" y="0"/>
                        <a:pt x="24" y="472"/>
                        <a:pt x="11" y="1720"/>
                      </a:cubicBezTo>
                      <a:cubicBezTo>
                        <a:pt x="1" y="2718"/>
                        <a:pt x="349" y="3669"/>
                        <a:pt x="1453" y="4060"/>
                      </a:cubicBezTo>
                      <a:cubicBezTo>
                        <a:pt x="1686" y="4142"/>
                        <a:pt x="1950" y="4179"/>
                        <a:pt x="2225" y="4179"/>
                      </a:cubicBezTo>
                      <a:cubicBezTo>
                        <a:pt x="3003" y="4179"/>
                        <a:pt x="3869" y="3883"/>
                        <a:pt x="4383" y="3475"/>
                      </a:cubicBezTo>
                      <a:cubicBezTo>
                        <a:pt x="6086" y="2121"/>
                        <a:pt x="3475" y="0"/>
                        <a:pt x="1613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8"/>
                <p:cNvSpPr/>
                <p:nvPr/>
              </p:nvSpPr>
              <p:spPr>
                <a:xfrm>
                  <a:off x="1449275" y="1077775"/>
                  <a:ext cx="118350" cy="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4" h="3808" extrusionOk="0">
                      <a:moveTo>
                        <a:pt x="2810" y="1"/>
                      </a:moveTo>
                      <a:cubicBezTo>
                        <a:pt x="1969" y="1"/>
                        <a:pt x="1068" y="431"/>
                        <a:pt x="679" y="1044"/>
                      </a:cubicBezTo>
                      <a:cubicBezTo>
                        <a:pt x="111" y="1936"/>
                        <a:pt x="0" y="3474"/>
                        <a:pt x="1360" y="3747"/>
                      </a:cubicBezTo>
                      <a:cubicBezTo>
                        <a:pt x="1561" y="3787"/>
                        <a:pt x="1766" y="3807"/>
                        <a:pt x="1970" y="3807"/>
                      </a:cubicBezTo>
                      <a:cubicBezTo>
                        <a:pt x="2708" y="3807"/>
                        <a:pt x="3435" y="3545"/>
                        <a:pt x="3916" y="3036"/>
                      </a:cubicBezTo>
                      <a:cubicBezTo>
                        <a:pt x="4438" y="2483"/>
                        <a:pt x="4733" y="1386"/>
                        <a:pt x="4285" y="711"/>
                      </a:cubicBezTo>
                      <a:cubicBezTo>
                        <a:pt x="3951" y="210"/>
                        <a:pt x="3395" y="1"/>
                        <a:pt x="2810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8"/>
                <p:cNvSpPr/>
                <p:nvPr/>
              </p:nvSpPr>
              <p:spPr>
                <a:xfrm>
                  <a:off x="1575425" y="1104375"/>
                  <a:ext cx="110375" cy="10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5" h="4224" extrusionOk="0">
                      <a:moveTo>
                        <a:pt x="2032" y="1"/>
                      </a:moveTo>
                      <a:cubicBezTo>
                        <a:pt x="798" y="1"/>
                        <a:pt x="0" y="1186"/>
                        <a:pt x="40" y="2304"/>
                      </a:cubicBezTo>
                      <a:cubicBezTo>
                        <a:pt x="56" y="2761"/>
                        <a:pt x="209" y="3212"/>
                        <a:pt x="542" y="3550"/>
                      </a:cubicBezTo>
                      <a:cubicBezTo>
                        <a:pt x="1004" y="4020"/>
                        <a:pt x="1550" y="4224"/>
                        <a:pt x="2083" y="4224"/>
                      </a:cubicBezTo>
                      <a:cubicBezTo>
                        <a:pt x="3284" y="4224"/>
                        <a:pt x="4414" y="3186"/>
                        <a:pt x="4332" y="1828"/>
                      </a:cubicBezTo>
                      <a:cubicBezTo>
                        <a:pt x="4269" y="789"/>
                        <a:pt x="3309" y="138"/>
                        <a:pt x="2267" y="15"/>
                      </a:cubicBezTo>
                      <a:cubicBezTo>
                        <a:pt x="2187" y="5"/>
                        <a:pt x="2109" y="1"/>
                        <a:pt x="2032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8"/>
                <p:cNvSpPr/>
                <p:nvPr/>
              </p:nvSpPr>
              <p:spPr>
                <a:xfrm>
                  <a:off x="1470225" y="1195950"/>
                  <a:ext cx="120600" cy="8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3583" extrusionOk="0">
                      <a:moveTo>
                        <a:pt x="1926" y="1"/>
                      </a:moveTo>
                      <a:cubicBezTo>
                        <a:pt x="0" y="1"/>
                        <a:pt x="378" y="3583"/>
                        <a:pt x="2485" y="3583"/>
                      </a:cubicBezTo>
                      <a:cubicBezTo>
                        <a:pt x="2670" y="3583"/>
                        <a:pt x="2868" y="3555"/>
                        <a:pt x="3078" y="3496"/>
                      </a:cubicBezTo>
                      <a:cubicBezTo>
                        <a:pt x="4823" y="2999"/>
                        <a:pt x="3595" y="263"/>
                        <a:pt x="2231" y="28"/>
                      </a:cubicBezTo>
                      <a:cubicBezTo>
                        <a:pt x="2124" y="10"/>
                        <a:pt x="2022" y="1"/>
                        <a:pt x="1926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8"/>
                <p:cNvSpPr/>
                <p:nvPr/>
              </p:nvSpPr>
              <p:spPr>
                <a:xfrm>
                  <a:off x="1394525" y="1184675"/>
                  <a:ext cx="89550" cy="7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2" h="2957" extrusionOk="0">
                      <a:moveTo>
                        <a:pt x="1726" y="0"/>
                      </a:moveTo>
                      <a:cubicBezTo>
                        <a:pt x="282" y="0"/>
                        <a:pt x="1" y="2892"/>
                        <a:pt x="1532" y="2956"/>
                      </a:cubicBezTo>
                      <a:cubicBezTo>
                        <a:pt x="1551" y="2956"/>
                        <a:pt x="1571" y="2957"/>
                        <a:pt x="1589" y="2957"/>
                      </a:cubicBezTo>
                      <a:cubicBezTo>
                        <a:pt x="3171" y="2957"/>
                        <a:pt x="3582" y="172"/>
                        <a:pt x="1832" y="5"/>
                      </a:cubicBezTo>
                      <a:cubicBezTo>
                        <a:pt x="1796" y="2"/>
                        <a:pt x="1761" y="0"/>
                        <a:pt x="1726" y="0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8"/>
                <p:cNvSpPr/>
                <p:nvPr/>
              </p:nvSpPr>
              <p:spPr>
                <a:xfrm>
                  <a:off x="1578900" y="1228225"/>
                  <a:ext cx="90150" cy="7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6" h="2839" extrusionOk="0">
                      <a:moveTo>
                        <a:pt x="1383" y="1"/>
                      </a:moveTo>
                      <a:cubicBezTo>
                        <a:pt x="628" y="1"/>
                        <a:pt x="1" y="615"/>
                        <a:pt x="171" y="1536"/>
                      </a:cubicBezTo>
                      <a:cubicBezTo>
                        <a:pt x="320" y="2339"/>
                        <a:pt x="918" y="2839"/>
                        <a:pt x="1642" y="2839"/>
                      </a:cubicBezTo>
                      <a:cubicBezTo>
                        <a:pt x="1910" y="2839"/>
                        <a:pt x="2195" y="2770"/>
                        <a:pt x="2481" y="2623"/>
                      </a:cubicBezTo>
                      <a:cubicBezTo>
                        <a:pt x="3606" y="2048"/>
                        <a:pt x="3071" y="823"/>
                        <a:pt x="2254" y="278"/>
                      </a:cubicBezTo>
                      <a:cubicBezTo>
                        <a:pt x="1969" y="88"/>
                        <a:pt x="1667" y="1"/>
                        <a:pt x="1383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8"/>
                <p:cNvSpPr/>
                <p:nvPr/>
              </p:nvSpPr>
              <p:spPr>
                <a:xfrm>
                  <a:off x="1849308" y="1086655"/>
                  <a:ext cx="78800" cy="4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1965" extrusionOk="0">
                      <a:moveTo>
                        <a:pt x="1234" y="1"/>
                      </a:moveTo>
                      <a:cubicBezTo>
                        <a:pt x="834" y="1"/>
                        <a:pt x="485" y="139"/>
                        <a:pt x="345" y="487"/>
                      </a:cubicBezTo>
                      <a:cubicBezTo>
                        <a:pt x="0" y="1342"/>
                        <a:pt x="1220" y="1965"/>
                        <a:pt x="2102" y="1965"/>
                      </a:cubicBezTo>
                      <a:cubicBezTo>
                        <a:pt x="2284" y="1965"/>
                        <a:pt x="2452" y="1938"/>
                        <a:pt x="2589" y="1882"/>
                      </a:cubicBezTo>
                      <a:cubicBezTo>
                        <a:pt x="3096" y="1675"/>
                        <a:pt x="3151" y="1224"/>
                        <a:pt x="2925" y="802"/>
                      </a:cubicBezTo>
                      <a:cubicBezTo>
                        <a:pt x="2695" y="378"/>
                        <a:pt x="1894" y="1"/>
                        <a:pt x="1234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59" name="Google Shape;1159;p8"/>
          <p:cNvGrpSpPr/>
          <p:nvPr/>
        </p:nvGrpSpPr>
        <p:grpSpPr>
          <a:xfrm rot="10800000">
            <a:off x="3901801" y="4314571"/>
            <a:ext cx="497365" cy="375742"/>
            <a:chOff x="171686" y="1595997"/>
            <a:chExt cx="497365" cy="375742"/>
          </a:xfrm>
        </p:grpSpPr>
        <p:sp>
          <p:nvSpPr>
            <p:cNvPr id="1160" name="Google Shape;1160;p8"/>
            <p:cNvSpPr/>
            <p:nvPr/>
          </p:nvSpPr>
          <p:spPr>
            <a:xfrm>
              <a:off x="488016" y="1638349"/>
              <a:ext cx="119824" cy="162969"/>
            </a:xfrm>
            <a:custGeom>
              <a:avLst/>
              <a:gdLst/>
              <a:ahLst/>
              <a:cxnLst/>
              <a:rect l="l" t="t" r="r" b="b"/>
              <a:pathLst>
                <a:path w="1061" h="1443" extrusionOk="0">
                  <a:moveTo>
                    <a:pt x="127" y="0"/>
                  </a:moveTo>
                  <a:cubicBezTo>
                    <a:pt x="84" y="10"/>
                    <a:pt x="44" y="17"/>
                    <a:pt x="1" y="27"/>
                  </a:cubicBezTo>
                  <a:cubicBezTo>
                    <a:pt x="41" y="147"/>
                    <a:pt x="74" y="270"/>
                    <a:pt x="97" y="393"/>
                  </a:cubicBezTo>
                  <a:cubicBezTo>
                    <a:pt x="120" y="499"/>
                    <a:pt x="184" y="575"/>
                    <a:pt x="240" y="658"/>
                  </a:cubicBezTo>
                  <a:cubicBezTo>
                    <a:pt x="263" y="692"/>
                    <a:pt x="287" y="731"/>
                    <a:pt x="303" y="771"/>
                  </a:cubicBezTo>
                  <a:cubicBezTo>
                    <a:pt x="356" y="914"/>
                    <a:pt x="493" y="974"/>
                    <a:pt x="599" y="1077"/>
                  </a:cubicBezTo>
                  <a:cubicBezTo>
                    <a:pt x="655" y="1120"/>
                    <a:pt x="715" y="1164"/>
                    <a:pt x="775" y="1200"/>
                  </a:cubicBezTo>
                  <a:cubicBezTo>
                    <a:pt x="842" y="1247"/>
                    <a:pt x="868" y="1313"/>
                    <a:pt x="915" y="1380"/>
                  </a:cubicBezTo>
                  <a:cubicBezTo>
                    <a:pt x="931" y="1403"/>
                    <a:pt x="945" y="1423"/>
                    <a:pt x="961" y="1443"/>
                  </a:cubicBezTo>
                  <a:cubicBezTo>
                    <a:pt x="991" y="1409"/>
                    <a:pt x="1014" y="1373"/>
                    <a:pt x="1044" y="1340"/>
                  </a:cubicBezTo>
                  <a:cubicBezTo>
                    <a:pt x="1051" y="1336"/>
                    <a:pt x="1054" y="1330"/>
                    <a:pt x="1061" y="1326"/>
                  </a:cubicBezTo>
                  <a:cubicBezTo>
                    <a:pt x="998" y="1260"/>
                    <a:pt x="938" y="1190"/>
                    <a:pt x="881" y="1117"/>
                  </a:cubicBezTo>
                  <a:cubicBezTo>
                    <a:pt x="861" y="1084"/>
                    <a:pt x="838" y="1057"/>
                    <a:pt x="808" y="1034"/>
                  </a:cubicBezTo>
                  <a:cubicBezTo>
                    <a:pt x="775" y="1017"/>
                    <a:pt x="735" y="1024"/>
                    <a:pt x="709" y="1004"/>
                  </a:cubicBezTo>
                  <a:cubicBezTo>
                    <a:pt x="652" y="967"/>
                    <a:pt x="616" y="898"/>
                    <a:pt x="562" y="854"/>
                  </a:cubicBezTo>
                  <a:cubicBezTo>
                    <a:pt x="489" y="805"/>
                    <a:pt x="446" y="781"/>
                    <a:pt x="416" y="698"/>
                  </a:cubicBezTo>
                  <a:cubicBezTo>
                    <a:pt x="410" y="682"/>
                    <a:pt x="403" y="668"/>
                    <a:pt x="396" y="652"/>
                  </a:cubicBezTo>
                  <a:cubicBezTo>
                    <a:pt x="336" y="539"/>
                    <a:pt x="227" y="459"/>
                    <a:pt x="220" y="323"/>
                  </a:cubicBezTo>
                  <a:cubicBezTo>
                    <a:pt x="213" y="210"/>
                    <a:pt x="164" y="107"/>
                    <a:pt x="127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239221" y="1640946"/>
              <a:ext cx="357439" cy="310917"/>
            </a:xfrm>
            <a:custGeom>
              <a:avLst/>
              <a:gdLst/>
              <a:ahLst/>
              <a:cxnLst/>
              <a:rect l="l" t="t" r="r" b="b"/>
              <a:pathLst>
                <a:path w="3165" h="2753" extrusionOk="0">
                  <a:moveTo>
                    <a:pt x="2200" y="1"/>
                  </a:moveTo>
                  <a:cubicBezTo>
                    <a:pt x="2144" y="17"/>
                    <a:pt x="2087" y="34"/>
                    <a:pt x="2034" y="60"/>
                  </a:cubicBezTo>
                  <a:cubicBezTo>
                    <a:pt x="1918" y="117"/>
                    <a:pt x="1792" y="160"/>
                    <a:pt x="1665" y="190"/>
                  </a:cubicBezTo>
                  <a:cubicBezTo>
                    <a:pt x="1436" y="237"/>
                    <a:pt x="1240" y="373"/>
                    <a:pt x="1024" y="456"/>
                  </a:cubicBezTo>
                  <a:cubicBezTo>
                    <a:pt x="914" y="499"/>
                    <a:pt x="838" y="562"/>
                    <a:pt x="735" y="635"/>
                  </a:cubicBezTo>
                  <a:cubicBezTo>
                    <a:pt x="642" y="702"/>
                    <a:pt x="536" y="748"/>
                    <a:pt x="446" y="818"/>
                  </a:cubicBezTo>
                  <a:cubicBezTo>
                    <a:pt x="280" y="944"/>
                    <a:pt x="226" y="1141"/>
                    <a:pt x="113" y="1307"/>
                  </a:cubicBezTo>
                  <a:cubicBezTo>
                    <a:pt x="80" y="1353"/>
                    <a:pt x="40" y="1393"/>
                    <a:pt x="0" y="1430"/>
                  </a:cubicBezTo>
                  <a:cubicBezTo>
                    <a:pt x="84" y="1523"/>
                    <a:pt x="177" y="1609"/>
                    <a:pt x="276" y="1686"/>
                  </a:cubicBezTo>
                  <a:cubicBezTo>
                    <a:pt x="346" y="1735"/>
                    <a:pt x="416" y="1782"/>
                    <a:pt x="492" y="1825"/>
                  </a:cubicBezTo>
                  <a:cubicBezTo>
                    <a:pt x="536" y="1852"/>
                    <a:pt x="579" y="1885"/>
                    <a:pt x="615" y="1925"/>
                  </a:cubicBezTo>
                  <a:cubicBezTo>
                    <a:pt x="712" y="2031"/>
                    <a:pt x="725" y="2197"/>
                    <a:pt x="795" y="2320"/>
                  </a:cubicBezTo>
                  <a:cubicBezTo>
                    <a:pt x="828" y="2383"/>
                    <a:pt x="845" y="2453"/>
                    <a:pt x="845" y="2523"/>
                  </a:cubicBezTo>
                  <a:cubicBezTo>
                    <a:pt x="851" y="2603"/>
                    <a:pt x="871" y="2679"/>
                    <a:pt x="898" y="2752"/>
                  </a:cubicBezTo>
                  <a:cubicBezTo>
                    <a:pt x="918" y="2742"/>
                    <a:pt x="931" y="2736"/>
                    <a:pt x="948" y="2732"/>
                  </a:cubicBezTo>
                  <a:cubicBezTo>
                    <a:pt x="1057" y="2692"/>
                    <a:pt x="1164" y="2666"/>
                    <a:pt x="1270" y="2633"/>
                  </a:cubicBezTo>
                  <a:cubicBezTo>
                    <a:pt x="1463" y="2573"/>
                    <a:pt x="1592" y="2420"/>
                    <a:pt x="1768" y="2330"/>
                  </a:cubicBezTo>
                  <a:cubicBezTo>
                    <a:pt x="1998" y="2217"/>
                    <a:pt x="2270" y="2221"/>
                    <a:pt x="2470" y="2038"/>
                  </a:cubicBezTo>
                  <a:cubicBezTo>
                    <a:pt x="2616" y="1898"/>
                    <a:pt x="2772" y="1765"/>
                    <a:pt x="2935" y="1639"/>
                  </a:cubicBezTo>
                  <a:cubicBezTo>
                    <a:pt x="3008" y="1576"/>
                    <a:pt x="3074" y="1513"/>
                    <a:pt x="3141" y="1446"/>
                  </a:cubicBezTo>
                  <a:cubicBezTo>
                    <a:pt x="3148" y="1436"/>
                    <a:pt x="3158" y="1430"/>
                    <a:pt x="3164" y="1420"/>
                  </a:cubicBezTo>
                  <a:cubicBezTo>
                    <a:pt x="3148" y="1400"/>
                    <a:pt x="3131" y="1376"/>
                    <a:pt x="3114" y="1353"/>
                  </a:cubicBezTo>
                  <a:cubicBezTo>
                    <a:pt x="3071" y="1290"/>
                    <a:pt x="3041" y="1224"/>
                    <a:pt x="2978" y="1177"/>
                  </a:cubicBezTo>
                  <a:cubicBezTo>
                    <a:pt x="2915" y="1141"/>
                    <a:pt x="2855" y="1097"/>
                    <a:pt x="2799" y="1051"/>
                  </a:cubicBezTo>
                  <a:cubicBezTo>
                    <a:pt x="2692" y="951"/>
                    <a:pt x="2556" y="888"/>
                    <a:pt x="2500" y="745"/>
                  </a:cubicBezTo>
                  <a:cubicBezTo>
                    <a:pt x="2486" y="705"/>
                    <a:pt x="2463" y="669"/>
                    <a:pt x="2440" y="632"/>
                  </a:cubicBezTo>
                  <a:cubicBezTo>
                    <a:pt x="2383" y="549"/>
                    <a:pt x="2320" y="473"/>
                    <a:pt x="2297" y="370"/>
                  </a:cubicBezTo>
                  <a:cubicBezTo>
                    <a:pt x="2274" y="243"/>
                    <a:pt x="2240" y="120"/>
                    <a:pt x="2200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227927" y="1802333"/>
              <a:ext cx="112709" cy="154386"/>
            </a:xfrm>
            <a:custGeom>
              <a:avLst/>
              <a:gdLst/>
              <a:ahLst/>
              <a:cxnLst/>
              <a:rect l="l" t="t" r="r" b="b"/>
              <a:pathLst>
                <a:path w="998" h="1367" extrusionOk="0">
                  <a:moveTo>
                    <a:pt x="97" y="1"/>
                  </a:moveTo>
                  <a:cubicBezTo>
                    <a:pt x="67" y="27"/>
                    <a:pt x="34" y="54"/>
                    <a:pt x="1" y="77"/>
                  </a:cubicBezTo>
                  <a:cubicBezTo>
                    <a:pt x="61" y="134"/>
                    <a:pt x="127" y="190"/>
                    <a:pt x="180" y="243"/>
                  </a:cubicBezTo>
                  <a:cubicBezTo>
                    <a:pt x="257" y="313"/>
                    <a:pt x="340" y="379"/>
                    <a:pt x="423" y="439"/>
                  </a:cubicBezTo>
                  <a:cubicBezTo>
                    <a:pt x="453" y="459"/>
                    <a:pt x="483" y="479"/>
                    <a:pt x="513" y="499"/>
                  </a:cubicBezTo>
                  <a:cubicBezTo>
                    <a:pt x="675" y="612"/>
                    <a:pt x="639" y="725"/>
                    <a:pt x="715" y="888"/>
                  </a:cubicBezTo>
                  <a:cubicBezTo>
                    <a:pt x="775" y="1018"/>
                    <a:pt x="828" y="1154"/>
                    <a:pt x="871" y="1293"/>
                  </a:cubicBezTo>
                  <a:cubicBezTo>
                    <a:pt x="878" y="1320"/>
                    <a:pt x="888" y="1343"/>
                    <a:pt x="895" y="1366"/>
                  </a:cubicBezTo>
                  <a:lnTo>
                    <a:pt x="998" y="1323"/>
                  </a:lnTo>
                  <a:cubicBezTo>
                    <a:pt x="971" y="1250"/>
                    <a:pt x="951" y="1174"/>
                    <a:pt x="945" y="1094"/>
                  </a:cubicBezTo>
                  <a:cubicBezTo>
                    <a:pt x="945" y="1024"/>
                    <a:pt x="928" y="954"/>
                    <a:pt x="895" y="891"/>
                  </a:cubicBezTo>
                  <a:cubicBezTo>
                    <a:pt x="825" y="768"/>
                    <a:pt x="815" y="602"/>
                    <a:pt x="715" y="496"/>
                  </a:cubicBezTo>
                  <a:cubicBezTo>
                    <a:pt x="679" y="456"/>
                    <a:pt x="636" y="423"/>
                    <a:pt x="589" y="396"/>
                  </a:cubicBezTo>
                  <a:cubicBezTo>
                    <a:pt x="516" y="353"/>
                    <a:pt x="443" y="306"/>
                    <a:pt x="376" y="257"/>
                  </a:cubicBezTo>
                  <a:cubicBezTo>
                    <a:pt x="277" y="180"/>
                    <a:pt x="184" y="94"/>
                    <a:pt x="9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171686" y="1812271"/>
              <a:ext cx="165111" cy="159468"/>
            </a:xfrm>
            <a:custGeom>
              <a:avLst/>
              <a:gdLst/>
              <a:ahLst/>
              <a:cxnLst/>
              <a:rect l="l" t="t" r="r" b="b"/>
              <a:pathLst>
                <a:path w="1462" h="1412" extrusionOk="0">
                  <a:moveTo>
                    <a:pt x="644" y="1"/>
                  </a:moveTo>
                  <a:cubicBezTo>
                    <a:pt x="639" y="1"/>
                    <a:pt x="634" y="2"/>
                    <a:pt x="628" y="6"/>
                  </a:cubicBezTo>
                  <a:cubicBezTo>
                    <a:pt x="545" y="66"/>
                    <a:pt x="482" y="152"/>
                    <a:pt x="452" y="252"/>
                  </a:cubicBezTo>
                  <a:cubicBezTo>
                    <a:pt x="439" y="278"/>
                    <a:pt x="426" y="308"/>
                    <a:pt x="409" y="341"/>
                  </a:cubicBezTo>
                  <a:cubicBezTo>
                    <a:pt x="389" y="375"/>
                    <a:pt x="363" y="408"/>
                    <a:pt x="329" y="434"/>
                  </a:cubicBezTo>
                  <a:cubicBezTo>
                    <a:pt x="309" y="451"/>
                    <a:pt x="289" y="471"/>
                    <a:pt x="273" y="494"/>
                  </a:cubicBezTo>
                  <a:cubicBezTo>
                    <a:pt x="206" y="571"/>
                    <a:pt x="150" y="660"/>
                    <a:pt x="107" y="753"/>
                  </a:cubicBezTo>
                  <a:cubicBezTo>
                    <a:pt x="24" y="926"/>
                    <a:pt x="0" y="1149"/>
                    <a:pt x="186" y="1259"/>
                  </a:cubicBezTo>
                  <a:cubicBezTo>
                    <a:pt x="227" y="1283"/>
                    <a:pt x="267" y="1292"/>
                    <a:pt x="305" y="1292"/>
                  </a:cubicBezTo>
                  <a:cubicBezTo>
                    <a:pt x="356" y="1292"/>
                    <a:pt x="405" y="1277"/>
                    <a:pt x="452" y="1262"/>
                  </a:cubicBezTo>
                  <a:cubicBezTo>
                    <a:pt x="496" y="1247"/>
                    <a:pt x="533" y="1237"/>
                    <a:pt x="565" y="1237"/>
                  </a:cubicBezTo>
                  <a:cubicBezTo>
                    <a:pt x="592" y="1237"/>
                    <a:pt x="616" y="1244"/>
                    <a:pt x="638" y="1262"/>
                  </a:cubicBezTo>
                  <a:cubicBezTo>
                    <a:pt x="658" y="1278"/>
                    <a:pt x="675" y="1295"/>
                    <a:pt x="692" y="1315"/>
                  </a:cubicBezTo>
                  <a:cubicBezTo>
                    <a:pt x="731" y="1362"/>
                    <a:pt x="781" y="1411"/>
                    <a:pt x="858" y="1411"/>
                  </a:cubicBezTo>
                  <a:cubicBezTo>
                    <a:pt x="871" y="1411"/>
                    <a:pt x="884" y="1411"/>
                    <a:pt x="898" y="1408"/>
                  </a:cubicBezTo>
                  <a:cubicBezTo>
                    <a:pt x="964" y="1385"/>
                    <a:pt x="1011" y="1325"/>
                    <a:pt x="1047" y="1278"/>
                  </a:cubicBezTo>
                  <a:cubicBezTo>
                    <a:pt x="1050" y="1269"/>
                    <a:pt x="1057" y="1262"/>
                    <a:pt x="1064" y="1255"/>
                  </a:cubicBezTo>
                  <a:cubicBezTo>
                    <a:pt x="1129" y="1170"/>
                    <a:pt x="1190" y="1151"/>
                    <a:pt x="1272" y="1151"/>
                  </a:cubicBezTo>
                  <a:cubicBezTo>
                    <a:pt x="1299" y="1151"/>
                    <a:pt x="1327" y="1153"/>
                    <a:pt x="1359" y="1156"/>
                  </a:cubicBezTo>
                  <a:lnTo>
                    <a:pt x="1416" y="1159"/>
                  </a:lnTo>
                  <a:cubicBezTo>
                    <a:pt x="1417" y="1159"/>
                    <a:pt x="1418" y="1159"/>
                    <a:pt x="1419" y="1159"/>
                  </a:cubicBezTo>
                  <a:cubicBezTo>
                    <a:pt x="1456" y="1159"/>
                    <a:pt x="1461" y="1099"/>
                    <a:pt x="1419" y="1096"/>
                  </a:cubicBezTo>
                  <a:lnTo>
                    <a:pt x="1366" y="1092"/>
                  </a:lnTo>
                  <a:cubicBezTo>
                    <a:pt x="1335" y="1091"/>
                    <a:pt x="1306" y="1089"/>
                    <a:pt x="1277" y="1089"/>
                  </a:cubicBezTo>
                  <a:cubicBezTo>
                    <a:pt x="1181" y="1089"/>
                    <a:pt x="1096" y="1108"/>
                    <a:pt x="1014" y="1215"/>
                  </a:cubicBezTo>
                  <a:cubicBezTo>
                    <a:pt x="1007" y="1222"/>
                    <a:pt x="1001" y="1232"/>
                    <a:pt x="994" y="1242"/>
                  </a:cubicBezTo>
                  <a:cubicBezTo>
                    <a:pt x="957" y="1292"/>
                    <a:pt x="918" y="1352"/>
                    <a:pt x="858" y="1352"/>
                  </a:cubicBezTo>
                  <a:cubicBezTo>
                    <a:pt x="808" y="1352"/>
                    <a:pt x="775" y="1315"/>
                    <a:pt x="738" y="1272"/>
                  </a:cubicBezTo>
                  <a:cubicBezTo>
                    <a:pt x="718" y="1252"/>
                    <a:pt x="698" y="1232"/>
                    <a:pt x="678" y="1215"/>
                  </a:cubicBezTo>
                  <a:cubicBezTo>
                    <a:pt x="641" y="1186"/>
                    <a:pt x="602" y="1176"/>
                    <a:pt x="562" y="1176"/>
                  </a:cubicBezTo>
                  <a:cubicBezTo>
                    <a:pt x="517" y="1176"/>
                    <a:pt x="472" y="1190"/>
                    <a:pt x="432" y="1202"/>
                  </a:cubicBezTo>
                  <a:cubicBezTo>
                    <a:pt x="389" y="1216"/>
                    <a:pt x="347" y="1230"/>
                    <a:pt x="305" y="1230"/>
                  </a:cubicBezTo>
                  <a:cubicBezTo>
                    <a:pt x="277" y="1230"/>
                    <a:pt x="248" y="1223"/>
                    <a:pt x="220" y="1205"/>
                  </a:cubicBezTo>
                  <a:cubicBezTo>
                    <a:pt x="34" y="1096"/>
                    <a:pt x="130" y="853"/>
                    <a:pt x="163" y="780"/>
                  </a:cubicBezTo>
                  <a:cubicBezTo>
                    <a:pt x="206" y="690"/>
                    <a:pt x="260" y="607"/>
                    <a:pt x="323" y="534"/>
                  </a:cubicBezTo>
                  <a:cubicBezTo>
                    <a:pt x="339" y="514"/>
                    <a:pt x="356" y="498"/>
                    <a:pt x="376" y="481"/>
                  </a:cubicBezTo>
                  <a:cubicBezTo>
                    <a:pt x="412" y="448"/>
                    <a:pt x="442" y="411"/>
                    <a:pt x="466" y="368"/>
                  </a:cubicBezTo>
                  <a:cubicBezTo>
                    <a:pt x="482" y="335"/>
                    <a:pt x="495" y="305"/>
                    <a:pt x="509" y="275"/>
                  </a:cubicBezTo>
                  <a:cubicBezTo>
                    <a:pt x="539" y="188"/>
                    <a:pt x="592" y="109"/>
                    <a:pt x="665" y="56"/>
                  </a:cubicBezTo>
                  <a:cubicBezTo>
                    <a:pt x="687" y="34"/>
                    <a:pt x="668" y="1"/>
                    <a:pt x="644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490726" y="1595997"/>
              <a:ext cx="178324" cy="192784"/>
            </a:xfrm>
            <a:custGeom>
              <a:avLst/>
              <a:gdLst/>
              <a:ahLst/>
              <a:cxnLst/>
              <a:rect l="l" t="t" r="r" b="b"/>
              <a:pathLst>
                <a:path w="1579" h="1707" extrusionOk="0">
                  <a:moveTo>
                    <a:pt x="781" y="0"/>
                  </a:moveTo>
                  <a:cubicBezTo>
                    <a:pt x="668" y="0"/>
                    <a:pt x="558" y="131"/>
                    <a:pt x="479" y="226"/>
                  </a:cubicBezTo>
                  <a:cubicBezTo>
                    <a:pt x="459" y="252"/>
                    <a:pt x="439" y="276"/>
                    <a:pt x="422" y="292"/>
                  </a:cubicBezTo>
                  <a:cubicBezTo>
                    <a:pt x="332" y="385"/>
                    <a:pt x="229" y="434"/>
                    <a:pt x="129" y="434"/>
                  </a:cubicBezTo>
                  <a:cubicBezTo>
                    <a:pt x="100" y="434"/>
                    <a:pt x="71" y="430"/>
                    <a:pt x="43" y="422"/>
                  </a:cubicBezTo>
                  <a:cubicBezTo>
                    <a:pt x="41" y="421"/>
                    <a:pt x="39" y="421"/>
                    <a:pt x="37" y="421"/>
                  </a:cubicBezTo>
                  <a:cubicBezTo>
                    <a:pt x="23" y="421"/>
                    <a:pt x="10" y="431"/>
                    <a:pt x="7" y="445"/>
                  </a:cubicBezTo>
                  <a:cubicBezTo>
                    <a:pt x="0" y="462"/>
                    <a:pt x="10" y="478"/>
                    <a:pt x="27" y="482"/>
                  </a:cubicBezTo>
                  <a:cubicBezTo>
                    <a:pt x="61" y="492"/>
                    <a:pt x="95" y="496"/>
                    <a:pt x="130" y="496"/>
                  </a:cubicBezTo>
                  <a:cubicBezTo>
                    <a:pt x="246" y="496"/>
                    <a:pt x="363" y="441"/>
                    <a:pt x="465" y="339"/>
                  </a:cubicBezTo>
                  <a:cubicBezTo>
                    <a:pt x="485" y="319"/>
                    <a:pt x="505" y="296"/>
                    <a:pt x="528" y="266"/>
                  </a:cubicBezTo>
                  <a:cubicBezTo>
                    <a:pt x="597" y="185"/>
                    <a:pt x="694" y="64"/>
                    <a:pt x="782" y="64"/>
                  </a:cubicBezTo>
                  <a:cubicBezTo>
                    <a:pt x="788" y="64"/>
                    <a:pt x="795" y="65"/>
                    <a:pt x="801" y="66"/>
                  </a:cubicBezTo>
                  <a:cubicBezTo>
                    <a:pt x="874" y="83"/>
                    <a:pt x="894" y="153"/>
                    <a:pt x="911" y="262"/>
                  </a:cubicBezTo>
                  <a:cubicBezTo>
                    <a:pt x="927" y="369"/>
                    <a:pt x="950" y="492"/>
                    <a:pt x="1077" y="528"/>
                  </a:cubicBezTo>
                  <a:cubicBezTo>
                    <a:pt x="1120" y="538"/>
                    <a:pt x="1166" y="545"/>
                    <a:pt x="1213" y="545"/>
                  </a:cubicBezTo>
                  <a:cubicBezTo>
                    <a:pt x="1273" y="545"/>
                    <a:pt x="1333" y="558"/>
                    <a:pt x="1386" y="585"/>
                  </a:cubicBezTo>
                  <a:cubicBezTo>
                    <a:pt x="1502" y="648"/>
                    <a:pt x="1509" y="728"/>
                    <a:pt x="1512" y="874"/>
                  </a:cubicBezTo>
                  <a:cubicBezTo>
                    <a:pt x="1515" y="1047"/>
                    <a:pt x="1409" y="1113"/>
                    <a:pt x="1276" y="1196"/>
                  </a:cubicBezTo>
                  <a:cubicBezTo>
                    <a:pt x="1243" y="1216"/>
                    <a:pt x="1213" y="1236"/>
                    <a:pt x="1180" y="1259"/>
                  </a:cubicBezTo>
                  <a:cubicBezTo>
                    <a:pt x="1107" y="1316"/>
                    <a:pt x="1044" y="1389"/>
                    <a:pt x="1000" y="1472"/>
                  </a:cubicBezTo>
                  <a:cubicBezTo>
                    <a:pt x="964" y="1539"/>
                    <a:pt x="917" y="1598"/>
                    <a:pt x="857" y="1648"/>
                  </a:cubicBezTo>
                  <a:cubicBezTo>
                    <a:pt x="834" y="1669"/>
                    <a:pt x="850" y="1706"/>
                    <a:pt x="878" y="1706"/>
                  </a:cubicBezTo>
                  <a:cubicBezTo>
                    <a:pt x="881" y="1706"/>
                    <a:pt x="884" y="1706"/>
                    <a:pt x="887" y="1705"/>
                  </a:cubicBezTo>
                  <a:cubicBezTo>
                    <a:pt x="891" y="1705"/>
                    <a:pt x="894" y="1701"/>
                    <a:pt x="897" y="1698"/>
                  </a:cubicBezTo>
                  <a:cubicBezTo>
                    <a:pt x="960" y="1645"/>
                    <a:pt x="1014" y="1578"/>
                    <a:pt x="1053" y="1505"/>
                  </a:cubicBezTo>
                  <a:cubicBezTo>
                    <a:pt x="1093" y="1429"/>
                    <a:pt x="1150" y="1362"/>
                    <a:pt x="1220" y="1309"/>
                  </a:cubicBezTo>
                  <a:cubicBezTo>
                    <a:pt x="1250" y="1286"/>
                    <a:pt x="1279" y="1266"/>
                    <a:pt x="1309" y="1249"/>
                  </a:cubicBezTo>
                  <a:cubicBezTo>
                    <a:pt x="1442" y="1166"/>
                    <a:pt x="1579" y="1083"/>
                    <a:pt x="1575" y="874"/>
                  </a:cubicBezTo>
                  <a:cubicBezTo>
                    <a:pt x="1575" y="711"/>
                    <a:pt x="1562" y="608"/>
                    <a:pt x="1416" y="528"/>
                  </a:cubicBezTo>
                  <a:cubicBezTo>
                    <a:pt x="1356" y="498"/>
                    <a:pt x="1286" y="482"/>
                    <a:pt x="1216" y="482"/>
                  </a:cubicBezTo>
                  <a:cubicBezTo>
                    <a:pt x="1176" y="482"/>
                    <a:pt x="1133" y="475"/>
                    <a:pt x="1093" y="465"/>
                  </a:cubicBezTo>
                  <a:cubicBezTo>
                    <a:pt x="1007" y="442"/>
                    <a:pt x="990" y="352"/>
                    <a:pt x="970" y="249"/>
                  </a:cubicBezTo>
                  <a:cubicBezTo>
                    <a:pt x="954" y="146"/>
                    <a:pt x="934" y="30"/>
                    <a:pt x="811" y="3"/>
                  </a:cubicBezTo>
                  <a:cubicBezTo>
                    <a:pt x="801" y="1"/>
                    <a:pt x="791" y="0"/>
                    <a:pt x="781" y="0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262824" y="1704755"/>
              <a:ext cx="126261" cy="101079"/>
            </a:xfrm>
            <a:custGeom>
              <a:avLst/>
              <a:gdLst/>
              <a:ahLst/>
              <a:cxnLst/>
              <a:rect l="l" t="t" r="r" b="b"/>
              <a:pathLst>
                <a:path w="1118" h="895" extrusionOk="0">
                  <a:moveTo>
                    <a:pt x="1114" y="1"/>
                  </a:moveTo>
                  <a:cubicBezTo>
                    <a:pt x="1097" y="1"/>
                    <a:pt x="1078" y="4"/>
                    <a:pt x="1061" y="11"/>
                  </a:cubicBezTo>
                  <a:cubicBezTo>
                    <a:pt x="1038" y="17"/>
                    <a:pt x="1018" y="27"/>
                    <a:pt x="998" y="37"/>
                  </a:cubicBezTo>
                  <a:lnTo>
                    <a:pt x="961" y="57"/>
                  </a:lnTo>
                  <a:lnTo>
                    <a:pt x="918" y="80"/>
                  </a:lnTo>
                  <a:cubicBezTo>
                    <a:pt x="808" y="150"/>
                    <a:pt x="672" y="273"/>
                    <a:pt x="526" y="406"/>
                  </a:cubicBezTo>
                  <a:cubicBezTo>
                    <a:pt x="376" y="536"/>
                    <a:pt x="253" y="669"/>
                    <a:pt x="160" y="755"/>
                  </a:cubicBezTo>
                  <a:cubicBezTo>
                    <a:pt x="67" y="845"/>
                    <a:pt x="1" y="891"/>
                    <a:pt x="4" y="895"/>
                  </a:cubicBezTo>
                  <a:cubicBezTo>
                    <a:pt x="4" y="895"/>
                    <a:pt x="5" y="895"/>
                    <a:pt x="5" y="895"/>
                  </a:cubicBezTo>
                  <a:cubicBezTo>
                    <a:pt x="13" y="895"/>
                    <a:pt x="82" y="858"/>
                    <a:pt x="180" y="778"/>
                  </a:cubicBezTo>
                  <a:cubicBezTo>
                    <a:pt x="283" y="695"/>
                    <a:pt x="406" y="566"/>
                    <a:pt x="552" y="436"/>
                  </a:cubicBezTo>
                  <a:lnTo>
                    <a:pt x="762" y="250"/>
                  </a:lnTo>
                  <a:cubicBezTo>
                    <a:pt x="818" y="200"/>
                    <a:pt x="875" y="150"/>
                    <a:pt x="938" y="107"/>
                  </a:cubicBezTo>
                  <a:cubicBezTo>
                    <a:pt x="1041" y="31"/>
                    <a:pt x="1117" y="7"/>
                    <a:pt x="111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426918" y="1668503"/>
              <a:ext cx="75554" cy="23491"/>
            </a:xfrm>
            <a:custGeom>
              <a:avLst/>
              <a:gdLst/>
              <a:ahLst/>
              <a:cxnLst/>
              <a:rect l="l" t="t" r="r" b="b"/>
              <a:pathLst>
                <a:path w="669" h="208" extrusionOk="0">
                  <a:moveTo>
                    <a:pt x="617" y="1"/>
                  </a:moveTo>
                  <a:cubicBezTo>
                    <a:pt x="599" y="1"/>
                    <a:pt x="582" y="3"/>
                    <a:pt x="565" y="6"/>
                  </a:cubicBezTo>
                  <a:cubicBezTo>
                    <a:pt x="482" y="19"/>
                    <a:pt x="402" y="42"/>
                    <a:pt x="326" y="69"/>
                  </a:cubicBezTo>
                  <a:cubicBezTo>
                    <a:pt x="233" y="102"/>
                    <a:pt x="153" y="139"/>
                    <a:pt x="96" y="162"/>
                  </a:cubicBezTo>
                  <a:cubicBezTo>
                    <a:pt x="37" y="185"/>
                    <a:pt x="0" y="202"/>
                    <a:pt x="3" y="205"/>
                  </a:cubicBezTo>
                  <a:cubicBezTo>
                    <a:pt x="3" y="207"/>
                    <a:pt x="6" y="208"/>
                    <a:pt x="11" y="208"/>
                  </a:cubicBezTo>
                  <a:cubicBezTo>
                    <a:pt x="26" y="208"/>
                    <a:pt x="60" y="201"/>
                    <a:pt x="106" y="189"/>
                  </a:cubicBezTo>
                  <a:cubicBezTo>
                    <a:pt x="166" y="172"/>
                    <a:pt x="249" y="142"/>
                    <a:pt x="339" y="112"/>
                  </a:cubicBezTo>
                  <a:cubicBezTo>
                    <a:pt x="429" y="79"/>
                    <a:pt x="512" y="52"/>
                    <a:pt x="572" y="36"/>
                  </a:cubicBezTo>
                  <a:cubicBezTo>
                    <a:pt x="631" y="23"/>
                    <a:pt x="668" y="13"/>
                    <a:pt x="668" y="6"/>
                  </a:cubicBezTo>
                  <a:cubicBezTo>
                    <a:pt x="651" y="3"/>
                    <a:pt x="634" y="1"/>
                    <a:pt x="6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450860" y="1707240"/>
              <a:ext cx="42576" cy="13778"/>
            </a:xfrm>
            <a:custGeom>
              <a:avLst/>
              <a:gdLst/>
              <a:ahLst/>
              <a:cxnLst/>
              <a:rect l="l" t="t" r="r" b="b"/>
              <a:pathLst>
                <a:path w="377" h="122" extrusionOk="0">
                  <a:moveTo>
                    <a:pt x="345" y="0"/>
                  </a:moveTo>
                  <a:cubicBezTo>
                    <a:pt x="337" y="0"/>
                    <a:pt x="327" y="1"/>
                    <a:pt x="316" y="2"/>
                  </a:cubicBezTo>
                  <a:cubicBezTo>
                    <a:pt x="270" y="12"/>
                    <a:pt x="227" y="22"/>
                    <a:pt x="184" y="42"/>
                  </a:cubicBezTo>
                  <a:lnTo>
                    <a:pt x="54" y="88"/>
                  </a:lnTo>
                  <a:cubicBezTo>
                    <a:pt x="21" y="102"/>
                    <a:pt x="1" y="112"/>
                    <a:pt x="1" y="115"/>
                  </a:cubicBezTo>
                  <a:cubicBezTo>
                    <a:pt x="1" y="119"/>
                    <a:pt x="10" y="122"/>
                    <a:pt x="25" y="122"/>
                  </a:cubicBezTo>
                  <a:cubicBezTo>
                    <a:pt x="35" y="122"/>
                    <a:pt x="47" y="121"/>
                    <a:pt x="61" y="118"/>
                  </a:cubicBezTo>
                  <a:cubicBezTo>
                    <a:pt x="107" y="112"/>
                    <a:pt x="150" y="98"/>
                    <a:pt x="197" y="82"/>
                  </a:cubicBezTo>
                  <a:lnTo>
                    <a:pt x="323" y="32"/>
                  </a:lnTo>
                  <a:cubicBezTo>
                    <a:pt x="356" y="18"/>
                    <a:pt x="376" y="9"/>
                    <a:pt x="376" y="5"/>
                  </a:cubicBezTo>
                  <a:cubicBezTo>
                    <a:pt x="376" y="3"/>
                    <a:pt x="365" y="0"/>
                    <a:pt x="34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295914" y="1723277"/>
              <a:ext cx="118695" cy="105484"/>
            </a:xfrm>
            <a:custGeom>
              <a:avLst/>
              <a:gdLst/>
              <a:ahLst/>
              <a:cxnLst/>
              <a:rect l="l" t="t" r="r" b="b"/>
              <a:pathLst>
                <a:path w="1051" h="934" extrusionOk="0">
                  <a:moveTo>
                    <a:pt x="1016" y="1"/>
                  </a:moveTo>
                  <a:cubicBezTo>
                    <a:pt x="1008" y="1"/>
                    <a:pt x="1001" y="1"/>
                    <a:pt x="994" y="3"/>
                  </a:cubicBezTo>
                  <a:cubicBezTo>
                    <a:pt x="941" y="6"/>
                    <a:pt x="891" y="23"/>
                    <a:pt x="844" y="46"/>
                  </a:cubicBezTo>
                  <a:cubicBezTo>
                    <a:pt x="775" y="83"/>
                    <a:pt x="711" y="126"/>
                    <a:pt x="652" y="179"/>
                  </a:cubicBezTo>
                  <a:cubicBezTo>
                    <a:pt x="585" y="235"/>
                    <a:pt x="522" y="305"/>
                    <a:pt x="449" y="372"/>
                  </a:cubicBezTo>
                  <a:cubicBezTo>
                    <a:pt x="323" y="485"/>
                    <a:pt x="206" y="608"/>
                    <a:pt x="103" y="744"/>
                  </a:cubicBezTo>
                  <a:cubicBezTo>
                    <a:pt x="87" y="767"/>
                    <a:pt x="70" y="794"/>
                    <a:pt x="57" y="817"/>
                  </a:cubicBezTo>
                  <a:lnTo>
                    <a:pt x="37" y="850"/>
                  </a:lnTo>
                  <a:lnTo>
                    <a:pt x="24" y="877"/>
                  </a:lnTo>
                  <a:cubicBezTo>
                    <a:pt x="10" y="913"/>
                    <a:pt x="0" y="930"/>
                    <a:pt x="7" y="933"/>
                  </a:cubicBezTo>
                  <a:cubicBezTo>
                    <a:pt x="14" y="933"/>
                    <a:pt x="47" y="860"/>
                    <a:pt x="127" y="760"/>
                  </a:cubicBezTo>
                  <a:cubicBezTo>
                    <a:pt x="236" y="634"/>
                    <a:pt x="353" y="515"/>
                    <a:pt x="479" y="402"/>
                  </a:cubicBezTo>
                  <a:cubicBezTo>
                    <a:pt x="552" y="332"/>
                    <a:pt x="615" y="265"/>
                    <a:pt x="678" y="209"/>
                  </a:cubicBezTo>
                  <a:cubicBezTo>
                    <a:pt x="731" y="156"/>
                    <a:pt x="791" y="112"/>
                    <a:pt x="858" y="73"/>
                  </a:cubicBezTo>
                  <a:cubicBezTo>
                    <a:pt x="967" y="9"/>
                    <a:pt x="1050" y="13"/>
                    <a:pt x="1050" y="6"/>
                  </a:cubicBezTo>
                  <a:cubicBezTo>
                    <a:pt x="1039" y="2"/>
                    <a:pt x="1027" y="1"/>
                    <a:pt x="1016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322115" y="1744396"/>
              <a:ext cx="138684" cy="101644"/>
            </a:xfrm>
            <a:custGeom>
              <a:avLst/>
              <a:gdLst/>
              <a:ahLst/>
              <a:cxnLst/>
              <a:rect l="l" t="t" r="r" b="b"/>
              <a:pathLst>
                <a:path w="1228" h="900" extrusionOk="0">
                  <a:moveTo>
                    <a:pt x="1224" y="1"/>
                  </a:moveTo>
                  <a:cubicBezTo>
                    <a:pt x="1216" y="1"/>
                    <a:pt x="1197" y="7"/>
                    <a:pt x="1167" y="15"/>
                  </a:cubicBezTo>
                  <a:cubicBezTo>
                    <a:pt x="1114" y="28"/>
                    <a:pt x="1061" y="48"/>
                    <a:pt x="1011" y="72"/>
                  </a:cubicBezTo>
                  <a:cubicBezTo>
                    <a:pt x="938" y="105"/>
                    <a:pt x="865" y="145"/>
                    <a:pt x="798" y="191"/>
                  </a:cubicBezTo>
                  <a:cubicBezTo>
                    <a:pt x="715" y="248"/>
                    <a:pt x="636" y="308"/>
                    <a:pt x="559" y="374"/>
                  </a:cubicBezTo>
                  <a:cubicBezTo>
                    <a:pt x="400" y="514"/>
                    <a:pt x="267" y="650"/>
                    <a:pt x="167" y="746"/>
                  </a:cubicBezTo>
                  <a:cubicBezTo>
                    <a:pt x="67" y="839"/>
                    <a:pt x="1" y="896"/>
                    <a:pt x="4" y="899"/>
                  </a:cubicBezTo>
                  <a:cubicBezTo>
                    <a:pt x="4" y="900"/>
                    <a:pt x="5" y="900"/>
                    <a:pt x="6" y="900"/>
                  </a:cubicBezTo>
                  <a:cubicBezTo>
                    <a:pt x="16" y="900"/>
                    <a:pt x="87" y="851"/>
                    <a:pt x="187" y="766"/>
                  </a:cubicBezTo>
                  <a:cubicBezTo>
                    <a:pt x="293" y="680"/>
                    <a:pt x="430" y="544"/>
                    <a:pt x="586" y="407"/>
                  </a:cubicBezTo>
                  <a:cubicBezTo>
                    <a:pt x="719" y="288"/>
                    <a:pt x="868" y="185"/>
                    <a:pt x="1024" y="98"/>
                  </a:cubicBezTo>
                  <a:cubicBezTo>
                    <a:pt x="1147" y="38"/>
                    <a:pt x="1227" y="5"/>
                    <a:pt x="1227" y="2"/>
                  </a:cubicBezTo>
                  <a:cubicBezTo>
                    <a:pt x="1227" y="1"/>
                    <a:pt x="1225" y="1"/>
                    <a:pt x="122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352155" y="1760320"/>
              <a:ext cx="144670" cy="87527"/>
            </a:xfrm>
            <a:custGeom>
              <a:avLst/>
              <a:gdLst/>
              <a:ahLst/>
              <a:cxnLst/>
              <a:rect l="l" t="t" r="r" b="b"/>
              <a:pathLst>
                <a:path w="1281" h="775" extrusionOk="0">
                  <a:moveTo>
                    <a:pt x="1280" y="0"/>
                  </a:moveTo>
                  <a:cubicBezTo>
                    <a:pt x="1269" y="0"/>
                    <a:pt x="1238" y="82"/>
                    <a:pt x="1141" y="170"/>
                  </a:cubicBezTo>
                  <a:cubicBezTo>
                    <a:pt x="1081" y="220"/>
                    <a:pt x="1014" y="266"/>
                    <a:pt x="945" y="300"/>
                  </a:cubicBezTo>
                  <a:cubicBezTo>
                    <a:pt x="865" y="343"/>
                    <a:pt x="772" y="383"/>
                    <a:pt x="679" y="432"/>
                  </a:cubicBezTo>
                  <a:cubicBezTo>
                    <a:pt x="493" y="526"/>
                    <a:pt x="320" y="605"/>
                    <a:pt x="197" y="665"/>
                  </a:cubicBezTo>
                  <a:cubicBezTo>
                    <a:pt x="74" y="728"/>
                    <a:pt x="1" y="768"/>
                    <a:pt x="4" y="775"/>
                  </a:cubicBezTo>
                  <a:cubicBezTo>
                    <a:pt x="4" y="775"/>
                    <a:pt x="4" y="775"/>
                    <a:pt x="5" y="775"/>
                  </a:cubicBezTo>
                  <a:cubicBezTo>
                    <a:pt x="13" y="775"/>
                    <a:pt x="93" y="745"/>
                    <a:pt x="210" y="695"/>
                  </a:cubicBezTo>
                  <a:cubicBezTo>
                    <a:pt x="336" y="638"/>
                    <a:pt x="509" y="559"/>
                    <a:pt x="699" y="469"/>
                  </a:cubicBezTo>
                  <a:cubicBezTo>
                    <a:pt x="792" y="422"/>
                    <a:pt x="881" y="379"/>
                    <a:pt x="961" y="336"/>
                  </a:cubicBezTo>
                  <a:cubicBezTo>
                    <a:pt x="1034" y="296"/>
                    <a:pt x="1101" y="246"/>
                    <a:pt x="1161" y="190"/>
                  </a:cubicBezTo>
                  <a:cubicBezTo>
                    <a:pt x="1200" y="153"/>
                    <a:pt x="1234" y="107"/>
                    <a:pt x="1260" y="57"/>
                  </a:cubicBezTo>
                  <a:cubicBezTo>
                    <a:pt x="1270" y="40"/>
                    <a:pt x="1277" y="2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79433" y="1731296"/>
              <a:ext cx="37607" cy="10390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317" y="1"/>
                  </a:moveTo>
                  <a:cubicBezTo>
                    <a:pt x="293" y="1"/>
                    <a:pt x="233" y="17"/>
                    <a:pt x="163" y="35"/>
                  </a:cubicBezTo>
                  <a:cubicBezTo>
                    <a:pt x="73" y="55"/>
                    <a:pt x="0" y="71"/>
                    <a:pt x="0" y="81"/>
                  </a:cubicBezTo>
                  <a:cubicBezTo>
                    <a:pt x="0" y="88"/>
                    <a:pt x="18" y="92"/>
                    <a:pt x="48" y="92"/>
                  </a:cubicBezTo>
                  <a:cubicBezTo>
                    <a:pt x="79" y="92"/>
                    <a:pt x="124" y="87"/>
                    <a:pt x="173" y="75"/>
                  </a:cubicBezTo>
                  <a:cubicBezTo>
                    <a:pt x="266" y="55"/>
                    <a:pt x="333" y="18"/>
                    <a:pt x="329" y="5"/>
                  </a:cubicBezTo>
                  <a:cubicBezTo>
                    <a:pt x="329" y="2"/>
                    <a:pt x="324" y="1"/>
                    <a:pt x="3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343234" y="1818483"/>
              <a:ext cx="155850" cy="72280"/>
            </a:xfrm>
            <a:custGeom>
              <a:avLst/>
              <a:gdLst/>
              <a:ahLst/>
              <a:cxnLst/>
              <a:rect l="l" t="t" r="r" b="b"/>
              <a:pathLst>
                <a:path w="1380" h="640" extrusionOk="0">
                  <a:moveTo>
                    <a:pt x="1375" y="0"/>
                  </a:moveTo>
                  <a:cubicBezTo>
                    <a:pt x="1365" y="0"/>
                    <a:pt x="1296" y="50"/>
                    <a:pt x="1186" y="127"/>
                  </a:cubicBezTo>
                  <a:lnTo>
                    <a:pt x="1093" y="187"/>
                  </a:lnTo>
                  <a:cubicBezTo>
                    <a:pt x="1057" y="210"/>
                    <a:pt x="1024" y="236"/>
                    <a:pt x="984" y="256"/>
                  </a:cubicBezTo>
                  <a:lnTo>
                    <a:pt x="857" y="330"/>
                  </a:lnTo>
                  <a:cubicBezTo>
                    <a:pt x="814" y="353"/>
                    <a:pt x="768" y="369"/>
                    <a:pt x="721" y="393"/>
                  </a:cubicBezTo>
                  <a:cubicBezTo>
                    <a:pt x="698" y="403"/>
                    <a:pt x="675" y="413"/>
                    <a:pt x="651" y="423"/>
                  </a:cubicBezTo>
                  <a:lnTo>
                    <a:pt x="582" y="443"/>
                  </a:lnTo>
                  <a:cubicBezTo>
                    <a:pt x="535" y="456"/>
                    <a:pt x="489" y="466"/>
                    <a:pt x="442" y="476"/>
                  </a:cubicBezTo>
                  <a:cubicBezTo>
                    <a:pt x="352" y="496"/>
                    <a:pt x="273" y="516"/>
                    <a:pt x="206" y="536"/>
                  </a:cubicBezTo>
                  <a:cubicBezTo>
                    <a:pt x="176" y="546"/>
                    <a:pt x="146" y="556"/>
                    <a:pt x="120" y="572"/>
                  </a:cubicBezTo>
                  <a:cubicBezTo>
                    <a:pt x="96" y="579"/>
                    <a:pt x="73" y="589"/>
                    <a:pt x="53" y="602"/>
                  </a:cubicBezTo>
                  <a:cubicBezTo>
                    <a:pt x="20" y="625"/>
                    <a:pt x="0" y="632"/>
                    <a:pt x="7" y="639"/>
                  </a:cubicBezTo>
                  <a:cubicBezTo>
                    <a:pt x="7" y="639"/>
                    <a:pt x="7" y="639"/>
                    <a:pt x="8" y="639"/>
                  </a:cubicBezTo>
                  <a:cubicBezTo>
                    <a:pt x="20" y="639"/>
                    <a:pt x="92" y="597"/>
                    <a:pt x="216" y="565"/>
                  </a:cubicBezTo>
                  <a:cubicBezTo>
                    <a:pt x="279" y="549"/>
                    <a:pt x="362" y="532"/>
                    <a:pt x="452" y="512"/>
                  </a:cubicBezTo>
                  <a:cubicBezTo>
                    <a:pt x="495" y="506"/>
                    <a:pt x="542" y="496"/>
                    <a:pt x="592" y="482"/>
                  </a:cubicBezTo>
                  <a:lnTo>
                    <a:pt x="665" y="462"/>
                  </a:lnTo>
                  <a:cubicBezTo>
                    <a:pt x="691" y="452"/>
                    <a:pt x="714" y="443"/>
                    <a:pt x="738" y="433"/>
                  </a:cubicBezTo>
                  <a:cubicBezTo>
                    <a:pt x="788" y="409"/>
                    <a:pt x="834" y="386"/>
                    <a:pt x="881" y="363"/>
                  </a:cubicBezTo>
                  <a:lnTo>
                    <a:pt x="1004" y="290"/>
                  </a:lnTo>
                  <a:cubicBezTo>
                    <a:pt x="1040" y="266"/>
                    <a:pt x="1077" y="243"/>
                    <a:pt x="1113" y="217"/>
                  </a:cubicBezTo>
                  <a:cubicBezTo>
                    <a:pt x="1147" y="190"/>
                    <a:pt x="1176" y="170"/>
                    <a:pt x="1203" y="150"/>
                  </a:cubicBezTo>
                  <a:cubicBezTo>
                    <a:pt x="1313" y="64"/>
                    <a:pt x="1379" y="4"/>
                    <a:pt x="1376" y="1"/>
                  </a:cubicBezTo>
                  <a:cubicBezTo>
                    <a:pt x="1376" y="0"/>
                    <a:pt x="1375" y="0"/>
                    <a:pt x="137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508683" y="1762127"/>
              <a:ext cx="32412" cy="37044"/>
            </a:xfrm>
            <a:custGeom>
              <a:avLst/>
              <a:gdLst/>
              <a:ahLst/>
              <a:cxnLst/>
              <a:rect l="l" t="t" r="r" b="b"/>
              <a:pathLst>
                <a:path w="287" h="328" extrusionOk="0">
                  <a:moveTo>
                    <a:pt x="282" y="1"/>
                  </a:moveTo>
                  <a:cubicBezTo>
                    <a:pt x="275" y="1"/>
                    <a:pt x="262" y="23"/>
                    <a:pt x="243" y="51"/>
                  </a:cubicBezTo>
                  <a:cubicBezTo>
                    <a:pt x="213" y="91"/>
                    <a:pt x="183" y="131"/>
                    <a:pt x="150" y="164"/>
                  </a:cubicBezTo>
                  <a:cubicBezTo>
                    <a:pt x="67" y="247"/>
                    <a:pt x="1" y="320"/>
                    <a:pt x="7" y="327"/>
                  </a:cubicBezTo>
                  <a:cubicBezTo>
                    <a:pt x="8" y="327"/>
                    <a:pt x="8" y="327"/>
                    <a:pt x="9" y="327"/>
                  </a:cubicBezTo>
                  <a:cubicBezTo>
                    <a:pt x="23" y="327"/>
                    <a:pt x="98" y="275"/>
                    <a:pt x="180" y="194"/>
                  </a:cubicBezTo>
                  <a:cubicBezTo>
                    <a:pt x="217" y="157"/>
                    <a:pt x="246" y="114"/>
                    <a:pt x="270" y="64"/>
                  </a:cubicBezTo>
                  <a:cubicBezTo>
                    <a:pt x="283" y="28"/>
                    <a:pt x="286" y="4"/>
                    <a:pt x="283" y="1"/>
                  </a:cubicBezTo>
                  <a:cubicBezTo>
                    <a:pt x="283" y="1"/>
                    <a:pt x="282" y="1"/>
                    <a:pt x="28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353285" y="1830115"/>
              <a:ext cx="157770" cy="84929"/>
            </a:xfrm>
            <a:custGeom>
              <a:avLst/>
              <a:gdLst/>
              <a:ahLst/>
              <a:cxnLst/>
              <a:rect l="l" t="t" r="r" b="b"/>
              <a:pathLst>
                <a:path w="1397" h="752" extrusionOk="0">
                  <a:moveTo>
                    <a:pt x="1389" y="0"/>
                  </a:moveTo>
                  <a:cubicBezTo>
                    <a:pt x="1379" y="0"/>
                    <a:pt x="1329" y="75"/>
                    <a:pt x="1234" y="180"/>
                  </a:cubicBezTo>
                  <a:cubicBezTo>
                    <a:pt x="1177" y="243"/>
                    <a:pt x="1114" y="296"/>
                    <a:pt x="1041" y="346"/>
                  </a:cubicBezTo>
                  <a:cubicBezTo>
                    <a:pt x="954" y="403"/>
                    <a:pt x="865" y="453"/>
                    <a:pt x="768" y="496"/>
                  </a:cubicBezTo>
                  <a:cubicBezTo>
                    <a:pt x="669" y="529"/>
                    <a:pt x="569" y="559"/>
                    <a:pt x="466" y="582"/>
                  </a:cubicBezTo>
                  <a:cubicBezTo>
                    <a:pt x="373" y="602"/>
                    <a:pt x="287" y="625"/>
                    <a:pt x="217" y="645"/>
                  </a:cubicBezTo>
                  <a:cubicBezTo>
                    <a:pt x="160" y="665"/>
                    <a:pt x="104" y="688"/>
                    <a:pt x="54" y="715"/>
                  </a:cubicBezTo>
                  <a:cubicBezTo>
                    <a:pt x="17" y="735"/>
                    <a:pt x="1" y="748"/>
                    <a:pt x="1" y="752"/>
                  </a:cubicBezTo>
                  <a:cubicBezTo>
                    <a:pt x="21" y="748"/>
                    <a:pt x="41" y="742"/>
                    <a:pt x="61" y="732"/>
                  </a:cubicBezTo>
                  <a:cubicBezTo>
                    <a:pt x="114" y="708"/>
                    <a:pt x="167" y="688"/>
                    <a:pt x="223" y="675"/>
                  </a:cubicBezTo>
                  <a:cubicBezTo>
                    <a:pt x="296" y="659"/>
                    <a:pt x="380" y="639"/>
                    <a:pt x="476" y="619"/>
                  </a:cubicBezTo>
                  <a:cubicBezTo>
                    <a:pt x="579" y="599"/>
                    <a:pt x="682" y="569"/>
                    <a:pt x="785" y="532"/>
                  </a:cubicBezTo>
                  <a:cubicBezTo>
                    <a:pt x="964" y="459"/>
                    <a:pt x="1127" y="346"/>
                    <a:pt x="1257" y="200"/>
                  </a:cubicBezTo>
                  <a:cubicBezTo>
                    <a:pt x="1280" y="173"/>
                    <a:pt x="1300" y="147"/>
                    <a:pt x="1320" y="120"/>
                  </a:cubicBezTo>
                  <a:cubicBezTo>
                    <a:pt x="1337" y="97"/>
                    <a:pt x="1350" y="74"/>
                    <a:pt x="1360" y="57"/>
                  </a:cubicBezTo>
                  <a:cubicBezTo>
                    <a:pt x="1383" y="20"/>
                    <a:pt x="1396" y="4"/>
                    <a:pt x="1390" y="1"/>
                  </a:cubicBezTo>
                  <a:cubicBezTo>
                    <a:pt x="1390" y="0"/>
                    <a:pt x="1389" y="0"/>
                    <a:pt x="138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535335" y="1770033"/>
              <a:ext cx="34671" cy="44836"/>
            </a:xfrm>
            <a:custGeom>
              <a:avLst/>
              <a:gdLst/>
              <a:ahLst/>
              <a:cxnLst/>
              <a:rect l="l" t="t" r="r" b="b"/>
              <a:pathLst>
                <a:path w="307" h="397" extrusionOk="0">
                  <a:moveTo>
                    <a:pt x="292" y="1"/>
                  </a:moveTo>
                  <a:cubicBezTo>
                    <a:pt x="281" y="1"/>
                    <a:pt x="225" y="93"/>
                    <a:pt x="153" y="204"/>
                  </a:cubicBezTo>
                  <a:cubicBezTo>
                    <a:pt x="123" y="250"/>
                    <a:pt x="87" y="297"/>
                    <a:pt x="50" y="340"/>
                  </a:cubicBezTo>
                  <a:cubicBezTo>
                    <a:pt x="20" y="370"/>
                    <a:pt x="0" y="390"/>
                    <a:pt x="4" y="396"/>
                  </a:cubicBezTo>
                  <a:cubicBezTo>
                    <a:pt x="4" y="397"/>
                    <a:pt x="5" y="397"/>
                    <a:pt x="6" y="397"/>
                  </a:cubicBezTo>
                  <a:cubicBezTo>
                    <a:pt x="14" y="397"/>
                    <a:pt x="38" y="386"/>
                    <a:pt x="70" y="360"/>
                  </a:cubicBezTo>
                  <a:cubicBezTo>
                    <a:pt x="117" y="323"/>
                    <a:pt x="157" y="277"/>
                    <a:pt x="190" y="227"/>
                  </a:cubicBezTo>
                  <a:cubicBezTo>
                    <a:pt x="263" y="111"/>
                    <a:pt x="306" y="4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8"/>
          <p:cNvGrpSpPr/>
          <p:nvPr/>
        </p:nvGrpSpPr>
        <p:grpSpPr>
          <a:xfrm rot="10800000" flipH="1">
            <a:off x="6640640" y="4049731"/>
            <a:ext cx="714651" cy="905420"/>
            <a:chOff x="1120111" y="1511859"/>
            <a:chExt cx="714651" cy="905420"/>
          </a:xfrm>
        </p:grpSpPr>
        <p:sp>
          <p:nvSpPr>
            <p:cNvPr id="1177" name="Google Shape;1177;p8"/>
            <p:cNvSpPr/>
            <p:nvPr/>
          </p:nvSpPr>
          <p:spPr>
            <a:xfrm>
              <a:off x="1476194" y="1517506"/>
              <a:ext cx="358569" cy="899773"/>
            </a:xfrm>
            <a:custGeom>
              <a:avLst/>
              <a:gdLst/>
              <a:ahLst/>
              <a:cxnLst/>
              <a:rect l="l" t="t" r="r" b="b"/>
              <a:pathLst>
                <a:path w="3175" h="7967" extrusionOk="0">
                  <a:moveTo>
                    <a:pt x="978" y="0"/>
                  </a:moveTo>
                  <a:cubicBezTo>
                    <a:pt x="968" y="7"/>
                    <a:pt x="961" y="14"/>
                    <a:pt x="951" y="20"/>
                  </a:cubicBezTo>
                  <a:cubicBezTo>
                    <a:pt x="928" y="40"/>
                    <a:pt x="898" y="53"/>
                    <a:pt x="871" y="67"/>
                  </a:cubicBezTo>
                  <a:lnTo>
                    <a:pt x="921" y="113"/>
                  </a:lnTo>
                  <a:cubicBezTo>
                    <a:pt x="1111" y="293"/>
                    <a:pt x="1287" y="479"/>
                    <a:pt x="1480" y="645"/>
                  </a:cubicBezTo>
                  <a:cubicBezTo>
                    <a:pt x="1603" y="751"/>
                    <a:pt x="1729" y="868"/>
                    <a:pt x="1852" y="984"/>
                  </a:cubicBezTo>
                  <a:cubicBezTo>
                    <a:pt x="2041" y="1163"/>
                    <a:pt x="2224" y="1353"/>
                    <a:pt x="2403" y="1536"/>
                  </a:cubicBezTo>
                  <a:cubicBezTo>
                    <a:pt x="2463" y="1595"/>
                    <a:pt x="2530" y="1669"/>
                    <a:pt x="2596" y="1752"/>
                  </a:cubicBezTo>
                  <a:cubicBezTo>
                    <a:pt x="2699" y="1875"/>
                    <a:pt x="2786" y="2014"/>
                    <a:pt x="2845" y="2164"/>
                  </a:cubicBezTo>
                  <a:cubicBezTo>
                    <a:pt x="2869" y="2227"/>
                    <a:pt x="2882" y="2297"/>
                    <a:pt x="2885" y="2366"/>
                  </a:cubicBezTo>
                  <a:cubicBezTo>
                    <a:pt x="2885" y="2393"/>
                    <a:pt x="2882" y="2423"/>
                    <a:pt x="2875" y="2453"/>
                  </a:cubicBezTo>
                  <a:cubicBezTo>
                    <a:pt x="2872" y="2463"/>
                    <a:pt x="2869" y="2473"/>
                    <a:pt x="2865" y="2483"/>
                  </a:cubicBezTo>
                  <a:cubicBezTo>
                    <a:pt x="2865" y="2493"/>
                    <a:pt x="2862" y="2503"/>
                    <a:pt x="2859" y="2513"/>
                  </a:cubicBezTo>
                  <a:cubicBezTo>
                    <a:pt x="2646" y="3197"/>
                    <a:pt x="2224" y="3815"/>
                    <a:pt x="1942" y="4480"/>
                  </a:cubicBezTo>
                  <a:cubicBezTo>
                    <a:pt x="1749" y="4925"/>
                    <a:pt x="1490" y="5304"/>
                    <a:pt x="1323" y="5766"/>
                  </a:cubicBezTo>
                  <a:cubicBezTo>
                    <a:pt x="1257" y="5952"/>
                    <a:pt x="1217" y="6178"/>
                    <a:pt x="1114" y="6348"/>
                  </a:cubicBezTo>
                  <a:cubicBezTo>
                    <a:pt x="1034" y="6481"/>
                    <a:pt x="891" y="6567"/>
                    <a:pt x="788" y="6677"/>
                  </a:cubicBezTo>
                  <a:cubicBezTo>
                    <a:pt x="665" y="6813"/>
                    <a:pt x="137" y="7384"/>
                    <a:pt x="1" y="7810"/>
                  </a:cubicBezTo>
                  <a:cubicBezTo>
                    <a:pt x="74" y="7856"/>
                    <a:pt x="144" y="7910"/>
                    <a:pt x="207" y="7966"/>
                  </a:cubicBezTo>
                  <a:cubicBezTo>
                    <a:pt x="280" y="7541"/>
                    <a:pt x="888" y="6876"/>
                    <a:pt x="1021" y="6730"/>
                  </a:cubicBezTo>
                  <a:cubicBezTo>
                    <a:pt x="1124" y="6620"/>
                    <a:pt x="1267" y="6534"/>
                    <a:pt x="1350" y="6401"/>
                  </a:cubicBezTo>
                  <a:cubicBezTo>
                    <a:pt x="1453" y="6231"/>
                    <a:pt x="1490" y="6005"/>
                    <a:pt x="1556" y="5819"/>
                  </a:cubicBezTo>
                  <a:cubicBezTo>
                    <a:pt x="1726" y="5354"/>
                    <a:pt x="1985" y="4975"/>
                    <a:pt x="2174" y="4533"/>
                  </a:cubicBezTo>
                  <a:cubicBezTo>
                    <a:pt x="2460" y="3869"/>
                    <a:pt x="2882" y="3250"/>
                    <a:pt x="3091" y="2566"/>
                  </a:cubicBezTo>
                  <a:cubicBezTo>
                    <a:pt x="3095" y="2556"/>
                    <a:pt x="3098" y="2546"/>
                    <a:pt x="3101" y="2536"/>
                  </a:cubicBezTo>
                  <a:cubicBezTo>
                    <a:pt x="3105" y="2526"/>
                    <a:pt x="3108" y="2516"/>
                    <a:pt x="3108" y="2506"/>
                  </a:cubicBezTo>
                  <a:cubicBezTo>
                    <a:pt x="3174" y="2187"/>
                    <a:pt x="2852" y="1808"/>
                    <a:pt x="2636" y="1589"/>
                  </a:cubicBezTo>
                  <a:cubicBezTo>
                    <a:pt x="2340" y="1283"/>
                    <a:pt x="2028" y="971"/>
                    <a:pt x="1712" y="695"/>
                  </a:cubicBezTo>
                  <a:cubicBezTo>
                    <a:pt x="1480" y="495"/>
                    <a:pt x="1274" y="269"/>
                    <a:pt x="1041" y="60"/>
                  </a:cubicBezTo>
                  <a:cubicBezTo>
                    <a:pt x="1024" y="47"/>
                    <a:pt x="1008" y="30"/>
                    <a:pt x="991" y="14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0074B1">
                <a:alpha val="1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1120111" y="1511859"/>
              <a:ext cx="688339" cy="899773"/>
            </a:xfrm>
            <a:custGeom>
              <a:avLst/>
              <a:gdLst/>
              <a:ahLst/>
              <a:cxnLst/>
              <a:rect l="l" t="t" r="r" b="b"/>
              <a:pathLst>
                <a:path w="6095" h="7967" extrusionOk="0">
                  <a:moveTo>
                    <a:pt x="3898" y="0"/>
                  </a:moveTo>
                  <a:cubicBezTo>
                    <a:pt x="3892" y="7"/>
                    <a:pt x="3885" y="14"/>
                    <a:pt x="3875" y="20"/>
                  </a:cubicBezTo>
                  <a:cubicBezTo>
                    <a:pt x="3762" y="100"/>
                    <a:pt x="3566" y="133"/>
                    <a:pt x="3436" y="207"/>
                  </a:cubicBezTo>
                  <a:cubicBezTo>
                    <a:pt x="3137" y="373"/>
                    <a:pt x="2924" y="831"/>
                    <a:pt x="2705" y="1094"/>
                  </a:cubicBezTo>
                  <a:cubicBezTo>
                    <a:pt x="2449" y="1400"/>
                    <a:pt x="2197" y="1692"/>
                    <a:pt x="1928" y="1978"/>
                  </a:cubicBezTo>
                  <a:lnTo>
                    <a:pt x="1921" y="1981"/>
                  </a:lnTo>
                  <a:cubicBezTo>
                    <a:pt x="1652" y="2270"/>
                    <a:pt x="1406" y="2466"/>
                    <a:pt x="1236" y="2842"/>
                  </a:cubicBezTo>
                  <a:cubicBezTo>
                    <a:pt x="1077" y="3187"/>
                    <a:pt x="941" y="3560"/>
                    <a:pt x="761" y="3895"/>
                  </a:cubicBezTo>
                  <a:cubicBezTo>
                    <a:pt x="635" y="4138"/>
                    <a:pt x="465" y="4374"/>
                    <a:pt x="342" y="4623"/>
                  </a:cubicBezTo>
                  <a:cubicBezTo>
                    <a:pt x="236" y="4839"/>
                    <a:pt x="146" y="5065"/>
                    <a:pt x="70" y="5294"/>
                  </a:cubicBezTo>
                  <a:cubicBezTo>
                    <a:pt x="37" y="5391"/>
                    <a:pt x="17" y="5487"/>
                    <a:pt x="7" y="5587"/>
                  </a:cubicBezTo>
                  <a:cubicBezTo>
                    <a:pt x="3" y="5613"/>
                    <a:pt x="0" y="5640"/>
                    <a:pt x="0" y="5663"/>
                  </a:cubicBezTo>
                  <a:cubicBezTo>
                    <a:pt x="150" y="5780"/>
                    <a:pt x="302" y="5902"/>
                    <a:pt x="449" y="6025"/>
                  </a:cubicBezTo>
                  <a:cubicBezTo>
                    <a:pt x="462" y="6039"/>
                    <a:pt x="485" y="6055"/>
                    <a:pt x="512" y="6075"/>
                  </a:cubicBezTo>
                  <a:cubicBezTo>
                    <a:pt x="565" y="6009"/>
                    <a:pt x="641" y="5949"/>
                    <a:pt x="678" y="5896"/>
                  </a:cubicBezTo>
                  <a:cubicBezTo>
                    <a:pt x="758" y="5770"/>
                    <a:pt x="841" y="5633"/>
                    <a:pt x="914" y="5517"/>
                  </a:cubicBezTo>
                  <a:cubicBezTo>
                    <a:pt x="1050" y="5294"/>
                    <a:pt x="1140" y="5028"/>
                    <a:pt x="1200" y="4786"/>
                  </a:cubicBezTo>
                  <a:cubicBezTo>
                    <a:pt x="1206" y="4759"/>
                    <a:pt x="1220" y="4713"/>
                    <a:pt x="1236" y="4660"/>
                  </a:cubicBezTo>
                  <a:cubicBezTo>
                    <a:pt x="1236" y="4656"/>
                    <a:pt x="1236" y="4653"/>
                    <a:pt x="1236" y="4653"/>
                  </a:cubicBezTo>
                  <a:cubicBezTo>
                    <a:pt x="1293" y="4803"/>
                    <a:pt x="1359" y="4949"/>
                    <a:pt x="1439" y="5092"/>
                  </a:cubicBezTo>
                  <a:cubicBezTo>
                    <a:pt x="1595" y="5374"/>
                    <a:pt x="1755" y="5457"/>
                    <a:pt x="2041" y="5580"/>
                  </a:cubicBezTo>
                  <a:cubicBezTo>
                    <a:pt x="2296" y="5686"/>
                    <a:pt x="2562" y="5763"/>
                    <a:pt x="2835" y="5803"/>
                  </a:cubicBezTo>
                  <a:cubicBezTo>
                    <a:pt x="2878" y="5809"/>
                    <a:pt x="2954" y="5833"/>
                    <a:pt x="3031" y="5846"/>
                  </a:cubicBezTo>
                  <a:lnTo>
                    <a:pt x="3051" y="5846"/>
                  </a:lnTo>
                  <a:cubicBezTo>
                    <a:pt x="3044" y="5856"/>
                    <a:pt x="3041" y="5866"/>
                    <a:pt x="3034" y="5876"/>
                  </a:cubicBezTo>
                  <a:cubicBezTo>
                    <a:pt x="2888" y="6162"/>
                    <a:pt x="2825" y="6577"/>
                    <a:pt x="2762" y="6873"/>
                  </a:cubicBezTo>
                  <a:cubicBezTo>
                    <a:pt x="2722" y="7062"/>
                    <a:pt x="2649" y="7248"/>
                    <a:pt x="2582" y="7438"/>
                  </a:cubicBezTo>
                  <a:cubicBezTo>
                    <a:pt x="2562" y="7498"/>
                    <a:pt x="2549" y="7557"/>
                    <a:pt x="2539" y="7617"/>
                  </a:cubicBezTo>
                  <a:lnTo>
                    <a:pt x="2569" y="7627"/>
                  </a:lnTo>
                  <a:cubicBezTo>
                    <a:pt x="2775" y="7704"/>
                    <a:pt x="2964" y="7817"/>
                    <a:pt x="3131" y="7966"/>
                  </a:cubicBezTo>
                  <a:cubicBezTo>
                    <a:pt x="3200" y="7538"/>
                    <a:pt x="3808" y="6873"/>
                    <a:pt x="3941" y="6727"/>
                  </a:cubicBezTo>
                  <a:cubicBezTo>
                    <a:pt x="4044" y="6617"/>
                    <a:pt x="4187" y="6531"/>
                    <a:pt x="4270" y="6398"/>
                  </a:cubicBezTo>
                  <a:cubicBezTo>
                    <a:pt x="4373" y="6228"/>
                    <a:pt x="4410" y="6002"/>
                    <a:pt x="4476" y="5816"/>
                  </a:cubicBezTo>
                  <a:cubicBezTo>
                    <a:pt x="4646" y="5351"/>
                    <a:pt x="4905" y="4975"/>
                    <a:pt x="5095" y="4530"/>
                  </a:cubicBezTo>
                  <a:cubicBezTo>
                    <a:pt x="5380" y="3865"/>
                    <a:pt x="5802" y="3247"/>
                    <a:pt x="6012" y="2563"/>
                  </a:cubicBezTo>
                  <a:cubicBezTo>
                    <a:pt x="6015" y="2553"/>
                    <a:pt x="6018" y="2546"/>
                    <a:pt x="6022" y="2533"/>
                  </a:cubicBezTo>
                  <a:cubicBezTo>
                    <a:pt x="6025" y="2523"/>
                    <a:pt x="6028" y="2513"/>
                    <a:pt x="6028" y="2503"/>
                  </a:cubicBezTo>
                  <a:cubicBezTo>
                    <a:pt x="6095" y="2184"/>
                    <a:pt x="5772" y="1805"/>
                    <a:pt x="5556" y="1589"/>
                  </a:cubicBezTo>
                  <a:cubicBezTo>
                    <a:pt x="5264" y="1283"/>
                    <a:pt x="4952" y="971"/>
                    <a:pt x="4636" y="695"/>
                  </a:cubicBezTo>
                  <a:cubicBezTo>
                    <a:pt x="4403" y="496"/>
                    <a:pt x="4197" y="270"/>
                    <a:pt x="3961" y="60"/>
                  </a:cubicBezTo>
                  <a:cubicBezTo>
                    <a:pt x="3948" y="47"/>
                    <a:pt x="3931" y="30"/>
                    <a:pt x="3915" y="14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1120788" y="1513779"/>
              <a:ext cx="436946" cy="629062"/>
            </a:xfrm>
            <a:custGeom>
              <a:avLst/>
              <a:gdLst/>
              <a:ahLst/>
              <a:cxnLst/>
              <a:rect l="l" t="t" r="r" b="b"/>
              <a:pathLst>
                <a:path w="3869" h="5570" extrusionOk="0">
                  <a:moveTo>
                    <a:pt x="3869" y="0"/>
                  </a:moveTo>
                  <a:cubicBezTo>
                    <a:pt x="3756" y="83"/>
                    <a:pt x="3560" y="113"/>
                    <a:pt x="3430" y="186"/>
                  </a:cubicBezTo>
                  <a:cubicBezTo>
                    <a:pt x="3134" y="352"/>
                    <a:pt x="2922" y="811"/>
                    <a:pt x="2699" y="1077"/>
                  </a:cubicBezTo>
                  <a:cubicBezTo>
                    <a:pt x="2443" y="1383"/>
                    <a:pt x="2191" y="1675"/>
                    <a:pt x="1918" y="1964"/>
                  </a:cubicBezTo>
                  <a:cubicBezTo>
                    <a:pt x="1642" y="2250"/>
                    <a:pt x="1400" y="2449"/>
                    <a:pt x="1230" y="2821"/>
                  </a:cubicBezTo>
                  <a:cubicBezTo>
                    <a:pt x="1074" y="3170"/>
                    <a:pt x="935" y="3539"/>
                    <a:pt x="758" y="3875"/>
                  </a:cubicBezTo>
                  <a:cubicBezTo>
                    <a:pt x="629" y="4121"/>
                    <a:pt x="463" y="4353"/>
                    <a:pt x="336" y="4603"/>
                  </a:cubicBezTo>
                  <a:cubicBezTo>
                    <a:pt x="230" y="4819"/>
                    <a:pt x="140" y="5045"/>
                    <a:pt x="64" y="5274"/>
                  </a:cubicBezTo>
                  <a:cubicBezTo>
                    <a:pt x="31" y="5370"/>
                    <a:pt x="11" y="5467"/>
                    <a:pt x="1" y="5570"/>
                  </a:cubicBezTo>
                  <a:cubicBezTo>
                    <a:pt x="64" y="5547"/>
                    <a:pt x="120" y="5517"/>
                    <a:pt x="174" y="5483"/>
                  </a:cubicBezTo>
                  <a:cubicBezTo>
                    <a:pt x="293" y="5400"/>
                    <a:pt x="390" y="5267"/>
                    <a:pt x="473" y="5151"/>
                  </a:cubicBezTo>
                  <a:cubicBezTo>
                    <a:pt x="685" y="4852"/>
                    <a:pt x="825" y="4473"/>
                    <a:pt x="968" y="4137"/>
                  </a:cubicBezTo>
                  <a:cubicBezTo>
                    <a:pt x="1161" y="3689"/>
                    <a:pt x="1383" y="3250"/>
                    <a:pt x="1586" y="2808"/>
                  </a:cubicBezTo>
                  <a:cubicBezTo>
                    <a:pt x="1666" y="2625"/>
                    <a:pt x="1735" y="2476"/>
                    <a:pt x="1885" y="2336"/>
                  </a:cubicBezTo>
                  <a:cubicBezTo>
                    <a:pt x="2038" y="2193"/>
                    <a:pt x="2224" y="2107"/>
                    <a:pt x="2380" y="1971"/>
                  </a:cubicBezTo>
                  <a:cubicBezTo>
                    <a:pt x="2659" y="1728"/>
                    <a:pt x="2802" y="1409"/>
                    <a:pt x="3008" y="1107"/>
                  </a:cubicBezTo>
                  <a:cubicBezTo>
                    <a:pt x="3188" y="844"/>
                    <a:pt x="3410" y="582"/>
                    <a:pt x="3616" y="336"/>
                  </a:cubicBezTo>
                  <a:cubicBezTo>
                    <a:pt x="3709" y="229"/>
                    <a:pt x="3792" y="120"/>
                    <a:pt x="386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1556151" y="1513327"/>
              <a:ext cx="252297" cy="281214"/>
            </a:xfrm>
            <a:custGeom>
              <a:avLst/>
              <a:gdLst/>
              <a:ahLst/>
              <a:cxnLst/>
              <a:rect l="l" t="t" r="r" b="b"/>
              <a:pathLst>
                <a:path w="2234" h="2490" extrusionOk="0">
                  <a:moveTo>
                    <a:pt x="57" y="1"/>
                  </a:moveTo>
                  <a:cubicBezTo>
                    <a:pt x="44" y="240"/>
                    <a:pt x="1" y="479"/>
                    <a:pt x="14" y="722"/>
                  </a:cubicBezTo>
                  <a:cubicBezTo>
                    <a:pt x="34" y="1068"/>
                    <a:pt x="313" y="1333"/>
                    <a:pt x="526" y="1589"/>
                  </a:cubicBezTo>
                  <a:cubicBezTo>
                    <a:pt x="708" y="1809"/>
                    <a:pt x="944" y="2091"/>
                    <a:pt x="1187" y="2234"/>
                  </a:cubicBezTo>
                  <a:cubicBezTo>
                    <a:pt x="1413" y="2367"/>
                    <a:pt x="1755" y="2413"/>
                    <a:pt x="2018" y="2463"/>
                  </a:cubicBezTo>
                  <a:cubicBezTo>
                    <a:pt x="2054" y="2470"/>
                    <a:pt x="2111" y="2483"/>
                    <a:pt x="2167" y="2490"/>
                  </a:cubicBezTo>
                  <a:cubicBezTo>
                    <a:pt x="2234" y="2171"/>
                    <a:pt x="1911" y="1792"/>
                    <a:pt x="1699" y="1573"/>
                  </a:cubicBezTo>
                  <a:cubicBezTo>
                    <a:pt x="1406" y="1267"/>
                    <a:pt x="1094" y="955"/>
                    <a:pt x="778" y="682"/>
                  </a:cubicBezTo>
                  <a:cubicBezTo>
                    <a:pt x="546" y="479"/>
                    <a:pt x="340" y="257"/>
                    <a:pt x="104" y="44"/>
                  </a:cubicBezTo>
                  <a:cubicBezTo>
                    <a:pt x="90" y="31"/>
                    <a:pt x="74" y="14"/>
                    <a:pt x="5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1317069" y="1908155"/>
              <a:ext cx="82330" cy="166470"/>
            </a:xfrm>
            <a:custGeom>
              <a:avLst/>
              <a:gdLst/>
              <a:ahLst/>
              <a:cxnLst/>
              <a:rect l="l" t="t" r="r" b="b"/>
              <a:pathLst>
                <a:path w="729" h="1474" extrusionOk="0">
                  <a:moveTo>
                    <a:pt x="18" y="1"/>
                  </a:moveTo>
                  <a:cubicBezTo>
                    <a:pt x="18" y="1"/>
                    <a:pt x="18" y="1"/>
                    <a:pt x="17" y="1"/>
                  </a:cubicBezTo>
                  <a:cubicBezTo>
                    <a:pt x="1" y="7"/>
                    <a:pt x="14" y="97"/>
                    <a:pt x="54" y="240"/>
                  </a:cubicBezTo>
                  <a:cubicBezTo>
                    <a:pt x="84" y="386"/>
                    <a:pt x="164" y="576"/>
                    <a:pt x="257" y="785"/>
                  </a:cubicBezTo>
                  <a:cubicBezTo>
                    <a:pt x="454" y="1177"/>
                    <a:pt x="655" y="1474"/>
                    <a:pt x="696" y="1474"/>
                  </a:cubicBezTo>
                  <a:cubicBezTo>
                    <a:pt x="697" y="1474"/>
                    <a:pt x="698" y="1473"/>
                    <a:pt x="699" y="1473"/>
                  </a:cubicBezTo>
                  <a:cubicBezTo>
                    <a:pt x="729" y="1456"/>
                    <a:pt x="572" y="1124"/>
                    <a:pt x="373" y="729"/>
                  </a:cubicBezTo>
                  <a:cubicBezTo>
                    <a:pt x="283" y="526"/>
                    <a:pt x="190" y="346"/>
                    <a:pt x="137" y="210"/>
                  </a:cubicBezTo>
                  <a:cubicBezTo>
                    <a:pt x="78" y="80"/>
                    <a:pt x="36" y="1"/>
                    <a:pt x="18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1379409" y="1831584"/>
              <a:ext cx="159238" cy="340619"/>
            </a:xfrm>
            <a:custGeom>
              <a:avLst/>
              <a:gdLst/>
              <a:ahLst/>
              <a:cxnLst/>
              <a:rect l="l" t="t" r="r" b="b"/>
              <a:pathLst>
                <a:path w="1410" h="3016" extrusionOk="0"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0" y="11"/>
                    <a:pt x="77" y="180"/>
                    <a:pt x="173" y="463"/>
                  </a:cubicBezTo>
                  <a:cubicBezTo>
                    <a:pt x="220" y="606"/>
                    <a:pt x="273" y="775"/>
                    <a:pt x="339" y="965"/>
                  </a:cubicBezTo>
                  <a:cubicBezTo>
                    <a:pt x="373" y="1058"/>
                    <a:pt x="409" y="1157"/>
                    <a:pt x="452" y="1257"/>
                  </a:cubicBezTo>
                  <a:lnTo>
                    <a:pt x="522" y="1410"/>
                  </a:lnTo>
                  <a:lnTo>
                    <a:pt x="605" y="1563"/>
                  </a:lnTo>
                  <a:cubicBezTo>
                    <a:pt x="658" y="1656"/>
                    <a:pt x="705" y="1756"/>
                    <a:pt x="745" y="1855"/>
                  </a:cubicBezTo>
                  <a:cubicBezTo>
                    <a:pt x="788" y="1952"/>
                    <a:pt x="818" y="2051"/>
                    <a:pt x="854" y="2144"/>
                  </a:cubicBezTo>
                  <a:cubicBezTo>
                    <a:pt x="864" y="2168"/>
                    <a:pt x="874" y="2191"/>
                    <a:pt x="881" y="2214"/>
                  </a:cubicBezTo>
                  <a:lnTo>
                    <a:pt x="894" y="2247"/>
                  </a:lnTo>
                  <a:cubicBezTo>
                    <a:pt x="898" y="2254"/>
                    <a:pt x="898" y="2261"/>
                    <a:pt x="904" y="2271"/>
                  </a:cubicBezTo>
                  <a:lnTo>
                    <a:pt x="914" y="2287"/>
                  </a:lnTo>
                  <a:cubicBezTo>
                    <a:pt x="938" y="2327"/>
                    <a:pt x="961" y="2367"/>
                    <a:pt x="984" y="2407"/>
                  </a:cubicBezTo>
                  <a:cubicBezTo>
                    <a:pt x="1027" y="2483"/>
                    <a:pt x="1077" y="2550"/>
                    <a:pt x="1117" y="2613"/>
                  </a:cubicBezTo>
                  <a:cubicBezTo>
                    <a:pt x="1285" y="2860"/>
                    <a:pt x="1378" y="3015"/>
                    <a:pt x="1396" y="3015"/>
                  </a:cubicBezTo>
                  <a:cubicBezTo>
                    <a:pt x="1396" y="3015"/>
                    <a:pt x="1396" y="3015"/>
                    <a:pt x="1396" y="3015"/>
                  </a:cubicBezTo>
                  <a:cubicBezTo>
                    <a:pt x="1409" y="3008"/>
                    <a:pt x="1346" y="2829"/>
                    <a:pt x="1193" y="2566"/>
                  </a:cubicBezTo>
                  <a:cubicBezTo>
                    <a:pt x="1160" y="2500"/>
                    <a:pt x="1114" y="2430"/>
                    <a:pt x="1077" y="2354"/>
                  </a:cubicBezTo>
                  <a:cubicBezTo>
                    <a:pt x="1054" y="2314"/>
                    <a:pt x="1034" y="2274"/>
                    <a:pt x="1014" y="2234"/>
                  </a:cubicBezTo>
                  <a:lnTo>
                    <a:pt x="1007" y="2221"/>
                  </a:lnTo>
                  <a:lnTo>
                    <a:pt x="1001" y="2207"/>
                  </a:lnTo>
                  <a:lnTo>
                    <a:pt x="991" y="2174"/>
                  </a:lnTo>
                  <a:lnTo>
                    <a:pt x="967" y="2104"/>
                  </a:lnTo>
                  <a:cubicBezTo>
                    <a:pt x="934" y="2011"/>
                    <a:pt x="904" y="1912"/>
                    <a:pt x="861" y="1809"/>
                  </a:cubicBezTo>
                  <a:cubicBezTo>
                    <a:pt x="821" y="1699"/>
                    <a:pt x="771" y="1596"/>
                    <a:pt x="715" y="1496"/>
                  </a:cubicBezTo>
                  <a:cubicBezTo>
                    <a:pt x="612" y="1314"/>
                    <a:pt x="522" y="1121"/>
                    <a:pt x="449" y="925"/>
                  </a:cubicBezTo>
                  <a:cubicBezTo>
                    <a:pt x="379" y="739"/>
                    <a:pt x="316" y="569"/>
                    <a:pt x="256" y="430"/>
                  </a:cubicBezTo>
                  <a:cubicBezTo>
                    <a:pt x="143" y="159"/>
                    <a:pt x="43" y="0"/>
                    <a:pt x="1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1427406" y="1777148"/>
              <a:ext cx="133376" cy="274212"/>
            </a:xfrm>
            <a:custGeom>
              <a:avLst/>
              <a:gdLst/>
              <a:ahLst/>
              <a:cxnLst/>
              <a:rect l="l" t="t" r="r" b="b"/>
              <a:pathLst>
                <a:path w="1181" h="2428" extrusionOk="0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" y="8"/>
                    <a:pt x="51" y="157"/>
                    <a:pt x="167" y="373"/>
                  </a:cubicBezTo>
                  <a:cubicBezTo>
                    <a:pt x="227" y="483"/>
                    <a:pt x="303" y="609"/>
                    <a:pt x="380" y="749"/>
                  </a:cubicBezTo>
                  <a:cubicBezTo>
                    <a:pt x="419" y="818"/>
                    <a:pt x="459" y="895"/>
                    <a:pt x="496" y="971"/>
                  </a:cubicBezTo>
                  <a:cubicBezTo>
                    <a:pt x="516" y="1011"/>
                    <a:pt x="532" y="1051"/>
                    <a:pt x="549" y="1094"/>
                  </a:cubicBezTo>
                  <a:lnTo>
                    <a:pt x="576" y="1154"/>
                  </a:lnTo>
                  <a:cubicBezTo>
                    <a:pt x="586" y="1174"/>
                    <a:pt x="599" y="1201"/>
                    <a:pt x="609" y="1224"/>
                  </a:cubicBezTo>
                  <a:cubicBezTo>
                    <a:pt x="655" y="1307"/>
                    <a:pt x="712" y="1383"/>
                    <a:pt x="778" y="1457"/>
                  </a:cubicBezTo>
                  <a:cubicBezTo>
                    <a:pt x="835" y="1513"/>
                    <a:pt x="878" y="1580"/>
                    <a:pt x="915" y="1649"/>
                  </a:cubicBezTo>
                  <a:cubicBezTo>
                    <a:pt x="968" y="1779"/>
                    <a:pt x="1004" y="1915"/>
                    <a:pt x="1028" y="2051"/>
                  </a:cubicBezTo>
                  <a:cubicBezTo>
                    <a:pt x="1044" y="2148"/>
                    <a:pt x="1074" y="2244"/>
                    <a:pt x="1111" y="2337"/>
                  </a:cubicBezTo>
                  <a:cubicBezTo>
                    <a:pt x="1138" y="2395"/>
                    <a:pt x="1160" y="2428"/>
                    <a:pt x="1169" y="2428"/>
                  </a:cubicBezTo>
                  <a:cubicBezTo>
                    <a:pt x="1169" y="2428"/>
                    <a:pt x="1170" y="2427"/>
                    <a:pt x="1171" y="2427"/>
                  </a:cubicBezTo>
                  <a:cubicBezTo>
                    <a:pt x="1181" y="2424"/>
                    <a:pt x="1171" y="2387"/>
                    <a:pt x="1157" y="2321"/>
                  </a:cubicBezTo>
                  <a:cubicBezTo>
                    <a:pt x="1144" y="2254"/>
                    <a:pt x="1127" y="2158"/>
                    <a:pt x="1114" y="2038"/>
                  </a:cubicBezTo>
                  <a:cubicBezTo>
                    <a:pt x="1104" y="1889"/>
                    <a:pt x="1071" y="1742"/>
                    <a:pt x="1021" y="1603"/>
                  </a:cubicBezTo>
                  <a:cubicBezTo>
                    <a:pt x="984" y="1520"/>
                    <a:pt x="935" y="1443"/>
                    <a:pt x="875" y="1373"/>
                  </a:cubicBezTo>
                  <a:cubicBezTo>
                    <a:pt x="815" y="1310"/>
                    <a:pt x="765" y="1241"/>
                    <a:pt x="722" y="1164"/>
                  </a:cubicBezTo>
                  <a:cubicBezTo>
                    <a:pt x="712" y="1147"/>
                    <a:pt x="702" y="1131"/>
                    <a:pt x="692" y="1108"/>
                  </a:cubicBezTo>
                  <a:lnTo>
                    <a:pt x="665" y="1041"/>
                  </a:lnTo>
                  <a:cubicBezTo>
                    <a:pt x="645" y="1001"/>
                    <a:pt x="629" y="958"/>
                    <a:pt x="606" y="918"/>
                  </a:cubicBezTo>
                  <a:cubicBezTo>
                    <a:pt x="566" y="835"/>
                    <a:pt x="523" y="762"/>
                    <a:pt x="483" y="692"/>
                  </a:cubicBezTo>
                  <a:cubicBezTo>
                    <a:pt x="396" y="549"/>
                    <a:pt x="313" y="430"/>
                    <a:pt x="247" y="327"/>
                  </a:cubicBezTo>
                  <a:cubicBezTo>
                    <a:pt x="111" y="129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1496522" y="1698431"/>
              <a:ext cx="144218" cy="338587"/>
            </a:xfrm>
            <a:custGeom>
              <a:avLst/>
              <a:gdLst/>
              <a:ahLst/>
              <a:cxnLst/>
              <a:rect l="l" t="t" r="r" b="b"/>
              <a:pathLst>
                <a:path w="1277" h="2998" extrusionOk="0">
                  <a:moveTo>
                    <a:pt x="10" y="0"/>
                  </a:moveTo>
                  <a:cubicBezTo>
                    <a:pt x="0" y="3"/>
                    <a:pt x="0" y="53"/>
                    <a:pt x="40" y="133"/>
                  </a:cubicBezTo>
                  <a:cubicBezTo>
                    <a:pt x="77" y="213"/>
                    <a:pt x="163" y="309"/>
                    <a:pt x="266" y="416"/>
                  </a:cubicBezTo>
                  <a:cubicBezTo>
                    <a:pt x="319" y="469"/>
                    <a:pt x="369" y="528"/>
                    <a:pt x="416" y="595"/>
                  </a:cubicBezTo>
                  <a:cubicBezTo>
                    <a:pt x="459" y="671"/>
                    <a:pt x="492" y="751"/>
                    <a:pt x="519" y="838"/>
                  </a:cubicBezTo>
                  <a:cubicBezTo>
                    <a:pt x="572" y="1017"/>
                    <a:pt x="602" y="1233"/>
                    <a:pt x="652" y="1456"/>
                  </a:cubicBezTo>
                  <a:cubicBezTo>
                    <a:pt x="735" y="1914"/>
                    <a:pt x="911" y="2296"/>
                    <a:pt x="1037" y="2569"/>
                  </a:cubicBezTo>
                  <a:cubicBezTo>
                    <a:pt x="1161" y="2833"/>
                    <a:pt x="1240" y="2998"/>
                    <a:pt x="1259" y="2998"/>
                  </a:cubicBezTo>
                  <a:cubicBezTo>
                    <a:pt x="1259" y="2998"/>
                    <a:pt x="1259" y="2998"/>
                    <a:pt x="1260" y="2998"/>
                  </a:cubicBezTo>
                  <a:cubicBezTo>
                    <a:pt x="1276" y="2994"/>
                    <a:pt x="1220" y="2815"/>
                    <a:pt x="1120" y="2532"/>
                  </a:cubicBezTo>
                  <a:cubicBezTo>
                    <a:pt x="1020" y="2250"/>
                    <a:pt x="858" y="1874"/>
                    <a:pt x="775" y="1432"/>
                  </a:cubicBezTo>
                  <a:cubicBezTo>
                    <a:pt x="725" y="1210"/>
                    <a:pt x="695" y="997"/>
                    <a:pt x="628" y="801"/>
                  </a:cubicBezTo>
                  <a:cubicBezTo>
                    <a:pt x="615" y="754"/>
                    <a:pt x="595" y="708"/>
                    <a:pt x="572" y="661"/>
                  </a:cubicBezTo>
                  <a:cubicBezTo>
                    <a:pt x="555" y="615"/>
                    <a:pt x="529" y="575"/>
                    <a:pt x="502" y="535"/>
                  </a:cubicBezTo>
                  <a:cubicBezTo>
                    <a:pt x="449" y="469"/>
                    <a:pt x="392" y="406"/>
                    <a:pt x="329" y="349"/>
                  </a:cubicBezTo>
                  <a:cubicBezTo>
                    <a:pt x="240" y="276"/>
                    <a:pt x="156" y="196"/>
                    <a:pt x="80" y="106"/>
                  </a:cubicBezTo>
                  <a:cubicBezTo>
                    <a:pt x="33" y="43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1541131" y="1667260"/>
              <a:ext cx="83120" cy="137445"/>
            </a:xfrm>
            <a:custGeom>
              <a:avLst/>
              <a:gdLst/>
              <a:ahLst/>
              <a:cxnLst/>
              <a:rect l="l" t="t" r="r" b="b"/>
              <a:pathLst>
                <a:path w="736" h="1217" extrusionOk="0">
                  <a:moveTo>
                    <a:pt x="21" y="0"/>
                  </a:moveTo>
                  <a:cubicBezTo>
                    <a:pt x="4" y="0"/>
                    <a:pt x="1" y="97"/>
                    <a:pt x="70" y="213"/>
                  </a:cubicBezTo>
                  <a:cubicBezTo>
                    <a:pt x="114" y="276"/>
                    <a:pt x="157" y="339"/>
                    <a:pt x="210" y="396"/>
                  </a:cubicBezTo>
                  <a:cubicBezTo>
                    <a:pt x="267" y="466"/>
                    <a:pt x="316" y="535"/>
                    <a:pt x="363" y="612"/>
                  </a:cubicBezTo>
                  <a:cubicBezTo>
                    <a:pt x="386" y="648"/>
                    <a:pt x="409" y="688"/>
                    <a:pt x="429" y="731"/>
                  </a:cubicBezTo>
                  <a:cubicBezTo>
                    <a:pt x="453" y="771"/>
                    <a:pt x="473" y="808"/>
                    <a:pt x="493" y="844"/>
                  </a:cubicBezTo>
                  <a:cubicBezTo>
                    <a:pt x="529" y="917"/>
                    <a:pt x="566" y="987"/>
                    <a:pt x="596" y="1044"/>
                  </a:cubicBezTo>
                  <a:cubicBezTo>
                    <a:pt x="654" y="1151"/>
                    <a:pt x="700" y="1217"/>
                    <a:pt x="717" y="1217"/>
                  </a:cubicBezTo>
                  <a:cubicBezTo>
                    <a:pt x="718" y="1217"/>
                    <a:pt x="718" y="1217"/>
                    <a:pt x="719" y="1217"/>
                  </a:cubicBezTo>
                  <a:cubicBezTo>
                    <a:pt x="735" y="1210"/>
                    <a:pt x="719" y="1130"/>
                    <a:pt x="679" y="1007"/>
                  </a:cubicBezTo>
                  <a:cubicBezTo>
                    <a:pt x="659" y="947"/>
                    <a:pt x="632" y="874"/>
                    <a:pt x="599" y="795"/>
                  </a:cubicBezTo>
                  <a:cubicBezTo>
                    <a:pt x="582" y="755"/>
                    <a:pt x="562" y="715"/>
                    <a:pt x="539" y="672"/>
                  </a:cubicBezTo>
                  <a:cubicBezTo>
                    <a:pt x="519" y="628"/>
                    <a:pt x="496" y="585"/>
                    <a:pt x="469" y="545"/>
                  </a:cubicBezTo>
                  <a:cubicBezTo>
                    <a:pt x="419" y="462"/>
                    <a:pt x="363" y="386"/>
                    <a:pt x="296" y="319"/>
                  </a:cubicBezTo>
                  <a:cubicBezTo>
                    <a:pt x="237" y="256"/>
                    <a:pt x="183" y="206"/>
                    <a:pt x="144" y="160"/>
                  </a:cubicBezTo>
                  <a:cubicBezTo>
                    <a:pt x="64" y="70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1650000" y="1783585"/>
              <a:ext cx="71827" cy="149868"/>
            </a:xfrm>
            <a:custGeom>
              <a:avLst/>
              <a:gdLst/>
              <a:ahLst/>
              <a:cxnLst/>
              <a:rect l="l" t="t" r="r" b="b"/>
              <a:pathLst>
                <a:path w="636" h="1327" extrusionOk="0">
                  <a:moveTo>
                    <a:pt x="30" y="0"/>
                  </a:moveTo>
                  <a:cubicBezTo>
                    <a:pt x="14" y="0"/>
                    <a:pt x="0" y="90"/>
                    <a:pt x="47" y="220"/>
                  </a:cubicBezTo>
                  <a:cubicBezTo>
                    <a:pt x="77" y="296"/>
                    <a:pt x="107" y="366"/>
                    <a:pt x="143" y="436"/>
                  </a:cubicBezTo>
                  <a:cubicBezTo>
                    <a:pt x="163" y="476"/>
                    <a:pt x="183" y="512"/>
                    <a:pt x="203" y="555"/>
                  </a:cubicBezTo>
                  <a:lnTo>
                    <a:pt x="260" y="688"/>
                  </a:lnTo>
                  <a:cubicBezTo>
                    <a:pt x="300" y="778"/>
                    <a:pt x="339" y="865"/>
                    <a:pt x="376" y="944"/>
                  </a:cubicBezTo>
                  <a:cubicBezTo>
                    <a:pt x="416" y="1024"/>
                    <a:pt x="456" y="1094"/>
                    <a:pt x="489" y="1154"/>
                  </a:cubicBezTo>
                  <a:cubicBezTo>
                    <a:pt x="552" y="1261"/>
                    <a:pt x="598" y="1327"/>
                    <a:pt x="616" y="1327"/>
                  </a:cubicBezTo>
                  <a:cubicBezTo>
                    <a:pt x="617" y="1327"/>
                    <a:pt x="618" y="1327"/>
                    <a:pt x="619" y="1326"/>
                  </a:cubicBezTo>
                  <a:cubicBezTo>
                    <a:pt x="635" y="1316"/>
                    <a:pt x="612" y="1237"/>
                    <a:pt x="569" y="1114"/>
                  </a:cubicBezTo>
                  <a:cubicBezTo>
                    <a:pt x="545" y="1051"/>
                    <a:pt x="516" y="981"/>
                    <a:pt x="486" y="901"/>
                  </a:cubicBezTo>
                  <a:cubicBezTo>
                    <a:pt x="452" y="818"/>
                    <a:pt x="419" y="732"/>
                    <a:pt x="379" y="639"/>
                  </a:cubicBezTo>
                  <a:cubicBezTo>
                    <a:pt x="356" y="592"/>
                    <a:pt x="339" y="545"/>
                    <a:pt x="316" y="502"/>
                  </a:cubicBezTo>
                  <a:cubicBezTo>
                    <a:pt x="293" y="456"/>
                    <a:pt x="270" y="416"/>
                    <a:pt x="246" y="379"/>
                  </a:cubicBezTo>
                  <a:cubicBezTo>
                    <a:pt x="203" y="303"/>
                    <a:pt x="160" y="240"/>
                    <a:pt x="130" y="183"/>
                  </a:cubicBezTo>
                  <a:cubicBezTo>
                    <a:pt x="67" y="74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1606068" y="1848072"/>
              <a:ext cx="59065" cy="108420"/>
            </a:xfrm>
            <a:custGeom>
              <a:avLst/>
              <a:gdLst/>
              <a:ahLst/>
              <a:cxnLst/>
              <a:rect l="l" t="t" r="r" b="b"/>
              <a:pathLst>
                <a:path w="523" h="960" extrusionOk="0">
                  <a:moveTo>
                    <a:pt x="34" y="0"/>
                  </a:moveTo>
                  <a:cubicBezTo>
                    <a:pt x="33" y="0"/>
                    <a:pt x="32" y="0"/>
                    <a:pt x="31" y="1"/>
                  </a:cubicBezTo>
                  <a:cubicBezTo>
                    <a:pt x="1" y="14"/>
                    <a:pt x="74" y="244"/>
                    <a:pt x="193" y="510"/>
                  </a:cubicBezTo>
                  <a:cubicBezTo>
                    <a:pt x="321" y="765"/>
                    <a:pt x="449" y="959"/>
                    <a:pt x="485" y="959"/>
                  </a:cubicBezTo>
                  <a:cubicBezTo>
                    <a:pt x="487" y="959"/>
                    <a:pt x="488" y="959"/>
                    <a:pt x="489" y="958"/>
                  </a:cubicBezTo>
                  <a:cubicBezTo>
                    <a:pt x="522" y="938"/>
                    <a:pt x="439" y="716"/>
                    <a:pt x="310" y="456"/>
                  </a:cubicBezTo>
                  <a:cubicBezTo>
                    <a:pt x="195" y="201"/>
                    <a:pt x="70" y="0"/>
                    <a:pt x="34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1258569" y="2028997"/>
              <a:ext cx="203848" cy="142414"/>
            </a:xfrm>
            <a:custGeom>
              <a:avLst/>
              <a:gdLst/>
              <a:ahLst/>
              <a:cxnLst/>
              <a:rect l="l" t="t" r="r" b="b"/>
              <a:pathLst>
                <a:path w="1805" h="1261" extrusionOk="0">
                  <a:moveTo>
                    <a:pt x="0" y="1"/>
                  </a:moveTo>
                  <a:lnTo>
                    <a:pt x="10" y="41"/>
                  </a:lnTo>
                  <a:cubicBezTo>
                    <a:pt x="10" y="54"/>
                    <a:pt x="10" y="64"/>
                    <a:pt x="10" y="74"/>
                  </a:cubicBezTo>
                  <a:cubicBezTo>
                    <a:pt x="10" y="74"/>
                    <a:pt x="10" y="71"/>
                    <a:pt x="14" y="67"/>
                  </a:cubicBezTo>
                  <a:cubicBezTo>
                    <a:pt x="67" y="220"/>
                    <a:pt x="137" y="366"/>
                    <a:pt x="216" y="506"/>
                  </a:cubicBezTo>
                  <a:cubicBezTo>
                    <a:pt x="373" y="788"/>
                    <a:pt x="529" y="872"/>
                    <a:pt x="815" y="998"/>
                  </a:cubicBezTo>
                  <a:cubicBezTo>
                    <a:pt x="1070" y="1104"/>
                    <a:pt x="1336" y="1177"/>
                    <a:pt x="1612" y="1220"/>
                  </a:cubicBezTo>
                  <a:cubicBezTo>
                    <a:pt x="1655" y="1227"/>
                    <a:pt x="1728" y="1247"/>
                    <a:pt x="1805" y="1260"/>
                  </a:cubicBezTo>
                  <a:cubicBezTo>
                    <a:pt x="1722" y="1157"/>
                    <a:pt x="1602" y="1101"/>
                    <a:pt x="1506" y="1008"/>
                  </a:cubicBezTo>
                  <a:cubicBezTo>
                    <a:pt x="1336" y="858"/>
                    <a:pt x="1183" y="798"/>
                    <a:pt x="967" y="735"/>
                  </a:cubicBezTo>
                  <a:cubicBezTo>
                    <a:pt x="768" y="672"/>
                    <a:pt x="648" y="536"/>
                    <a:pt x="479" y="420"/>
                  </a:cubicBezTo>
                  <a:cubicBezTo>
                    <a:pt x="306" y="303"/>
                    <a:pt x="93" y="187"/>
                    <a:pt x="0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8"/>
          <p:cNvGrpSpPr/>
          <p:nvPr/>
        </p:nvGrpSpPr>
        <p:grpSpPr>
          <a:xfrm rot="10800000">
            <a:off x="2903518" y="4198964"/>
            <a:ext cx="337223" cy="378904"/>
            <a:chOff x="2734285" y="1423430"/>
            <a:chExt cx="337223" cy="378904"/>
          </a:xfrm>
        </p:grpSpPr>
        <p:sp>
          <p:nvSpPr>
            <p:cNvPr id="1190" name="Google Shape;1190;p8"/>
            <p:cNvSpPr/>
            <p:nvPr/>
          </p:nvSpPr>
          <p:spPr>
            <a:xfrm>
              <a:off x="2734285" y="1423430"/>
              <a:ext cx="322881" cy="367047"/>
            </a:xfrm>
            <a:custGeom>
              <a:avLst/>
              <a:gdLst/>
              <a:ahLst/>
              <a:cxnLst/>
              <a:rect l="l" t="t" r="r" b="b"/>
              <a:pathLst>
                <a:path w="2859" h="3250" extrusionOk="0">
                  <a:moveTo>
                    <a:pt x="1646" y="1"/>
                  </a:moveTo>
                  <a:cubicBezTo>
                    <a:pt x="1577" y="1"/>
                    <a:pt x="1512" y="51"/>
                    <a:pt x="1492" y="139"/>
                  </a:cubicBezTo>
                  <a:cubicBezTo>
                    <a:pt x="1479" y="209"/>
                    <a:pt x="1512" y="255"/>
                    <a:pt x="1519" y="322"/>
                  </a:cubicBezTo>
                  <a:cubicBezTo>
                    <a:pt x="1526" y="378"/>
                    <a:pt x="1492" y="441"/>
                    <a:pt x="1486" y="498"/>
                  </a:cubicBezTo>
                  <a:cubicBezTo>
                    <a:pt x="1466" y="631"/>
                    <a:pt x="1512" y="694"/>
                    <a:pt x="1579" y="800"/>
                  </a:cubicBezTo>
                  <a:cubicBezTo>
                    <a:pt x="1622" y="873"/>
                    <a:pt x="1619" y="943"/>
                    <a:pt x="1635" y="1019"/>
                  </a:cubicBezTo>
                  <a:cubicBezTo>
                    <a:pt x="1645" y="1076"/>
                    <a:pt x="1715" y="1176"/>
                    <a:pt x="1688" y="1222"/>
                  </a:cubicBezTo>
                  <a:cubicBezTo>
                    <a:pt x="1619" y="1189"/>
                    <a:pt x="1565" y="1049"/>
                    <a:pt x="1536" y="973"/>
                  </a:cubicBezTo>
                  <a:cubicBezTo>
                    <a:pt x="1516" y="913"/>
                    <a:pt x="1502" y="853"/>
                    <a:pt x="1476" y="793"/>
                  </a:cubicBezTo>
                  <a:cubicBezTo>
                    <a:pt x="1446" y="737"/>
                    <a:pt x="1409" y="684"/>
                    <a:pt x="1373" y="631"/>
                  </a:cubicBezTo>
                  <a:cubicBezTo>
                    <a:pt x="1339" y="574"/>
                    <a:pt x="1333" y="521"/>
                    <a:pt x="1273" y="481"/>
                  </a:cubicBezTo>
                  <a:cubicBezTo>
                    <a:pt x="1223" y="454"/>
                    <a:pt x="1180" y="421"/>
                    <a:pt x="1143" y="381"/>
                  </a:cubicBezTo>
                  <a:cubicBezTo>
                    <a:pt x="1080" y="305"/>
                    <a:pt x="997" y="155"/>
                    <a:pt x="884" y="152"/>
                  </a:cubicBezTo>
                  <a:cubicBezTo>
                    <a:pt x="883" y="152"/>
                    <a:pt x="881" y="152"/>
                    <a:pt x="880" y="152"/>
                  </a:cubicBezTo>
                  <a:cubicBezTo>
                    <a:pt x="722" y="152"/>
                    <a:pt x="765" y="326"/>
                    <a:pt x="791" y="418"/>
                  </a:cubicBezTo>
                  <a:cubicBezTo>
                    <a:pt x="811" y="478"/>
                    <a:pt x="804" y="534"/>
                    <a:pt x="834" y="594"/>
                  </a:cubicBezTo>
                  <a:cubicBezTo>
                    <a:pt x="864" y="651"/>
                    <a:pt x="901" y="700"/>
                    <a:pt x="944" y="747"/>
                  </a:cubicBezTo>
                  <a:cubicBezTo>
                    <a:pt x="984" y="793"/>
                    <a:pt x="1047" y="853"/>
                    <a:pt x="1064" y="910"/>
                  </a:cubicBezTo>
                  <a:cubicBezTo>
                    <a:pt x="1084" y="966"/>
                    <a:pt x="1070" y="1003"/>
                    <a:pt x="1107" y="1056"/>
                  </a:cubicBezTo>
                  <a:cubicBezTo>
                    <a:pt x="1160" y="1142"/>
                    <a:pt x="1236" y="1235"/>
                    <a:pt x="1276" y="1325"/>
                  </a:cubicBezTo>
                  <a:cubicBezTo>
                    <a:pt x="1290" y="1342"/>
                    <a:pt x="1296" y="1362"/>
                    <a:pt x="1300" y="1382"/>
                  </a:cubicBezTo>
                  <a:cubicBezTo>
                    <a:pt x="1285" y="1389"/>
                    <a:pt x="1270" y="1393"/>
                    <a:pt x="1257" y="1393"/>
                  </a:cubicBezTo>
                  <a:cubicBezTo>
                    <a:pt x="1163" y="1393"/>
                    <a:pt x="1098" y="1234"/>
                    <a:pt x="1060" y="1176"/>
                  </a:cubicBezTo>
                  <a:cubicBezTo>
                    <a:pt x="1030" y="1119"/>
                    <a:pt x="994" y="1063"/>
                    <a:pt x="951" y="1016"/>
                  </a:cubicBezTo>
                  <a:cubicBezTo>
                    <a:pt x="901" y="960"/>
                    <a:pt x="831" y="960"/>
                    <a:pt x="775" y="926"/>
                  </a:cubicBezTo>
                  <a:cubicBezTo>
                    <a:pt x="718" y="896"/>
                    <a:pt x="685" y="833"/>
                    <a:pt x="635" y="790"/>
                  </a:cubicBezTo>
                  <a:cubicBezTo>
                    <a:pt x="588" y="754"/>
                    <a:pt x="535" y="730"/>
                    <a:pt x="479" y="717"/>
                  </a:cubicBezTo>
                  <a:cubicBezTo>
                    <a:pt x="397" y="694"/>
                    <a:pt x="255" y="630"/>
                    <a:pt x="158" y="630"/>
                  </a:cubicBezTo>
                  <a:cubicBezTo>
                    <a:pt x="144" y="630"/>
                    <a:pt x="131" y="631"/>
                    <a:pt x="120" y="634"/>
                  </a:cubicBezTo>
                  <a:cubicBezTo>
                    <a:pt x="0" y="664"/>
                    <a:pt x="7" y="823"/>
                    <a:pt x="87" y="903"/>
                  </a:cubicBezTo>
                  <a:cubicBezTo>
                    <a:pt x="166" y="983"/>
                    <a:pt x="306" y="1036"/>
                    <a:pt x="399" y="1096"/>
                  </a:cubicBezTo>
                  <a:cubicBezTo>
                    <a:pt x="449" y="1129"/>
                    <a:pt x="509" y="1152"/>
                    <a:pt x="555" y="1186"/>
                  </a:cubicBezTo>
                  <a:cubicBezTo>
                    <a:pt x="602" y="1222"/>
                    <a:pt x="648" y="1262"/>
                    <a:pt x="688" y="1302"/>
                  </a:cubicBezTo>
                  <a:cubicBezTo>
                    <a:pt x="735" y="1342"/>
                    <a:pt x="791" y="1358"/>
                    <a:pt x="844" y="1398"/>
                  </a:cubicBezTo>
                  <a:cubicBezTo>
                    <a:pt x="897" y="1441"/>
                    <a:pt x="911" y="1498"/>
                    <a:pt x="937" y="1548"/>
                  </a:cubicBezTo>
                  <a:cubicBezTo>
                    <a:pt x="964" y="1598"/>
                    <a:pt x="1077" y="1731"/>
                    <a:pt x="1050" y="1784"/>
                  </a:cubicBezTo>
                  <a:cubicBezTo>
                    <a:pt x="954" y="1760"/>
                    <a:pt x="868" y="1654"/>
                    <a:pt x="818" y="1574"/>
                  </a:cubicBezTo>
                  <a:cubicBezTo>
                    <a:pt x="794" y="1538"/>
                    <a:pt x="784" y="1491"/>
                    <a:pt x="758" y="1455"/>
                  </a:cubicBezTo>
                  <a:cubicBezTo>
                    <a:pt x="721" y="1405"/>
                    <a:pt x="665" y="1395"/>
                    <a:pt x="615" y="1362"/>
                  </a:cubicBezTo>
                  <a:cubicBezTo>
                    <a:pt x="535" y="1311"/>
                    <a:pt x="446" y="1213"/>
                    <a:pt x="343" y="1213"/>
                  </a:cubicBezTo>
                  <a:cubicBezTo>
                    <a:pt x="325" y="1213"/>
                    <a:pt x="308" y="1216"/>
                    <a:pt x="289" y="1222"/>
                  </a:cubicBezTo>
                  <a:cubicBezTo>
                    <a:pt x="136" y="1272"/>
                    <a:pt x="206" y="1408"/>
                    <a:pt x="303" y="1475"/>
                  </a:cubicBezTo>
                  <a:cubicBezTo>
                    <a:pt x="525" y="1628"/>
                    <a:pt x="652" y="1880"/>
                    <a:pt x="854" y="2063"/>
                  </a:cubicBezTo>
                  <a:cubicBezTo>
                    <a:pt x="957" y="2156"/>
                    <a:pt x="974" y="2289"/>
                    <a:pt x="1080" y="2369"/>
                  </a:cubicBezTo>
                  <a:cubicBezTo>
                    <a:pt x="1187" y="2442"/>
                    <a:pt x="1283" y="2522"/>
                    <a:pt x="1373" y="2615"/>
                  </a:cubicBezTo>
                  <a:cubicBezTo>
                    <a:pt x="1462" y="2714"/>
                    <a:pt x="1555" y="2814"/>
                    <a:pt x="1592" y="2947"/>
                  </a:cubicBezTo>
                  <a:cubicBezTo>
                    <a:pt x="1612" y="3003"/>
                    <a:pt x="1639" y="3060"/>
                    <a:pt x="1672" y="3113"/>
                  </a:cubicBezTo>
                  <a:cubicBezTo>
                    <a:pt x="1692" y="3153"/>
                    <a:pt x="1695" y="3203"/>
                    <a:pt x="1682" y="3249"/>
                  </a:cubicBezTo>
                  <a:cubicBezTo>
                    <a:pt x="1708" y="3233"/>
                    <a:pt x="1735" y="3223"/>
                    <a:pt x="1755" y="3203"/>
                  </a:cubicBezTo>
                  <a:cubicBezTo>
                    <a:pt x="1778" y="3186"/>
                    <a:pt x="1785" y="3153"/>
                    <a:pt x="1805" y="3140"/>
                  </a:cubicBezTo>
                  <a:cubicBezTo>
                    <a:pt x="1828" y="3123"/>
                    <a:pt x="1865" y="3126"/>
                    <a:pt x="1888" y="3120"/>
                  </a:cubicBezTo>
                  <a:cubicBezTo>
                    <a:pt x="1921" y="3110"/>
                    <a:pt x="1934" y="3086"/>
                    <a:pt x="1964" y="3067"/>
                  </a:cubicBezTo>
                  <a:cubicBezTo>
                    <a:pt x="1987" y="3053"/>
                    <a:pt x="2017" y="3047"/>
                    <a:pt x="2044" y="3043"/>
                  </a:cubicBezTo>
                  <a:cubicBezTo>
                    <a:pt x="2134" y="3023"/>
                    <a:pt x="2164" y="2940"/>
                    <a:pt x="2240" y="2914"/>
                  </a:cubicBezTo>
                  <a:cubicBezTo>
                    <a:pt x="2320" y="2887"/>
                    <a:pt x="2413" y="2897"/>
                    <a:pt x="2479" y="2854"/>
                  </a:cubicBezTo>
                  <a:cubicBezTo>
                    <a:pt x="2542" y="2807"/>
                    <a:pt x="2579" y="2738"/>
                    <a:pt x="2652" y="2708"/>
                  </a:cubicBezTo>
                  <a:cubicBezTo>
                    <a:pt x="2675" y="2700"/>
                    <a:pt x="2699" y="2697"/>
                    <a:pt x="2722" y="2697"/>
                  </a:cubicBezTo>
                  <a:cubicBezTo>
                    <a:pt x="2739" y="2697"/>
                    <a:pt x="2755" y="2698"/>
                    <a:pt x="2772" y="2701"/>
                  </a:cubicBezTo>
                  <a:cubicBezTo>
                    <a:pt x="2802" y="2701"/>
                    <a:pt x="2828" y="2701"/>
                    <a:pt x="2858" y="2694"/>
                  </a:cubicBezTo>
                  <a:cubicBezTo>
                    <a:pt x="2805" y="2638"/>
                    <a:pt x="2768" y="2571"/>
                    <a:pt x="2749" y="2498"/>
                  </a:cubicBezTo>
                  <a:cubicBezTo>
                    <a:pt x="2722" y="2402"/>
                    <a:pt x="2739" y="2289"/>
                    <a:pt x="2739" y="2183"/>
                  </a:cubicBezTo>
                  <a:cubicBezTo>
                    <a:pt x="2742" y="2060"/>
                    <a:pt x="2775" y="1943"/>
                    <a:pt x="2782" y="1824"/>
                  </a:cubicBezTo>
                  <a:cubicBezTo>
                    <a:pt x="2788" y="1687"/>
                    <a:pt x="2752" y="1564"/>
                    <a:pt x="2758" y="1428"/>
                  </a:cubicBezTo>
                  <a:cubicBezTo>
                    <a:pt x="2762" y="1319"/>
                    <a:pt x="2768" y="1196"/>
                    <a:pt x="2735" y="1083"/>
                  </a:cubicBezTo>
                  <a:cubicBezTo>
                    <a:pt x="2702" y="973"/>
                    <a:pt x="2732" y="880"/>
                    <a:pt x="2712" y="773"/>
                  </a:cubicBezTo>
                  <a:cubicBezTo>
                    <a:pt x="2693" y="681"/>
                    <a:pt x="2613" y="583"/>
                    <a:pt x="2514" y="583"/>
                  </a:cubicBezTo>
                  <a:cubicBezTo>
                    <a:pt x="2509" y="583"/>
                    <a:pt x="2504" y="584"/>
                    <a:pt x="2499" y="584"/>
                  </a:cubicBezTo>
                  <a:cubicBezTo>
                    <a:pt x="2380" y="594"/>
                    <a:pt x="2310" y="754"/>
                    <a:pt x="2297" y="853"/>
                  </a:cubicBezTo>
                  <a:cubicBezTo>
                    <a:pt x="2287" y="973"/>
                    <a:pt x="2230" y="1116"/>
                    <a:pt x="2240" y="1235"/>
                  </a:cubicBezTo>
                  <a:cubicBezTo>
                    <a:pt x="2243" y="1299"/>
                    <a:pt x="2250" y="1362"/>
                    <a:pt x="2257" y="1425"/>
                  </a:cubicBezTo>
                  <a:cubicBezTo>
                    <a:pt x="2263" y="1485"/>
                    <a:pt x="2297" y="1538"/>
                    <a:pt x="2283" y="1601"/>
                  </a:cubicBezTo>
                  <a:cubicBezTo>
                    <a:pt x="2279" y="1602"/>
                    <a:pt x="2274" y="1603"/>
                    <a:pt x="2270" y="1603"/>
                  </a:cubicBezTo>
                  <a:cubicBezTo>
                    <a:pt x="2179" y="1603"/>
                    <a:pt x="2170" y="1382"/>
                    <a:pt x="2167" y="1322"/>
                  </a:cubicBezTo>
                  <a:cubicBezTo>
                    <a:pt x="2157" y="1206"/>
                    <a:pt x="2124" y="1089"/>
                    <a:pt x="2071" y="986"/>
                  </a:cubicBezTo>
                  <a:cubicBezTo>
                    <a:pt x="2047" y="936"/>
                    <a:pt x="2027" y="883"/>
                    <a:pt x="2014" y="827"/>
                  </a:cubicBezTo>
                  <a:cubicBezTo>
                    <a:pt x="2007" y="767"/>
                    <a:pt x="2034" y="707"/>
                    <a:pt x="2031" y="647"/>
                  </a:cubicBezTo>
                  <a:cubicBezTo>
                    <a:pt x="2021" y="528"/>
                    <a:pt x="1884" y="454"/>
                    <a:pt x="1851" y="345"/>
                  </a:cubicBezTo>
                  <a:cubicBezTo>
                    <a:pt x="1818" y="235"/>
                    <a:pt x="1851" y="129"/>
                    <a:pt x="1752" y="42"/>
                  </a:cubicBezTo>
                  <a:cubicBezTo>
                    <a:pt x="1719" y="14"/>
                    <a:pt x="1682" y="1"/>
                    <a:pt x="1646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2916223" y="1727569"/>
              <a:ext cx="155286" cy="74765"/>
            </a:xfrm>
            <a:custGeom>
              <a:avLst/>
              <a:gdLst/>
              <a:ahLst/>
              <a:cxnLst/>
              <a:rect l="l" t="t" r="r" b="b"/>
              <a:pathLst>
                <a:path w="1375" h="662" extrusionOk="0">
                  <a:moveTo>
                    <a:pt x="1274" y="1"/>
                  </a:moveTo>
                  <a:cubicBezTo>
                    <a:pt x="1270" y="1"/>
                    <a:pt x="1265" y="1"/>
                    <a:pt x="1260" y="1"/>
                  </a:cubicBezTo>
                  <a:lnTo>
                    <a:pt x="1250" y="1"/>
                  </a:lnTo>
                  <a:cubicBezTo>
                    <a:pt x="1224" y="5"/>
                    <a:pt x="1194" y="8"/>
                    <a:pt x="1164" y="8"/>
                  </a:cubicBezTo>
                  <a:cubicBezTo>
                    <a:pt x="1149" y="4"/>
                    <a:pt x="1132" y="2"/>
                    <a:pt x="1116" y="2"/>
                  </a:cubicBezTo>
                  <a:cubicBezTo>
                    <a:pt x="1093" y="2"/>
                    <a:pt x="1069" y="5"/>
                    <a:pt x="1048" y="11"/>
                  </a:cubicBezTo>
                  <a:cubicBezTo>
                    <a:pt x="975" y="45"/>
                    <a:pt x="941" y="111"/>
                    <a:pt x="872" y="158"/>
                  </a:cubicBezTo>
                  <a:cubicBezTo>
                    <a:pt x="802" y="207"/>
                    <a:pt x="719" y="191"/>
                    <a:pt x="636" y="217"/>
                  </a:cubicBezTo>
                  <a:cubicBezTo>
                    <a:pt x="553" y="247"/>
                    <a:pt x="526" y="330"/>
                    <a:pt x="440" y="350"/>
                  </a:cubicBezTo>
                  <a:cubicBezTo>
                    <a:pt x="410" y="350"/>
                    <a:pt x="383" y="360"/>
                    <a:pt x="357" y="374"/>
                  </a:cubicBezTo>
                  <a:cubicBezTo>
                    <a:pt x="330" y="393"/>
                    <a:pt x="317" y="413"/>
                    <a:pt x="283" y="423"/>
                  </a:cubicBezTo>
                  <a:cubicBezTo>
                    <a:pt x="257" y="430"/>
                    <a:pt x="220" y="430"/>
                    <a:pt x="200" y="443"/>
                  </a:cubicBezTo>
                  <a:cubicBezTo>
                    <a:pt x="177" y="460"/>
                    <a:pt x="170" y="493"/>
                    <a:pt x="151" y="510"/>
                  </a:cubicBezTo>
                  <a:cubicBezTo>
                    <a:pt x="131" y="526"/>
                    <a:pt x="97" y="536"/>
                    <a:pt x="71" y="556"/>
                  </a:cubicBezTo>
                  <a:cubicBezTo>
                    <a:pt x="51" y="563"/>
                    <a:pt x="34" y="580"/>
                    <a:pt x="24" y="599"/>
                  </a:cubicBezTo>
                  <a:cubicBezTo>
                    <a:pt x="0" y="650"/>
                    <a:pt x="43" y="661"/>
                    <a:pt x="93" y="661"/>
                  </a:cubicBezTo>
                  <a:cubicBezTo>
                    <a:pt x="133" y="661"/>
                    <a:pt x="176" y="654"/>
                    <a:pt x="194" y="653"/>
                  </a:cubicBezTo>
                  <a:cubicBezTo>
                    <a:pt x="230" y="649"/>
                    <a:pt x="267" y="649"/>
                    <a:pt x="307" y="643"/>
                  </a:cubicBezTo>
                  <a:cubicBezTo>
                    <a:pt x="343" y="633"/>
                    <a:pt x="380" y="626"/>
                    <a:pt x="420" y="626"/>
                  </a:cubicBezTo>
                  <a:cubicBezTo>
                    <a:pt x="447" y="632"/>
                    <a:pt x="475" y="635"/>
                    <a:pt x="503" y="635"/>
                  </a:cubicBezTo>
                  <a:cubicBezTo>
                    <a:pt x="523" y="635"/>
                    <a:pt x="543" y="634"/>
                    <a:pt x="563" y="629"/>
                  </a:cubicBezTo>
                  <a:cubicBezTo>
                    <a:pt x="622" y="609"/>
                    <a:pt x="682" y="583"/>
                    <a:pt x="735" y="543"/>
                  </a:cubicBezTo>
                  <a:cubicBezTo>
                    <a:pt x="828" y="480"/>
                    <a:pt x="941" y="467"/>
                    <a:pt x="1015" y="377"/>
                  </a:cubicBezTo>
                  <a:cubicBezTo>
                    <a:pt x="1068" y="307"/>
                    <a:pt x="1131" y="247"/>
                    <a:pt x="1201" y="194"/>
                  </a:cubicBezTo>
                  <a:cubicBezTo>
                    <a:pt x="1247" y="164"/>
                    <a:pt x="1334" y="158"/>
                    <a:pt x="1354" y="98"/>
                  </a:cubicBezTo>
                  <a:cubicBezTo>
                    <a:pt x="1375" y="36"/>
                    <a:pt x="1329" y="1"/>
                    <a:pt x="127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8"/>
          <p:cNvGrpSpPr/>
          <p:nvPr/>
        </p:nvGrpSpPr>
        <p:grpSpPr>
          <a:xfrm rot="-7977215">
            <a:off x="8151337" y="4676324"/>
            <a:ext cx="337221" cy="378901"/>
            <a:chOff x="2734285" y="1423430"/>
            <a:chExt cx="337223" cy="378904"/>
          </a:xfrm>
        </p:grpSpPr>
        <p:sp>
          <p:nvSpPr>
            <p:cNvPr id="1193" name="Google Shape;1193;p8"/>
            <p:cNvSpPr/>
            <p:nvPr/>
          </p:nvSpPr>
          <p:spPr>
            <a:xfrm>
              <a:off x="2734285" y="1423430"/>
              <a:ext cx="322881" cy="367047"/>
            </a:xfrm>
            <a:custGeom>
              <a:avLst/>
              <a:gdLst/>
              <a:ahLst/>
              <a:cxnLst/>
              <a:rect l="l" t="t" r="r" b="b"/>
              <a:pathLst>
                <a:path w="2859" h="3250" extrusionOk="0">
                  <a:moveTo>
                    <a:pt x="1646" y="1"/>
                  </a:moveTo>
                  <a:cubicBezTo>
                    <a:pt x="1577" y="1"/>
                    <a:pt x="1512" y="51"/>
                    <a:pt x="1492" y="139"/>
                  </a:cubicBezTo>
                  <a:cubicBezTo>
                    <a:pt x="1479" y="209"/>
                    <a:pt x="1512" y="255"/>
                    <a:pt x="1519" y="322"/>
                  </a:cubicBezTo>
                  <a:cubicBezTo>
                    <a:pt x="1526" y="378"/>
                    <a:pt x="1492" y="441"/>
                    <a:pt x="1486" y="498"/>
                  </a:cubicBezTo>
                  <a:cubicBezTo>
                    <a:pt x="1466" y="631"/>
                    <a:pt x="1512" y="694"/>
                    <a:pt x="1579" y="800"/>
                  </a:cubicBezTo>
                  <a:cubicBezTo>
                    <a:pt x="1622" y="873"/>
                    <a:pt x="1619" y="943"/>
                    <a:pt x="1635" y="1019"/>
                  </a:cubicBezTo>
                  <a:cubicBezTo>
                    <a:pt x="1645" y="1076"/>
                    <a:pt x="1715" y="1176"/>
                    <a:pt x="1688" y="1222"/>
                  </a:cubicBezTo>
                  <a:cubicBezTo>
                    <a:pt x="1619" y="1189"/>
                    <a:pt x="1565" y="1049"/>
                    <a:pt x="1536" y="973"/>
                  </a:cubicBezTo>
                  <a:cubicBezTo>
                    <a:pt x="1516" y="913"/>
                    <a:pt x="1502" y="853"/>
                    <a:pt x="1476" y="793"/>
                  </a:cubicBezTo>
                  <a:cubicBezTo>
                    <a:pt x="1446" y="737"/>
                    <a:pt x="1409" y="684"/>
                    <a:pt x="1373" y="631"/>
                  </a:cubicBezTo>
                  <a:cubicBezTo>
                    <a:pt x="1339" y="574"/>
                    <a:pt x="1333" y="521"/>
                    <a:pt x="1273" y="481"/>
                  </a:cubicBezTo>
                  <a:cubicBezTo>
                    <a:pt x="1223" y="454"/>
                    <a:pt x="1180" y="421"/>
                    <a:pt x="1143" y="381"/>
                  </a:cubicBezTo>
                  <a:cubicBezTo>
                    <a:pt x="1080" y="305"/>
                    <a:pt x="997" y="155"/>
                    <a:pt x="884" y="152"/>
                  </a:cubicBezTo>
                  <a:cubicBezTo>
                    <a:pt x="883" y="152"/>
                    <a:pt x="881" y="152"/>
                    <a:pt x="880" y="152"/>
                  </a:cubicBezTo>
                  <a:cubicBezTo>
                    <a:pt x="722" y="152"/>
                    <a:pt x="765" y="326"/>
                    <a:pt x="791" y="418"/>
                  </a:cubicBezTo>
                  <a:cubicBezTo>
                    <a:pt x="811" y="478"/>
                    <a:pt x="804" y="534"/>
                    <a:pt x="834" y="594"/>
                  </a:cubicBezTo>
                  <a:cubicBezTo>
                    <a:pt x="864" y="651"/>
                    <a:pt x="901" y="700"/>
                    <a:pt x="944" y="747"/>
                  </a:cubicBezTo>
                  <a:cubicBezTo>
                    <a:pt x="984" y="793"/>
                    <a:pt x="1047" y="853"/>
                    <a:pt x="1064" y="910"/>
                  </a:cubicBezTo>
                  <a:cubicBezTo>
                    <a:pt x="1084" y="966"/>
                    <a:pt x="1070" y="1003"/>
                    <a:pt x="1107" y="1056"/>
                  </a:cubicBezTo>
                  <a:cubicBezTo>
                    <a:pt x="1160" y="1142"/>
                    <a:pt x="1236" y="1235"/>
                    <a:pt x="1276" y="1325"/>
                  </a:cubicBezTo>
                  <a:cubicBezTo>
                    <a:pt x="1290" y="1342"/>
                    <a:pt x="1296" y="1362"/>
                    <a:pt x="1300" y="1382"/>
                  </a:cubicBezTo>
                  <a:cubicBezTo>
                    <a:pt x="1285" y="1389"/>
                    <a:pt x="1270" y="1393"/>
                    <a:pt x="1257" y="1393"/>
                  </a:cubicBezTo>
                  <a:cubicBezTo>
                    <a:pt x="1163" y="1393"/>
                    <a:pt x="1098" y="1234"/>
                    <a:pt x="1060" y="1176"/>
                  </a:cubicBezTo>
                  <a:cubicBezTo>
                    <a:pt x="1030" y="1119"/>
                    <a:pt x="994" y="1063"/>
                    <a:pt x="951" y="1016"/>
                  </a:cubicBezTo>
                  <a:cubicBezTo>
                    <a:pt x="901" y="960"/>
                    <a:pt x="831" y="960"/>
                    <a:pt x="775" y="926"/>
                  </a:cubicBezTo>
                  <a:cubicBezTo>
                    <a:pt x="718" y="896"/>
                    <a:pt x="685" y="833"/>
                    <a:pt x="635" y="790"/>
                  </a:cubicBezTo>
                  <a:cubicBezTo>
                    <a:pt x="588" y="754"/>
                    <a:pt x="535" y="730"/>
                    <a:pt x="479" y="717"/>
                  </a:cubicBezTo>
                  <a:cubicBezTo>
                    <a:pt x="397" y="694"/>
                    <a:pt x="255" y="630"/>
                    <a:pt x="158" y="630"/>
                  </a:cubicBezTo>
                  <a:cubicBezTo>
                    <a:pt x="144" y="630"/>
                    <a:pt x="131" y="631"/>
                    <a:pt x="120" y="634"/>
                  </a:cubicBezTo>
                  <a:cubicBezTo>
                    <a:pt x="0" y="664"/>
                    <a:pt x="7" y="823"/>
                    <a:pt x="87" y="903"/>
                  </a:cubicBezTo>
                  <a:cubicBezTo>
                    <a:pt x="166" y="983"/>
                    <a:pt x="306" y="1036"/>
                    <a:pt x="399" y="1096"/>
                  </a:cubicBezTo>
                  <a:cubicBezTo>
                    <a:pt x="449" y="1129"/>
                    <a:pt x="509" y="1152"/>
                    <a:pt x="555" y="1186"/>
                  </a:cubicBezTo>
                  <a:cubicBezTo>
                    <a:pt x="602" y="1222"/>
                    <a:pt x="648" y="1262"/>
                    <a:pt x="688" y="1302"/>
                  </a:cubicBezTo>
                  <a:cubicBezTo>
                    <a:pt x="735" y="1342"/>
                    <a:pt x="791" y="1358"/>
                    <a:pt x="844" y="1398"/>
                  </a:cubicBezTo>
                  <a:cubicBezTo>
                    <a:pt x="897" y="1441"/>
                    <a:pt x="911" y="1498"/>
                    <a:pt x="937" y="1548"/>
                  </a:cubicBezTo>
                  <a:cubicBezTo>
                    <a:pt x="964" y="1598"/>
                    <a:pt x="1077" y="1731"/>
                    <a:pt x="1050" y="1784"/>
                  </a:cubicBezTo>
                  <a:cubicBezTo>
                    <a:pt x="954" y="1760"/>
                    <a:pt x="868" y="1654"/>
                    <a:pt x="818" y="1574"/>
                  </a:cubicBezTo>
                  <a:cubicBezTo>
                    <a:pt x="794" y="1538"/>
                    <a:pt x="784" y="1491"/>
                    <a:pt x="758" y="1455"/>
                  </a:cubicBezTo>
                  <a:cubicBezTo>
                    <a:pt x="721" y="1405"/>
                    <a:pt x="665" y="1395"/>
                    <a:pt x="615" y="1362"/>
                  </a:cubicBezTo>
                  <a:cubicBezTo>
                    <a:pt x="535" y="1311"/>
                    <a:pt x="446" y="1213"/>
                    <a:pt x="343" y="1213"/>
                  </a:cubicBezTo>
                  <a:cubicBezTo>
                    <a:pt x="325" y="1213"/>
                    <a:pt x="308" y="1216"/>
                    <a:pt x="289" y="1222"/>
                  </a:cubicBezTo>
                  <a:cubicBezTo>
                    <a:pt x="136" y="1272"/>
                    <a:pt x="206" y="1408"/>
                    <a:pt x="303" y="1475"/>
                  </a:cubicBezTo>
                  <a:cubicBezTo>
                    <a:pt x="525" y="1628"/>
                    <a:pt x="652" y="1880"/>
                    <a:pt x="854" y="2063"/>
                  </a:cubicBezTo>
                  <a:cubicBezTo>
                    <a:pt x="957" y="2156"/>
                    <a:pt x="974" y="2289"/>
                    <a:pt x="1080" y="2369"/>
                  </a:cubicBezTo>
                  <a:cubicBezTo>
                    <a:pt x="1187" y="2442"/>
                    <a:pt x="1283" y="2522"/>
                    <a:pt x="1373" y="2615"/>
                  </a:cubicBezTo>
                  <a:cubicBezTo>
                    <a:pt x="1462" y="2714"/>
                    <a:pt x="1555" y="2814"/>
                    <a:pt x="1592" y="2947"/>
                  </a:cubicBezTo>
                  <a:cubicBezTo>
                    <a:pt x="1612" y="3003"/>
                    <a:pt x="1639" y="3060"/>
                    <a:pt x="1672" y="3113"/>
                  </a:cubicBezTo>
                  <a:cubicBezTo>
                    <a:pt x="1692" y="3153"/>
                    <a:pt x="1695" y="3203"/>
                    <a:pt x="1682" y="3249"/>
                  </a:cubicBezTo>
                  <a:cubicBezTo>
                    <a:pt x="1708" y="3233"/>
                    <a:pt x="1735" y="3223"/>
                    <a:pt x="1755" y="3203"/>
                  </a:cubicBezTo>
                  <a:cubicBezTo>
                    <a:pt x="1778" y="3186"/>
                    <a:pt x="1785" y="3153"/>
                    <a:pt x="1805" y="3140"/>
                  </a:cubicBezTo>
                  <a:cubicBezTo>
                    <a:pt x="1828" y="3123"/>
                    <a:pt x="1865" y="3126"/>
                    <a:pt x="1888" y="3120"/>
                  </a:cubicBezTo>
                  <a:cubicBezTo>
                    <a:pt x="1921" y="3110"/>
                    <a:pt x="1934" y="3086"/>
                    <a:pt x="1964" y="3067"/>
                  </a:cubicBezTo>
                  <a:cubicBezTo>
                    <a:pt x="1987" y="3053"/>
                    <a:pt x="2017" y="3047"/>
                    <a:pt x="2044" y="3043"/>
                  </a:cubicBezTo>
                  <a:cubicBezTo>
                    <a:pt x="2134" y="3023"/>
                    <a:pt x="2164" y="2940"/>
                    <a:pt x="2240" y="2914"/>
                  </a:cubicBezTo>
                  <a:cubicBezTo>
                    <a:pt x="2320" y="2887"/>
                    <a:pt x="2413" y="2897"/>
                    <a:pt x="2479" y="2854"/>
                  </a:cubicBezTo>
                  <a:cubicBezTo>
                    <a:pt x="2542" y="2807"/>
                    <a:pt x="2579" y="2738"/>
                    <a:pt x="2652" y="2708"/>
                  </a:cubicBezTo>
                  <a:cubicBezTo>
                    <a:pt x="2675" y="2700"/>
                    <a:pt x="2699" y="2697"/>
                    <a:pt x="2722" y="2697"/>
                  </a:cubicBezTo>
                  <a:cubicBezTo>
                    <a:pt x="2739" y="2697"/>
                    <a:pt x="2755" y="2698"/>
                    <a:pt x="2772" y="2701"/>
                  </a:cubicBezTo>
                  <a:cubicBezTo>
                    <a:pt x="2802" y="2701"/>
                    <a:pt x="2828" y="2701"/>
                    <a:pt x="2858" y="2694"/>
                  </a:cubicBezTo>
                  <a:cubicBezTo>
                    <a:pt x="2805" y="2638"/>
                    <a:pt x="2768" y="2571"/>
                    <a:pt x="2749" y="2498"/>
                  </a:cubicBezTo>
                  <a:cubicBezTo>
                    <a:pt x="2722" y="2402"/>
                    <a:pt x="2739" y="2289"/>
                    <a:pt x="2739" y="2183"/>
                  </a:cubicBezTo>
                  <a:cubicBezTo>
                    <a:pt x="2742" y="2060"/>
                    <a:pt x="2775" y="1943"/>
                    <a:pt x="2782" y="1824"/>
                  </a:cubicBezTo>
                  <a:cubicBezTo>
                    <a:pt x="2788" y="1687"/>
                    <a:pt x="2752" y="1564"/>
                    <a:pt x="2758" y="1428"/>
                  </a:cubicBezTo>
                  <a:cubicBezTo>
                    <a:pt x="2762" y="1319"/>
                    <a:pt x="2768" y="1196"/>
                    <a:pt x="2735" y="1083"/>
                  </a:cubicBezTo>
                  <a:cubicBezTo>
                    <a:pt x="2702" y="973"/>
                    <a:pt x="2732" y="880"/>
                    <a:pt x="2712" y="773"/>
                  </a:cubicBezTo>
                  <a:cubicBezTo>
                    <a:pt x="2693" y="681"/>
                    <a:pt x="2613" y="583"/>
                    <a:pt x="2514" y="583"/>
                  </a:cubicBezTo>
                  <a:cubicBezTo>
                    <a:pt x="2509" y="583"/>
                    <a:pt x="2504" y="584"/>
                    <a:pt x="2499" y="584"/>
                  </a:cubicBezTo>
                  <a:cubicBezTo>
                    <a:pt x="2380" y="594"/>
                    <a:pt x="2310" y="754"/>
                    <a:pt x="2297" y="853"/>
                  </a:cubicBezTo>
                  <a:cubicBezTo>
                    <a:pt x="2287" y="973"/>
                    <a:pt x="2230" y="1116"/>
                    <a:pt x="2240" y="1235"/>
                  </a:cubicBezTo>
                  <a:cubicBezTo>
                    <a:pt x="2243" y="1299"/>
                    <a:pt x="2250" y="1362"/>
                    <a:pt x="2257" y="1425"/>
                  </a:cubicBezTo>
                  <a:cubicBezTo>
                    <a:pt x="2263" y="1485"/>
                    <a:pt x="2297" y="1538"/>
                    <a:pt x="2283" y="1601"/>
                  </a:cubicBezTo>
                  <a:cubicBezTo>
                    <a:pt x="2279" y="1602"/>
                    <a:pt x="2274" y="1603"/>
                    <a:pt x="2270" y="1603"/>
                  </a:cubicBezTo>
                  <a:cubicBezTo>
                    <a:pt x="2179" y="1603"/>
                    <a:pt x="2170" y="1382"/>
                    <a:pt x="2167" y="1322"/>
                  </a:cubicBezTo>
                  <a:cubicBezTo>
                    <a:pt x="2157" y="1206"/>
                    <a:pt x="2124" y="1089"/>
                    <a:pt x="2071" y="986"/>
                  </a:cubicBezTo>
                  <a:cubicBezTo>
                    <a:pt x="2047" y="936"/>
                    <a:pt x="2027" y="883"/>
                    <a:pt x="2014" y="827"/>
                  </a:cubicBezTo>
                  <a:cubicBezTo>
                    <a:pt x="2007" y="767"/>
                    <a:pt x="2034" y="707"/>
                    <a:pt x="2031" y="647"/>
                  </a:cubicBezTo>
                  <a:cubicBezTo>
                    <a:pt x="2021" y="528"/>
                    <a:pt x="1884" y="454"/>
                    <a:pt x="1851" y="345"/>
                  </a:cubicBezTo>
                  <a:cubicBezTo>
                    <a:pt x="1818" y="235"/>
                    <a:pt x="1851" y="129"/>
                    <a:pt x="1752" y="42"/>
                  </a:cubicBezTo>
                  <a:cubicBezTo>
                    <a:pt x="1719" y="14"/>
                    <a:pt x="1682" y="1"/>
                    <a:pt x="1646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916223" y="1727569"/>
              <a:ext cx="155286" cy="74765"/>
            </a:xfrm>
            <a:custGeom>
              <a:avLst/>
              <a:gdLst/>
              <a:ahLst/>
              <a:cxnLst/>
              <a:rect l="l" t="t" r="r" b="b"/>
              <a:pathLst>
                <a:path w="1375" h="662" extrusionOk="0">
                  <a:moveTo>
                    <a:pt x="1274" y="1"/>
                  </a:moveTo>
                  <a:cubicBezTo>
                    <a:pt x="1270" y="1"/>
                    <a:pt x="1265" y="1"/>
                    <a:pt x="1260" y="1"/>
                  </a:cubicBezTo>
                  <a:lnTo>
                    <a:pt x="1250" y="1"/>
                  </a:lnTo>
                  <a:cubicBezTo>
                    <a:pt x="1224" y="5"/>
                    <a:pt x="1194" y="8"/>
                    <a:pt x="1164" y="8"/>
                  </a:cubicBezTo>
                  <a:cubicBezTo>
                    <a:pt x="1149" y="4"/>
                    <a:pt x="1132" y="2"/>
                    <a:pt x="1116" y="2"/>
                  </a:cubicBezTo>
                  <a:cubicBezTo>
                    <a:pt x="1093" y="2"/>
                    <a:pt x="1069" y="5"/>
                    <a:pt x="1048" y="11"/>
                  </a:cubicBezTo>
                  <a:cubicBezTo>
                    <a:pt x="975" y="45"/>
                    <a:pt x="941" y="111"/>
                    <a:pt x="872" y="158"/>
                  </a:cubicBezTo>
                  <a:cubicBezTo>
                    <a:pt x="802" y="207"/>
                    <a:pt x="719" y="191"/>
                    <a:pt x="636" y="217"/>
                  </a:cubicBezTo>
                  <a:cubicBezTo>
                    <a:pt x="553" y="247"/>
                    <a:pt x="526" y="330"/>
                    <a:pt x="440" y="350"/>
                  </a:cubicBezTo>
                  <a:cubicBezTo>
                    <a:pt x="410" y="350"/>
                    <a:pt x="383" y="360"/>
                    <a:pt x="357" y="374"/>
                  </a:cubicBezTo>
                  <a:cubicBezTo>
                    <a:pt x="330" y="393"/>
                    <a:pt x="317" y="413"/>
                    <a:pt x="283" y="423"/>
                  </a:cubicBezTo>
                  <a:cubicBezTo>
                    <a:pt x="257" y="430"/>
                    <a:pt x="220" y="430"/>
                    <a:pt x="200" y="443"/>
                  </a:cubicBezTo>
                  <a:cubicBezTo>
                    <a:pt x="177" y="460"/>
                    <a:pt x="170" y="493"/>
                    <a:pt x="151" y="510"/>
                  </a:cubicBezTo>
                  <a:cubicBezTo>
                    <a:pt x="131" y="526"/>
                    <a:pt x="97" y="536"/>
                    <a:pt x="71" y="556"/>
                  </a:cubicBezTo>
                  <a:cubicBezTo>
                    <a:pt x="51" y="563"/>
                    <a:pt x="34" y="580"/>
                    <a:pt x="24" y="599"/>
                  </a:cubicBezTo>
                  <a:cubicBezTo>
                    <a:pt x="0" y="650"/>
                    <a:pt x="43" y="661"/>
                    <a:pt x="93" y="661"/>
                  </a:cubicBezTo>
                  <a:cubicBezTo>
                    <a:pt x="133" y="661"/>
                    <a:pt x="176" y="654"/>
                    <a:pt x="194" y="653"/>
                  </a:cubicBezTo>
                  <a:cubicBezTo>
                    <a:pt x="230" y="649"/>
                    <a:pt x="267" y="649"/>
                    <a:pt x="307" y="643"/>
                  </a:cubicBezTo>
                  <a:cubicBezTo>
                    <a:pt x="343" y="633"/>
                    <a:pt x="380" y="626"/>
                    <a:pt x="420" y="626"/>
                  </a:cubicBezTo>
                  <a:cubicBezTo>
                    <a:pt x="447" y="632"/>
                    <a:pt x="475" y="635"/>
                    <a:pt x="503" y="635"/>
                  </a:cubicBezTo>
                  <a:cubicBezTo>
                    <a:pt x="523" y="635"/>
                    <a:pt x="543" y="634"/>
                    <a:pt x="563" y="629"/>
                  </a:cubicBezTo>
                  <a:cubicBezTo>
                    <a:pt x="622" y="609"/>
                    <a:pt x="682" y="583"/>
                    <a:pt x="735" y="543"/>
                  </a:cubicBezTo>
                  <a:cubicBezTo>
                    <a:pt x="828" y="480"/>
                    <a:pt x="941" y="467"/>
                    <a:pt x="1015" y="377"/>
                  </a:cubicBezTo>
                  <a:cubicBezTo>
                    <a:pt x="1068" y="307"/>
                    <a:pt x="1131" y="247"/>
                    <a:pt x="1201" y="194"/>
                  </a:cubicBezTo>
                  <a:cubicBezTo>
                    <a:pt x="1247" y="164"/>
                    <a:pt x="1334" y="158"/>
                    <a:pt x="1354" y="98"/>
                  </a:cubicBezTo>
                  <a:cubicBezTo>
                    <a:pt x="1375" y="36"/>
                    <a:pt x="1329" y="1"/>
                    <a:pt x="127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5" name="Google Shape;1195;p8"/>
          <p:cNvGrpSpPr/>
          <p:nvPr/>
        </p:nvGrpSpPr>
        <p:grpSpPr>
          <a:xfrm rot="10800000">
            <a:off x="-71406" y="3357863"/>
            <a:ext cx="10022303" cy="2061109"/>
            <a:chOff x="-823408" y="333213"/>
            <a:chExt cx="10022303" cy="2061109"/>
          </a:xfrm>
        </p:grpSpPr>
        <p:grpSp>
          <p:nvGrpSpPr>
            <p:cNvPr id="1196" name="Google Shape;1196;p8"/>
            <p:cNvGrpSpPr/>
            <p:nvPr/>
          </p:nvGrpSpPr>
          <p:grpSpPr>
            <a:xfrm>
              <a:off x="-823408" y="333213"/>
              <a:ext cx="10022303" cy="2061109"/>
              <a:chOff x="-823408" y="333213"/>
              <a:chExt cx="10022303" cy="2061109"/>
            </a:xfrm>
          </p:grpSpPr>
          <p:grpSp>
            <p:nvGrpSpPr>
              <p:cNvPr id="1197" name="Google Shape;1197;p8"/>
              <p:cNvGrpSpPr/>
              <p:nvPr/>
            </p:nvGrpSpPr>
            <p:grpSpPr>
              <a:xfrm flipH="1">
                <a:off x="-823408" y="333213"/>
                <a:ext cx="10022303" cy="2061109"/>
                <a:chOff x="-224431" y="1701388"/>
                <a:chExt cx="10022303" cy="2061109"/>
              </a:xfrm>
            </p:grpSpPr>
            <p:grpSp>
              <p:nvGrpSpPr>
                <p:cNvPr id="1198" name="Google Shape;1198;p8"/>
                <p:cNvGrpSpPr/>
                <p:nvPr/>
              </p:nvGrpSpPr>
              <p:grpSpPr>
                <a:xfrm flipH="1">
                  <a:off x="-224424" y="1982113"/>
                  <a:ext cx="10022296" cy="1780385"/>
                  <a:chOff x="725125" y="2905550"/>
                  <a:chExt cx="1814450" cy="289000"/>
                </a:xfrm>
              </p:grpSpPr>
              <p:sp>
                <p:nvSpPr>
                  <p:cNvPr id="1199" name="Google Shape;1199;p8"/>
                  <p:cNvSpPr/>
                  <p:nvPr/>
                </p:nvSpPr>
                <p:spPr>
                  <a:xfrm>
                    <a:off x="740450" y="2934375"/>
                    <a:ext cx="1799125" cy="26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965" h="10407" extrusionOk="0">
                        <a:moveTo>
                          <a:pt x="60446" y="0"/>
                        </a:moveTo>
                        <a:cubicBezTo>
                          <a:pt x="58888" y="0"/>
                          <a:pt x="58057" y="2643"/>
                          <a:pt x="57183" y="3462"/>
                        </a:cubicBezTo>
                        <a:cubicBezTo>
                          <a:pt x="56258" y="4332"/>
                          <a:pt x="54785" y="4209"/>
                          <a:pt x="53658" y="4821"/>
                        </a:cubicBezTo>
                        <a:cubicBezTo>
                          <a:pt x="52798" y="5291"/>
                          <a:pt x="52175" y="6044"/>
                          <a:pt x="51323" y="6453"/>
                        </a:cubicBezTo>
                        <a:cubicBezTo>
                          <a:pt x="50912" y="6649"/>
                          <a:pt x="50489" y="6713"/>
                          <a:pt x="50061" y="6713"/>
                        </a:cubicBezTo>
                        <a:cubicBezTo>
                          <a:pt x="49288" y="6713"/>
                          <a:pt x="48500" y="6506"/>
                          <a:pt x="47742" y="6506"/>
                        </a:cubicBezTo>
                        <a:cubicBezTo>
                          <a:pt x="47212" y="6506"/>
                          <a:pt x="46697" y="6607"/>
                          <a:pt x="46212" y="6950"/>
                        </a:cubicBezTo>
                        <a:cubicBezTo>
                          <a:pt x="45518" y="7439"/>
                          <a:pt x="45284" y="8281"/>
                          <a:pt x="44658" y="8717"/>
                        </a:cubicBezTo>
                        <a:cubicBezTo>
                          <a:pt x="44433" y="8874"/>
                          <a:pt x="44230" y="8935"/>
                          <a:pt x="44036" y="8935"/>
                        </a:cubicBezTo>
                        <a:cubicBezTo>
                          <a:pt x="43670" y="8935"/>
                          <a:pt x="43331" y="8721"/>
                          <a:pt x="42923" y="8528"/>
                        </a:cubicBezTo>
                        <a:cubicBezTo>
                          <a:pt x="42585" y="8369"/>
                          <a:pt x="42273" y="8323"/>
                          <a:pt x="41975" y="8323"/>
                        </a:cubicBezTo>
                        <a:cubicBezTo>
                          <a:pt x="41574" y="8323"/>
                          <a:pt x="41196" y="8406"/>
                          <a:pt x="40804" y="8406"/>
                        </a:cubicBezTo>
                        <a:cubicBezTo>
                          <a:pt x="40436" y="8406"/>
                          <a:pt x="40057" y="8333"/>
                          <a:pt x="39635" y="8049"/>
                        </a:cubicBezTo>
                        <a:cubicBezTo>
                          <a:pt x="38926" y="7573"/>
                          <a:pt x="38753" y="7292"/>
                          <a:pt x="37857" y="7292"/>
                        </a:cubicBezTo>
                        <a:cubicBezTo>
                          <a:pt x="37842" y="7292"/>
                          <a:pt x="37826" y="7293"/>
                          <a:pt x="37809" y="7293"/>
                        </a:cubicBezTo>
                        <a:cubicBezTo>
                          <a:pt x="37786" y="7293"/>
                          <a:pt x="37763" y="7293"/>
                          <a:pt x="37740" y="7293"/>
                        </a:cubicBezTo>
                        <a:cubicBezTo>
                          <a:pt x="37076" y="7293"/>
                          <a:pt x="36673" y="7151"/>
                          <a:pt x="36044" y="6829"/>
                        </a:cubicBezTo>
                        <a:cubicBezTo>
                          <a:pt x="35095" y="6346"/>
                          <a:pt x="34209" y="5971"/>
                          <a:pt x="33257" y="5971"/>
                        </a:cubicBezTo>
                        <a:cubicBezTo>
                          <a:pt x="32716" y="5971"/>
                          <a:pt x="32155" y="6092"/>
                          <a:pt x="31548" y="6382"/>
                        </a:cubicBezTo>
                        <a:cubicBezTo>
                          <a:pt x="30983" y="6653"/>
                          <a:pt x="30662" y="6814"/>
                          <a:pt x="30215" y="6814"/>
                        </a:cubicBezTo>
                        <a:cubicBezTo>
                          <a:pt x="30028" y="6814"/>
                          <a:pt x="29819" y="6786"/>
                          <a:pt x="29561" y="6725"/>
                        </a:cubicBezTo>
                        <a:cubicBezTo>
                          <a:pt x="29199" y="6642"/>
                          <a:pt x="28911" y="6584"/>
                          <a:pt x="28629" y="6584"/>
                        </a:cubicBezTo>
                        <a:cubicBezTo>
                          <a:pt x="28307" y="6584"/>
                          <a:pt x="27993" y="6660"/>
                          <a:pt x="27584" y="6864"/>
                        </a:cubicBezTo>
                        <a:cubicBezTo>
                          <a:pt x="26906" y="7204"/>
                          <a:pt x="26354" y="7641"/>
                          <a:pt x="25781" y="8052"/>
                        </a:cubicBezTo>
                        <a:cubicBezTo>
                          <a:pt x="25474" y="8273"/>
                          <a:pt x="25285" y="8336"/>
                          <a:pt x="25064" y="8336"/>
                        </a:cubicBezTo>
                        <a:cubicBezTo>
                          <a:pt x="24869" y="8336"/>
                          <a:pt x="24650" y="8288"/>
                          <a:pt x="24304" y="8256"/>
                        </a:cubicBezTo>
                        <a:cubicBezTo>
                          <a:pt x="24212" y="8247"/>
                          <a:pt x="24121" y="8243"/>
                          <a:pt x="24031" y="8243"/>
                        </a:cubicBezTo>
                        <a:cubicBezTo>
                          <a:pt x="23439" y="8243"/>
                          <a:pt x="22874" y="8422"/>
                          <a:pt x="22349" y="8685"/>
                        </a:cubicBezTo>
                        <a:cubicBezTo>
                          <a:pt x="21815" y="8953"/>
                          <a:pt x="21194" y="9567"/>
                          <a:pt x="20539" y="9567"/>
                        </a:cubicBezTo>
                        <a:cubicBezTo>
                          <a:pt x="20504" y="9567"/>
                          <a:pt x="20470" y="9566"/>
                          <a:pt x="20435" y="9562"/>
                        </a:cubicBezTo>
                        <a:cubicBezTo>
                          <a:pt x="20067" y="9524"/>
                          <a:pt x="19901" y="9199"/>
                          <a:pt x="19558" y="9146"/>
                        </a:cubicBezTo>
                        <a:cubicBezTo>
                          <a:pt x="19526" y="9141"/>
                          <a:pt x="19494" y="9139"/>
                          <a:pt x="19464" y="9139"/>
                        </a:cubicBezTo>
                        <a:cubicBezTo>
                          <a:pt x="19229" y="9139"/>
                          <a:pt x="19046" y="9276"/>
                          <a:pt x="18834" y="9290"/>
                        </a:cubicBezTo>
                        <a:cubicBezTo>
                          <a:pt x="18781" y="9293"/>
                          <a:pt x="18727" y="9294"/>
                          <a:pt x="18674" y="9294"/>
                        </a:cubicBezTo>
                        <a:cubicBezTo>
                          <a:pt x="18126" y="9294"/>
                          <a:pt x="17583" y="9137"/>
                          <a:pt x="17218" y="8740"/>
                        </a:cubicBezTo>
                        <a:cubicBezTo>
                          <a:pt x="16643" y="8112"/>
                          <a:pt x="16487" y="7419"/>
                          <a:pt x="15528" y="7151"/>
                        </a:cubicBezTo>
                        <a:cubicBezTo>
                          <a:pt x="14782" y="6945"/>
                          <a:pt x="14260" y="6867"/>
                          <a:pt x="13554" y="6471"/>
                        </a:cubicBezTo>
                        <a:cubicBezTo>
                          <a:pt x="12775" y="6032"/>
                          <a:pt x="11993" y="5676"/>
                          <a:pt x="11090" y="5644"/>
                        </a:cubicBezTo>
                        <a:cubicBezTo>
                          <a:pt x="11058" y="5642"/>
                          <a:pt x="11027" y="5642"/>
                          <a:pt x="10995" y="5642"/>
                        </a:cubicBezTo>
                        <a:cubicBezTo>
                          <a:pt x="10343" y="5642"/>
                          <a:pt x="9731" y="5853"/>
                          <a:pt x="9129" y="5853"/>
                        </a:cubicBezTo>
                        <a:cubicBezTo>
                          <a:pt x="9125" y="5853"/>
                          <a:pt x="9122" y="5853"/>
                          <a:pt x="9118" y="5853"/>
                        </a:cubicBezTo>
                        <a:cubicBezTo>
                          <a:pt x="8551" y="5850"/>
                          <a:pt x="8001" y="5540"/>
                          <a:pt x="7494" y="5389"/>
                        </a:cubicBezTo>
                        <a:cubicBezTo>
                          <a:pt x="6932" y="5222"/>
                          <a:pt x="6352" y="5270"/>
                          <a:pt x="5760" y="5169"/>
                        </a:cubicBezTo>
                        <a:cubicBezTo>
                          <a:pt x="4375" y="4930"/>
                          <a:pt x="3619" y="3619"/>
                          <a:pt x="2325" y="3314"/>
                        </a:cubicBezTo>
                        <a:cubicBezTo>
                          <a:pt x="1432" y="3104"/>
                          <a:pt x="719" y="2895"/>
                          <a:pt x="0" y="2444"/>
                        </a:cubicBezTo>
                        <a:lnTo>
                          <a:pt x="0" y="2444"/>
                        </a:lnTo>
                        <a:lnTo>
                          <a:pt x="33" y="3087"/>
                        </a:lnTo>
                        <a:cubicBezTo>
                          <a:pt x="1281" y="4925"/>
                          <a:pt x="4128" y="7068"/>
                          <a:pt x="6466" y="7260"/>
                        </a:cubicBezTo>
                        <a:cubicBezTo>
                          <a:pt x="6639" y="7274"/>
                          <a:pt x="6816" y="7280"/>
                          <a:pt x="6996" y="7280"/>
                        </a:cubicBezTo>
                        <a:cubicBezTo>
                          <a:pt x="7867" y="7280"/>
                          <a:pt x="8809" y="7142"/>
                          <a:pt x="9693" y="7142"/>
                        </a:cubicBezTo>
                        <a:cubicBezTo>
                          <a:pt x="10014" y="7142"/>
                          <a:pt x="10327" y="7160"/>
                          <a:pt x="10626" y="7209"/>
                        </a:cubicBezTo>
                        <a:cubicBezTo>
                          <a:pt x="12248" y="7477"/>
                          <a:pt x="13614" y="8591"/>
                          <a:pt x="15115" y="9191"/>
                        </a:cubicBezTo>
                        <a:cubicBezTo>
                          <a:pt x="16943" y="9920"/>
                          <a:pt x="18733" y="10392"/>
                          <a:pt x="20738" y="10399"/>
                        </a:cubicBezTo>
                        <a:cubicBezTo>
                          <a:pt x="21105" y="10400"/>
                          <a:pt x="21479" y="10407"/>
                          <a:pt x="21854" y="10407"/>
                        </a:cubicBezTo>
                        <a:cubicBezTo>
                          <a:pt x="22563" y="10407"/>
                          <a:pt x="23277" y="10383"/>
                          <a:pt x="23961" y="10253"/>
                        </a:cubicBezTo>
                        <a:cubicBezTo>
                          <a:pt x="24921" y="10069"/>
                          <a:pt x="25812" y="9648"/>
                          <a:pt x="26767" y="9431"/>
                        </a:cubicBezTo>
                        <a:cubicBezTo>
                          <a:pt x="28516" y="9037"/>
                          <a:pt x="30434" y="8721"/>
                          <a:pt x="32294" y="8721"/>
                        </a:cubicBezTo>
                        <a:cubicBezTo>
                          <a:pt x="32861" y="8721"/>
                          <a:pt x="33422" y="8750"/>
                          <a:pt x="33972" y="8816"/>
                        </a:cubicBezTo>
                        <a:cubicBezTo>
                          <a:pt x="36498" y="9116"/>
                          <a:pt x="38977" y="9769"/>
                          <a:pt x="41494" y="10069"/>
                        </a:cubicBezTo>
                        <a:cubicBezTo>
                          <a:pt x="42161" y="10148"/>
                          <a:pt x="42846" y="10188"/>
                          <a:pt x="43538" y="10188"/>
                        </a:cubicBezTo>
                        <a:cubicBezTo>
                          <a:pt x="45517" y="10188"/>
                          <a:pt x="47546" y="9859"/>
                          <a:pt x="49331" y="9164"/>
                        </a:cubicBezTo>
                        <a:cubicBezTo>
                          <a:pt x="52266" y="8019"/>
                          <a:pt x="55138" y="6531"/>
                          <a:pt x="58146" y="5525"/>
                        </a:cubicBezTo>
                        <a:cubicBezTo>
                          <a:pt x="60955" y="4587"/>
                          <a:pt x="63765" y="4110"/>
                          <a:pt x="66735" y="3969"/>
                        </a:cubicBezTo>
                        <a:cubicBezTo>
                          <a:pt x="66866" y="3963"/>
                          <a:pt x="66997" y="3960"/>
                          <a:pt x="67128" y="3960"/>
                        </a:cubicBezTo>
                        <a:cubicBezTo>
                          <a:pt x="68746" y="3960"/>
                          <a:pt x="70305" y="4419"/>
                          <a:pt x="71862" y="4419"/>
                        </a:cubicBezTo>
                        <a:cubicBezTo>
                          <a:pt x="71897" y="4419"/>
                          <a:pt x="71931" y="4418"/>
                          <a:pt x="71965" y="4418"/>
                        </a:cubicBezTo>
                        <a:lnTo>
                          <a:pt x="71882" y="2797"/>
                        </a:lnTo>
                        <a:cubicBezTo>
                          <a:pt x="71865" y="2797"/>
                          <a:pt x="71849" y="2797"/>
                          <a:pt x="71833" y="2797"/>
                        </a:cubicBezTo>
                        <a:cubicBezTo>
                          <a:pt x="71688" y="2797"/>
                          <a:pt x="71546" y="2777"/>
                          <a:pt x="71405" y="2741"/>
                        </a:cubicBezTo>
                        <a:cubicBezTo>
                          <a:pt x="71087" y="2650"/>
                          <a:pt x="70934" y="2416"/>
                          <a:pt x="70601" y="2348"/>
                        </a:cubicBezTo>
                        <a:cubicBezTo>
                          <a:pt x="70519" y="2330"/>
                          <a:pt x="70429" y="2324"/>
                          <a:pt x="70336" y="2324"/>
                        </a:cubicBezTo>
                        <a:cubicBezTo>
                          <a:pt x="70133" y="2324"/>
                          <a:pt x="69918" y="2354"/>
                          <a:pt x="69741" y="2363"/>
                        </a:cubicBezTo>
                        <a:cubicBezTo>
                          <a:pt x="69671" y="2366"/>
                          <a:pt x="69605" y="2368"/>
                          <a:pt x="69544" y="2368"/>
                        </a:cubicBezTo>
                        <a:cubicBezTo>
                          <a:pt x="69055" y="2368"/>
                          <a:pt x="68812" y="2268"/>
                          <a:pt x="68266" y="2058"/>
                        </a:cubicBezTo>
                        <a:cubicBezTo>
                          <a:pt x="68008" y="1956"/>
                          <a:pt x="67813" y="1919"/>
                          <a:pt x="67641" y="1919"/>
                        </a:cubicBezTo>
                        <a:cubicBezTo>
                          <a:pt x="67301" y="1919"/>
                          <a:pt x="67052" y="2065"/>
                          <a:pt x="66586" y="2144"/>
                        </a:cubicBezTo>
                        <a:cubicBezTo>
                          <a:pt x="66487" y="2160"/>
                          <a:pt x="66396" y="2168"/>
                          <a:pt x="66310" y="2168"/>
                        </a:cubicBezTo>
                        <a:cubicBezTo>
                          <a:pt x="65737" y="2168"/>
                          <a:pt x="65452" y="1813"/>
                          <a:pt x="64980" y="1508"/>
                        </a:cubicBezTo>
                        <a:cubicBezTo>
                          <a:pt x="64668" y="1306"/>
                          <a:pt x="64447" y="1241"/>
                          <a:pt x="64250" y="1241"/>
                        </a:cubicBezTo>
                        <a:cubicBezTo>
                          <a:pt x="63919" y="1241"/>
                          <a:pt x="63658" y="1426"/>
                          <a:pt x="63152" y="1453"/>
                        </a:cubicBezTo>
                        <a:cubicBezTo>
                          <a:pt x="63128" y="1454"/>
                          <a:pt x="63105" y="1455"/>
                          <a:pt x="63083" y="1455"/>
                        </a:cubicBezTo>
                        <a:cubicBezTo>
                          <a:pt x="62308" y="1455"/>
                          <a:pt x="62024" y="713"/>
                          <a:pt x="61475" y="353"/>
                        </a:cubicBezTo>
                        <a:cubicBezTo>
                          <a:pt x="61099" y="106"/>
                          <a:pt x="60758" y="0"/>
                          <a:pt x="6044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8"/>
                  <p:cNvSpPr/>
                  <p:nvPr/>
                </p:nvSpPr>
                <p:spPr>
                  <a:xfrm>
                    <a:off x="1561350" y="3102275"/>
                    <a:ext cx="23050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11" extrusionOk="0">
                        <a:moveTo>
                          <a:pt x="459" y="0"/>
                        </a:moveTo>
                        <a:cubicBezTo>
                          <a:pt x="439" y="0"/>
                          <a:pt x="419" y="2"/>
                          <a:pt x="399" y="4"/>
                        </a:cubicBezTo>
                        <a:cubicBezTo>
                          <a:pt x="162" y="37"/>
                          <a:pt x="1" y="244"/>
                          <a:pt x="34" y="466"/>
                        </a:cubicBezTo>
                        <a:cubicBezTo>
                          <a:pt x="66" y="665"/>
                          <a:pt x="248" y="811"/>
                          <a:pt x="459" y="811"/>
                        </a:cubicBezTo>
                        <a:cubicBezTo>
                          <a:pt x="480" y="811"/>
                          <a:pt x="501" y="809"/>
                          <a:pt x="523" y="806"/>
                        </a:cubicBezTo>
                        <a:cubicBezTo>
                          <a:pt x="760" y="776"/>
                          <a:pt x="921" y="569"/>
                          <a:pt x="886" y="347"/>
                        </a:cubicBezTo>
                        <a:cubicBezTo>
                          <a:pt x="856" y="144"/>
                          <a:pt x="670" y="0"/>
                          <a:pt x="45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8"/>
                  <p:cNvSpPr/>
                  <p:nvPr/>
                </p:nvSpPr>
                <p:spPr>
                  <a:xfrm>
                    <a:off x="1634550" y="3048300"/>
                    <a:ext cx="23025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1" extrusionOk="0">
                        <a:moveTo>
                          <a:pt x="463" y="0"/>
                        </a:moveTo>
                        <a:cubicBezTo>
                          <a:pt x="442" y="0"/>
                          <a:pt x="420" y="2"/>
                          <a:pt x="399" y="5"/>
                        </a:cubicBezTo>
                        <a:cubicBezTo>
                          <a:pt x="162" y="38"/>
                          <a:pt x="0" y="242"/>
                          <a:pt x="36" y="464"/>
                        </a:cubicBezTo>
                        <a:cubicBezTo>
                          <a:pt x="66" y="665"/>
                          <a:pt x="252" y="810"/>
                          <a:pt x="463" y="810"/>
                        </a:cubicBezTo>
                        <a:cubicBezTo>
                          <a:pt x="483" y="810"/>
                          <a:pt x="503" y="809"/>
                          <a:pt x="522" y="807"/>
                        </a:cubicBezTo>
                        <a:cubicBezTo>
                          <a:pt x="759" y="774"/>
                          <a:pt x="921" y="567"/>
                          <a:pt x="888" y="345"/>
                        </a:cubicBezTo>
                        <a:cubicBezTo>
                          <a:pt x="856" y="146"/>
                          <a:pt x="674" y="0"/>
                          <a:pt x="46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8"/>
                  <p:cNvSpPr/>
                  <p:nvPr/>
                </p:nvSpPr>
                <p:spPr>
                  <a:xfrm>
                    <a:off x="1688950" y="3080000"/>
                    <a:ext cx="23025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1" extrusionOk="0">
                        <a:moveTo>
                          <a:pt x="460" y="1"/>
                        </a:moveTo>
                        <a:cubicBezTo>
                          <a:pt x="439" y="1"/>
                          <a:pt x="418" y="2"/>
                          <a:pt x="396" y="5"/>
                        </a:cubicBezTo>
                        <a:cubicBezTo>
                          <a:pt x="162" y="35"/>
                          <a:pt x="1" y="242"/>
                          <a:pt x="33" y="464"/>
                        </a:cubicBezTo>
                        <a:cubicBezTo>
                          <a:pt x="66" y="665"/>
                          <a:pt x="250" y="811"/>
                          <a:pt x="463" y="811"/>
                        </a:cubicBezTo>
                        <a:cubicBezTo>
                          <a:pt x="483" y="811"/>
                          <a:pt x="503" y="810"/>
                          <a:pt x="523" y="807"/>
                        </a:cubicBezTo>
                        <a:cubicBezTo>
                          <a:pt x="757" y="774"/>
                          <a:pt x="921" y="567"/>
                          <a:pt x="886" y="346"/>
                        </a:cubicBezTo>
                        <a:cubicBezTo>
                          <a:pt x="854" y="146"/>
                          <a:pt x="671" y="1"/>
                          <a:pt x="4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8"/>
                  <p:cNvSpPr/>
                  <p:nvPr/>
                </p:nvSpPr>
                <p:spPr>
                  <a:xfrm>
                    <a:off x="1705600" y="3115200"/>
                    <a:ext cx="23025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1" extrusionOk="0">
                        <a:moveTo>
                          <a:pt x="459" y="0"/>
                        </a:moveTo>
                        <a:cubicBezTo>
                          <a:pt x="439" y="0"/>
                          <a:pt x="419" y="2"/>
                          <a:pt x="399" y="4"/>
                        </a:cubicBezTo>
                        <a:cubicBezTo>
                          <a:pt x="162" y="37"/>
                          <a:pt x="0" y="244"/>
                          <a:pt x="36" y="466"/>
                        </a:cubicBezTo>
                        <a:cubicBezTo>
                          <a:pt x="65" y="665"/>
                          <a:pt x="250" y="810"/>
                          <a:pt x="459" y="810"/>
                        </a:cubicBezTo>
                        <a:cubicBezTo>
                          <a:pt x="480" y="810"/>
                          <a:pt x="501" y="809"/>
                          <a:pt x="522" y="806"/>
                        </a:cubicBezTo>
                        <a:cubicBezTo>
                          <a:pt x="759" y="776"/>
                          <a:pt x="921" y="569"/>
                          <a:pt x="888" y="347"/>
                        </a:cubicBezTo>
                        <a:cubicBezTo>
                          <a:pt x="856" y="144"/>
                          <a:pt x="672" y="0"/>
                          <a:pt x="45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4" name="Google Shape;1204;p8"/>
                  <p:cNvSpPr/>
                  <p:nvPr/>
                </p:nvSpPr>
                <p:spPr>
                  <a:xfrm>
                    <a:off x="1850200" y="3135475"/>
                    <a:ext cx="23050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12" extrusionOk="0">
                        <a:moveTo>
                          <a:pt x="463" y="1"/>
                        </a:moveTo>
                        <a:cubicBezTo>
                          <a:pt x="442" y="1"/>
                          <a:pt x="421" y="2"/>
                          <a:pt x="399" y="5"/>
                        </a:cubicBezTo>
                        <a:cubicBezTo>
                          <a:pt x="162" y="38"/>
                          <a:pt x="1" y="242"/>
                          <a:pt x="36" y="464"/>
                        </a:cubicBezTo>
                        <a:cubicBezTo>
                          <a:pt x="66" y="664"/>
                          <a:pt x="251" y="811"/>
                          <a:pt x="461" y="811"/>
                        </a:cubicBezTo>
                        <a:cubicBezTo>
                          <a:pt x="481" y="811"/>
                          <a:pt x="502" y="810"/>
                          <a:pt x="523" y="807"/>
                        </a:cubicBezTo>
                        <a:cubicBezTo>
                          <a:pt x="760" y="774"/>
                          <a:pt x="921" y="567"/>
                          <a:pt x="889" y="348"/>
                        </a:cubicBezTo>
                        <a:cubicBezTo>
                          <a:pt x="856" y="146"/>
                          <a:pt x="674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5" name="Google Shape;1205;p8"/>
                  <p:cNvSpPr/>
                  <p:nvPr/>
                </p:nvSpPr>
                <p:spPr>
                  <a:xfrm>
                    <a:off x="1596475" y="3105000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2" y="1"/>
                        </a:moveTo>
                        <a:cubicBezTo>
                          <a:pt x="240" y="1"/>
                          <a:pt x="227" y="2"/>
                          <a:pt x="215" y="4"/>
                        </a:cubicBezTo>
                        <a:cubicBezTo>
                          <a:pt x="91" y="16"/>
                          <a:pt x="0" y="130"/>
                          <a:pt x="15" y="256"/>
                        </a:cubicBezTo>
                        <a:cubicBezTo>
                          <a:pt x="36" y="369"/>
                          <a:pt x="136" y="448"/>
                          <a:pt x="246" y="448"/>
                        </a:cubicBezTo>
                        <a:cubicBezTo>
                          <a:pt x="258" y="448"/>
                          <a:pt x="270" y="447"/>
                          <a:pt x="283" y="445"/>
                        </a:cubicBezTo>
                        <a:cubicBezTo>
                          <a:pt x="409" y="432"/>
                          <a:pt x="500" y="319"/>
                          <a:pt x="485" y="193"/>
                        </a:cubicBezTo>
                        <a:cubicBezTo>
                          <a:pt x="462" y="79"/>
                          <a:pt x="364" y="1"/>
                          <a:pt x="25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6" name="Google Shape;1206;p8"/>
                  <p:cNvSpPr/>
                  <p:nvPr/>
                </p:nvSpPr>
                <p:spPr>
                  <a:xfrm>
                    <a:off x="1731825" y="3109425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4" y="0"/>
                        </a:moveTo>
                        <a:cubicBezTo>
                          <a:pt x="242" y="0"/>
                          <a:pt x="230" y="1"/>
                          <a:pt x="217" y="3"/>
                        </a:cubicBezTo>
                        <a:cubicBezTo>
                          <a:pt x="91" y="18"/>
                          <a:pt x="0" y="132"/>
                          <a:pt x="18" y="255"/>
                        </a:cubicBezTo>
                        <a:cubicBezTo>
                          <a:pt x="38" y="369"/>
                          <a:pt x="136" y="448"/>
                          <a:pt x="248" y="448"/>
                        </a:cubicBezTo>
                        <a:cubicBezTo>
                          <a:pt x="260" y="448"/>
                          <a:pt x="273" y="447"/>
                          <a:pt x="285" y="445"/>
                        </a:cubicBezTo>
                        <a:cubicBezTo>
                          <a:pt x="411" y="432"/>
                          <a:pt x="500" y="318"/>
                          <a:pt x="484" y="192"/>
                        </a:cubicBezTo>
                        <a:cubicBezTo>
                          <a:pt x="464" y="81"/>
                          <a:pt x="366" y="0"/>
                          <a:pt x="25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8"/>
                  <p:cNvSpPr/>
                  <p:nvPr/>
                </p:nvSpPr>
                <p:spPr>
                  <a:xfrm>
                    <a:off x="1833075" y="3151900"/>
                    <a:ext cx="12500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7" extrusionOk="0">
                        <a:moveTo>
                          <a:pt x="254" y="1"/>
                        </a:moveTo>
                        <a:cubicBezTo>
                          <a:pt x="242" y="1"/>
                          <a:pt x="229" y="2"/>
                          <a:pt x="217" y="4"/>
                        </a:cubicBezTo>
                        <a:cubicBezTo>
                          <a:pt x="91" y="16"/>
                          <a:pt x="0" y="130"/>
                          <a:pt x="18" y="256"/>
                        </a:cubicBezTo>
                        <a:cubicBezTo>
                          <a:pt x="38" y="368"/>
                          <a:pt x="134" y="446"/>
                          <a:pt x="243" y="446"/>
                        </a:cubicBezTo>
                        <a:cubicBezTo>
                          <a:pt x="257" y="446"/>
                          <a:pt x="271" y="445"/>
                          <a:pt x="285" y="443"/>
                        </a:cubicBezTo>
                        <a:cubicBezTo>
                          <a:pt x="411" y="430"/>
                          <a:pt x="499" y="316"/>
                          <a:pt x="484" y="190"/>
                        </a:cubicBezTo>
                        <a:cubicBezTo>
                          <a:pt x="464" y="79"/>
                          <a:pt x="364" y="1"/>
                          <a:pt x="25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8"/>
                  <p:cNvSpPr/>
                  <p:nvPr/>
                </p:nvSpPr>
                <p:spPr>
                  <a:xfrm>
                    <a:off x="1764675" y="3137475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1" y="0"/>
                        </a:moveTo>
                        <a:cubicBezTo>
                          <a:pt x="239" y="0"/>
                          <a:pt x="227" y="1"/>
                          <a:pt x="214" y="3"/>
                        </a:cubicBezTo>
                        <a:cubicBezTo>
                          <a:pt x="91" y="18"/>
                          <a:pt x="0" y="132"/>
                          <a:pt x="15" y="256"/>
                        </a:cubicBezTo>
                        <a:cubicBezTo>
                          <a:pt x="36" y="369"/>
                          <a:pt x="134" y="448"/>
                          <a:pt x="245" y="448"/>
                        </a:cubicBezTo>
                        <a:cubicBezTo>
                          <a:pt x="257" y="448"/>
                          <a:pt x="270" y="447"/>
                          <a:pt x="282" y="445"/>
                        </a:cubicBezTo>
                        <a:cubicBezTo>
                          <a:pt x="409" y="432"/>
                          <a:pt x="499" y="319"/>
                          <a:pt x="484" y="192"/>
                        </a:cubicBezTo>
                        <a:cubicBezTo>
                          <a:pt x="461" y="81"/>
                          <a:pt x="363" y="0"/>
                          <a:pt x="25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9" name="Google Shape;1209;p8"/>
                  <p:cNvSpPr/>
                  <p:nvPr/>
                </p:nvSpPr>
                <p:spPr>
                  <a:xfrm>
                    <a:off x="1642800" y="3084725"/>
                    <a:ext cx="8100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2" extrusionOk="0">
                        <a:moveTo>
                          <a:pt x="162" y="1"/>
                        </a:moveTo>
                        <a:cubicBezTo>
                          <a:pt x="155" y="1"/>
                          <a:pt x="147" y="2"/>
                          <a:pt x="139" y="3"/>
                        </a:cubicBezTo>
                        <a:cubicBezTo>
                          <a:pt x="59" y="13"/>
                          <a:pt x="1" y="86"/>
                          <a:pt x="11" y="167"/>
                        </a:cubicBezTo>
                        <a:cubicBezTo>
                          <a:pt x="25" y="240"/>
                          <a:pt x="88" y="292"/>
                          <a:pt x="161" y="292"/>
                        </a:cubicBezTo>
                        <a:cubicBezTo>
                          <a:pt x="169" y="292"/>
                          <a:pt x="177" y="291"/>
                          <a:pt x="185" y="290"/>
                        </a:cubicBezTo>
                        <a:cubicBezTo>
                          <a:pt x="266" y="280"/>
                          <a:pt x="324" y="207"/>
                          <a:pt x="313" y="126"/>
                        </a:cubicBezTo>
                        <a:cubicBezTo>
                          <a:pt x="300" y="53"/>
                          <a:pt x="234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8"/>
                  <p:cNvSpPr/>
                  <p:nvPr/>
                </p:nvSpPr>
                <p:spPr>
                  <a:xfrm>
                    <a:off x="1610225" y="3048900"/>
                    <a:ext cx="815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1" extrusionOk="0">
                        <a:moveTo>
                          <a:pt x="168" y="1"/>
                        </a:moveTo>
                        <a:cubicBezTo>
                          <a:pt x="159" y="1"/>
                          <a:pt x="150" y="2"/>
                          <a:pt x="141" y="3"/>
                        </a:cubicBezTo>
                        <a:cubicBezTo>
                          <a:pt x="58" y="11"/>
                          <a:pt x="0" y="84"/>
                          <a:pt x="10" y="167"/>
                        </a:cubicBezTo>
                        <a:cubicBezTo>
                          <a:pt x="24" y="240"/>
                          <a:pt x="89" y="290"/>
                          <a:pt x="160" y="290"/>
                        </a:cubicBezTo>
                        <a:cubicBezTo>
                          <a:pt x="168" y="290"/>
                          <a:pt x="176" y="290"/>
                          <a:pt x="184" y="288"/>
                        </a:cubicBezTo>
                        <a:cubicBezTo>
                          <a:pt x="267" y="281"/>
                          <a:pt x="325" y="205"/>
                          <a:pt x="315" y="124"/>
                        </a:cubicBezTo>
                        <a:cubicBezTo>
                          <a:pt x="302" y="53"/>
                          <a:pt x="239" y="1"/>
                          <a:pt x="168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1" name="Google Shape;1211;p8"/>
                  <p:cNvSpPr/>
                  <p:nvPr/>
                </p:nvSpPr>
                <p:spPr>
                  <a:xfrm>
                    <a:off x="1584925" y="3081950"/>
                    <a:ext cx="81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290" extrusionOk="0">
                        <a:moveTo>
                          <a:pt x="164" y="1"/>
                        </a:moveTo>
                        <a:cubicBezTo>
                          <a:pt x="156" y="1"/>
                          <a:pt x="148" y="2"/>
                          <a:pt x="140" y="3"/>
                        </a:cubicBezTo>
                        <a:cubicBezTo>
                          <a:pt x="59" y="10"/>
                          <a:pt x="1" y="86"/>
                          <a:pt x="11" y="167"/>
                        </a:cubicBezTo>
                        <a:cubicBezTo>
                          <a:pt x="25" y="239"/>
                          <a:pt x="89" y="290"/>
                          <a:pt x="161" y="290"/>
                        </a:cubicBezTo>
                        <a:cubicBezTo>
                          <a:pt x="169" y="290"/>
                          <a:pt x="177" y="289"/>
                          <a:pt x="185" y="288"/>
                        </a:cubicBezTo>
                        <a:cubicBezTo>
                          <a:pt x="266" y="280"/>
                          <a:pt x="326" y="207"/>
                          <a:pt x="314" y="124"/>
                        </a:cubicBezTo>
                        <a:cubicBezTo>
                          <a:pt x="300" y="51"/>
                          <a:pt x="237" y="1"/>
                          <a:pt x="16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2" name="Google Shape;1212;p8"/>
                  <p:cNvSpPr/>
                  <p:nvPr/>
                </p:nvSpPr>
                <p:spPr>
                  <a:xfrm>
                    <a:off x="1676100" y="3099625"/>
                    <a:ext cx="46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7" extrusionOk="0">
                        <a:moveTo>
                          <a:pt x="95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5" y="7"/>
                          <a:pt x="0" y="50"/>
                          <a:pt x="8" y="98"/>
                        </a:cubicBezTo>
                        <a:cubicBezTo>
                          <a:pt x="15" y="138"/>
                          <a:pt x="52" y="167"/>
                          <a:pt x="92" y="167"/>
                        </a:cubicBezTo>
                        <a:cubicBezTo>
                          <a:pt x="97" y="167"/>
                          <a:pt x="101" y="167"/>
                          <a:pt x="106" y="166"/>
                        </a:cubicBezTo>
                        <a:cubicBezTo>
                          <a:pt x="154" y="161"/>
                          <a:pt x="187" y="120"/>
                          <a:pt x="182" y="72"/>
                        </a:cubicBezTo>
                        <a:cubicBezTo>
                          <a:pt x="173" y="29"/>
                          <a:pt x="137" y="1"/>
                          <a:pt x="9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8"/>
                  <p:cNvSpPr/>
                  <p:nvPr/>
                </p:nvSpPr>
                <p:spPr>
                  <a:xfrm>
                    <a:off x="1619675" y="3075300"/>
                    <a:ext cx="4675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70" extrusionOk="0">
                        <a:moveTo>
                          <a:pt x="95" y="0"/>
                        </a:moveTo>
                        <a:cubicBezTo>
                          <a:pt x="90" y="0"/>
                          <a:pt x="86" y="1"/>
                          <a:pt x="81" y="1"/>
                        </a:cubicBezTo>
                        <a:cubicBezTo>
                          <a:pt x="33" y="7"/>
                          <a:pt x="0" y="49"/>
                          <a:pt x="8" y="97"/>
                        </a:cubicBezTo>
                        <a:cubicBezTo>
                          <a:pt x="15" y="138"/>
                          <a:pt x="52" y="169"/>
                          <a:pt x="93" y="169"/>
                        </a:cubicBezTo>
                        <a:cubicBezTo>
                          <a:pt x="97" y="169"/>
                          <a:pt x="102" y="169"/>
                          <a:pt x="106" y="168"/>
                        </a:cubicBezTo>
                        <a:cubicBezTo>
                          <a:pt x="154" y="163"/>
                          <a:pt x="187" y="120"/>
                          <a:pt x="182" y="72"/>
                        </a:cubicBezTo>
                        <a:cubicBezTo>
                          <a:pt x="173" y="31"/>
                          <a:pt x="137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8"/>
                  <p:cNvSpPr/>
                  <p:nvPr/>
                </p:nvSpPr>
                <p:spPr>
                  <a:xfrm>
                    <a:off x="1741400" y="30944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6" y="1"/>
                        </a:moveTo>
                        <a:cubicBezTo>
                          <a:pt x="156" y="1"/>
                          <a:pt x="136" y="5"/>
                          <a:pt x="117" y="13"/>
                        </a:cubicBezTo>
                        <a:cubicBezTo>
                          <a:pt x="38" y="38"/>
                          <a:pt x="1" y="127"/>
                          <a:pt x="33" y="202"/>
                        </a:cubicBezTo>
                        <a:cubicBezTo>
                          <a:pt x="60" y="257"/>
                          <a:pt x="116" y="289"/>
                          <a:pt x="175" y="289"/>
                        </a:cubicBezTo>
                        <a:cubicBezTo>
                          <a:pt x="195" y="289"/>
                          <a:pt x="215" y="286"/>
                          <a:pt x="235" y="278"/>
                        </a:cubicBezTo>
                        <a:cubicBezTo>
                          <a:pt x="311" y="250"/>
                          <a:pt x="349" y="164"/>
                          <a:pt x="316" y="89"/>
                        </a:cubicBezTo>
                        <a:cubicBezTo>
                          <a:pt x="290" y="34"/>
                          <a:pt x="234" y="1"/>
                          <a:pt x="17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8"/>
                  <p:cNvSpPr/>
                  <p:nvPr/>
                </p:nvSpPr>
                <p:spPr>
                  <a:xfrm>
                    <a:off x="1743475" y="3129500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5" y="1"/>
                        </a:moveTo>
                        <a:cubicBezTo>
                          <a:pt x="156" y="1"/>
                          <a:pt x="136" y="5"/>
                          <a:pt x="117" y="12"/>
                        </a:cubicBezTo>
                        <a:cubicBezTo>
                          <a:pt x="39" y="40"/>
                          <a:pt x="1" y="126"/>
                          <a:pt x="34" y="201"/>
                        </a:cubicBezTo>
                        <a:cubicBezTo>
                          <a:pt x="60" y="256"/>
                          <a:pt x="116" y="289"/>
                          <a:pt x="174" y="289"/>
                        </a:cubicBezTo>
                        <a:cubicBezTo>
                          <a:pt x="193" y="289"/>
                          <a:pt x="213" y="285"/>
                          <a:pt x="233" y="277"/>
                        </a:cubicBezTo>
                        <a:cubicBezTo>
                          <a:pt x="311" y="252"/>
                          <a:pt x="349" y="163"/>
                          <a:pt x="316" y="88"/>
                        </a:cubicBezTo>
                        <a:cubicBezTo>
                          <a:pt x="290" y="33"/>
                          <a:pt x="233" y="1"/>
                          <a:pt x="17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8"/>
                  <p:cNvSpPr/>
                  <p:nvPr/>
                </p:nvSpPr>
                <p:spPr>
                  <a:xfrm>
                    <a:off x="1801675" y="3127050"/>
                    <a:ext cx="872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1" extrusionOk="0">
                        <a:moveTo>
                          <a:pt x="171" y="1"/>
                        </a:moveTo>
                        <a:cubicBezTo>
                          <a:pt x="152" y="1"/>
                          <a:pt x="133" y="4"/>
                          <a:pt x="114" y="12"/>
                        </a:cubicBezTo>
                        <a:cubicBezTo>
                          <a:pt x="38" y="40"/>
                          <a:pt x="0" y="128"/>
                          <a:pt x="33" y="201"/>
                        </a:cubicBezTo>
                        <a:cubicBezTo>
                          <a:pt x="60" y="258"/>
                          <a:pt x="116" y="290"/>
                          <a:pt x="174" y="290"/>
                        </a:cubicBezTo>
                        <a:cubicBezTo>
                          <a:pt x="194" y="290"/>
                          <a:pt x="213" y="287"/>
                          <a:pt x="232" y="279"/>
                        </a:cubicBezTo>
                        <a:cubicBezTo>
                          <a:pt x="310" y="251"/>
                          <a:pt x="348" y="166"/>
                          <a:pt x="315" y="90"/>
                        </a:cubicBezTo>
                        <a:cubicBezTo>
                          <a:pt x="287" y="35"/>
                          <a:pt x="231" y="1"/>
                          <a:pt x="17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8"/>
                  <p:cNvSpPr/>
                  <p:nvPr/>
                </p:nvSpPr>
                <p:spPr>
                  <a:xfrm>
                    <a:off x="1700425" y="3067300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5" y="0"/>
                        </a:moveTo>
                        <a:cubicBezTo>
                          <a:pt x="155" y="0"/>
                          <a:pt x="135" y="4"/>
                          <a:pt x="117" y="11"/>
                        </a:cubicBezTo>
                        <a:cubicBezTo>
                          <a:pt x="38" y="39"/>
                          <a:pt x="1" y="125"/>
                          <a:pt x="33" y="200"/>
                        </a:cubicBezTo>
                        <a:cubicBezTo>
                          <a:pt x="62" y="256"/>
                          <a:pt x="118" y="289"/>
                          <a:pt x="177" y="289"/>
                        </a:cubicBezTo>
                        <a:cubicBezTo>
                          <a:pt x="197" y="289"/>
                          <a:pt x="216" y="286"/>
                          <a:pt x="235" y="279"/>
                        </a:cubicBezTo>
                        <a:cubicBezTo>
                          <a:pt x="311" y="251"/>
                          <a:pt x="349" y="163"/>
                          <a:pt x="316" y="90"/>
                        </a:cubicBezTo>
                        <a:cubicBezTo>
                          <a:pt x="289" y="33"/>
                          <a:pt x="233" y="0"/>
                          <a:pt x="17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8" name="Google Shape;1218;p8"/>
                  <p:cNvSpPr/>
                  <p:nvPr/>
                </p:nvSpPr>
                <p:spPr>
                  <a:xfrm>
                    <a:off x="1716300" y="3091125"/>
                    <a:ext cx="50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7" extrusionOk="0">
                        <a:moveTo>
                          <a:pt x="101" y="0"/>
                        </a:moveTo>
                        <a:cubicBezTo>
                          <a:pt x="91" y="0"/>
                          <a:pt x="80" y="2"/>
                          <a:pt x="69" y="6"/>
                        </a:cubicBezTo>
                        <a:cubicBezTo>
                          <a:pt x="24" y="22"/>
                          <a:pt x="1" y="72"/>
                          <a:pt x="21" y="115"/>
                        </a:cubicBezTo>
                        <a:cubicBezTo>
                          <a:pt x="36" y="147"/>
                          <a:pt x="69" y="167"/>
                          <a:pt x="103" y="167"/>
                        </a:cubicBezTo>
                        <a:cubicBezTo>
                          <a:pt x="115" y="167"/>
                          <a:pt x="126" y="165"/>
                          <a:pt x="137" y="160"/>
                        </a:cubicBezTo>
                        <a:cubicBezTo>
                          <a:pt x="180" y="145"/>
                          <a:pt x="203" y="95"/>
                          <a:pt x="183" y="52"/>
                        </a:cubicBezTo>
                        <a:cubicBezTo>
                          <a:pt x="167" y="20"/>
                          <a:pt x="135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9" name="Google Shape;1219;p8"/>
                  <p:cNvSpPr/>
                  <p:nvPr/>
                </p:nvSpPr>
                <p:spPr>
                  <a:xfrm>
                    <a:off x="1195900" y="31404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4" y="0"/>
                        </a:moveTo>
                        <a:cubicBezTo>
                          <a:pt x="154" y="0"/>
                          <a:pt x="134" y="4"/>
                          <a:pt x="114" y="11"/>
                        </a:cubicBezTo>
                        <a:cubicBezTo>
                          <a:pt x="39" y="39"/>
                          <a:pt x="1" y="125"/>
                          <a:pt x="34" y="201"/>
                        </a:cubicBezTo>
                        <a:cubicBezTo>
                          <a:pt x="60" y="256"/>
                          <a:pt x="117" y="290"/>
                          <a:pt x="176" y="290"/>
                        </a:cubicBezTo>
                        <a:cubicBezTo>
                          <a:pt x="195" y="290"/>
                          <a:pt x="215" y="286"/>
                          <a:pt x="233" y="279"/>
                        </a:cubicBezTo>
                        <a:cubicBezTo>
                          <a:pt x="311" y="251"/>
                          <a:pt x="349" y="163"/>
                          <a:pt x="316" y="90"/>
                        </a:cubicBezTo>
                        <a:cubicBezTo>
                          <a:pt x="290" y="33"/>
                          <a:pt x="233" y="0"/>
                          <a:pt x="17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8"/>
                  <p:cNvSpPr/>
                  <p:nvPr/>
                </p:nvSpPr>
                <p:spPr>
                  <a:xfrm>
                    <a:off x="1239400" y="3176000"/>
                    <a:ext cx="8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" h="290" extrusionOk="0">
                        <a:moveTo>
                          <a:pt x="174" y="1"/>
                        </a:moveTo>
                        <a:cubicBezTo>
                          <a:pt x="154" y="1"/>
                          <a:pt x="134" y="5"/>
                          <a:pt x="114" y="13"/>
                        </a:cubicBezTo>
                        <a:cubicBezTo>
                          <a:pt x="39" y="38"/>
                          <a:pt x="1" y="127"/>
                          <a:pt x="31" y="202"/>
                        </a:cubicBezTo>
                        <a:cubicBezTo>
                          <a:pt x="59" y="257"/>
                          <a:pt x="115" y="289"/>
                          <a:pt x="173" y="289"/>
                        </a:cubicBezTo>
                        <a:cubicBezTo>
                          <a:pt x="193" y="289"/>
                          <a:pt x="213" y="286"/>
                          <a:pt x="233" y="278"/>
                        </a:cubicBezTo>
                        <a:cubicBezTo>
                          <a:pt x="309" y="250"/>
                          <a:pt x="346" y="164"/>
                          <a:pt x="316" y="89"/>
                        </a:cubicBezTo>
                        <a:cubicBezTo>
                          <a:pt x="288" y="34"/>
                          <a:pt x="232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1" name="Google Shape;1221;p8"/>
                  <p:cNvSpPr/>
                  <p:nvPr/>
                </p:nvSpPr>
                <p:spPr>
                  <a:xfrm>
                    <a:off x="1213250" y="3160650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1" y="0"/>
                        </a:moveTo>
                        <a:cubicBezTo>
                          <a:pt x="90" y="0"/>
                          <a:pt x="79" y="2"/>
                          <a:pt x="68" y="7"/>
                        </a:cubicBezTo>
                        <a:cubicBezTo>
                          <a:pt x="23" y="22"/>
                          <a:pt x="0" y="72"/>
                          <a:pt x="21" y="115"/>
                        </a:cubicBezTo>
                        <a:cubicBezTo>
                          <a:pt x="36" y="148"/>
                          <a:pt x="68" y="167"/>
                          <a:pt x="103" y="167"/>
                        </a:cubicBezTo>
                        <a:cubicBezTo>
                          <a:pt x="114" y="167"/>
                          <a:pt x="125" y="165"/>
                          <a:pt x="137" y="161"/>
                        </a:cubicBezTo>
                        <a:cubicBezTo>
                          <a:pt x="179" y="146"/>
                          <a:pt x="202" y="95"/>
                          <a:pt x="182" y="52"/>
                        </a:cubicBezTo>
                        <a:cubicBezTo>
                          <a:pt x="167" y="20"/>
                          <a:pt x="134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2" name="Google Shape;1222;p8"/>
                  <p:cNvSpPr/>
                  <p:nvPr/>
                </p:nvSpPr>
                <p:spPr>
                  <a:xfrm>
                    <a:off x="1215525" y="3132400"/>
                    <a:ext cx="50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" h="168" extrusionOk="0">
                        <a:moveTo>
                          <a:pt x="100" y="0"/>
                        </a:moveTo>
                        <a:cubicBezTo>
                          <a:pt x="89" y="0"/>
                          <a:pt x="77" y="3"/>
                          <a:pt x="66" y="7"/>
                        </a:cubicBezTo>
                        <a:cubicBezTo>
                          <a:pt x="20" y="22"/>
                          <a:pt x="0" y="73"/>
                          <a:pt x="18" y="116"/>
                        </a:cubicBezTo>
                        <a:cubicBezTo>
                          <a:pt x="33" y="148"/>
                          <a:pt x="66" y="167"/>
                          <a:pt x="100" y="167"/>
                        </a:cubicBezTo>
                        <a:cubicBezTo>
                          <a:pt x="111" y="167"/>
                          <a:pt x="123" y="165"/>
                          <a:pt x="134" y="161"/>
                        </a:cubicBezTo>
                        <a:cubicBezTo>
                          <a:pt x="177" y="143"/>
                          <a:pt x="199" y="95"/>
                          <a:pt x="182" y="50"/>
                        </a:cubicBezTo>
                        <a:cubicBezTo>
                          <a:pt x="165" y="18"/>
                          <a:pt x="133" y="0"/>
                          <a:pt x="100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8"/>
                  <p:cNvSpPr/>
                  <p:nvPr/>
                </p:nvSpPr>
                <p:spPr>
                  <a:xfrm>
                    <a:off x="1684475" y="3074225"/>
                    <a:ext cx="470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7" extrusionOk="0">
                        <a:moveTo>
                          <a:pt x="96" y="0"/>
                        </a:moveTo>
                        <a:cubicBezTo>
                          <a:pt x="91" y="0"/>
                          <a:pt x="86" y="1"/>
                          <a:pt x="81" y="2"/>
                        </a:cubicBezTo>
                        <a:cubicBezTo>
                          <a:pt x="33" y="7"/>
                          <a:pt x="1" y="50"/>
                          <a:pt x="6" y="97"/>
                        </a:cubicBezTo>
                        <a:cubicBezTo>
                          <a:pt x="15" y="138"/>
                          <a:pt x="52" y="167"/>
                          <a:pt x="92" y="167"/>
                        </a:cubicBezTo>
                        <a:cubicBezTo>
                          <a:pt x="97" y="167"/>
                          <a:pt x="102" y="166"/>
                          <a:pt x="106" y="166"/>
                        </a:cubicBezTo>
                        <a:cubicBezTo>
                          <a:pt x="154" y="160"/>
                          <a:pt x="187" y="118"/>
                          <a:pt x="182" y="72"/>
                        </a:cubicBezTo>
                        <a:cubicBezTo>
                          <a:pt x="173" y="29"/>
                          <a:pt x="138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8"/>
                  <p:cNvSpPr/>
                  <p:nvPr/>
                </p:nvSpPr>
                <p:spPr>
                  <a:xfrm>
                    <a:off x="1812950" y="3139475"/>
                    <a:ext cx="8675" cy="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" h="289" extrusionOk="0">
                        <a:moveTo>
                          <a:pt x="173" y="0"/>
                        </a:moveTo>
                        <a:cubicBezTo>
                          <a:pt x="153" y="0"/>
                          <a:pt x="133" y="4"/>
                          <a:pt x="114" y="12"/>
                        </a:cubicBezTo>
                        <a:cubicBezTo>
                          <a:pt x="36" y="39"/>
                          <a:pt x="1" y="125"/>
                          <a:pt x="31" y="201"/>
                        </a:cubicBezTo>
                        <a:cubicBezTo>
                          <a:pt x="59" y="255"/>
                          <a:pt x="114" y="289"/>
                          <a:pt x="172" y="289"/>
                        </a:cubicBezTo>
                        <a:cubicBezTo>
                          <a:pt x="192" y="289"/>
                          <a:pt x="213" y="285"/>
                          <a:pt x="233" y="276"/>
                        </a:cubicBezTo>
                        <a:cubicBezTo>
                          <a:pt x="308" y="251"/>
                          <a:pt x="346" y="163"/>
                          <a:pt x="313" y="87"/>
                        </a:cubicBezTo>
                        <a:cubicBezTo>
                          <a:pt x="287" y="33"/>
                          <a:pt x="231" y="0"/>
                          <a:pt x="17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8"/>
                  <p:cNvSpPr/>
                  <p:nvPr/>
                </p:nvSpPr>
                <p:spPr>
                  <a:xfrm>
                    <a:off x="1771925" y="3112300"/>
                    <a:ext cx="872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1" extrusionOk="0">
                        <a:moveTo>
                          <a:pt x="174" y="1"/>
                        </a:moveTo>
                        <a:cubicBezTo>
                          <a:pt x="155" y="1"/>
                          <a:pt x="135" y="4"/>
                          <a:pt x="116" y="12"/>
                        </a:cubicBezTo>
                        <a:cubicBezTo>
                          <a:pt x="38" y="40"/>
                          <a:pt x="0" y="125"/>
                          <a:pt x="33" y="201"/>
                        </a:cubicBezTo>
                        <a:cubicBezTo>
                          <a:pt x="61" y="258"/>
                          <a:pt x="117" y="290"/>
                          <a:pt x="175" y="290"/>
                        </a:cubicBezTo>
                        <a:cubicBezTo>
                          <a:pt x="195" y="290"/>
                          <a:pt x="215" y="287"/>
                          <a:pt x="235" y="279"/>
                        </a:cubicBezTo>
                        <a:cubicBezTo>
                          <a:pt x="310" y="251"/>
                          <a:pt x="348" y="163"/>
                          <a:pt x="315" y="90"/>
                        </a:cubicBezTo>
                        <a:cubicBezTo>
                          <a:pt x="289" y="33"/>
                          <a:pt x="233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6" name="Google Shape;1226;p8"/>
                  <p:cNvSpPr/>
                  <p:nvPr/>
                </p:nvSpPr>
                <p:spPr>
                  <a:xfrm>
                    <a:off x="1787800" y="3136125"/>
                    <a:ext cx="50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" h="168" extrusionOk="0">
                        <a:moveTo>
                          <a:pt x="100" y="1"/>
                        </a:moveTo>
                        <a:cubicBezTo>
                          <a:pt x="89" y="1"/>
                          <a:pt x="77" y="3"/>
                          <a:pt x="66" y="7"/>
                        </a:cubicBezTo>
                        <a:cubicBezTo>
                          <a:pt x="23" y="25"/>
                          <a:pt x="1" y="72"/>
                          <a:pt x="21" y="115"/>
                        </a:cubicBezTo>
                        <a:cubicBezTo>
                          <a:pt x="36" y="148"/>
                          <a:pt x="68" y="167"/>
                          <a:pt x="102" y="167"/>
                        </a:cubicBezTo>
                        <a:cubicBezTo>
                          <a:pt x="113" y="167"/>
                          <a:pt x="124" y="165"/>
                          <a:pt x="134" y="161"/>
                        </a:cubicBezTo>
                        <a:cubicBezTo>
                          <a:pt x="180" y="146"/>
                          <a:pt x="200" y="95"/>
                          <a:pt x="182" y="52"/>
                        </a:cubicBezTo>
                        <a:cubicBezTo>
                          <a:pt x="167" y="20"/>
                          <a:pt x="134" y="1"/>
                          <a:pt x="10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8"/>
                  <p:cNvSpPr/>
                  <p:nvPr/>
                </p:nvSpPr>
                <p:spPr>
                  <a:xfrm>
                    <a:off x="1755975" y="3119225"/>
                    <a:ext cx="46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8" extrusionOk="0">
                        <a:moveTo>
                          <a:pt x="95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3" y="7"/>
                          <a:pt x="0" y="50"/>
                          <a:pt x="8" y="98"/>
                        </a:cubicBezTo>
                        <a:cubicBezTo>
                          <a:pt x="14" y="139"/>
                          <a:pt x="52" y="167"/>
                          <a:pt x="92" y="167"/>
                        </a:cubicBezTo>
                        <a:cubicBezTo>
                          <a:pt x="97" y="167"/>
                          <a:pt x="101" y="167"/>
                          <a:pt x="106" y="166"/>
                        </a:cubicBezTo>
                        <a:cubicBezTo>
                          <a:pt x="154" y="163"/>
                          <a:pt x="187" y="121"/>
                          <a:pt x="182" y="73"/>
                        </a:cubicBezTo>
                        <a:cubicBezTo>
                          <a:pt x="173" y="30"/>
                          <a:pt x="137" y="1"/>
                          <a:pt x="9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28;p8"/>
                  <p:cNvSpPr/>
                  <p:nvPr/>
                </p:nvSpPr>
                <p:spPr>
                  <a:xfrm>
                    <a:off x="1494275" y="3075025"/>
                    <a:ext cx="23050" cy="2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09" extrusionOk="0">
                        <a:moveTo>
                          <a:pt x="463" y="1"/>
                        </a:moveTo>
                        <a:cubicBezTo>
                          <a:pt x="442" y="1"/>
                          <a:pt x="421" y="2"/>
                          <a:pt x="399" y="5"/>
                        </a:cubicBezTo>
                        <a:cubicBezTo>
                          <a:pt x="162" y="35"/>
                          <a:pt x="1" y="242"/>
                          <a:pt x="36" y="464"/>
                        </a:cubicBezTo>
                        <a:cubicBezTo>
                          <a:pt x="66" y="663"/>
                          <a:pt x="250" y="809"/>
                          <a:pt x="460" y="809"/>
                        </a:cubicBezTo>
                        <a:cubicBezTo>
                          <a:pt x="480" y="809"/>
                          <a:pt x="502" y="807"/>
                          <a:pt x="523" y="804"/>
                        </a:cubicBezTo>
                        <a:cubicBezTo>
                          <a:pt x="760" y="774"/>
                          <a:pt x="921" y="567"/>
                          <a:pt x="888" y="345"/>
                        </a:cubicBezTo>
                        <a:cubicBezTo>
                          <a:pt x="856" y="146"/>
                          <a:pt x="674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8"/>
                  <p:cNvSpPr/>
                  <p:nvPr/>
                </p:nvSpPr>
                <p:spPr>
                  <a:xfrm>
                    <a:off x="1456200" y="3131725"/>
                    <a:ext cx="12525" cy="1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" h="449" extrusionOk="0">
                        <a:moveTo>
                          <a:pt x="253" y="1"/>
                        </a:moveTo>
                        <a:cubicBezTo>
                          <a:pt x="240" y="1"/>
                          <a:pt x="228" y="2"/>
                          <a:pt x="215" y="4"/>
                        </a:cubicBezTo>
                        <a:cubicBezTo>
                          <a:pt x="92" y="16"/>
                          <a:pt x="1" y="130"/>
                          <a:pt x="16" y="256"/>
                        </a:cubicBezTo>
                        <a:cubicBezTo>
                          <a:pt x="36" y="369"/>
                          <a:pt x="136" y="448"/>
                          <a:pt x="246" y="448"/>
                        </a:cubicBezTo>
                        <a:cubicBezTo>
                          <a:pt x="258" y="448"/>
                          <a:pt x="271" y="447"/>
                          <a:pt x="283" y="445"/>
                        </a:cubicBezTo>
                        <a:cubicBezTo>
                          <a:pt x="409" y="433"/>
                          <a:pt x="500" y="319"/>
                          <a:pt x="485" y="193"/>
                        </a:cubicBezTo>
                        <a:cubicBezTo>
                          <a:pt x="462" y="80"/>
                          <a:pt x="364" y="1"/>
                          <a:pt x="25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8"/>
                  <p:cNvSpPr/>
                  <p:nvPr/>
                </p:nvSpPr>
                <p:spPr>
                  <a:xfrm>
                    <a:off x="1502475" y="3111475"/>
                    <a:ext cx="8150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2" extrusionOk="0">
                        <a:moveTo>
                          <a:pt x="165" y="0"/>
                        </a:moveTo>
                        <a:cubicBezTo>
                          <a:pt x="157" y="0"/>
                          <a:pt x="150" y="1"/>
                          <a:pt x="142" y="2"/>
                        </a:cubicBezTo>
                        <a:cubicBezTo>
                          <a:pt x="61" y="12"/>
                          <a:pt x="1" y="85"/>
                          <a:pt x="13" y="166"/>
                        </a:cubicBezTo>
                        <a:cubicBezTo>
                          <a:pt x="27" y="239"/>
                          <a:pt x="90" y="291"/>
                          <a:pt x="164" y="291"/>
                        </a:cubicBezTo>
                        <a:cubicBezTo>
                          <a:pt x="171" y="291"/>
                          <a:pt x="179" y="291"/>
                          <a:pt x="187" y="289"/>
                        </a:cubicBezTo>
                        <a:cubicBezTo>
                          <a:pt x="268" y="279"/>
                          <a:pt x="326" y="206"/>
                          <a:pt x="316" y="125"/>
                        </a:cubicBezTo>
                        <a:cubicBezTo>
                          <a:pt x="302" y="52"/>
                          <a:pt x="237" y="0"/>
                          <a:pt x="16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8"/>
                  <p:cNvSpPr/>
                  <p:nvPr/>
                </p:nvSpPr>
                <p:spPr>
                  <a:xfrm>
                    <a:off x="1469950" y="3075650"/>
                    <a:ext cx="815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0" extrusionOk="0">
                        <a:moveTo>
                          <a:pt x="168" y="0"/>
                        </a:moveTo>
                        <a:cubicBezTo>
                          <a:pt x="160" y="0"/>
                          <a:pt x="151" y="1"/>
                          <a:pt x="142" y="3"/>
                        </a:cubicBezTo>
                        <a:cubicBezTo>
                          <a:pt x="58" y="10"/>
                          <a:pt x="0" y="83"/>
                          <a:pt x="11" y="167"/>
                        </a:cubicBezTo>
                        <a:cubicBezTo>
                          <a:pt x="24" y="239"/>
                          <a:pt x="89" y="289"/>
                          <a:pt x="161" y="289"/>
                        </a:cubicBezTo>
                        <a:cubicBezTo>
                          <a:pt x="169" y="289"/>
                          <a:pt x="177" y="289"/>
                          <a:pt x="185" y="288"/>
                        </a:cubicBezTo>
                        <a:cubicBezTo>
                          <a:pt x="268" y="277"/>
                          <a:pt x="326" y="204"/>
                          <a:pt x="316" y="124"/>
                        </a:cubicBezTo>
                        <a:cubicBezTo>
                          <a:pt x="302" y="52"/>
                          <a:pt x="239" y="0"/>
                          <a:pt x="16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2" name="Google Shape;1232;p8"/>
                  <p:cNvSpPr/>
                  <p:nvPr/>
                </p:nvSpPr>
                <p:spPr>
                  <a:xfrm>
                    <a:off x="1444675" y="3108700"/>
                    <a:ext cx="8150" cy="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89" extrusionOk="0">
                        <a:moveTo>
                          <a:pt x="163" y="0"/>
                        </a:moveTo>
                        <a:cubicBezTo>
                          <a:pt x="155" y="0"/>
                          <a:pt x="147" y="1"/>
                          <a:pt x="139" y="2"/>
                        </a:cubicBezTo>
                        <a:cubicBezTo>
                          <a:pt x="58" y="10"/>
                          <a:pt x="0" y="85"/>
                          <a:pt x="10" y="166"/>
                        </a:cubicBezTo>
                        <a:cubicBezTo>
                          <a:pt x="24" y="239"/>
                          <a:pt x="89" y="289"/>
                          <a:pt x="161" y="289"/>
                        </a:cubicBezTo>
                        <a:cubicBezTo>
                          <a:pt x="168" y="289"/>
                          <a:pt x="176" y="288"/>
                          <a:pt x="184" y="287"/>
                        </a:cubicBezTo>
                        <a:cubicBezTo>
                          <a:pt x="265" y="279"/>
                          <a:pt x="326" y="206"/>
                          <a:pt x="313" y="123"/>
                        </a:cubicBezTo>
                        <a:cubicBezTo>
                          <a:pt x="299" y="50"/>
                          <a:pt x="237" y="0"/>
                          <a:pt x="16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3" name="Google Shape;1233;p8"/>
                  <p:cNvSpPr/>
                  <p:nvPr/>
                </p:nvSpPr>
                <p:spPr>
                  <a:xfrm>
                    <a:off x="1535825" y="3126350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6" y="7"/>
                          <a:pt x="1" y="50"/>
                          <a:pt x="8" y="98"/>
                        </a:cubicBezTo>
                        <a:cubicBezTo>
                          <a:pt x="15" y="139"/>
                          <a:pt x="52" y="167"/>
                          <a:pt x="92" y="167"/>
                        </a:cubicBezTo>
                        <a:cubicBezTo>
                          <a:pt x="97" y="167"/>
                          <a:pt x="102" y="167"/>
                          <a:pt x="106" y="166"/>
                        </a:cubicBezTo>
                        <a:cubicBezTo>
                          <a:pt x="154" y="161"/>
                          <a:pt x="187" y="118"/>
                          <a:pt x="182" y="73"/>
                        </a:cubicBezTo>
                        <a:cubicBezTo>
                          <a:pt x="175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4" name="Google Shape;1234;p8"/>
                  <p:cNvSpPr/>
                  <p:nvPr/>
                </p:nvSpPr>
                <p:spPr>
                  <a:xfrm>
                    <a:off x="1479400" y="3102025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3" y="7"/>
                          <a:pt x="1" y="50"/>
                          <a:pt x="8" y="97"/>
                        </a:cubicBezTo>
                        <a:cubicBezTo>
                          <a:pt x="15" y="137"/>
                          <a:pt x="51" y="167"/>
                          <a:pt x="90" y="167"/>
                        </a:cubicBezTo>
                        <a:cubicBezTo>
                          <a:pt x="95" y="167"/>
                          <a:pt x="101" y="167"/>
                          <a:pt x="107" y="166"/>
                        </a:cubicBezTo>
                        <a:cubicBezTo>
                          <a:pt x="155" y="161"/>
                          <a:pt x="187" y="120"/>
                          <a:pt x="182" y="72"/>
                        </a:cubicBezTo>
                        <a:cubicBezTo>
                          <a:pt x="173" y="29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8"/>
                  <p:cNvSpPr/>
                  <p:nvPr/>
                </p:nvSpPr>
                <p:spPr>
                  <a:xfrm>
                    <a:off x="1552650" y="3079900"/>
                    <a:ext cx="475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167" extrusionOk="0">
                        <a:moveTo>
                          <a:pt x="96" y="0"/>
                        </a:moveTo>
                        <a:cubicBezTo>
                          <a:pt x="91" y="0"/>
                          <a:pt x="86" y="1"/>
                          <a:pt x="82" y="2"/>
                        </a:cubicBezTo>
                        <a:cubicBezTo>
                          <a:pt x="36" y="7"/>
                          <a:pt x="1" y="49"/>
                          <a:pt x="8" y="97"/>
                        </a:cubicBezTo>
                        <a:cubicBezTo>
                          <a:pt x="15" y="138"/>
                          <a:pt x="52" y="167"/>
                          <a:pt x="95" y="167"/>
                        </a:cubicBezTo>
                        <a:cubicBezTo>
                          <a:pt x="99" y="167"/>
                          <a:pt x="104" y="166"/>
                          <a:pt x="109" y="165"/>
                        </a:cubicBezTo>
                        <a:cubicBezTo>
                          <a:pt x="155" y="160"/>
                          <a:pt x="190" y="118"/>
                          <a:pt x="182" y="72"/>
                        </a:cubicBezTo>
                        <a:cubicBezTo>
                          <a:pt x="176" y="29"/>
                          <a:pt x="138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8"/>
                  <p:cNvSpPr/>
                  <p:nvPr/>
                </p:nvSpPr>
                <p:spPr>
                  <a:xfrm>
                    <a:off x="1282275" y="3148750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6" y="0"/>
                        </a:moveTo>
                        <a:cubicBezTo>
                          <a:pt x="242" y="0"/>
                          <a:pt x="229" y="1"/>
                          <a:pt x="215" y="4"/>
                        </a:cubicBezTo>
                        <a:cubicBezTo>
                          <a:pt x="91" y="16"/>
                          <a:pt x="1" y="130"/>
                          <a:pt x="16" y="256"/>
                        </a:cubicBezTo>
                        <a:cubicBezTo>
                          <a:pt x="36" y="367"/>
                          <a:pt x="135" y="448"/>
                          <a:pt x="246" y="448"/>
                        </a:cubicBezTo>
                        <a:cubicBezTo>
                          <a:pt x="258" y="448"/>
                          <a:pt x="271" y="447"/>
                          <a:pt x="283" y="445"/>
                        </a:cubicBezTo>
                        <a:cubicBezTo>
                          <a:pt x="409" y="430"/>
                          <a:pt x="500" y="316"/>
                          <a:pt x="485" y="193"/>
                        </a:cubicBezTo>
                        <a:cubicBezTo>
                          <a:pt x="464" y="80"/>
                          <a:pt x="366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7" name="Google Shape;1237;p8"/>
                  <p:cNvSpPr/>
                  <p:nvPr/>
                </p:nvSpPr>
                <p:spPr>
                  <a:xfrm>
                    <a:off x="1296900" y="3132950"/>
                    <a:ext cx="810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0" extrusionOk="0">
                        <a:moveTo>
                          <a:pt x="167" y="0"/>
                        </a:moveTo>
                        <a:cubicBezTo>
                          <a:pt x="158" y="0"/>
                          <a:pt x="149" y="1"/>
                          <a:pt x="139" y="3"/>
                        </a:cubicBezTo>
                        <a:cubicBezTo>
                          <a:pt x="59" y="10"/>
                          <a:pt x="1" y="83"/>
                          <a:pt x="11" y="164"/>
                        </a:cubicBezTo>
                        <a:cubicBezTo>
                          <a:pt x="24" y="237"/>
                          <a:pt x="90" y="290"/>
                          <a:pt x="162" y="290"/>
                        </a:cubicBezTo>
                        <a:cubicBezTo>
                          <a:pt x="169" y="290"/>
                          <a:pt x="177" y="289"/>
                          <a:pt x="185" y="288"/>
                        </a:cubicBezTo>
                        <a:cubicBezTo>
                          <a:pt x="265" y="278"/>
                          <a:pt x="323" y="205"/>
                          <a:pt x="313" y="124"/>
                        </a:cubicBezTo>
                        <a:cubicBezTo>
                          <a:pt x="300" y="52"/>
                          <a:pt x="239" y="0"/>
                          <a:pt x="167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8" name="Google Shape;1238;p8"/>
                  <p:cNvSpPr/>
                  <p:nvPr/>
                </p:nvSpPr>
                <p:spPr>
                  <a:xfrm>
                    <a:off x="1256050" y="3179925"/>
                    <a:ext cx="810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0" extrusionOk="0">
                        <a:moveTo>
                          <a:pt x="164" y="1"/>
                        </a:moveTo>
                        <a:cubicBezTo>
                          <a:pt x="156" y="1"/>
                          <a:pt x="147" y="1"/>
                          <a:pt x="139" y="2"/>
                        </a:cubicBezTo>
                        <a:cubicBezTo>
                          <a:pt x="59" y="12"/>
                          <a:pt x="1" y="86"/>
                          <a:pt x="11" y="166"/>
                        </a:cubicBezTo>
                        <a:cubicBezTo>
                          <a:pt x="24" y="238"/>
                          <a:pt x="87" y="290"/>
                          <a:pt x="158" y="290"/>
                        </a:cubicBezTo>
                        <a:cubicBezTo>
                          <a:pt x="167" y="290"/>
                          <a:pt x="176" y="289"/>
                          <a:pt x="185" y="287"/>
                        </a:cubicBezTo>
                        <a:cubicBezTo>
                          <a:pt x="265" y="280"/>
                          <a:pt x="323" y="207"/>
                          <a:pt x="313" y="126"/>
                        </a:cubicBezTo>
                        <a:cubicBezTo>
                          <a:pt x="300" y="51"/>
                          <a:pt x="237" y="1"/>
                          <a:pt x="16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8"/>
                  <p:cNvSpPr/>
                  <p:nvPr/>
                </p:nvSpPr>
                <p:spPr>
                  <a:xfrm>
                    <a:off x="1236375" y="3124000"/>
                    <a:ext cx="8175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292" extrusionOk="0">
                        <a:moveTo>
                          <a:pt x="165" y="1"/>
                        </a:moveTo>
                        <a:cubicBezTo>
                          <a:pt x="157" y="1"/>
                          <a:pt x="150" y="2"/>
                          <a:pt x="142" y="3"/>
                        </a:cubicBezTo>
                        <a:cubicBezTo>
                          <a:pt x="61" y="13"/>
                          <a:pt x="1" y="86"/>
                          <a:pt x="13" y="167"/>
                        </a:cubicBezTo>
                        <a:cubicBezTo>
                          <a:pt x="27" y="240"/>
                          <a:pt x="90" y="292"/>
                          <a:pt x="164" y="292"/>
                        </a:cubicBezTo>
                        <a:cubicBezTo>
                          <a:pt x="172" y="292"/>
                          <a:pt x="179" y="291"/>
                          <a:pt x="187" y="290"/>
                        </a:cubicBezTo>
                        <a:cubicBezTo>
                          <a:pt x="268" y="280"/>
                          <a:pt x="326" y="207"/>
                          <a:pt x="316" y="126"/>
                        </a:cubicBezTo>
                        <a:cubicBezTo>
                          <a:pt x="302" y="53"/>
                          <a:pt x="237" y="1"/>
                          <a:pt x="1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40;p8"/>
                  <p:cNvSpPr/>
                  <p:nvPr/>
                </p:nvSpPr>
                <p:spPr>
                  <a:xfrm>
                    <a:off x="1327550" y="3141675"/>
                    <a:ext cx="4750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170" extrusionOk="0">
                        <a:moveTo>
                          <a:pt x="96" y="1"/>
                        </a:moveTo>
                        <a:cubicBezTo>
                          <a:pt x="92" y="1"/>
                          <a:pt x="88" y="1"/>
                          <a:pt x="83" y="2"/>
                        </a:cubicBezTo>
                        <a:cubicBezTo>
                          <a:pt x="35" y="7"/>
                          <a:pt x="0" y="50"/>
                          <a:pt x="8" y="98"/>
                        </a:cubicBezTo>
                        <a:cubicBezTo>
                          <a:pt x="15" y="139"/>
                          <a:pt x="52" y="169"/>
                          <a:pt x="95" y="169"/>
                        </a:cubicBezTo>
                        <a:cubicBezTo>
                          <a:pt x="99" y="169"/>
                          <a:pt x="104" y="169"/>
                          <a:pt x="109" y="168"/>
                        </a:cubicBezTo>
                        <a:cubicBezTo>
                          <a:pt x="154" y="163"/>
                          <a:pt x="189" y="120"/>
                          <a:pt x="182" y="72"/>
                        </a:cubicBezTo>
                        <a:cubicBezTo>
                          <a:pt x="175" y="31"/>
                          <a:pt x="137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41;p8"/>
                  <p:cNvSpPr/>
                  <p:nvPr/>
                </p:nvSpPr>
                <p:spPr>
                  <a:xfrm>
                    <a:off x="1262300" y="3153975"/>
                    <a:ext cx="4675" cy="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9" extrusionOk="0">
                        <a:moveTo>
                          <a:pt x="91" y="1"/>
                        </a:moveTo>
                        <a:cubicBezTo>
                          <a:pt x="88" y="1"/>
                          <a:pt x="84" y="1"/>
                          <a:pt x="81" y="1"/>
                        </a:cubicBezTo>
                        <a:cubicBezTo>
                          <a:pt x="33" y="7"/>
                          <a:pt x="0" y="49"/>
                          <a:pt x="8" y="97"/>
                        </a:cubicBezTo>
                        <a:cubicBezTo>
                          <a:pt x="15" y="138"/>
                          <a:pt x="52" y="169"/>
                          <a:pt x="93" y="169"/>
                        </a:cubicBezTo>
                        <a:cubicBezTo>
                          <a:pt x="97" y="169"/>
                          <a:pt x="102" y="169"/>
                          <a:pt x="106" y="168"/>
                        </a:cubicBezTo>
                        <a:cubicBezTo>
                          <a:pt x="154" y="163"/>
                          <a:pt x="187" y="120"/>
                          <a:pt x="182" y="72"/>
                        </a:cubicBezTo>
                        <a:cubicBezTo>
                          <a:pt x="172" y="30"/>
                          <a:pt x="135" y="1"/>
                          <a:pt x="9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8"/>
                  <p:cNvSpPr/>
                  <p:nvPr/>
                </p:nvSpPr>
                <p:spPr>
                  <a:xfrm>
                    <a:off x="1344425" y="3095225"/>
                    <a:ext cx="4700" cy="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9" extrusionOk="0">
                        <a:moveTo>
                          <a:pt x="95" y="0"/>
                        </a:moveTo>
                        <a:cubicBezTo>
                          <a:pt x="90" y="0"/>
                          <a:pt x="86" y="1"/>
                          <a:pt x="82" y="1"/>
                        </a:cubicBezTo>
                        <a:cubicBezTo>
                          <a:pt x="34" y="6"/>
                          <a:pt x="1" y="49"/>
                          <a:pt x="6" y="97"/>
                        </a:cubicBezTo>
                        <a:cubicBezTo>
                          <a:pt x="13" y="138"/>
                          <a:pt x="50" y="169"/>
                          <a:pt x="93" y="169"/>
                        </a:cubicBezTo>
                        <a:cubicBezTo>
                          <a:pt x="98" y="169"/>
                          <a:pt x="102" y="168"/>
                          <a:pt x="107" y="168"/>
                        </a:cubicBezTo>
                        <a:cubicBezTo>
                          <a:pt x="152" y="163"/>
                          <a:pt x="188" y="120"/>
                          <a:pt x="180" y="72"/>
                        </a:cubicBezTo>
                        <a:cubicBezTo>
                          <a:pt x="173" y="31"/>
                          <a:pt x="135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3" name="Google Shape;1243;p8"/>
                  <p:cNvSpPr/>
                  <p:nvPr/>
                </p:nvSpPr>
                <p:spPr>
                  <a:xfrm>
                    <a:off x="1397575" y="3079525"/>
                    <a:ext cx="23050" cy="20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13" extrusionOk="0">
                        <a:moveTo>
                          <a:pt x="458" y="0"/>
                        </a:moveTo>
                        <a:cubicBezTo>
                          <a:pt x="439" y="0"/>
                          <a:pt x="419" y="1"/>
                          <a:pt x="399" y="4"/>
                        </a:cubicBezTo>
                        <a:cubicBezTo>
                          <a:pt x="162" y="37"/>
                          <a:pt x="1" y="244"/>
                          <a:pt x="33" y="465"/>
                        </a:cubicBezTo>
                        <a:cubicBezTo>
                          <a:pt x="66" y="666"/>
                          <a:pt x="250" y="812"/>
                          <a:pt x="463" y="812"/>
                        </a:cubicBezTo>
                        <a:cubicBezTo>
                          <a:pt x="483" y="812"/>
                          <a:pt x="503" y="811"/>
                          <a:pt x="523" y="808"/>
                        </a:cubicBezTo>
                        <a:cubicBezTo>
                          <a:pt x="757" y="776"/>
                          <a:pt x="921" y="569"/>
                          <a:pt x="886" y="347"/>
                        </a:cubicBezTo>
                        <a:cubicBezTo>
                          <a:pt x="856" y="146"/>
                          <a:pt x="669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4" name="Google Shape;1244;p8"/>
                  <p:cNvSpPr/>
                  <p:nvPr/>
                </p:nvSpPr>
                <p:spPr>
                  <a:xfrm>
                    <a:off x="1223775" y="3150600"/>
                    <a:ext cx="23025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2" extrusionOk="0">
                        <a:moveTo>
                          <a:pt x="463" y="1"/>
                        </a:moveTo>
                        <a:cubicBezTo>
                          <a:pt x="442" y="1"/>
                          <a:pt x="420" y="2"/>
                          <a:pt x="399" y="5"/>
                        </a:cubicBezTo>
                        <a:cubicBezTo>
                          <a:pt x="162" y="38"/>
                          <a:pt x="1" y="242"/>
                          <a:pt x="36" y="464"/>
                        </a:cubicBezTo>
                        <a:cubicBezTo>
                          <a:pt x="66" y="666"/>
                          <a:pt x="250" y="812"/>
                          <a:pt x="459" y="812"/>
                        </a:cubicBezTo>
                        <a:cubicBezTo>
                          <a:pt x="480" y="812"/>
                          <a:pt x="501" y="810"/>
                          <a:pt x="522" y="807"/>
                        </a:cubicBezTo>
                        <a:cubicBezTo>
                          <a:pt x="760" y="774"/>
                          <a:pt x="921" y="570"/>
                          <a:pt x="888" y="348"/>
                        </a:cubicBezTo>
                        <a:cubicBezTo>
                          <a:pt x="856" y="146"/>
                          <a:pt x="674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5" name="Google Shape;1245;p8"/>
                  <p:cNvSpPr/>
                  <p:nvPr/>
                </p:nvSpPr>
                <p:spPr>
                  <a:xfrm>
                    <a:off x="1359450" y="3136200"/>
                    <a:ext cx="12550" cy="1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" h="449" extrusionOk="0">
                        <a:moveTo>
                          <a:pt x="254" y="1"/>
                        </a:moveTo>
                        <a:cubicBezTo>
                          <a:pt x="242" y="1"/>
                          <a:pt x="229" y="2"/>
                          <a:pt x="217" y="4"/>
                        </a:cubicBezTo>
                        <a:cubicBezTo>
                          <a:pt x="91" y="17"/>
                          <a:pt x="0" y="133"/>
                          <a:pt x="18" y="259"/>
                        </a:cubicBezTo>
                        <a:cubicBezTo>
                          <a:pt x="38" y="371"/>
                          <a:pt x="136" y="449"/>
                          <a:pt x="244" y="449"/>
                        </a:cubicBezTo>
                        <a:cubicBezTo>
                          <a:pt x="258" y="449"/>
                          <a:pt x="271" y="448"/>
                          <a:pt x="285" y="445"/>
                        </a:cubicBezTo>
                        <a:cubicBezTo>
                          <a:pt x="411" y="433"/>
                          <a:pt x="502" y="319"/>
                          <a:pt x="484" y="193"/>
                        </a:cubicBezTo>
                        <a:cubicBezTo>
                          <a:pt x="464" y="82"/>
                          <a:pt x="365" y="1"/>
                          <a:pt x="25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8"/>
                  <p:cNvSpPr/>
                  <p:nvPr/>
                </p:nvSpPr>
                <p:spPr>
                  <a:xfrm>
                    <a:off x="1310400" y="3109850"/>
                    <a:ext cx="12500" cy="1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9" extrusionOk="0">
                        <a:moveTo>
                          <a:pt x="251" y="1"/>
                        </a:moveTo>
                        <a:cubicBezTo>
                          <a:pt x="239" y="1"/>
                          <a:pt x="227" y="2"/>
                          <a:pt x="215" y="4"/>
                        </a:cubicBezTo>
                        <a:cubicBezTo>
                          <a:pt x="91" y="19"/>
                          <a:pt x="0" y="132"/>
                          <a:pt x="15" y="256"/>
                        </a:cubicBezTo>
                        <a:cubicBezTo>
                          <a:pt x="36" y="369"/>
                          <a:pt x="136" y="448"/>
                          <a:pt x="247" y="448"/>
                        </a:cubicBezTo>
                        <a:cubicBezTo>
                          <a:pt x="260" y="448"/>
                          <a:pt x="272" y="447"/>
                          <a:pt x="285" y="445"/>
                        </a:cubicBezTo>
                        <a:cubicBezTo>
                          <a:pt x="409" y="433"/>
                          <a:pt x="500" y="319"/>
                          <a:pt x="484" y="193"/>
                        </a:cubicBezTo>
                        <a:cubicBezTo>
                          <a:pt x="462" y="82"/>
                          <a:pt x="363" y="1"/>
                          <a:pt x="25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8"/>
                  <p:cNvSpPr/>
                  <p:nvPr/>
                </p:nvSpPr>
                <p:spPr>
                  <a:xfrm>
                    <a:off x="1262100" y="3130275"/>
                    <a:ext cx="12575" cy="1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449" extrusionOk="0">
                        <a:moveTo>
                          <a:pt x="254" y="1"/>
                        </a:moveTo>
                        <a:cubicBezTo>
                          <a:pt x="242" y="1"/>
                          <a:pt x="230" y="2"/>
                          <a:pt x="218" y="4"/>
                        </a:cubicBezTo>
                        <a:cubicBezTo>
                          <a:pt x="91" y="19"/>
                          <a:pt x="1" y="132"/>
                          <a:pt x="18" y="259"/>
                        </a:cubicBezTo>
                        <a:cubicBezTo>
                          <a:pt x="39" y="370"/>
                          <a:pt x="137" y="448"/>
                          <a:pt x="248" y="448"/>
                        </a:cubicBezTo>
                        <a:cubicBezTo>
                          <a:pt x="260" y="448"/>
                          <a:pt x="273" y="447"/>
                          <a:pt x="286" y="445"/>
                        </a:cubicBezTo>
                        <a:cubicBezTo>
                          <a:pt x="412" y="433"/>
                          <a:pt x="502" y="319"/>
                          <a:pt x="485" y="193"/>
                        </a:cubicBezTo>
                        <a:cubicBezTo>
                          <a:pt x="464" y="82"/>
                          <a:pt x="366" y="1"/>
                          <a:pt x="25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8" name="Google Shape;1248;p8"/>
                  <p:cNvSpPr/>
                  <p:nvPr/>
                </p:nvSpPr>
                <p:spPr>
                  <a:xfrm>
                    <a:off x="1405825" y="3116000"/>
                    <a:ext cx="8100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2" extrusionOk="0">
                        <a:moveTo>
                          <a:pt x="163" y="1"/>
                        </a:moveTo>
                        <a:cubicBezTo>
                          <a:pt x="155" y="1"/>
                          <a:pt x="148" y="1"/>
                          <a:pt x="140" y="2"/>
                        </a:cubicBezTo>
                        <a:cubicBezTo>
                          <a:pt x="59" y="13"/>
                          <a:pt x="1" y="86"/>
                          <a:pt x="11" y="166"/>
                        </a:cubicBezTo>
                        <a:cubicBezTo>
                          <a:pt x="25" y="239"/>
                          <a:pt x="90" y="292"/>
                          <a:pt x="162" y="292"/>
                        </a:cubicBezTo>
                        <a:cubicBezTo>
                          <a:pt x="170" y="292"/>
                          <a:pt x="177" y="291"/>
                          <a:pt x="185" y="290"/>
                        </a:cubicBezTo>
                        <a:cubicBezTo>
                          <a:pt x="266" y="280"/>
                          <a:pt x="324" y="207"/>
                          <a:pt x="314" y="126"/>
                        </a:cubicBezTo>
                        <a:cubicBezTo>
                          <a:pt x="300" y="53"/>
                          <a:pt x="237" y="1"/>
                          <a:pt x="1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9" name="Google Shape;1249;p8"/>
                  <p:cNvSpPr/>
                  <p:nvPr/>
                </p:nvSpPr>
                <p:spPr>
                  <a:xfrm>
                    <a:off x="1373250" y="3080175"/>
                    <a:ext cx="810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0" extrusionOk="0">
                        <a:moveTo>
                          <a:pt x="168" y="1"/>
                        </a:moveTo>
                        <a:cubicBezTo>
                          <a:pt x="159" y="1"/>
                          <a:pt x="150" y="2"/>
                          <a:pt x="141" y="3"/>
                        </a:cubicBezTo>
                        <a:cubicBezTo>
                          <a:pt x="58" y="11"/>
                          <a:pt x="0" y="84"/>
                          <a:pt x="10" y="167"/>
                        </a:cubicBezTo>
                        <a:cubicBezTo>
                          <a:pt x="24" y="240"/>
                          <a:pt x="89" y="290"/>
                          <a:pt x="161" y="290"/>
                        </a:cubicBezTo>
                        <a:cubicBezTo>
                          <a:pt x="168" y="290"/>
                          <a:pt x="176" y="289"/>
                          <a:pt x="184" y="288"/>
                        </a:cubicBezTo>
                        <a:cubicBezTo>
                          <a:pt x="265" y="278"/>
                          <a:pt x="323" y="205"/>
                          <a:pt x="313" y="124"/>
                        </a:cubicBezTo>
                        <a:cubicBezTo>
                          <a:pt x="300" y="52"/>
                          <a:pt x="238" y="1"/>
                          <a:pt x="168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0" name="Google Shape;1250;p8"/>
                  <p:cNvSpPr/>
                  <p:nvPr/>
                </p:nvSpPr>
                <p:spPr>
                  <a:xfrm>
                    <a:off x="1347975" y="3113225"/>
                    <a:ext cx="80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290" extrusionOk="0">
                        <a:moveTo>
                          <a:pt x="163" y="1"/>
                        </a:moveTo>
                        <a:cubicBezTo>
                          <a:pt x="155" y="1"/>
                          <a:pt x="147" y="1"/>
                          <a:pt x="139" y="3"/>
                        </a:cubicBezTo>
                        <a:cubicBezTo>
                          <a:pt x="58" y="10"/>
                          <a:pt x="0" y="86"/>
                          <a:pt x="10" y="166"/>
                        </a:cubicBezTo>
                        <a:cubicBezTo>
                          <a:pt x="24" y="239"/>
                          <a:pt x="89" y="289"/>
                          <a:pt x="160" y="289"/>
                        </a:cubicBezTo>
                        <a:cubicBezTo>
                          <a:pt x="168" y="289"/>
                          <a:pt x="176" y="289"/>
                          <a:pt x="184" y="287"/>
                        </a:cubicBezTo>
                        <a:cubicBezTo>
                          <a:pt x="265" y="280"/>
                          <a:pt x="323" y="204"/>
                          <a:pt x="313" y="124"/>
                        </a:cubicBezTo>
                        <a:cubicBezTo>
                          <a:pt x="299" y="51"/>
                          <a:pt x="236" y="1"/>
                          <a:pt x="1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1" name="Google Shape;1251;p8"/>
                  <p:cNvSpPr/>
                  <p:nvPr/>
                </p:nvSpPr>
                <p:spPr>
                  <a:xfrm>
                    <a:off x="1439125" y="3130900"/>
                    <a:ext cx="46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7" extrusionOk="0">
                        <a:moveTo>
                          <a:pt x="96" y="0"/>
                        </a:moveTo>
                        <a:cubicBezTo>
                          <a:pt x="91" y="0"/>
                          <a:pt x="86" y="1"/>
                          <a:pt x="81" y="2"/>
                        </a:cubicBezTo>
                        <a:cubicBezTo>
                          <a:pt x="33" y="7"/>
                          <a:pt x="0" y="47"/>
                          <a:pt x="5" y="95"/>
                        </a:cubicBezTo>
                        <a:cubicBezTo>
                          <a:pt x="14" y="138"/>
                          <a:pt x="50" y="167"/>
                          <a:pt x="92" y="167"/>
                        </a:cubicBezTo>
                        <a:cubicBezTo>
                          <a:pt x="96" y="167"/>
                          <a:pt x="101" y="166"/>
                          <a:pt x="106" y="165"/>
                        </a:cubicBezTo>
                        <a:cubicBezTo>
                          <a:pt x="154" y="160"/>
                          <a:pt x="187" y="118"/>
                          <a:pt x="182" y="72"/>
                        </a:cubicBezTo>
                        <a:cubicBezTo>
                          <a:pt x="173" y="29"/>
                          <a:pt x="137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2" name="Google Shape;1252;p8"/>
                  <p:cNvSpPr/>
                  <p:nvPr/>
                </p:nvSpPr>
                <p:spPr>
                  <a:xfrm>
                    <a:off x="1382700" y="3106575"/>
                    <a:ext cx="4700" cy="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9" extrusionOk="0">
                        <a:moveTo>
                          <a:pt x="96" y="0"/>
                        </a:moveTo>
                        <a:cubicBezTo>
                          <a:pt x="91" y="0"/>
                          <a:pt x="86" y="0"/>
                          <a:pt x="81" y="1"/>
                        </a:cubicBezTo>
                        <a:cubicBezTo>
                          <a:pt x="33" y="6"/>
                          <a:pt x="1" y="49"/>
                          <a:pt x="6" y="97"/>
                        </a:cubicBezTo>
                        <a:cubicBezTo>
                          <a:pt x="15" y="138"/>
                          <a:pt x="51" y="169"/>
                          <a:pt x="93" y="169"/>
                        </a:cubicBezTo>
                        <a:cubicBezTo>
                          <a:pt x="97" y="169"/>
                          <a:pt x="102" y="168"/>
                          <a:pt x="106" y="168"/>
                        </a:cubicBezTo>
                        <a:cubicBezTo>
                          <a:pt x="154" y="163"/>
                          <a:pt x="187" y="120"/>
                          <a:pt x="182" y="72"/>
                        </a:cubicBezTo>
                        <a:cubicBezTo>
                          <a:pt x="173" y="29"/>
                          <a:pt x="138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3" name="Google Shape;1253;p8"/>
                  <p:cNvSpPr/>
                  <p:nvPr/>
                </p:nvSpPr>
                <p:spPr>
                  <a:xfrm>
                    <a:off x="1455950" y="3084425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3" y="7"/>
                          <a:pt x="1" y="50"/>
                          <a:pt x="8" y="98"/>
                        </a:cubicBezTo>
                        <a:cubicBezTo>
                          <a:pt x="15" y="139"/>
                          <a:pt x="52" y="167"/>
                          <a:pt x="93" y="167"/>
                        </a:cubicBezTo>
                        <a:cubicBezTo>
                          <a:pt x="97" y="167"/>
                          <a:pt x="102" y="167"/>
                          <a:pt x="107" y="166"/>
                        </a:cubicBezTo>
                        <a:cubicBezTo>
                          <a:pt x="154" y="161"/>
                          <a:pt x="187" y="118"/>
                          <a:pt x="182" y="73"/>
                        </a:cubicBezTo>
                        <a:cubicBezTo>
                          <a:pt x="173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4" name="Google Shape;1254;p8"/>
                  <p:cNvSpPr/>
                  <p:nvPr/>
                </p:nvSpPr>
                <p:spPr>
                  <a:xfrm>
                    <a:off x="994375" y="3070175"/>
                    <a:ext cx="23100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4" h="812" extrusionOk="0">
                        <a:moveTo>
                          <a:pt x="462" y="0"/>
                        </a:moveTo>
                        <a:cubicBezTo>
                          <a:pt x="441" y="0"/>
                          <a:pt x="420" y="2"/>
                          <a:pt x="399" y="5"/>
                        </a:cubicBezTo>
                        <a:cubicBezTo>
                          <a:pt x="164" y="38"/>
                          <a:pt x="0" y="242"/>
                          <a:pt x="36" y="464"/>
                        </a:cubicBezTo>
                        <a:cubicBezTo>
                          <a:pt x="68" y="666"/>
                          <a:pt x="250" y="811"/>
                          <a:pt x="461" y="811"/>
                        </a:cubicBezTo>
                        <a:cubicBezTo>
                          <a:pt x="482" y="811"/>
                          <a:pt x="503" y="810"/>
                          <a:pt x="525" y="807"/>
                        </a:cubicBezTo>
                        <a:cubicBezTo>
                          <a:pt x="762" y="774"/>
                          <a:pt x="923" y="570"/>
                          <a:pt x="888" y="348"/>
                        </a:cubicBezTo>
                        <a:cubicBezTo>
                          <a:pt x="856" y="146"/>
                          <a:pt x="673" y="0"/>
                          <a:pt x="46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5" name="Google Shape;1255;p8"/>
                  <p:cNvSpPr/>
                  <p:nvPr/>
                </p:nvSpPr>
                <p:spPr>
                  <a:xfrm>
                    <a:off x="1050150" y="3076425"/>
                    <a:ext cx="23050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11" extrusionOk="0">
                        <a:moveTo>
                          <a:pt x="461" y="0"/>
                        </a:moveTo>
                        <a:cubicBezTo>
                          <a:pt x="440" y="0"/>
                          <a:pt x="418" y="1"/>
                          <a:pt x="397" y="4"/>
                        </a:cubicBezTo>
                        <a:cubicBezTo>
                          <a:pt x="162" y="35"/>
                          <a:pt x="1" y="241"/>
                          <a:pt x="34" y="463"/>
                        </a:cubicBezTo>
                        <a:cubicBezTo>
                          <a:pt x="66" y="663"/>
                          <a:pt x="249" y="811"/>
                          <a:pt x="460" y="811"/>
                        </a:cubicBezTo>
                        <a:cubicBezTo>
                          <a:pt x="481" y="811"/>
                          <a:pt x="502" y="809"/>
                          <a:pt x="523" y="806"/>
                        </a:cubicBezTo>
                        <a:cubicBezTo>
                          <a:pt x="757" y="774"/>
                          <a:pt x="921" y="567"/>
                          <a:pt x="886" y="345"/>
                        </a:cubicBezTo>
                        <a:cubicBezTo>
                          <a:pt x="854" y="145"/>
                          <a:pt x="672" y="0"/>
                          <a:pt x="46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6" name="Google Shape;1256;p8"/>
                  <p:cNvSpPr/>
                  <p:nvPr/>
                </p:nvSpPr>
                <p:spPr>
                  <a:xfrm>
                    <a:off x="1086725" y="3095250"/>
                    <a:ext cx="23025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2" extrusionOk="0">
                        <a:moveTo>
                          <a:pt x="462" y="1"/>
                        </a:moveTo>
                        <a:cubicBezTo>
                          <a:pt x="441" y="1"/>
                          <a:pt x="420" y="2"/>
                          <a:pt x="399" y="5"/>
                        </a:cubicBezTo>
                        <a:cubicBezTo>
                          <a:pt x="162" y="38"/>
                          <a:pt x="0" y="242"/>
                          <a:pt x="33" y="464"/>
                        </a:cubicBezTo>
                        <a:cubicBezTo>
                          <a:pt x="65" y="666"/>
                          <a:pt x="248" y="812"/>
                          <a:pt x="459" y="812"/>
                        </a:cubicBezTo>
                        <a:cubicBezTo>
                          <a:pt x="480" y="812"/>
                          <a:pt x="501" y="810"/>
                          <a:pt x="522" y="807"/>
                        </a:cubicBezTo>
                        <a:cubicBezTo>
                          <a:pt x="760" y="774"/>
                          <a:pt x="921" y="568"/>
                          <a:pt x="886" y="348"/>
                        </a:cubicBezTo>
                        <a:cubicBezTo>
                          <a:pt x="856" y="146"/>
                          <a:pt x="672" y="1"/>
                          <a:pt x="46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7" name="Google Shape;1257;p8"/>
                  <p:cNvSpPr/>
                  <p:nvPr/>
                </p:nvSpPr>
                <p:spPr>
                  <a:xfrm>
                    <a:off x="1129100" y="3076425"/>
                    <a:ext cx="23025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1" extrusionOk="0">
                        <a:moveTo>
                          <a:pt x="462" y="0"/>
                        </a:moveTo>
                        <a:cubicBezTo>
                          <a:pt x="441" y="0"/>
                          <a:pt x="420" y="1"/>
                          <a:pt x="398" y="4"/>
                        </a:cubicBezTo>
                        <a:cubicBezTo>
                          <a:pt x="161" y="35"/>
                          <a:pt x="0" y="241"/>
                          <a:pt x="33" y="463"/>
                        </a:cubicBezTo>
                        <a:cubicBezTo>
                          <a:pt x="65" y="663"/>
                          <a:pt x="248" y="811"/>
                          <a:pt x="459" y="811"/>
                        </a:cubicBezTo>
                        <a:cubicBezTo>
                          <a:pt x="480" y="811"/>
                          <a:pt x="501" y="809"/>
                          <a:pt x="522" y="806"/>
                        </a:cubicBezTo>
                        <a:cubicBezTo>
                          <a:pt x="759" y="774"/>
                          <a:pt x="920" y="567"/>
                          <a:pt x="885" y="345"/>
                        </a:cubicBezTo>
                        <a:cubicBezTo>
                          <a:pt x="855" y="145"/>
                          <a:pt x="671" y="0"/>
                          <a:pt x="46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8" name="Google Shape;1258;p8"/>
                  <p:cNvSpPr/>
                  <p:nvPr/>
                </p:nvSpPr>
                <p:spPr>
                  <a:xfrm>
                    <a:off x="1029550" y="3072925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2" y="0"/>
                        </a:moveTo>
                        <a:cubicBezTo>
                          <a:pt x="240" y="0"/>
                          <a:pt x="227" y="1"/>
                          <a:pt x="215" y="3"/>
                        </a:cubicBezTo>
                        <a:cubicBezTo>
                          <a:pt x="91" y="16"/>
                          <a:pt x="0" y="129"/>
                          <a:pt x="16" y="255"/>
                        </a:cubicBezTo>
                        <a:cubicBezTo>
                          <a:pt x="36" y="367"/>
                          <a:pt x="134" y="447"/>
                          <a:pt x="246" y="447"/>
                        </a:cubicBezTo>
                        <a:cubicBezTo>
                          <a:pt x="258" y="447"/>
                          <a:pt x="270" y="446"/>
                          <a:pt x="283" y="444"/>
                        </a:cubicBezTo>
                        <a:cubicBezTo>
                          <a:pt x="409" y="432"/>
                          <a:pt x="500" y="316"/>
                          <a:pt x="482" y="192"/>
                        </a:cubicBezTo>
                        <a:cubicBezTo>
                          <a:pt x="462" y="79"/>
                          <a:pt x="364" y="0"/>
                          <a:pt x="25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9" name="Google Shape;1259;p8"/>
                  <p:cNvSpPr/>
                  <p:nvPr/>
                </p:nvSpPr>
                <p:spPr>
                  <a:xfrm>
                    <a:off x="1157025" y="3110500"/>
                    <a:ext cx="1255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" h="448" extrusionOk="0">
                        <a:moveTo>
                          <a:pt x="255" y="0"/>
                        </a:moveTo>
                        <a:cubicBezTo>
                          <a:pt x="242" y="0"/>
                          <a:pt x="230" y="1"/>
                          <a:pt x="217" y="3"/>
                        </a:cubicBezTo>
                        <a:cubicBezTo>
                          <a:pt x="91" y="16"/>
                          <a:pt x="0" y="129"/>
                          <a:pt x="18" y="255"/>
                        </a:cubicBezTo>
                        <a:cubicBezTo>
                          <a:pt x="38" y="367"/>
                          <a:pt x="137" y="447"/>
                          <a:pt x="248" y="447"/>
                        </a:cubicBezTo>
                        <a:cubicBezTo>
                          <a:pt x="260" y="447"/>
                          <a:pt x="273" y="446"/>
                          <a:pt x="285" y="444"/>
                        </a:cubicBezTo>
                        <a:cubicBezTo>
                          <a:pt x="411" y="429"/>
                          <a:pt x="502" y="316"/>
                          <a:pt x="484" y="192"/>
                        </a:cubicBezTo>
                        <a:cubicBezTo>
                          <a:pt x="464" y="79"/>
                          <a:pt x="366" y="0"/>
                          <a:pt x="25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0" name="Google Shape;1260;p8"/>
                  <p:cNvSpPr/>
                  <p:nvPr/>
                </p:nvSpPr>
                <p:spPr>
                  <a:xfrm>
                    <a:off x="1075825" y="3052700"/>
                    <a:ext cx="815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0" extrusionOk="0">
                        <a:moveTo>
                          <a:pt x="168" y="0"/>
                        </a:moveTo>
                        <a:cubicBezTo>
                          <a:pt x="159" y="0"/>
                          <a:pt x="150" y="1"/>
                          <a:pt x="141" y="3"/>
                        </a:cubicBezTo>
                        <a:cubicBezTo>
                          <a:pt x="58" y="10"/>
                          <a:pt x="0" y="83"/>
                          <a:pt x="10" y="167"/>
                        </a:cubicBezTo>
                        <a:cubicBezTo>
                          <a:pt x="24" y="239"/>
                          <a:pt x="89" y="290"/>
                          <a:pt x="161" y="290"/>
                        </a:cubicBezTo>
                        <a:cubicBezTo>
                          <a:pt x="168" y="290"/>
                          <a:pt x="176" y="289"/>
                          <a:pt x="184" y="288"/>
                        </a:cubicBezTo>
                        <a:cubicBezTo>
                          <a:pt x="265" y="278"/>
                          <a:pt x="326" y="204"/>
                          <a:pt x="315" y="124"/>
                        </a:cubicBezTo>
                        <a:cubicBezTo>
                          <a:pt x="300" y="52"/>
                          <a:pt x="238" y="0"/>
                          <a:pt x="16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8"/>
                  <p:cNvSpPr/>
                  <p:nvPr/>
                </p:nvSpPr>
                <p:spPr>
                  <a:xfrm>
                    <a:off x="1043300" y="3016775"/>
                    <a:ext cx="8075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292" extrusionOk="0">
                        <a:moveTo>
                          <a:pt x="162" y="1"/>
                        </a:moveTo>
                        <a:cubicBezTo>
                          <a:pt x="155" y="1"/>
                          <a:pt x="147" y="1"/>
                          <a:pt x="139" y="2"/>
                        </a:cubicBezTo>
                        <a:cubicBezTo>
                          <a:pt x="58" y="13"/>
                          <a:pt x="0" y="86"/>
                          <a:pt x="10" y="166"/>
                        </a:cubicBezTo>
                        <a:cubicBezTo>
                          <a:pt x="24" y="239"/>
                          <a:pt x="89" y="292"/>
                          <a:pt x="161" y="292"/>
                        </a:cubicBezTo>
                        <a:cubicBezTo>
                          <a:pt x="169" y="292"/>
                          <a:pt x="176" y="291"/>
                          <a:pt x="184" y="290"/>
                        </a:cubicBezTo>
                        <a:cubicBezTo>
                          <a:pt x="265" y="280"/>
                          <a:pt x="323" y="207"/>
                          <a:pt x="313" y="126"/>
                        </a:cubicBezTo>
                        <a:cubicBezTo>
                          <a:pt x="299" y="53"/>
                          <a:pt x="236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2" name="Google Shape;1262;p8"/>
                  <p:cNvSpPr/>
                  <p:nvPr/>
                </p:nvSpPr>
                <p:spPr>
                  <a:xfrm>
                    <a:off x="1018000" y="3049850"/>
                    <a:ext cx="810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1" extrusionOk="0">
                        <a:moveTo>
                          <a:pt x="167" y="1"/>
                        </a:moveTo>
                        <a:cubicBezTo>
                          <a:pt x="158" y="1"/>
                          <a:pt x="149" y="2"/>
                          <a:pt x="140" y="3"/>
                        </a:cubicBezTo>
                        <a:cubicBezTo>
                          <a:pt x="59" y="11"/>
                          <a:pt x="1" y="84"/>
                          <a:pt x="11" y="167"/>
                        </a:cubicBezTo>
                        <a:cubicBezTo>
                          <a:pt x="25" y="240"/>
                          <a:pt x="87" y="290"/>
                          <a:pt x="161" y="290"/>
                        </a:cubicBezTo>
                        <a:cubicBezTo>
                          <a:pt x="169" y="290"/>
                          <a:pt x="177" y="289"/>
                          <a:pt x="185" y="288"/>
                        </a:cubicBezTo>
                        <a:cubicBezTo>
                          <a:pt x="266" y="278"/>
                          <a:pt x="324" y="205"/>
                          <a:pt x="314" y="124"/>
                        </a:cubicBezTo>
                        <a:cubicBezTo>
                          <a:pt x="300" y="53"/>
                          <a:pt x="239" y="1"/>
                          <a:pt x="167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3" name="Google Shape;1263;p8"/>
                  <p:cNvSpPr/>
                  <p:nvPr/>
                </p:nvSpPr>
                <p:spPr>
                  <a:xfrm>
                    <a:off x="1109175" y="3067550"/>
                    <a:ext cx="46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7" extrusionOk="0">
                        <a:moveTo>
                          <a:pt x="95" y="0"/>
                        </a:moveTo>
                        <a:cubicBezTo>
                          <a:pt x="90" y="0"/>
                          <a:pt x="86" y="1"/>
                          <a:pt x="81" y="1"/>
                        </a:cubicBezTo>
                        <a:cubicBezTo>
                          <a:pt x="33" y="6"/>
                          <a:pt x="0" y="49"/>
                          <a:pt x="5" y="95"/>
                        </a:cubicBezTo>
                        <a:cubicBezTo>
                          <a:pt x="14" y="138"/>
                          <a:pt x="50" y="166"/>
                          <a:pt x="92" y="166"/>
                        </a:cubicBezTo>
                        <a:cubicBezTo>
                          <a:pt x="96" y="166"/>
                          <a:pt x="101" y="166"/>
                          <a:pt x="106" y="165"/>
                        </a:cubicBezTo>
                        <a:cubicBezTo>
                          <a:pt x="154" y="160"/>
                          <a:pt x="187" y="117"/>
                          <a:pt x="182" y="72"/>
                        </a:cubicBezTo>
                        <a:cubicBezTo>
                          <a:pt x="173" y="29"/>
                          <a:pt x="135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4" name="Google Shape;1264;p8"/>
                  <p:cNvSpPr/>
                  <p:nvPr/>
                </p:nvSpPr>
                <p:spPr>
                  <a:xfrm>
                    <a:off x="1052750" y="3043200"/>
                    <a:ext cx="4750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170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6" y="7"/>
                          <a:pt x="0" y="50"/>
                          <a:pt x="5" y="95"/>
                        </a:cubicBezTo>
                        <a:cubicBezTo>
                          <a:pt x="12" y="139"/>
                          <a:pt x="52" y="170"/>
                          <a:pt x="95" y="170"/>
                        </a:cubicBezTo>
                        <a:cubicBezTo>
                          <a:pt x="100" y="170"/>
                          <a:pt x="104" y="169"/>
                          <a:pt x="109" y="168"/>
                        </a:cubicBezTo>
                        <a:cubicBezTo>
                          <a:pt x="154" y="163"/>
                          <a:pt x="189" y="121"/>
                          <a:pt x="182" y="73"/>
                        </a:cubicBezTo>
                        <a:cubicBezTo>
                          <a:pt x="175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5" name="Google Shape;1265;p8"/>
                  <p:cNvSpPr/>
                  <p:nvPr/>
                </p:nvSpPr>
                <p:spPr>
                  <a:xfrm>
                    <a:off x="1207775" y="3118800"/>
                    <a:ext cx="870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" h="290" extrusionOk="0">
                        <a:moveTo>
                          <a:pt x="174" y="0"/>
                        </a:moveTo>
                        <a:cubicBezTo>
                          <a:pt x="155" y="0"/>
                          <a:pt x="135" y="4"/>
                          <a:pt x="116" y="12"/>
                        </a:cubicBezTo>
                        <a:cubicBezTo>
                          <a:pt x="38" y="39"/>
                          <a:pt x="0" y="125"/>
                          <a:pt x="33" y="201"/>
                        </a:cubicBezTo>
                        <a:cubicBezTo>
                          <a:pt x="59" y="257"/>
                          <a:pt x="116" y="290"/>
                          <a:pt x="175" y="290"/>
                        </a:cubicBezTo>
                        <a:cubicBezTo>
                          <a:pt x="195" y="290"/>
                          <a:pt x="215" y="286"/>
                          <a:pt x="235" y="279"/>
                        </a:cubicBezTo>
                        <a:cubicBezTo>
                          <a:pt x="310" y="251"/>
                          <a:pt x="348" y="165"/>
                          <a:pt x="315" y="90"/>
                        </a:cubicBezTo>
                        <a:cubicBezTo>
                          <a:pt x="289" y="33"/>
                          <a:pt x="232" y="0"/>
                          <a:pt x="17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6" name="Google Shape;1266;p8"/>
                  <p:cNvSpPr/>
                  <p:nvPr/>
                </p:nvSpPr>
                <p:spPr>
                  <a:xfrm>
                    <a:off x="1166775" y="30916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5" y="0"/>
                        </a:moveTo>
                        <a:cubicBezTo>
                          <a:pt x="156" y="0"/>
                          <a:pt x="136" y="4"/>
                          <a:pt x="117" y="12"/>
                        </a:cubicBezTo>
                        <a:cubicBezTo>
                          <a:pt x="39" y="39"/>
                          <a:pt x="1" y="125"/>
                          <a:pt x="34" y="201"/>
                        </a:cubicBezTo>
                        <a:cubicBezTo>
                          <a:pt x="62" y="256"/>
                          <a:pt x="118" y="290"/>
                          <a:pt x="178" y="290"/>
                        </a:cubicBezTo>
                        <a:cubicBezTo>
                          <a:pt x="197" y="290"/>
                          <a:pt x="216" y="286"/>
                          <a:pt x="235" y="279"/>
                        </a:cubicBezTo>
                        <a:cubicBezTo>
                          <a:pt x="311" y="251"/>
                          <a:pt x="349" y="163"/>
                          <a:pt x="319" y="90"/>
                        </a:cubicBezTo>
                        <a:cubicBezTo>
                          <a:pt x="290" y="33"/>
                          <a:pt x="234" y="0"/>
                          <a:pt x="17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7" name="Google Shape;1267;p8"/>
                  <p:cNvSpPr/>
                  <p:nvPr/>
                </p:nvSpPr>
                <p:spPr>
                  <a:xfrm>
                    <a:off x="1182675" y="3115450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1" y="0"/>
                        </a:moveTo>
                        <a:cubicBezTo>
                          <a:pt x="90" y="0"/>
                          <a:pt x="79" y="2"/>
                          <a:pt x="68" y="7"/>
                        </a:cubicBezTo>
                        <a:cubicBezTo>
                          <a:pt x="23" y="22"/>
                          <a:pt x="0" y="72"/>
                          <a:pt x="21" y="115"/>
                        </a:cubicBezTo>
                        <a:cubicBezTo>
                          <a:pt x="36" y="148"/>
                          <a:pt x="68" y="167"/>
                          <a:pt x="103" y="167"/>
                        </a:cubicBezTo>
                        <a:cubicBezTo>
                          <a:pt x="114" y="167"/>
                          <a:pt x="125" y="165"/>
                          <a:pt x="137" y="161"/>
                        </a:cubicBezTo>
                        <a:cubicBezTo>
                          <a:pt x="179" y="146"/>
                          <a:pt x="202" y="95"/>
                          <a:pt x="184" y="52"/>
                        </a:cubicBezTo>
                        <a:cubicBezTo>
                          <a:pt x="167" y="20"/>
                          <a:pt x="134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8" name="Google Shape;1268;p8"/>
                  <p:cNvSpPr/>
                  <p:nvPr/>
                </p:nvSpPr>
                <p:spPr>
                  <a:xfrm>
                    <a:off x="738550" y="2934900"/>
                    <a:ext cx="872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1" extrusionOk="0">
                        <a:moveTo>
                          <a:pt x="174" y="1"/>
                        </a:moveTo>
                        <a:cubicBezTo>
                          <a:pt x="154" y="1"/>
                          <a:pt x="134" y="4"/>
                          <a:pt x="114" y="12"/>
                        </a:cubicBezTo>
                        <a:cubicBezTo>
                          <a:pt x="38" y="40"/>
                          <a:pt x="1" y="125"/>
                          <a:pt x="33" y="201"/>
                        </a:cubicBezTo>
                        <a:cubicBezTo>
                          <a:pt x="60" y="258"/>
                          <a:pt x="116" y="290"/>
                          <a:pt x="174" y="290"/>
                        </a:cubicBezTo>
                        <a:cubicBezTo>
                          <a:pt x="194" y="290"/>
                          <a:pt x="214" y="287"/>
                          <a:pt x="233" y="279"/>
                        </a:cubicBezTo>
                        <a:cubicBezTo>
                          <a:pt x="311" y="251"/>
                          <a:pt x="349" y="166"/>
                          <a:pt x="316" y="90"/>
                        </a:cubicBezTo>
                        <a:cubicBezTo>
                          <a:pt x="289" y="33"/>
                          <a:pt x="233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9" name="Google Shape;1269;p8"/>
                  <p:cNvSpPr/>
                  <p:nvPr/>
                </p:nvSpPr>
                <p:spPr>
                  <a:xfrm>
                    <a:off x="781975" y="29705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5" y="0"/>
                        </a:moveTo>
                        <a:cubicBezTo>
                          <a:pt x="156" y="0"/>
                          <a:pt x="136" y="4"/>
                          <a:pt x="117" y="12"/>
                        </a:cubicBezTo>
                        <a:cubicBezTo>
                          <a:pt x="39" y="39"/>
                          <a:pt x="1" y="125"/>
                          <a:pt x="34" y="201"/>
                        </a:cubicBezTo>
                        <a:cubicBezTo>
                          <a:pt x="62" y="256"/>
                          <a:pt x="118" y="290"/>
                          <a:pt x="178" y="290"/>
                        </a:cubicBezTo>
                        <a:cubicBezTo>
                          <a:pt x="197" y="290"/>
                          <a:pt x="216" y="286"/>
                          <a:pt x="235" y="279"/>
                        </a:cubicBezTo>
                        <a:cubicBezTo>
                          <a:pt x="311" y="251"/>
                          <a:pt x="349" y="163"/>
                          <a:pt x="319" y="90"/>
                        </a:cubicBezTo>
                        <a:cubicBezTo>
                          <a:pt x="290" y="33"/>
                          <a:pt x="234" y="0"/>
                          <a:pt x="17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0" name="Google Shape;1270;p8"/>
                  <p:cNvSpPr/>
                  <p:nvPr/>
                </p:nvSpPr>
                <p:spPr>
                  <a:xfrm>
                    <a:off x="755875" y="2955125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1" y="1"/>
                        </a:moveTo>
                        <a:cubicBezTo>
                          <a:pt x="91" y="1"/>
                          <a:pt x="80" y="3"/>
                          <a:pt x="69" y="7"/>
                        </a:cubicBezTo>
                        <a:cubicBezTo>
                          <a:pt x="24" y="22"/>
                          <a:pt x="1" y="73"/>
                          <a:pt x="21" y="116"/>
                        </a:cubicBezTo>
                        <a:cubicBezTo>
                          <a:pt x="36" y="148"/>
                          <a:pt x="69" y="168"/>
                          <a:pt x="103" y="168"/>
                        </a:cubicBezTo>
                        <a:cubicBezTo>
                          <a:pt x="115" y="168"/>
                          <a:pt x="126" y="165"/>
                          <a:pt x="137" y="161"/>
                        </a:cubicBezTo>
                        <a:cubicBezTo>
                          <a:pt x="180" y="146"/>
                          <a:pt x="203" y="96"/>
                          <a:pt x="183" y="53"/>
                        </a:cubicBezTo>
                        <a:cubicBezTo>
                          <a:pt x="167" y="20"/>
                          <a:pt x="135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1" name="Google Shape;1271;p8"/>
                  <p:cNvSpPr/>
                  <p:nvPr/>
                </p:nvSpPr>
                <p:spPr>
                  <a:xfrm>
                    <a:off x="758150" y="2926900"/>
                    <a:ext cx="500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" h="167" extrusionOk="0">
                        <a:moveTo>
                          <a:pt x="99" y="0"/>
                        </a:moveTo>
                        <a:cubicBezTo>
                          <a:pt x="88" y="0"/>
                          <a:pt x="77" y="2"/>
                          <a:pt x="66" y="7"/>
                        </a:cubicBezTo>
                        <a:cubicBezTo>
                          <a:pt x="21" y="22"/>
                          <a:pt x="1" y="72"/>
                          <a:pt x="18" y="115"/>
                        </a:cubicBezTo>
                        <a:cubicBezTo>
                          <a:pt x="34" y="147"/>
                          <a:pt x="66" y="167"/>
                          <a:pt x="101" y="167"/>
                        </a:cubicBezTo>
                        <a:cubicBezTo>
                          <a:pt x="112" y="167"/>
                          <a:pt x="123" y="165"/>
                          <a:pt x="134" y="160"/>
                        </a:cubicBezTo>
                        <a:cubicBezTo>
                          <a:pt x="177" y="145"/>
                          <a:pt x="200" y="95"/>
                          <a:pt x="182" y="52"/>
                        </a:cubicBezTo>
                        <a:cubicBezTo>
                          <a:pt x="165" y="20"/>
                          <a:pt x="132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2" name="Google Shape;1272;p8"/>
                  <p:cNvSpPr/>
                  <p:nvPr/>
                </p:nvSpPr>
                <p:spPr>
                  <a:xfrm>
                    <a:off x="1150825" y="3098550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6" y="1"/>
                        </a:moveTo>
                        <a:cubicBezTo>
                          <a:pt x="91" y="1"/>
                          <a:pt x="87" y="1"/>
                          <a:pt x="82" y="2"/>
                        </a:cubicBezTo>
                        <a:cubicBezTo>
                          <a:pt x="34" y="7"/>
                          <a:pt x="1" y="50"/>
                          <a:pt x="6" y="98"/>
                        </a:cubicBezTo>
                        <a:cubicBezTo>
                          <a:pt x="15" y="139"/>
                          <a:pt x="53" y="167"/>
                          <a:pt x="93" y="167"/>
                        </a:cubicBezTo>
                        <a:cubicBezTo>
                          <a:pt x="98" y="167"/>
                          <a:pt x="102" y="167"/>
                          <a:pt x="107" y="166"/>
                        </a:cubicBezTo>
                        <a:cubicBezTo>
                          <a:pt x="155" y="161"/>
                          <a:pt x="188" y="118"/>
                          <a:pt x="183" y="73"/>
                        </a:cubicBezTo>
                        <a:cubicBezTo>
                          <a:pt x="173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3" name="Google Shape;1273;p8"/>
                  <p:cNvSpPr/>
                  <p:nvPr/>
                </p:nvSpPr>
                <p:spPr>
                  <a:xfrm>
                    <a:off x="927300" y="3042875"/>
                    <a:ext cx="23100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4" h="812" extrusionOk="0">
                        <a:moveTo>
                          <a:pt x="462" y="0"/>
                        </a:moveTo>
                        <a:cubicBezTo>
                          <a:pt x="441" y="0"/>
                          <a:pt x="420" y="2"/>
                          <a:pt x="399" y="5"/>
                        </a:cubicBezTo>
                        <a:cubicBezTo>
                          <a:pt x="164" y="38"/>
                          <a:pt x="0" y="244"/>
                          <a:pt x="36" y="464"/>
                        </a:cubicBezTo>
                        <a:cubicBezTo>
                          <a:pt x="68" y="666"/>
                          <a:pt x="250" y="811"/>
                          <a:pt x="461" y="811"/>
                        </a:cubicBezTo>
                        <a:cubicBezTo>
                          <a:pt x="482" y="811"/>
                          <a:pt x="503" y="810"/>
                          <a:pt x="525" y="807"/>
                        </a:cubicBezTo>
                        <a:cubicBezTo>
                          <a:pt x="762" y="774"/>
                          <a:pt x="923" y="567"/>
                          <a:pt x="888" y="348"/>
                        </a:cubicBezTo>
                        <a:cubicBezTo>
                          <a:pt x="856" y="146"/>
                          <a:pt x="673" y="0"/>
                          <a:pt x="46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4" name="Google Shape;1274;p8"/>
                  <p:cNvSpPr/>
                  <p:nvPr/>
                </p:nvSpPr>
                <p:spPr>
                  <a:xfrm>
                    <a:off x="889275" y="3099650"/>
                    <a:ext cx="12525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" h="448" extrusionOk="0">
                        <a:moveTo>
                          <a:pt x="253" y="0"/>
                        </a:moveTo>
                        <a:cubicBezTo>
                          <a:pt x="240" y="0"/>
                          <a:pt x="228" y="1"/>
                          <a:pt x="215" y="3"/>
                        </a:cubicBezTo>
                        <a:cubicBezTo>
                          <a:pt x="89" y="16"/>
                          <a:pt x="1" y="129"/>
                          <a:pt x="16" y="256"/>
                        </a:cubicBezTo>
                        <a:cubicBezTo>
                          <a:pt x="37" y="368"/>
                          <a:pt x="137" y="447"/>
                          <a:pt x="249" y="447"/>
                        </a:cubicBezTo>
                        <a:cubicBezTo>
                          <a:pt x="261" y="447"/>
                          <a:pt x="272" y="446"/>
                          <a:pt x="283" y="445"/>
                        </a:cubicBezTo>
                        <a:cubicBezTo>
                          <a:pt x="409" y="430"/>
                          <a:pt x="500" y="316"/>
                          <a:pt x="482" y="192"/>
                        </a:cubicBezTo>
                        <a:cubicBezTo>
                          <a:pt x="462" y="79"/>
                          <a:pt x="364" y="0"/>
                          <a:pt x="25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5" name="Google Shape;1275;p8"/>
                  <p:cNvSpPr/>
                  <p:nvPr/>
                </p:nvSpPr>
                <p:spPr>
                  <a:xfrm>
                    <a:off x="935550" y="3079375"/>
                    <a:ext cx="815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0" extrusionOk="0">
                        <a:moveTo>
                          <a:pt x="166" y="1"/>
                        </a:moveTo>
                        <a:cubicBezTo>
                          <a:pt x="158" y="1"/>
                          <a:pt x="150" y="1"/>
                          <a:pt x="142" y="2"/>
                        </a:cubicBezTo>
                        <a:cubicBezTo>
                          <a:pt x="59" y="10"/>
                          <a:pt x="1" y="86"/>
                          <a:pt x="11" y="166"/>
                        </a:cubicBezTo>
                        <a:cubicBezTo>
                          <a:pt x="24" y="239"/>
                          <a:pt x="89" y="289"/>
                          <a:pt x="161" y="289"/>
                        </a:cubicBezTo>
                        <a:cubicBezTo>
                          <a:pt x="169" y="289"/>
                          <a:pt x="177" y="289"/>
                          <a:pt x="185" y="287"/>
                        </a:cubicBezTo>
                        <a:cubicBezTo>
                          <a:pt x="265" y="280"/>
                          <a:pt x="326" y="204"/>
                          <a:pt x="316" y="123"/>
                        </a:cubicBezTo>
                        <a:cubicBezTo>
                          <a:pt x="300" y="51"/>
                          <a:pt x="237" y="1"/>
                          <a:pt x="16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6" name="Google Shape;1276;p8"/>
                  <p:cNvSpPr/>
                  <p:nvPr/>
                </p:nvSpPr>
                <p:spPr>
                  <a:xfrm>
                    <a:off x="903025" y="3043500"/>
                    <a:ext cx="810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1" extrusionOk="0">
                        <a:moveTo>
                          <a:pt x="164" y="1"/>
                        </a:moveTo>
                        <a:cubicBezTo>
                          <a:pt x="156" y="1"/>
                          <a:pt x="147" y="1"/>
                          <a:pt x="139" y="3"/>
                        </a:cubicBezTo>
                        <a:cubicBezTo>
                          <a:pt x="58" y="13"/>
                          <a:pt x="0" y="86"/>
                          <a:pt x="11" y="167"/>
                        </a:cubicBezTo>
                        <a:cubicBezTo>
                          <a:pt x="24" y="238"/>
                          <a:pt x="87" y="290"/>
                          <a:pt x="158" y="290"/>
                        </a:cubicBezTo>
                        <a:cubicBezTo>
                          <a:pt x="167" y="290"/>
                          <a:pt x="176" y="289"/>
                          <a:pt x="185" y="288"/>
                        </a:cubicBezTo>
                        <a:cubicBezTo>
                          <a:pt x="265" y="280"/>
                          <a:pt x="323" y="207"/>
                          <a:pt x="313" y="126"/>
                        </a:cubicBezTo>
                        <a:cubicBezTo>
                          <a:pt x="300" y="51"/>
                          <a:pt x="237" y="1"/>
                          <a:pt x="16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7" name="Google Shape;1277;p8"/>
                  <p:cNvSpPr/>
                  <p:nvPr/>
                </p:nvSpPr>
                <p:spPr>
                  <a:xfrm>
                    <a:off x="877750" y="3076575"/>
                    <a:ext cx="810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1" extrusionOk="0">
                        <a:moveTo>
                          <a:pt x="166" y="1"/>
                        </a:moveTo>
                        <a:cubicBezTo>
                          <a:pt x="157" y="1"/>
                          <a:pt x="148" y="2"/>
                          <a:pt x="139" y="3"/>
                        </a:cubicBezTo>
                        <a:cubicBezTo>
                          <a:pt x="58" y="11"/>
                          <a:pt x="0" y="84"/>
                          <a:pt x="10" y="165"/>
                        </a:cubicBezTo>
                        <a:cubicBezTo>
                          <a:pt x="24" y="240"/>
                          <a:pt x="87" y="290"/>
                          <a:pt x="160" y="290"/>
                        </a:cubicBezTo>
                        <a:cubicBezTo>
                          <a:pt x="168" y="290"/>
                          <a:pt x="176" y="290"/>
                          <a:pt x="184" y="288"/>
                        </a:cubicBezTo>
                        <a:cubicBezTo>
                          <a:pt x="265" y="278"/>
                          <a:pt x="323" y="205"/>
                          <a:pt x="313" y="124"/>
                        </a:cubicBezTo>
                        <a:cubicBezTo>
                          <a:pt x="300" y="53"/>
                          <a:pt x="238" y="1"/>
                          <a:pt x="16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8" name="Google Shape;1278;p8"/>
                  <p:cNvSpPr/>
                  <p:nvPr/>
                </p:nvSpPr>
                <p:spPr>
                  <a:xfrm>
                    <a:off x="968900" y="3094250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8" y="1"/>
                        </a:moveTo>
                        <a:cubicBezTo>
                          <a:pt x="92" y="1"/>
                          <a:pt x="87" y="1"/>
                          <a:pt x="81" y="3"/>
                        </a:cubicBezTo>
                        <a:cubicBezTo>
                          <a:pt x="33" y="5"/>
                          <a:pt x="1" y="48"/>
                          <a:pt x="6" y="96"/>
                        </a:cubicBezTo>
                        <a:cubicBezTo>
                          <a:pt x="15" y="139"/>
                          <a:pt x="50" y="168"/>
                          <a:pt x="92" y="168"/>
                        </a:cubicBezTo>
                        <a:cubicBezTo>
                          <a:pt x="97" y="168"/>
                          <a:pt x="102" y="167"/>
                          <a:pt x="106" y="166"/>
                        </a:cubicBezTo>
                        <a:cubicBezTo>
                          <a:pt x="154" y="161"/>
                          <a:pt x="187" y="119"/>
                          <a:pt x="182" y="71"/>
                        </a:cubicBezTo>
                        <a:cubicBezTo>
                          <a:pt x="173" y="31"/>
                          <a:pt x="137" y="1"/>
                          <a:pt x="98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9" name="Google Shape;1279;p8"/>
                  <p:cNvSpPr/>
                  <p:nvPr/>
                </p:nvSpPr>
                <p:spPr>
                  <a:xfrm>
                    <a:off x="912475" y="3069950"/>
                    <a:ext cx="470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7" extrusionOk="0">
                        <a:moveTo>
                          <a:pt x="95" y="0"/>
                        </a:moveTo>
                        <a:cubicBezTo>
                          <a:pt x="91" y="0"/>
                          <a:pt x="86" y="0"/>
                          <a:pt x="81" y="1"/>
                        </a:cubicBezTo>
                        <a:cubicBezTo>
                          <a:pt x="33" y="6"/>
                          <a:pt x="1" y="49"/>
                          <a:pt x="6" y="94"/>
                        </a:cubicBezTo>
                        <a:cubicBezTo>
                          <a:pt x="15" y="137"/>
                          <a:pt x="50" y="166"/>
                          <a:pt x="92" y="166"/>
                        </a:cubicBezTo>
                        <a:cubicBezTo>
                          <a:pt x="97" y="166"/>
                          <a:pt x="102" y="166"/>
                          <a:pt x="107" y="165"/>
                        </a:cubicBezTo>
                        <a:cubicBezTo>
                          <a:pt x="155" y="160"/>
                          <a:pt x="187" y="117"/>
                          <a:pt x="182" y="72"/>
                        </a:cubicBezTo>
                        <a:cubicBezTo>
                          <a:pt x="173" y="29"/>
                          <a:pt x="136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0" name="Google Shape;1280;p8"/>
                  <p:cNvSpPr/>
                  <p:nvPr/>
                </p:nvSpPr>
                <p:spPr>
                  <a:xfrm>
                    <a:off x="985725" y="3047800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9" y="0"/>
                        </a:moveTo>
                        <a:cubicBezTo>
                          <a:pt x="93" y="0"/>
                          <a:pt x="87" y="1"/>
                          <a:pt x="82" y="2"/>
                        </a:cubicBezTo>
                        <a:cubicBezTo>
                          <a:pt x="34" y="5"/>
                          <a:pt x="1" y="47"/>
                          <a:pt x="6" y="95"/>
                        </a:cubicBezTo>
                        <a:cubicBezTo>
                          <a:pt x="15" y="138"/>
                          <a:pt x="52" y="167"/>
                          <a:pt x="93" y="167"/>
                        </a:cubicBezTo>
                        <a:cubicBezTo>
                          <a:pt x="97" y="167"/>
                          <a:pt x="102" y="167"/>
                          <a:pt x="107" y="166"/>
                        </a:cubicBezTo>
                        <a:cubicBezTo>
                          <a:pt x="155" y="161"/>
                          <a:pt x="187" y="118"/>
                          <a:pt x="182" y="70"/>
                        </a:cubicBezTo>
                        <a:cubicBezTo>
                          <a:pt x="174" y="30"/>
                          <a:pt x="139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1" name="Google Shape;1281;p8"/>
                  <p:cNvSpPr/>
                  <p:nvPr/>
                </p:nvSpPr>
                <p:spPr>
                  <a:xfrm>
                    <a:off x="816350" y="2996950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3" y="1"/>
                        </a:moveTo>
                        <a:cubicBezTo>
                          <a:pt x="241" y="1"/>
                          <a:pt x="229" y="2"/>
                          <a:pt x="217" y="4"/>
                        </a:cubicBezTo>
                        <a:cubicBezTo>
                          <a:pt x="91" y="19"/>
                          <a:pt x="0" y="132"/>
                          <a:pt x="15" y="256"/>
                        </a:cubicBezTo>
                        <a:cubicBezTo>
                          <a:pt x="38" y="369"/>
                          <a:pt x="136" y="448"/>
                          <a:pt x="247" y="448"/>
                        </a:cubicBezTo>
                        <a:cubicBezTo>
                          <a:pt x="260" y="448"/>
                          <a:pt x="273" y="447"/>
                          <a:pt x="285" y="445"/>
                        </a:cubicBezTo>
                        <a:cubicBezTo>
                          <a:pt x="409" y="432"/>
                          <a:pt x="500" y="319"/>
                          <a:pt x="484" y="193"/>
                        </a:cubicBezTo>
                        <a:cubicBezTo>
                          <a:pt x="464" y="81"/>
                          <a:pt x="364" y="1"/>
                          <a:pt x="25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2" name="Google Shape;1282;p8"/>
                  <p:cNvSpPr/>
                  <p:nvPr/>
                </p:nvSpPr>
                <p:spPr>
                  <a:xfrm>
                    <a:off x="831225" y="3010275"/>
                    <a:ext cx="815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1" extrusionOk="0">
                        <a:moveTo>
                          <a:pt x="164" y="1"/>
                        </a:moveTo>
                        <a:cubicBezTo>
                          <a:pt x="157" y="1"/>
                          <a:pt x="149" y="1"/>
                          <a:pt x="142" y="3"/>
                        </a:cubicBezTo>
                        <a:cubicBezTo>
                          <a:pt x="58" y="13"/>
                          <a:pt x="0" y="86"/>
                          <a:pt x="10" y="167"/>
                        </a:cubicBezTo>
                        <a:cubicBezTo>
                          <a:pt x="24" y="238"/>
                          <a:pt x="87" y="290"/>
                          <a:pt x="158" y="290"/>
                        </a:cubicBezTo>
                        <a:cubicBezTo>
                          <a:pt x="167" y="290"/>
                          <a:pt x="175" y="289"/>
                          <a:pt x="184" y="288"/>
                        </a:cubicBezTo>
                        <a:cubicBezTo>
                          <a:pt x="265" y="280"/>
                          <a:pt x="326" y="207"/>
                          <a:pt x="316" y="126"/>
                        </a:cubicBezTo>
                        <a:cubicBezTo>
                          <a:pt x="300" y="53"/>
                          <a:pt x="236" y="1"/>
                          <a:pt x="16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3" name="Google Shape;1283;p8"/>
                  <p:cNvSpPr/>
                  <p:nvPr/>
                </p:nvSpPr>
                <p:spPr>
                  <a:xfrm>
                    <a:off x="798700" y="2974450"/>
                    <a:ext cx="807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291" extrusionOk="0">
                        <a:moveTo>
                          <a:pt x="166" y="1"/>
                        </a:moveTo>
                        <a:cubicBezTo>
                          <a:pt x="157" y="1"/>
                          <a:pt x="148" y="2"/>
                          <a:pt x="139" y="3"/>
                        </a:cubicBezTo>
                        <a:cubicBezTo>
                          <a:pt x="58" y="11"/>
                          <a:pt x="0" y="84"/>
                          <a:pt x="10" y="165"/>
                        </a:cubicBezTo>
                        <a:cubicBezTo>
                          <a:pt x="24" y="238"/>
                          <a:pt x="89" y="290"/>
                          <a:pt x="161" y="290"/>
                        </a:cubicBezTo>
                        <a:cubicBezTo>
                          <a:pt x="169" y="290"/>
                          <a:pt x="177" y="290"/>
                          <a:pt x="184" y="288"/>
                        </a:cubicBezTo>
                        <a:cubicBezTo>
                          <a:pt x="265" y="278"/>
                          <a:pt x="323" y="205"/>
                          <a:pt x="313" y="124"/>
                        </a:cubicBezTo>
                        <a:cubicBezTo>
                          <a:pt x="299" y="53"/>
                          <a:pt x="238" y="1"/>
                          <a:pt x="16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4" name="Google Shape;1284;p8"/>
                  <p:cNvSpPr/>
                  <p:nvPr/>
                </p:nvSpPr>
                <p:spPr>
                  <a:xfrm>
                    <a:off x="773425" y="3007500"/>
                    <a:ext cx="80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290" extrusionOk="0">
                        <a:moveTo>
                          <a:pt x="163" y="1"/>
                        </a:moveTo>
                        <a:cubicBezTo>
                          <a:pt x="155" y="1"/>
                          <a:pt x="147" y="1"/>
                          <a:pt x="139" y="3"/>
                        </a:cubicBezTo>
                        <a:cubicBezTo>
                          <a:pt x="58" y="10"/>
                          <a:pt x="0" y="86"/>
                          <a:pt x="10" y="167"/>
                        </a:cubicBezTo>
                        <a:cubicBezTo>
                          <a:pt x="24" y="239"/>
                          <a:pt x="86" y="290"/>
                          <a:pt x="160" y="290"/>
                        </a:cubicBezTo>
                        <a:cubicBezTo>
                          <a:pt x="168" y="290"/>
                          <a:pt x="176" y="289"/>
                          <a:pt x="184" y="288"/>
                        </a:cubicBezTo>
                        <a:cubicBezTo>
                          <a:pt x="265" y="280"/>
                          <a:pt x="323" y="204"/>
                          <a:pt x="313" y="124"/>
                        </a:cubicBezTo>
                        <a:cubicBezTo>
                          <a:pt x="299" y="51"/>
                          <a:pt x="234" y="1"/>
                          <a:pt x="1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5" name="Google Shape;1285;p8"/>
                  <p:cNvSpPr/>
                  <p:nvPr/>
                </p:nvSpPr>
                <p:spPr>
                  <a:xfrm>
                    <a:off x="864575" y="3025175"/>
                    <a:ext cx="46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7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3" y="7"/>
                          <a:pt x="0" y="50"/>
                          <a:pt x="8" y="95"/>
                        </a:cubicBezTo>
                        <a:cubicBezTo>
                          <a:pt x="15" y="138"/>
                          <a:pt x="52" y="167"/>
                          <a:pt x="92" y="167"/>
                        </a:cubicBezTo>
                        <a:cubicBezTo>
                          <a:pt x="97" y="167"/>
                          <a:pt x="102" y="166"/>
                          <a:pt x="106" y="166"/>
                        </a:cubicBezTo>
                        <a:cubicBezTo>
                          <a:pt x="154" y="161"/>
                          <a:pt x="187" y="118"/>
                          <a:pt x="182" y="72"/>
                        </a:cubicBezTo>
                        <a:cubicBezTo>
                          <a:pt x="173" y="29"/>
                          <a:pt x="137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6" name="Google Shape;1286;p8"/>
                  <p:cNvSpPr/>
                  <p:nvPr/>
                </p:nvSpPr>
                <p:spPr>
                  <a:xfrm>
                    <a:off x="808150" y="3000850"/>
                    <a:ext cx="470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7" extrusionOk="0">
                        <a:moveTo>
                          <a:pt x="95" y="0"/>
                        </a:moveTo>
                        <a:cubicBezTo>
                          <a:pt x="90" y="0"/>
                          <a:pt x="86" y="1"/>
                          <a:pt x="81" y="1"/>
                        </a:cubicBezTo>
                        <a:cubicBezTo>
                          <a:pt x="33" y="6"/>
                          <a:pt x="0" y="49"/>
                          <a:pt x="5" y="97"/>
                        </a:cubicBezTo>
                        <a:cubicBezTo>
                          <a:pt x="15" y="138"/>
                          <a:pt x="50" y="167"/>
                          <a:pt x="92" y="167"/>
                        </a:cubicBezTo>
                        <a:cubicBezTo>
                          <a:pt x="96" y="167"/>
                          <a:pt x="101" y="166"/>
                          <a:pt x="106" y="165"/>
                        </a:cubicBezTo>
                        <a:cubicBezTo>
                          <a:pt x="152" y="160"/>
                          <a:pt x="187" y="117"/>
                          <a:pt x="182" y="72"/>
                        </a:cubicBezTo>
                        <a:cubicBezTo>
                          <a:pt x="173" y="29"/>
                          <a:pt x="135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7" name="Google Shape;1287;p8"/>
                  <p:cNvSpPr/>
                  <p:nvPr/>
                </p:nvSpPr>
                <p:spPr>
                  <a:xfrm>
                    <a:off x="805625" y="3046225"/>
                    <a:ext cx="4700" cy="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9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6" y="7"/>
                          <a:pt x="1" y="50"/>
                          <a:pt x="8" y="98"/>
                        </a:cubicBezTo>
                        <a:cubicBezTo>
                          <a:pt x="15" y="140"/>
                          <a:pt x="55" y="169"/>
                          <a:pt x="97" y="169"/>
                        </a:cubicBezTo>
                        <a:cubicBezTo>
                          <a:pt x="100" y="169"/>
                          <a:pt x="103" y="169"/>
                          <a:pt x="106" y="168"/>
                        </a:cubicBezTo>
                        <a:cubicBezTo>
                          <a:pt x="154" y="163"/>
                          <a:pt x="187" y="121"/>
                          <a:pt x="182" y="73"/>
                        </a:cubicBezTo>
                        <a:cubicBezTo>
                          <a:pt x="175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8" name="Google Shape;1288;p8"/>
                  <p:cNvSpPr/>
                  <p:nvPr/>
                </p:nvSpPr>
                <p:spPr>
                  <a:xfrm>
                    <a:off x="844400" y="3003250"/>
                    <a:ext cx="24600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11" extrusionOk="0">
                        <a:moveTo>
                          <a:pt x="495" y="0"/>
                        </a:moveTo>
                        <a:cubicBezTo>
                          <a:pt x="339" y="0"/>
                          <a:pt x="188" y="80"/>
                          <a:pt x="111" y="218"/>
                        </a:cubicBezTo>
                        <a:cubicBezTo>
                          <a:pt x="0" y="417"/>
                          <a:pt x="84" y="662"/>
                          <a:pt x="295" y="765"/>
                        </a:cubicBezTo>
                        <a:cubicBezTo>
                          <a:pt x="359" y="796"/>
                          <a:pt x="427" y="811"/>
                          <a:pt x="493" y="811"/>
                        </a:cubicBezTo>
                        <a:cubicBezTo>
                          <a:pt x="649" y="811"/>
                          <a:pt x="799" y="731"/>
                          <a:pt x="875" y="591"/>
                        </a:cubicBezTo>
                        <a:cubicBezTo>
                          <a:pt x="984" y="392"/>
                          <a:pt x="903" y="148"/>
                          <a:pt x="691" y="44"/>
                        </a:cubicBezTo>
                        <a:cubicBezTo>
                          <a:pt x="628" y="14"/>
                          <a:pt x="561" y="0"/>
                          <a:pt x="4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9" name="Google Shape;1289;p8"/>
                  <p:cNvSpPr/>
                  <p:nvPr/>
                </p:nvSpPr>
                <p:spPr>
                  <a:xfrm>
                    <a:off x="1002000" y="3010700"/>
                    <a:ext cx="24600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11" extrusionOk="0">
                        <a:moveTo>
                          <a:pt x="491" y="1"/>
                        </a:moveTo>
                        <a:cubicBezTo>
                          <a:pt x="335" y="1"/>
                          <a:pt x="185" y="81"/>
                          <a:pt x="109" y="220"/>
                        </a:cubicBezTo>
                        <a:cubicBezTo>
                          <a:pt x="0" y="417"/>
                          <a:pt x="81" y="661"/>
                          <a:pt x="293" y="765"/>
                        </a:cubicBezTo>
                        <a:cubicBezTo>
                          <a:pt x="356" y="796"/>
                          <a:pt x="424" y="811"/>
                          <a:pt x="491" y="811"/>
                        </a:cubicBezTo>
                        <a:cubicBezTo>
                          <a:pt x="647" y="811"/>
                          <a:pt x="797" y="730"/>
                          <a:pt x="873" y="591"/>
                        </a:cubicBezTo>
                        <a:cubicBezTo>
                          <a:pt x="984" y="392"/>
                          <a:pt x="901" y="150"/>
                          <a:pt x="689" y="46"/>
                        </a:cubicBezTo>
                        <a:cubicBezTo>
                          <a:pt x="625" y="15"/>
                          <a:pt x="558" y="1"/>
                          <a:pt x="49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0" name="Google Shape;1290;p8"/>
                  <p:cNvSpPr/>
                  <p:nvPr/>
                </p:nvSpPr>
                <p:spPr>
                  <a:xfrm>
                    <a:off x="1164275" y="3144150"/>
                    <a:ext cx="24550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2" h="812" extrusionOk="0">
                        <a:moveTo>
                          <a:pt x="491" y="1"/>
                        </a:moveTo>
                        <a:cubicBezTo>
                          <a:pt x="335" y="1"/>
                          <a:pt x="184" y="81"/>
                          <a:pt x="109" y="220"/>
                        </a:cubicBezTo>
                        <a:cubicBezTo>
                          <a:pt x="0" y="420"/>
                          <a:pt x="81" y="664"/>
                          <a:pt x="293" y="768"/>
                        </a:cubicBezTo>
                        <a:cubicBezTo>
                          <a:pt x="355" y="798"/>
                          <a:pt x="422" y="812"/>
                          <a:pt x="488" y="812"/>
                        </a:cubicBezTo>
                        <a:cubicBezTo>
                          <a:pt x="645" y="812"/>
                          <a:pt x="796" y="732"/>
                          <a:pt x="873" y="594"/>
                        </a:cubicBezTo>
                        <a:cubicBezTo>
                          <a:pt x="981" y="394"/>
                          <a:pt x="900" y="150"/>
                          <a:pt x="688" y="47"/>
                        </a:cubicBezTo>
                        <a:cubicBezTo>
                          <a:pt x="625" y="16"/>
                          <a:pt x="557" y="1"/>
                          <a:pt x="49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1" name="Google Shape;1291;p8"/>
                  <p:cNvSpPr/>
                  <p:nvPr/>
                </p:nvSpPr>
                <p:spPr>
                  <a:xfrm>
                    <a:off x="725125" y="2905550"/>
                    <a:ext cx="24675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" h="812" extrusionOk="0">
                        <a:moveTo>
                          <a:pt x="493" y="0"/>
                        </a:moveTo>
                        <a:cubicBezTo>
                          <a:pt x="337" y="0"/>
                          <a:pt x="187" y="81"/>
                          <a:pt x="111" y="220"/>
                        </a:cubicBezTo>
                        <a:cubicBezTo>
                          <a:pt x="0" y="419"/>
                          <a:pt x="84" y="664"/>
                          <a:pt x="295" y="767"/>
                        </a:cubicBezTo>
                        <a:cubicBezTo>
                          <a:pt x="359" y="797"/>
                          <a:pt x="426" y="812"/>
                          <a:pt x="493" y="812"/>
                        </a:cubicBezTo>
                        <a:cubicBezTo>
                          <a:pt x="649" y="812"/>
                          <a:pt x="799" y="733"/>
                          <a:pt x="875" y="593"/>
                        </a:cubicBezTo>
                        <a:cubicBezTo>
                          <a:pt x="986" y="394"/>
                          <a:pt x="903" y="150"/>
                          <a:pt x="691" y="46"/>
                        </a:cubicBezTo>
                        <a:cubicBezTo>
                          <a:pt x="628" y="15"/>
                          <a:pt x="560" y="0"/>
                          <a:pt x="49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8"/>
                  <p:cNvSpPr/>
                  <p:nvPr/>
                </p:nvSpPr>
                <p:spPr>
                  <a:xfrm>
                    <a:off x="801725" y="3023675"/>
                    <a:ext cx="13450" cy="1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" h="446" extrusionOk="0">
                        <a:moveTo>
                          <a:pt x="269" y="1"/>
                        </a:moveTo>
                        <a:cubicBezTo>
                          <a:pt x="185" y="1"/>
                          <a:pt x="104" y="45"/>
                          <a:pt x="58" y="122"/>
                        </a:cubicBezTo>
                        <a:cubicBezTo>
                          <a:pt x="0" y="231"/>
                          <a:pt x="46" y="369"/>
                          <a:pt x="159" y="420"/>
                        </a:cubicBezTo>
                        <a:cubicBezTo>
                          <a:pt x="194" y="437"/>
                          <a:pt x="232" y="446"/>
                          <a:pt x="268" y="446"/>
                        </a:cubicBezTo>
                        <a:cubicBezTo>
                          <a:pt x="353" y="446"/>
                          <a:pt x="434" y="402"/>
                          <a:pt x="479" y="327"/>
                        </a:cubicBezTo>
                        <a:cubicBezTo>
                          <a:pt x="537" y="216"/>
                          <a:pt x="492" y="77"/>
                          <a:pt x="376" y="26"/>
                        </a:cubicBezTo>
                        <a:cubicBezTo>
                          <a:pt x="342" y="9"/>
                          <a:pt x="305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8"/>
                  <p:cNvSpPr/>
                  <p:nvPr/>
                </p:nvSpPr>
                <p:spPr>
                  <a:xfrm>
                    <a:off x="761825" y="2968200"/>
                    <a:ext cx="13450" cy="1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" h="445" extrusionOk="0">
                        <a:moveTo>
                          <a:pt x="267" y="0"/>
                        </a:moveTo>
                        <a:cubicBezTo>
                          <a:pt x="184" y="0"/>
                          <a:pt x="103" y="43"/>
                          <a:pt x="58" y="120"/>
                        </a:cubicBezTo>
                        <a:cubicBezTo>
                          <a:pt x="0" y="231"/>
                          <a:pt x="45" y="367"/>
                          <a:pt x="161" y="420"/>
                        </a:cubicBezTo>
                        <a:cubicBezTo>
                          <a:pt x="196" y="437"/>
                          <a:pt x="232" y="445"/>
                          <a:pt x="268" y="445"/>
                        </a:cubicBezTo>
                        <a:cubicBezTo>
                          <a:pt x="352" y="445"/>
                          <a:pt x="433" y="402"/>
                          <a:pt x="479" y="324"/>
                        </a:cubicBezTo>
                        <a:cubicBezTo>
                          <a:pt x="537" y="216"/>
                          <a:pt x="492" y="77"/>
                          <a:pt x="378" y="26"/>
                        </a:cubicBezTo>
                        <a:cubicBezTo>
                          <a:pt x="343" y="9"/>
                          <a:pt x="305" y="0"/>
                          <a:pt x="267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8"/>
                  <p:cNvSpPr/>
                  <p:nvPr/>
                </p:nvSpPr>
                <p:spPr>
                  <a:xfrm>
                    <a:off x="834375" y="3034500"/>
                    <a:ext cx="8775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" h="292" extrusionOk="0">
                        <a:moveTo>
                          <a:pt x="177" y="0"/>
                        </a:moveTo>
                        <a:cubicBezTo>
                          <a:pt x="122" y="0"/>
                          <a:pt x="69" y="29"/>
                          <a:pt x="41" y="80"/>
                        </a:cubicBezTo>
                        <a:cubicBezTo>
                          <a:pt x="0" y="151"/>
                          <a:pt x="31" y="242"/>
                          <a:pt x="106" y="274"/>
                        </a:cubicBezTo>
                        <a:cubicBezTo>
                          <a:pt x="128" y="286"/>
                          <a:pt x="152" y="291"/>
                          <a:pt x="176" y="291"/>
                        </a:cubicBezTo>
                        <a:cubicBezTo>
                          <a:pt x="230" y="291"/>
                          <a:pt x="283" y="262"/>
                          <a:pt x="313" y="211"/>
                        </a:cubicBezTo>
                        <a:cubicBezTo>
                          <a:pt x="351" y="141"/>
                          <a:pt x="321" y="50"/>
                          <a:pt x="248" y="17"/>
                        </a:cubicBezTo>
                        <a:cubicBezTo>
                          <a:pt x="225" y="6"/>
                          <a:pt x="200" y="0"/>
                          <a:pt x="177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8"/>
                  <p:cNvSpPr/>
                  <p:nvPr/>
                </p:nvSpPr>
                <p:spPr>
                  <a:xfrm>
                    <a:off x="830150" y="2987525"/>
                    <a:ext cx="877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" h="291" extrusionOk="0">
                        <a:moveTo>
                          <a:pt x="177" y="1"/>
                        </a:moveTo>
                        <a:cubicBezTo>
                          <a:pt x="122" y="1"/>
                          <a:pt x="69" y="30"/>
                          <a:pt x="41" y="81"/>
                        </a:cubicBezTo>
                        <a:cubicBezTo>
                          <a:pt x="0" y="151"/>
                          <a:pt x="31" y="242"/>
                          <a:pt x="106" y="275"/>
                        </a:cubicBezTo>
                        <a:cubicBezTo>
                          <a:pt x="128" y="285"/>
                          <a:pt x="151" y="290"/>
                          <a:pt x="174" y="290"/>
                        </a:cubicBezTo>
                        <a:cubicBezTo>
                          <a:pt x="229" y="290"/>
                          <a:pt x="283" y="262"/>
                          <a:pt x="313" y="212"/>
                        </a:cubicBezTo>
                        <a:cubicBezTo>
                          <a:pt x="351" y="139"/>
                          <a:pt x="321" y="50"/>
                          <a:pt x="248" y="18"/>
                        </a:cubicBezTo>
                        <a:cubicBezTo>
                          <a:pt x="225" y="6"/>
                          <a:pt x="200" y="1"/>
                          <a:pt x="177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8"/>
                  <p:cNvSpPr/>
                  <p:nvPr/>
                </p:nvSpPr>
                <p:spPr>
                  <a:xfrm>
                    <a:off x="789175" y="30005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4" y="0"/>
                        </a:moveTo>
                        <a:cubicBezTo>
                          <a:pt x="119" y="0"/>
                          <a:pt x="66" y="29"/>
                          <a:pt x="38" y="80"/>
                        </a:cubicBezTo>
                        <a:cubicBezTo>
                          <a:pt x="0" y="151"/>
                          <a:pt x="28" y="239"/>
                          <a:pt x="104" y="274"/>
                        </a:cubicBezTo>
                        <a:cubicBezTo>
                          <a:pt x="125" y="285"/>
                          <a:pt x="148" y="289"/>
                          <a:pt x="171" y="289"/>
                        </a:cubicBezTo>
                        <a:cubicBezTo>
                          <a:pt x="226" y="289"/>
                          <a:pt x="280" y="261"/>
                          <a:pt x="311" y="211"/>
                        </a:cubicBezTo>
                        <a:cubicBezTo>
                          <a:pt x="348" y="138"/>
                          <a:pt x="318" y="50"/>
                          <a:pt x="245" y="17"/>
                        </a:cubicBezTo>
                        <a:cubicBezTo>
                          <a:pt x="222" y="6"/>
                          <a:pt x="198" y="0"/>
                          <a:pt x="17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8"/>
                  <p:cNvSpPr/>
                  <p:nvPr/>
                </p:nvSpPr>
                <p:spPr>
                  <a:xfrm>
                    <a:off x="853675" y="3064250"/>
                    <a:ext cx="505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168" extrusionOk="0">
                        <a:moveTo>
                          <a:pt x="101" y="1"/>
                        </a:moveTo>
                        <a:cubicBezTo>
                          <a:pt x="69" y="1"/>
                          <a:pt x="39" y="17"/>
                          <a:pt x="23" y="45"/>
                        </a:cubicBezTo>
                        <a:cubicBezTo>
                          <a:pt x="0" y="88"/>
                          <a:pt x="18" y="138"/>
                          <a:pt x="61" y="159"/>
                        </a:cubicBezTo>
                        <a:cubicBezTo>
                          <a:pt x="73" y="165"/>
                          <a:pt x="87" y="167"/>
                          <a:pt x="101" y="167"/>
                        </a:cubicBezTo>
                        <a:cubicBezTo>
                          <a:pt x="132" y="167"/>
                          <a:pt x="163" y="152"/>
                          <a:pt x="179" y="123"/>
                        </a:cubicBezTo>
                        <a:cubicBezTo>
                          <a:pt x="202" y="80"/>
                          <a:pt x="184" y="30"/>
                          <a:pt x="141" y="10"/>
                        </a:cubicBezTo>
                        <a:cubicBezTo>
                          <a:pt x="128" y="4"/>
                          <a:pt x="115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8"/>
                  <p:cNvSpPr/>
                  <p:nvPr/>
                </p:nvSpPr>
                <p:spPr>
                  <a:xfrm>
                    <a:off x="822900" y="3013525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0" y="1"/>
                        </a:moveTo>
                        <a:cubicBezTo>
                          <a:pt x="69" y="1"/>
                          <a:pt x="39" y="17"/>
                          <a:pt x="23" y="47"/>
                        </a:cubicBezTo>
                        <a:cubicBezTo>
                          <a:pt x="0" y="87"/>
                          <a:pt x="18" y="140"/>
                          <a:pt x="61" y="158"/>
                        </a:cubicBezTo>
                        <a:cubicBezTo>
                          <a:pt x="74" y="164"/>
                          <a:pt x="88" y="168"/>
                          <a:pt x="101" y="168"/>
                        </a:cubicBezTo>
                        <a:cubicBezTo>
                          <a:pt x="132" y="168"/>
                          <a:pt x="162" y="151"/>
                          <a:pt x="180" y="122"/>
                        </a:cubicBezTo>
                        <a:cubicBezTo>
                          <a:pt x="202" y="82"/>
                          <a:pt x="185" y="29"/>
                          <a:pt x="142" y="11"/>
                        </a:cubicBezTo>
                        <a:cubicBezTo>
                          <a:pt x="128" y="4"/>
                          <a:pt x="114" y="1"/>
                          <a:pt x="10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8"/>
                  <p:cNvSpPr/>
                  <p:nvPr/>
                </p:nvSpPr>
                <p:spPr>
                  <a:xfrm>
                    <a:off x="896150" y="3035725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0" y="0"/>
                        </a:moveTo>
                        <a:cubicBezTo>
                          <a:pt x="69" y="0"/>
                          <a:pt x="39" y="17"/>
                          <a:pt x="23" y="46"/>
                        </a:cubicBezTo>
                        <a:cubicBezTo>
                          <a:pt x="1" y="87"/>
                          <a:pt x="18" y="140"/>
                          <a:pt x="61" y="157"/>
                        </a:cubicBezTo>
                        <a:cubicBezTo>
                          <a:pt x="75" y="164"/>
                          <a:pt x="89" y="168"/>
                          <a:pt x="103" y="168"/>
                        </a:cubicBezTo>
                        <a:cubicBezTo>
                          <a:pt x="133" y="168"/>
                          <a:pt x="162" y="151"/>
                          <a:pt x="180" y="122"/>
                        </a:cubicBezTo>
                        <a:cubicBezTo>
                          <a:pt x="202" y="82"/>
                          <a:pt x="185" y="29"/>
                          <a:pt x="142" y="11"/>
                        </a:cubicBezTo>
                        <a:cubicBezTo>
                          <a:pt x="128" y="4"/>
                          <a:pt x="114" y="0"/>
                          <a:pt x="100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00" name="Google Shape;1300;p8"/>
                <p:cNvGrpSpPr/>
                <p:nvPr/>
              </p:nvGrpSpPr>
              <p:grpSpPr>
                <a:xfrm>
                  <a:off x="-224431" y="1701388"/>
                  <a:ext cx="8145162" cy="1426898"/>
                  <a:chOff x="-224431" y="1701388"/>
                  <a:chExt cx="8145162" cy="1426898"/>
                </a:xfrm>
              </p:grpSpPr>
              <p:grpSp>
                <p:nvGrpSpPr>
                  <p:cNvPr id="1301" name="Google Shape;1301;p8"/>
                  <p:cNvGrpSpPr/>
                  <p:nvPr/>
                </p:nvGrpSpPr>
                <p:grpSpPr>
                  <a:xfrm>
                    <a:off x="-224431" y="1701388"/>
                    <a:ext cx="4748501" cy="1426898"/>
                    <a:chOff x="845281" y="1246472"/>
                    <a:chExt cx="721229" cy="216722"/>
                  </a:xfrm>
                </p:grpSpPr>
                <p:sp>
                  <p:nvSpPr>
                    <p:cNvPr id="1302" name="Google Shape;1302;p8"/>
                    <p:cNvSpPr/>
                    <p:nvPr/>
                  </p:nvSpPr>
                  <p:spPr>
                    <a:xfrm rot="643536">
                      <a:off x="1399013" y="1325493"/>
                      <a:ext cx="157320" cy="1241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93" h="4966" extrusionOk="0">
                          <a:moveTo>
                            <a:pt x="2151" y="1"/>
                          </a:moveTo>
                          <a:cubicBezTo>
                            <a:pt x="1927" y="1"/>
                            <a:pt x="1684" y="48"/>
                            <a:pt x="1413" y="157"/>
                          </a:cubicBezTo>
                          <a:cubicBezTo>
                            <a:pt x="329" y="593"/>
                            <a:pt x="1" y="1899"/>
                            <a:pt x="611" y="2810"/>
                          </a:cubicBezTo>
                          <a:cubicBezTo>
                            <a:pt x="1312" y="3852"/>
                            <a:pt x="2775" y="4966"/>
                            <a:pt x="4186" y="4966"/>
                          </a:cubicBezTo>
                          <a:cubicBezTo>
                            <a:pt x="4338" y="4966"/>
                            <a:pt x="4490" y="4953"/>
                            <a:pt x="4641" y="4925"/>
                          </a:cubicBezTo>
                          <a:cubicBezTo>
                            <a:pt x="5667" y="4736"/>
                            <a:pt x="6292" y="4159"/>
                            <a:pt x="5995" y="3175"/>
                          </a:cubicBezTo>
                          <a:cubicBezTo>
                            <a:pt x="5773" y="2446"/>
                            <a:pt x="5226" y="1750"/>
                            <a:pt x="4547" y="1342"/>
                          </a:cubicBezTo>
                          <a:cubicBezTo>
                            <a:pt x="3684" y="821"/>
                            <a:pt x="3088" y="1"/>
                            <a:pt x="2151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3" name="Google Shape;1303;p8"/>
                    <p:cNvSpPr/>
                    <p:nvPr/>
                  </p:nvSpPr>
                  <p:spPr>
                    <a:xfrm>
                      <a:off x="1229003" y="1325446"/>
                      <a:ext cx="113225" cy="126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29" h="5050" extrusionOk="0">
                          <a:moveTo>
                            <a:pt x="1597" y="1"/>
                          </a:moveTo>
                          <a:cubicBezTo>
                            <a:pt x="234" y="1"/>
                            <a:pt x="1" y="1743"/>
                            <a:pt x="376" y="2710"/>
                          </a:cubicBezTo>
                          <a:cubicBezTo>
                            <a:pt x="837" y="3903"/>
                            <a:pt x="1571" y="4660"/>
                            <a:pt x="2907" y="4990"/>
                          </a:cubicBezTo>
                          <a:cubicBezTo>
                            <a:pt x="3072" y="5031"/>
                            <a:pt x="3221" y="5050"/>
                            <a:pt x="3356" y="5050"/>
                          </a:cubicBezTo>
                          <a:cubicBezTo>
                            <a:pt x="4270" y="5050"/>
                            <a:pt x="4528" y="4175"/>
                            <a:pt x="4405" y="3301"/>
                          </a:cubicBezTo>
                          <a:cubicBezTo>
                            <a:pt x="4241" y="2120"/>
                            <a:pt x="3127" y="60"/>
                            <a:pt x="1664" y="2"/>
                          </a:cubicBezTo>
                          <a:cubicBezTo>
                            <a:pt x="1642" y="1"/>
                            <a:pt x="1619" y="1"/>
                            <a:pt x="1597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4" name="Google Shape;1304;p8"/>
                    <p:cNvSpPr/>
                    <p:nvPr/>
                  </p:nvSpPr>
                  <p:spPr>
                    <a:xfrm>
                      <a:off x="1129039" y="1308504"/>
                      <a:ext cx="66975" cy="43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79" h="1759" extrusionOk="0">
                          <a:moveTo>
                            <a:pt x="1185" y="1"/>
                          </a:moveTo>
                          <a:cubicBezTo>
                            <a:pt x="563" y="1"/>
                            <a:pt x="0" y="515"/>
                            <a:pt x="401" y="1187"/>
                          </a:cubicBezTo>
                          <a:cubicBezTo>
                            <a:pt x="583" y="1495"/>
                            <a:pt x="1141" y="1759"/>
                            <a:pt x="1578" y="1759"/>
                          </a:cubicBezTo>
                          <a:cubicBezTo>
                            <a:pt x="1657" y="1759"/>
                            <a:pt x="1732" y="1750"/>
                            <a:pt x="1800" y="1732"/>
                          </a:cubicBezTo>
                          <a:cubicBezTo>
                            <a:pt x="2678" y="1492"/>
                            <a:pt x="2373" y="590"/>
                            <a:pt x="1806" y="194"/>
                          </a:cubicBezTo>
                          <a:cubicBezTo>
                            <a:pt x="1615" y="61"/>
                            <a:pt x="1397" y="1"/>
                            <a:pt x="1185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5" name="Google Shape;1305;p8"/>
                    <p:cNvSpPr/>
                    <p:nvPr/>
                  </p:nvSpPr>
                  <p:spPr>
                    <a:xfrm>
                      <a:off x="845281" y="1246472"/>
                      <a:ext cx="91925" cy="1025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77" h="4102" extrusionOk="0">
                          <a:moveTo>
                            <a:pt x="1033" y="1"/>
                          </a:moveTo>
                          <a:cubicBezTo>
                            <a:pt x="0" y="1"/>
                            <a:pt x="141" y="1471"/>
                            <a:pt x="227" y="2238"/>
                          </a:cubicBezTo>
                          <a:cubicBezTo>
                            <a:pt x="350" y="3305"/>
                            <a:pt x="759" y="3925"/>
                            <a:pt x="1899" y="4081"/>
                          </a:cubicBezTo>
                          <a:cubicBezTo>
                            <a:pt x="1996" y="4095"/>
                            <a:pt x="2090" y="4101"/>
                            <a:pt x="2180" y="4101"/>
                          </a:cubicBezTo>
                          <a:cubicBezTo>
                            <a:pt x="3115" y="4101"/>
                            <a:pt x="3677" y="3401"/>
                            <a:pt x="3626" y="2493"/>
                          </a:cubicBezTo>
                          <a:cubicBezTo>
                            <a:pt x="3565" y="1416"/>
                            <a:pt x="2522" y="362"/>
                            <a:pt x="1435" y="62"/>
                          </a:cubicBezTo>
                          <a:cubicBezTo>
                            <a:pt x="1284" y="20"/>
                            <a:pt x="1151" y="1"/>
                            <a:pt x="1033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6" name="Google Shape;1306;p8"/>
                    <p:cNvSpPr/>
                    <p:nvPr/>
                  </p:nvSpPr>
                  <p:spPr>
                    <a:xfrm rot="-1748151">
                      <a:off x="964413" y="1275936"/>
                      <a:ext cx="65877" cy="726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35" h="2907" extrusionOk="0">
                          <a:moveTo>
                            <a:pt x="1128" y="1"/>
                          </a:moveTo>
                          <a:cubicBezTo>
                            <a:pt x="638" y="1"/>
                            <a:pt x="185" y="332"/>
                            <a:pt x="95" y="1022"/>
                          </a:cubicBezTo>
                          <a:cubicBezTo>
                            <a:pt x="1" y="1756"/>
                            <a:pt x="441" y="2907"/>
                            <a:pt x="1276" y="2907"/>
                          </a:cubicBezTo>
                          <a:cubicBezTo>
                            <a:pt x="1422" y="2907"/>
                            <a:pt x="1580" y="2871"/>
                            <a:pt x="1749" y="2792"/>
                          </a:cubicBezTo>
                          <a:cubicBezTo>
                            <a:pt x="2511" y="2437"/>
                            <a:pt x="2634" y="1582"/>
                            <a:pt x="2347" y="894"/>
                          </a:cubicBezTo>
                          <a:cubicBezTo>
                            <a:pt x="2100" y="306"/>
                            <a:pt x="1597" y="1"/>
                            <a:pt x="1128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07" name="Google Shape;1307;p8"/>
                  <p:cNvGrpSpPr/>
                  <p:nvPr/>
                </p:nvGrpSpPr>
                <p:grpSpPr>
                  <a:xfrm>
                    <a:off x="5219007" y="2245413"/>
                    <a:ext cx="2701724" cy="831427"/>
                    <a:chOff x="785661" y="1226199"/>
                    <a:chExt cx="410353" cy="126280"/>
                  </a:xfrm>
                </p:grpSpPr>
                <p:sp>
                  <p:nvSpPr>
                    <p:cNvPr id="1308" name="Google Shape;1308;p8"/>
                    <p:cNvSpPr/>
                    <p:nvPr/>
                  </p:nvSpPr>
                  <p:spPr>
                    <a:xfrm>
                      <a:off x="1129039" y="1308504"/>
                      <a:ext cx="66975" cy="43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79" h="1759" extrusionOk="0">
                          <a:moveTo>
                            <a:pt x="1185" y="1"/>
                          </a:moveTo>
                          <a:cubicBezTo>
                            <a:pt x="563" y="1"/>
                            <a:pt x="0" y="515"/>
                            <a:pt x="401" y="1187"/>
                          </a:cubicBezTo>
                          <a:cubicBezTo>
                            <a:pt x="583" y="1495"/>
                            <a:pt x="1141" y="1759"/>
                            <a:pt x="1578" y="1759"/>
                          </a:cubicBezTo>
                          <a:cubicBezTo>
                            <a:pt x="1657" y="1759"/>
                            <a:pt x="1732" y="1750"/>
                            <a:pt x="1800" y="1732"/>
                          </a:cubicBezTo>
                          <a:cubicBezTo>
                            <a:pt x="2678" y="1492"/>
                            <a:pt x="2373" y="590"/>
                            <a:pt x="1806" y="194"/>
                          </a:cubicBezTo>
                          <a:cubicBezTo>
                            <a:pt x="1615" y="61"/>
                            <a:pt x="1397" y="1"/>
                            <a:pt x="1185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9" name="Google Shape;1309;p8"/>
                    <p:cNvSpPr/>
                    <p:nvPr/>
                  </p:nvSpPr>
                  <p:spPr>
                    <a:xfrm>
                      <a:off x="785661" y="1226199"/>
                      <a:ext cx="91925" cy="1025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77" h="4102" extrusionOk="0">
                          <a:moveTo>
                            <a:pt x="1033" y="1"/>
                          </a:moveTo>
                          <a:cubicBezTo>
                            <a:pt x="0" y="1"/>
                            <a:pt x="141" y="1471"/>
                            <a:pt x="227" y="2238"/>
                          </a:cubicBezTo>
                          <a:cubicBezTo>
                            <a:pt x="350" y="3305"/>
                            <a:pt x="759" y="3925"/>
                            <a:pt x="1899" y="4081"/>
                          </a:cubicBezTo>
                          <a:cubicBezTo>
                            <a:pt x="1996" y="4095"/>
                            <a:pt x="2090" y="4101"/>
                            <a:pt x="2180" y="4101"/>
                          </a:cubicBezTo>
                          <a:cubicBezTo>
                            <a:pt x="3115" y="4101"/>
                            <a:pt x="3677" y="3401"/>
                            <a:pt x="3626" y="2493"/>
                          </a:cubicBezTo>
                          <a:cubicBezTo>
                            <a:pt x="3565" y="1416"/>
                            <a:pt x="2522" y="362"/>
                            <a:pt x="1435" y="62"/>
                          </a:cubicBezTo>
                          <a:cubicBezTo>
                            <a:pt x="1284" y="20"/>
                            <a:pt x="1151" y="1"/>
                            <a:pt x="1033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10" name="Google Shape;1310;p8"/>
                    <p:cNvSpPr/>
                    <p:nvPr/>
                  </p:nvSpPr>
                  <p:spPr>
                    <a:xfrm rot="-1748151">
                      <a:off x="995887" y="1252866"/>
                      <a:ext cx="65877" cy="726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35" h="2907" extrusionOk="0">
                          <a:moveTo>
                            <a:pt x="1128" y="1"/>
                          </a:moveTo>
                          <a:cubicBezTo>
                            <a:pt x="638" y="1"/>
                            <a:pt x="185" y="332"/>
                            <a:pt x="95" y="1022"/>
                          </a:cubicBezTo>
                          <a:cubicBezTo>
                            <a:pt x="1" y="1756"/>
                            <a:pt x="441" y="2907"/>
                            <a:pt x="1276" y="2907"/>
                          </a:cubicBezTo>
                          <a:cubicBezTo>
                            <a:pt x="1422" y="2907"/>
                            <a:pt x="1580" y="2871"/>
                            <a:pt x="1749" y="2792"/>
                          </a:cubicBezTo>
                          <a:cubicBezTo>
                            <a:pt x="2511" y="2437"/>
                            <a:pt x="2634" y="1582"/>
                            <a:pt x="2347" y="894"/>
                          </a:cubicBezTo>
                          <a:cubicBezTo>
                            <a:pt x="2100" y="306"/>
                            <a:pt x="1597" y="1"/>
                            <a:pt x="1128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280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311" name="Google Shape;1311;p8"/>
              <p:cNvGrpSpPr/>
              <p:nvPr/>
            </p:nvGrpSpPr>
            <p:grpSpPr>
              <a:xfrm flipH="1">
                <a:off x="114295" y="450538"/>
                <a:ext cx="1540100" cy="842865"/>
                <a:chOff x="731498" y="1239109"/>
                <a:chExt cx="233919" cy="128017"/>
              </a:xfrm>
            </p:grpSpPr>
            <p:sp>
              <p:nvSpPr>
                <p:cNvPr id="1312" name="Google Shape;1312;p8"/>
                <p:cNvSpPr/>
                <p:nvPr/>
              </p:nvSpPr>
              <p:spPr>
                <a:xfrm>
                  <a:off x="873492" y="1239109"/>
                  <a:ext cx="91925" cy="10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7" h="4102" extrusionOk="0">
                      <a:moveTo>
                        <a:pt x="1033" y="1"/>
                      </a:moveTo>
                      <a:cubicBezTo>
                        <a:pt x="0" y="1"/>
                        <a:pt x="141" y="1471"/>
                        <a:pt x="227" y="2238"/>
                      </a:cubicBezTo>
                      <a:cubicBezTo>
                        <a:pt x="350" y="3305"/>
                        <a:pt x="759" y="3925"/>
                        <a:pt x="1899" y="4081"/>
                      </a:cubicBezTo>
                      <a:cubicBezTo>
                        <a:pt x="1996" y="4095"/>
                        <a:pt x="2090" y="4101"/>
                        <a:pt x="2180" y="4101"/>
                      </a:cubicBezTo>
                      <a:cubicBezTo>
                        <a:pt x="3115" y="4101"/>
                        <a:pt x="3677" y="3401"/>
                        <a:pt x="3626" y="2493"/>
                      </a:cubicBezTo>
                      <a:cubicBezTo>
                        <a:pt x="3565" y="1416"/>
                        <a:pt x="2522" y="362"/>
                        <a:pt x="1435" y="62"/>
                      </a:cubicBezTo>
                      <a:cubicBezTo>
                        <a:pt x="1284" y="20"/>
                        <a:pt x="1151" y="1"/>
                        <a:pt x="1033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8"/>
                <p:cNvSpPr/>
                <p:nvPr/>
              </p:nvSpPr>
              <p:spPr>
                <a:xfrm rot="-1748151">
                  <a:off x="745023" y="1283010"/>
                  <a:ext cx="65877" cy="72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2907" extrusionOk="0">
                      <a:moveTo>
                        <a:pt x="1128" y="1"/>
                      </a:moveTo>
                      <a:cubicBezTo>
                        <a:pt x="638" y="1"/>
                        <a:pt x="185" y="332"/>
                        <a:pt x="95" y="1022"/>
                      </a:cubicBezTo>
                      <a:cubicBezTo>
                        <a:pt x="1" y="1756"/>
                        <a:pt x="441" y="2907"/>
                        <a:pt x="1276" y="2907"/>
                      </a:cubicBezTo>
                      <a:cubicBezTo>
                        <a:pt x="1422" y="2907"/>
                        <a:pt x="1580" y="2871"/>
                        <a:pt x="1749" y="2792"/>
                      </a:cubicBezTo>
                      <a:cubicBezTo>
                        <a:pt x="2511" y="2437"/>
                        <a:pt x="2634" y="1582"/>
                        <a:pt x="2347" y="894"/>
                      </a:cubicBezTo>
                      <a:cubicBezTo>
                        <a:pt x="2100" y="306"/>
                        <a:pt x="1597" y="1"/>
                        <a:pt x="1128" y="1"/>
                      </a:cubicBezTo>
                      <a:close/>
                    </a:path>
                  </a:pathLst>
                </a:custGeom>
                <a:solidFill>
                  <a:srgbClr val="4FBDDE">
                    <a:alpha val="280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4" name="Google Shape;1314;p8"/>
            <p:cNvGrpSpPr/>
            <p:nvPr/>
          </p:nvGrpSpPr>
          <p:grpSpPr>
            <a:xfrm>
              <a:off x="8426248" y="538292"/>
              <a:ext cx="337223" cy="378904"/>
              <a:chOff x="2734285" y="1423430"/>
              <a:chExt cx="337223" cy="378904"/>
            </a:xfrm>
          </p:grpSpPr>
          <p:sp>
            <p:nvSpPr>
              <p:cNvPr id="1315" name="Google Shape;1315;p8"/>
              <p:cNvSpPr/>
              <p:nvPr/>
            </p:nvSpPr>
            <p:spPr>
              <a:xfrm>
                <a:off x="2734285" y="1423430"/>
                <a:ext cx="322881" cy="367047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3250" extrusionOk="0">
                    <a:moveTo>
                      <a:pt x="1646" y="1"/>
                    </a:moveTo>
                    <a:cubicBezTo>
                      <a:pt x="1577" y="1"/>
                      <a:pt x="1512" y="51"/>
                      <a:pt x="1492" y="139"/>
                    </a:cubicBezTo>
                    <a:cubicBezTo>
                      <a:pt x="1479" y="209"/>
                      <a:pt x="1512" y="255"/>
                      <a:pt x="1519" y="322"/>
                    </a:cubicBezTo>
                    <a:cubicBezTo>
                      <a:pt x="1526" y="378"/>
                      <a:pt x="1492" y="441"/>
                      <a:pt x="1486" y="498"/>
                    </a:cubicBezTo>
                    <a:cubicBezTo>
                      <a:pt x="1466" y="631"/>
                      <a:pt x="1512" y="694"/>
                      <a:pt x="1579" y="800"/>
                    </a:cubicBezTo>
                    <a:cubicBezTo>
                      <a:pt x="1622" y="873"/>
                      <a:pt x="1619" y="943"/>
                      <a:pt x="1635" y="1019"/>
                    </a:cubicBezTo>
                    <a:cubicBezTo>
                      <a:pt x="1645" y="1076"/>
                      <a:pt x="1715" y="1176"/>
                      <a:pt x="1688" y="1222"/>
                    </a:cubicBezTo>
                    <a:cubicBezTo>
                      <a:pt x="1619" y="1189"/>
                      <a:pt x="1565" y="1049"/>
                      <a:pt x="1536" y="973"/>
                    </a:cubicBezTo>
                    <a:cubicBezTo>
                      <a:pt x="1516" y="913"/>
                      <a:pt x="1502" y="853"/>
                      <a:pt x="1476" y="793"/>
                    </a:cubicBezTo>
                    <a:cubicBezTo>
                      <a:pt x="1446" y="737"/>
                      <a:pt x="1409" y="684"/>
                      <a:pt x="1373" y="631"/>
                    </a:cubicBezTo>
                    <a:cubicBezTo>
                      <a:pt x="1339" y="574"/>
                      <a:pt x="1333" y="521"/>
                      <a:pt x="1273" y="481"/>
                    </a:cubicBezTo>
                    <a:cubicBezTo>
                      <a:pt x="1223" y="454"/>
                      <a:pt x="1180" y="421"/>
                      <a:pt x="1143" y="381"/>
                    </a:cubicBezTo>
                    <a:cubicBezTo>
                      <a:pt x="1080" y="305"/>
                      <a:pt x="997" y="155"/>
                      <a:pt x="884" y="152"/>
                    </a:cubicBezTo>
                    <a:cubicBezTo>
                      <a:pt x="883" y="152"/>
                      <a:pt x="881" y="152"/>
                      <a:pt x="880" y="152"/>
                    </a:cubicBezTo>
                    <a:cubicBezTo>
                      <a:pt x="722" y="152"/>
                      <a:pt x="765" y="326"/>
                      <a:pt x="791" y="418"/>
                    </a:cubicBezTo>
                    <a:cubicBezTo>
                      <a:pt x="811" y="478"/>
                      <a:pt x="804" y="534"/>
                      <a:pt x="834" y="594"/>
                    </a:cubicBezTo>
                    <a:cubicBezTo>
                      <a:pt x="864" y="651"/>
                      <a:pt x="901" y="700"/>
                      <a:pt x="944" y="747"/>
                    </a:cubicBezTo>
                    <a:cubicBezTo>
                      <a:pt x="984" y="793"/>
                      <a:pt x="1047" y="853"/>
                      <a:pt x="1064" y="910"/>
                    </a:cubicBezTo>
                    <a:cubicBezTo>
                      <a:pt x="1084" y="966"/>
                      <a:pt x="1070" y="1003"/>
                      <a:pt x="1107" y="1056"/>
                    </a:cubicBezTo>
                    <a:cubicBezTo>
                      <a:pt x="1160" y="1142"/>
                      <a:pt x="1236" y="1235"/>
                      <a:pt x="1276" y="1325"/>
                    </a:cubicBezTo>
                    <a:cubicBezTo>
                      <a:pt x="1290" y="1342"/>
                      <a:pt x="1296" y="1362"/>
                      <a:pt x="1300" y="1382"/>
                    </a:cubicBezTo>
                    <a:cubicBezTo>
                      <a:pt x="1285" y="1389"/>
                      <a:pt x="1270" y="1393"/>
                      <a:pt x="1257" y="1393"/>
                    </a:cubicBezTo>
                    <a:cubicBezTo>
                      <a:pt x="1163" y="1393"/>
                      <a:pt x="1098" y="1234"/>
                      <a:pt x="1060" y="1176"/>
                    </a:cubicBezTo>
                    <a:cubicBezTo>
                      <a:pt x="1030" y="1119"/>
                      <a:pt x="994" y="1063"/>
                      <a:pt x="951" y="1016"/>
                    </a:cubicBezTo>
                    <a:cubicBezTo>
                      <a:pt x="901" y="960"/>
                      <a:pt x="831" y="960"/>
                      <a:pt x="775" y="926"/>
                    </a:cubicBezTo>
                    <a:cubicBezTo>
                      <a:pt x="718" y="896"/>
                      <a:pt x="685" y="833"/>
                      <a:pt x="635" y="790"/>
                    </a:cubicBezTo>
                    <a:cubicBezTo>
                      <a:pt x="588" y="754"/>
                      <a:pt x="535" y="730"/>
                      <a:pt x="479" y="717"/>
                    </a:cubicBezTo>
                    <a:cubicBezTo>
                      <a:pt x="397" y="694"/>
                      <a:pt x="255" y="630"/>
                      <a:pt x="158" y="630"/>
                    </a:cubicBezTo>
                    <a:cubicBezTo>
                      <a:pt x="144" y="630"/>
                      <a:pt x="131" y="631"/>
                      <a:pt x="120" y="634"/>
                    </a:cubicBezTo>
                    <a:cubicBezTo>
                      <a:pt x="0" y="664"/>
                      <a:pt x="7" y="823"/>
                      <a:pt x="87" y="903"/>
                    </a:cubicBezTo>
                    <a:cubicBezTo>
                      <a:pt x="166" y="983"/>
                      <a:pt x="306" y="1036"/>
                      <a:pt x="399" y="1096"/>
                    </a:cubicBezTo>
                    <a:cubicBezTo>
                      <a:pt x="449" y="1129"/>
                      <a:pt x="509" y="1152"/>
                      <a:pt x="555" y="1186"/>
                    </a:cubicBezTo>
                    <a:cubicBezTo>
                      <a:pt x="602" y="1222"/>
                      <a:pt x="648" y="1262"/>
                      <a:pt x="688" y="1302"/>
                    </a:cubicBezTo>
                    <a:cubicBezTo>
                      <a:pt x="735" y="1342"/>
                      <a:pt x="791" y="1358"/>
                      <a:pt x="844" y="1398"/>
                    </a:cubicBezTo>
                    <a:cubicBezTo>
                      <a:pt x="897" y="1441"/>
                      <a:pt x="911" y="1498"/>
                      <a:pt x="937" y="1548"/>
                    </a:cubicBezTo>
                    <a:cubicBezTo>
                      <a:pt x="964" y="1598"/>
                      <a:pt x="1077" y="1731"/>
                      <a:pt x="1050" y="1784"/>
                    </a:cubicBezTo>
                    <a:cubicBezTo>
                      <a:pt x="954" y="1760"/>
                      <a:pt x="868" y="1654"/>
                      <a:pt x="818" y="1574"/>
                    </a:cubicBezTo>
                    <a:cubicBezTo>
                      <a:pt x="794" y="1538"/>
                      <a:pt x="784" y="1491"/>
                      <a:pt x="758" y="1455"/>
                    </a:cubicBezTo>
                    <a:cubicBezTo>
                      <a:pt x="721" y="1405"/>
                      <a:pt x="665" y="1395"/>
                      <a:pt x="615" y="1362"/>
                    </a:cubicBezTo>
                    <a:cubicBezTo>
                      <a:pt x="535" y="1311"/>
                      <a:pt x="446" y="1213"/>
                      <a:pt x="343" y="1213"/>
                    </a:cubicBezTo>
                    <a:cubicBezTo>
                      <a:pt x="325" y="1213"/>
                      <a:pt x="308" y="1216"/>
                      <a:pt x="289" y="1222"/>
                    </a:cubicBezTo>
                    <a:cubicBezTo>
                      <a:pt x="136" y="1272"/>
                      <a:pt x="206" y="1408"/>
                      <a:pt x="303" y="1475"/>
                    </a:cubicBezTo>
                    <a:cubicBezTo>
                      <a:pt x="525" y="1628"/>
                      <a:pt x="652" y="1880"/>
                      <a:pt x="854" y="2063"/>
                    </a:cubicBezTo>
                    <a:cubicBezTo>
                      <a:pt x="957" y="2156"/>
                      <a:pt x="974" y="2289"/>
                      <a:pt x="1080" y="2369"/>
                    </a:cubicBezTo>
                    <a:cubicBezTo>
                      <a:pt x="1187" y="2442"/>
                      <a:pt x="1283" y="2522"/>
                      <a:pt x="1373" y="2615"/>
                    </a:cubicBezTo>
                    <a:cubicBezTo>
                      <a:pt x="1462" y="2714"/>
                      <a:pt x="1555" y="2814"/>
                      <a:pt x="1592" y="2947"/>
                    </a:cubicBezTo>
                    <a:cubicBezTo>
                      <a:pt x="1612" y="3003"/>
                      <a:pt x="1639" y="3060"/>
                      <a:pt x="1672" y="3113"/>
                    </a:cubicBezTo>
                    <a:cubicBezTo>
                      <a:pt x="1692" y="3153"/>
                      <a:pt x="1695" y="3203"/>
                      <a:pt x="1682" y="3249"/>
                    </a:cubicBezTo>
                    <a:cubicBezTo>
                      <a:pt x="1708" y="3233"/>
                      <a:pt x="1735" y="3223"/>
                      <a:pt x="1755" y="3203"/>
                    </a:cubicBezTo>
                    <a:cubicBezTo>
                      <a:pt x="1778" y="3186"/>
                      <a:pt x="1785" y="3153"/>
                      <a:pt x="1805" y="3140"/>
                    </a:cubicBezTo>
                    <a:cubicBezTo>
                      <a:pt x="1828" y="3123"/>
                      <a:pt x="1865" y="3126"/>
                      <a:pt x="1888" y="3120"/>
                    </a:cubicBezTo>
                    <a:cubicBezTo>
                      <a:pt x="1921" y="3110"/>
                      <a:pt x="1934" y="3086"/>
                      <a:pt x="1964" y="3067"/>
                    </a:cubicBezTo>
                    <a:cubicBezTo>
                      <a:pt x="1987" y="3053"/>
                      <a:pt x="2017" y="3047"/>
                      <a:pt x="2044" y="3043"/>
                    </a:cubicBezTo>
                    <a:cubicBezTo>
                      <a:pt x="2134" y="3023"/>
                      <a:pt x="2164" y="2940"/>
                      <a:pt x="2240" y="2914"/>
                    </a:cubicBezTo>
                    <a:cubicBezTo>
                      <a:pt x="2320" y="2887"/>
                      <a:pt x="2413" y="2897"/>
                      <a:pt x="2479" y="2854"/>
                    </a:cubicBezTo>
                    <a:cubicBezTo>
                      <a:pt x="2542" y="2807"/>
                      <a:pt x="2579" y="2738"/>
                      <a:pt x="2652" y="2708"/>
                    </a:cubicBezTo>
                    <a:cubicBezTo>
                      <a:pt x="2675" y="2700"/>
                      <a:pt x="2699" y="2697"/>
                      <a:pt x="2722" y="2697"/>
                    </a:cubicBezTo>
                    <a:cubicBezTo>
                      <a:pt x="2739" y="2697"/>
                      <a:pt x="2755" y="2698"/>
                      <a:pt x="2772" y="2701"/>
                    </a:cubicBezTo>
                    <a:cubicBezTo>
                      <a:pt x="2802" y="2701"/>
                      <a:pt x="2828" y="2701"/>
                      <a:pt x="2858" y="2694"/>
                    </a:cubicBezTo>
                    <a:cubicBezTo>
                      <a:pt x="2805" y="2638"/>
                      <a:pt x="2768" y="2571"/>
                      <a:pt x="2749" y="2498"/>
                    </a:cubicBezTo>
                    <a:cubicBezTo>
                      <a:pt x="2722" y="2402"/>
                      <a:pt x="2739" y="2289"/>
                      <a:pt x="2739" y="2183"/>
                    </a:cubicBezTo>
                    <a:cubicBezTo>
                      <a:pt x="2742" y="2060"/>
                      <a:pt x="2775" y="1943"/>
                      <a:pt x="2782" y="1824"/>
                    </a:cubicBezTo>
                    <a:cubicBezTo>
                      <a:pt x="2788" y="1687"/>
                      <a:pt x="2752" y="1564"/>
                      <a:pt x="2758" y="1428"/>
                    </a:cubicBezTo>
                    <a:cubicBezTo>
                      <a:pt x="2762" y="1319"/>
                      <a:pt x="2768" y="1196"/>
                      <a:pt x="2735" y="1083"/>
                    </a:cubicBezTo>
                    <a:cubicBezTo>
                      <a:pt x="2702" y="973"/>
                      <a:pt x="2732" y="880"/>
                      <a:pt x="2712" y="773"/>
                    </a:cubicBezTo>
                    <a:cubicBezTo>
                      <a:pt x="2693" y="681"/>
                      <a:pt x="2613" y="583"/>
                      <a:pt x="2514" y="583"/>
                    </a:cubicBezTo>
                    <a:cubicBezTo>
                      <a:pt x="2509" y="583"/>
                      <a:pt x="2504" y="584"/>
                      <a:pt x="2499" y="584"/>
                    </a:cubicBezTo>
                    <a:cubicBezTo>
                      <a:pt x="2380" y="594"/>
                      <a:pt x="2310" y="754"/>
                      <a:pt x="2297" y="853"/>
                    </a:cubicBezTo>
                    <a:cubicBezTo>
                      <a:pt x="2287" y="973"/>
                      <a:pt x="2230" y="1116"/>
                      <a:pt x="2240" y="1235"/>
                    </a:cubicBezTo>
                    <a:cubicBezTo>
                      <a:pt x="2243" y="1299"/>
                      <a:pt x="2250" y="1362"/>
                      <a:pt x="2257" y="1425"/>
                    </a:cubicBezTo>
                    <a:cubicBezTo>
                      <a:pt x="2263" y="1485"/>
                      <a:pt x="2297" y="1538"/>
                      <a:pt x="2283" y="1601"/>
                    </a:cubicBezTo>
                    <a:cubicBezTo>
                      <a:pt x="2279" y="1602"/>
                      <a:pt x="2274" y="1603"/>
                      <a:pt x="2270" y="1603"/>
                    </a:cubicBezTo>
                    <a:cubicBezTo>
                      <a:pt x="2179" y="1603"/>
                      <a:pt x="2170" y="1382"/>
                      <a:pt x="2167" y="1322"/>
                    </a:cubicBezTo>
                    <a:cubicBezTo>
                      <a:pt x="2157" y="1206"/>
                      <a:pt x="2124" y="1089"/>
                      <a:pt x="2071" y="986"/>
                    </a:cubicBezTo>
                    <a:cubicBezTo>
                      <a:pt x="2047" y="936"/>
                      <a:pt x="2027" y="883"/>
                      <a:pt x="2014" y="827"/>
                    </a:cubicBezTo>
                    <a:cubicBezTo>
                      <a:pt x="2007" y="767"/>
                      <a:pt x="2034" y="707"/>
                      <a:pt x="2031" y="647"/>
                    </a:cubicBezTo>
                    <a:cubicBezTo>
                      <a:pt x="2021" y="528"/>
                      <a:pt x="1884" y="454"/>
                      <a:pt x="1851" y="345"/>
                    </a:cubicBezTo>
                    <a:cubicBezTo>
                      <a:pt x="1818" y="235"/>
                      <a:pt x="1851" y="129"/>
                      <a:pt x="1752" y="42"/>
                    </a:cubicBezTo>
                    <a:cubicBezTo>
                      <a:pt x="1719" y="14"/>
                      <a:pt x="1682" y="1"/>
                      <a:pt x="1646" y="1"/>
                    </a:cubicBezTo>
                    <a:close/>
                  </a:path>
                </a:pathLst>
              </a:custGeom>
              <a:solidFill>
                <a:srgbClr val="FFFFFF">
                  <a:alpha val="617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2916223" y="1727569"/>
                <a:ext cx="155286" cy="74765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662" extrusionOk="0">
                    <a:moveTo>
                      <a:pt x="1274" y="1"/>
                    </a:moveTo>
                    <a:cubicBezTo>
                      <a:pt x="1270" y="1"/>
                      <a:pt x="1265" y="1"/>
                      <a:pt x="1260" y="1"/>
                    </a:cubicBezTo>
                    <a:lnTo>
                      <a:pt x="1250" y="1"/>
                    </a:lnTo>
                    <a:cubicBezTo>
                      <a:pt x="1224" y="5"/>
                      <a:pt x="1194" y="8"/>
                      <a:pt x="1164" y="8"/>
                    </a:cubicBezTo>
                    <a:cubicBezTo>
                      <a:pt x="1149" y="4"/>
                      <a:pt x="1132" y="2"/>
                      <a:pt x="1116" y="2"/>
                    </a:cubicBezTo>
                    <a:cubicBezTo>
                      <a:pt x="1093" y="2"/>
                      <a:pt x="1069" y="5"/>
                      <a:pt x="1048" y="11"/>
                    </a:cubicBezTo>
                    <a:cubicBezTo>
                      <a:pt x="975" y="45"/>
                      <a:pt x="941" y="111"/>
                      <a:pt x="872" y="158"/>
                    </a:cubicBezTo>
                    <a:cubicBezTo>
                      <a:pt x="802" y="207"/>
                      <a:pt x="719" y="191"/>
                      <a:pt x="636" y="217"/>
                    </a:cubicBezTo>
                    <a:cubicBezTo>
                      <a:pt x="553" y="247"/>
                      <a:pt x="526" y="330"/>
                      <a:pt x="440" y="350"/>
                    </a:cubicBezTo>
                    <a:cubicBezTo>
                      <a:pt x="410" y="350"/>
                      <a:pt x="383" y="360"/>
                      <a:pt x="357" y="374"/>
                    </a:cubicBezTo>
                    <a:cubicBezTo>
                      <a:pt x="330" y="393"/>
                      <a:pt x="317" y="413"/>
                      <a:pt x="283" y="423"/>
                    </a:cubicBezTo>
                    <a:cubicBezTo>
                      <a:pt x="257" y="430"/>
                      <a:pt x="220" y="430"/>
                      <a:pt x="200" y="443"/>
                    </a:cubicBezTo>
                    <a:cubicBezTo>
                      <a:pt x="177" y="460"/>
                      <a:pt x="170" y="493"/>
                      <a:pt x="151" y="510"/>
                    </a:cubicBezTo>
                    <a:cubicBezTo>
                      <a:pt x="131" y="526"/>
                      <a:pt x="97" y="536"/>
                      <a:pt x="71" y="556"/>
                    </a:cubicBezTo>
                    <a:cubicBezTo>
                      <a:pt x="51" y="563"/>
                      <a:pt x="34" y="580"/>
                      <a:pt x="24" y="599"/>
                    </a:cubicBezTo>
                    <a:cubicBezTo>
                      <a:pt x="0" y="650"/>
                      <a:pt x="43" y="661"/>
                      <a:pt x="93" y="661"/>
                    </a:cubicBezTo>
                    <a:cubicBezTo>
                      <a:pt x="133" y="661"/>
                      <a:pt x="176" y="654"/>
                      <a:pt x="194" y="653"/>
                    </a:cubicBezTo>
                    <a:cubicBezTo>
                      <a:pt x="230" y="649"/>
                      <a:pt x="267" y="649"/>
                      <a:pt x="307" y="643"/>
                    </a:cubicBezTo>
                    <a:cubicBezTo>
                      <a:pt x="343" y="633"/>
                      <a:pt x="380" y="626"/>
                      <a:pt x="420" y="626"/>
                    </a:cubicBezTo>
                    <a:cubicBezTo>
                      <a:pt x="447" y="632"/>
                      <a:pt x="475" y="635"/>
                      <a:pt x="503" y="635"/>
                    </a:cubicBezTo>
                    <a:cubicBezTo>
                      <a:pt x="523" y="635"/>
                      <a:pt x="543" y="634"/>
                      <a:pt x="563" y="629"/>
                    </a:cubicBezTo>
                    <a:cubicBezTo>
                      <a:pt x="622" y="609"/>
                      <a:pt x="682" y="583"/>
                      <a:pt x="735" y="543"/>
                    </a:cubicBezTo>
                    <a:cubicBezTo>
                      <a:pt x="828" y="480"/>
                      <a:pt x="941" y="467"/>
                      <a:pt x="1015" y="377"/>
                    </a:cubicBezTo>
                    <a:cubicBezTo>
                      <a:pt x="1068" y="307"/>
                      <a:pt x="1131" y="247"/>
                      <a:pt x="1201" y="194"/>
                    </a:cubicBezTo>
                    <a:cubicBezTo>
                      <a:pt x="1247" y="164"/>
                      <a:pt x="1334" y="158"/>
                      <a:pt x="1354" y="98"/>
                    </a:cubicBezTo>
                    <a:cubicBezTo>
                      <a:pt x="1375" y="36"/>
                      <a:pt x="1329" y="1"/>
                      <a:pt x="1274" y="1"/>
                    </a:cubicBezTo>
                    <a:close/>
                  </a:path>
                </a:pathLst>
              </a:custGeom>
              <a:solidFill>
                <a:srgbClr val="4FBDDE">
                  <a:alpha val="6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17" name="Google Shape;1317;p8"/>
          <p:cNvSpPr txBox="1">
            <a:spLocks noGrp="1"/>
          </p:cNvSpPr>
          <p:nvPr>
            <p:ph type="title"/>
          </p:nvPr>
        </p:nvSpPr>
        <p:spPr>
          <a:xfrm>
            <a:off x="1867725" y="517850"/>
            <a:ext cx="5375700" cy="22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9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9"/>
          <p:cNvSpPr/>
          <p:nvPr/>
        </p:nvSpPr>
        <p:spPr>
          <a:xfrm>
            <a:off x="-35551" y="3860854"/>
            <a:ext cx="9144037" cy="1643280"/>
          </a:xfrm>
          <a:custGeom>
            <a:avLst/>
            <a:gdLst/>
            <a:ahLst/>
            <a:cxnLst/>
            <a:rect l="l" t="t" r="r" b="b"/>
            <a:pathLst>
              <a:path w="67465" h="19172" extrusionOk="0">
                <a:moveTo>
                  <a:pt x="0" y="0"/>
                </a:moveTo>
                <a:lnTo>
                  <a:pt x="0" y="19172"/>
                </a:lnTo>
                <a:lnTo>
                  <a:pt x="67465" y="19172"/>
                </a:lnTo>
                <a:lnTo>
                  <a:pt x="67465" y="0"/>
                </a:lnTo>
                <a:lnTo>
                  <a:pt x="59140" y="0"/>
                </a:lnTo>
                <a:lnTo>
                  <a:pt x="56930" y="4606"/>
                </a:lnTo>
                <a:lnTo>
                  <a:pt x="55176" y="7278"/>
                </a:lnTo>
                <a:lnTo>
                  <a:pt x="49373" y="10791"/>
                </a:lnTo>
                <a:lnTo>
                  <a:pt x="44518" y="10791"/>
                </a:lnTo>
                <a:lnTo>
                  <a:pt x="40673" y="8119"/>
                </a:lnTo>
                <a:lnTo>
                  <a:pt x="38643" y="6009"/>
                </a:lnTo>
                <a:lnTo>
                  <a:pt x="36064" y="6996"/>
                </a:lnTo>
                <a:lnTo>
                  <a:pt x="33149" y="8401"/>
                </a:lnTo>
                <a:lnTo>
                  <a:pt x="30089" y="8401"/>
                </a:lnTo>
                <a:lnTo>
                  <a:pt x="29298" y="10229"/>
                </a:lnTo>
                <a:lnTo>
                  <a:pt x="27922" y="10791"/>
                </a:lnTo>
                <a:lnTo>
                  <a:pt x="26034" y="9528"/>
                </a:lnTo>
                <a:lnTo>
                  <a:pt x="24426" y="9528"/>
                </a:lnTo>
                <a:lnTo>
                  <a:pt x="23200" y="10791"/>
                </a:lnTo>
                <a:lnTo>
                  <a:pt x="20501" y="11635"/>
                </a:lnTo>
                <a:lnTo>
                  <a:pt x="18477" y="10512"/>
                </a:lnTo>
                <a:lnTo>
                  <a:pt x="17261" y="8119"/>
                </a:lnTo>
                <a:lnTo>
                  <a:pt x="15643" y="6574"/>
                </a:lnTo>
                <a:lnTo>
                  <a:pt x="14048" y="6115"/>
                </a:lnTo>
                <a:lnTo>
                  <a:pt x="11243" y="6856"/>
                </a:lnTo>
                <a:lnTo>
                  <a:pt x="9840" y="6574"/>
                </a:lnTo>
                <a:lnTo>
                  <a:pt x="9033" y="4606"/>
                </a:lnTo>
                <a:lnTo>
                  <a:pt x="7278" y="1652"/>
                </a:lnTo>
                <a:lnTo>
                  <a:pt x="6667" y="0"/>
                </a:lnTo>
                <a:close/>
              </a:path>
            </a:pathLst>
          </a:custGeom>
          <a:solidFill>
            <a:srgbClr val="061B36">
              <a:alpha val="38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9"/>
          <p:cNvSpPr/>
          <p:nvPr/>
        </p:nvSpPr>
        <p:spPr>
          <a:xfrm>
            <a:off x="2311830" y="4760669"/>
            <a:ext cx="921873" cy="1104051"/>
          </a:xfrm>
          <a:custGeom>
            <a:avLst/>
            <a:gdLst/>
            <a:ahLst/>
            <a:cxnLst/>
            <a:rect l="l" t="t" r="r" b="b"/>
            <a:pathLst>
              <a:path w="8052" h="9643" extrusionOk="0">
                <a:moveTo>
                  <a:pt x="4458" y="1"/>
                </a:moveTo>
                <a:cubicBezTo>
                  <a:pt x="4418" y="1"/>
                  <a:pt x="4377" y="43"/>
                  <a:pt x="4404" y="88"/>
                </a:cubicBezTo>
                <a:cubicBezTo>
                  <a:pt x="4464" y="198"/>
                  <a:pt x="4481" y="408"/>
                  <a:pt x="4477" y="630"/>
                </a:cubicBezTo>
                <a:lnTo>
                  <a:pt x="4447" y="584"/>
                </a:lnTo>
                <a:cubicBezTo>
                  <a:pt x="4431" y="557"/>
                  <a:pt x="4414" y="530"/>
                  <a:pt x="4398" y="507"/>
                </a:cubicBezTo>
                <a:cubicBezTo>
                  <a:pt x="4374" y="454"/>
                  <a:pt x="4351" y="401"/>
                  <a:pt x="4334" y="348"/>
                </a:cubicBezTo>
                <a:cubicBezTo>
                  <a:pt x="4295" y="245"/>
                  <a:pt x="4258" y="138"/>
                  <a:pt x="4191" y="75"/>
                </a:cubicBezTo>
                <a:cubicBezTo>
                  <a:pt x="4179" y="62"/>
                  <a:pt x="4164" y="57"/>
                  <a:pt x="4150" y="57"/>
                </a:cubicBezTo>
                <a:cubicBezTo>
                  <a:pt x="4104" y="57"/>
                  <a:pt x="4065" y="118"/>
                  <a:pt x="4108" y="162"/>
                </a:cubicBezTo>
                <a:cubicBezTo>
                  <a:pt x="4155" y="205"/>
                  <a:pt x="4188" y="298"/>
                  <a:pt x="4221" y="391"/>
                </a:cubicBezTo>
                <a:cubicBezTo>
                  <a:pt x="4241" y="447"/>
                  <a:pt x="4268" y="507"/>
                  <a:pt x="4295" y="564"/>
                </a:cubicBezTo>
                <a:cubicBezTo>
                  <a:pt x="4311" y="590"/>
                  <a:pt x="4331" y="620"/>
                  <a:pt x="4348" y="650"/>
                </a:cubicBezTo>
                <a:cubicBezTo>
                  <a:pt x="4394" y="710"/>
                  <a:pt x="4427" y="776"/>
                  <a:pt x="4447" y="850"/>
                </a:cubicBezTo>
                <a:cubicBezTo>
                  <a:pt x="4451" y="859"/>
                  <a:pt x="4454" y="869"/>
                  <a:pt x="4461" y="876"/>
                </a:cubicBezTo>
                <a:cubicBezTo>
                  <a:pt x="4451" y="1006"/>
                  <a:pt x="4434" y="1132"/>
                  <a:pt x="4414" y="1228"/>
                </a:cubicBezTo>
                <a:cubicBezTo>
                  <a:pt x="4401" y="1305"/>
                  <a:pt x="4378" y="1381"/>
                  <a:pt x="4351" y="1454"/>
                </a:cubicBezTo>
                <a:cubicBezTo>
                  <a:pt x="4324" y="1414"/>
                  <a:pt x="4295" y="1375"/>
                  <a:pt x="4261" y="1341"/>
                </a:cubicBezTo>
                <a:cubicBezTo>
                  <a:pt x="4211" y="1291"/>
                  <a:pt x="4172" y="1235"/>
                  <a:pt x="4145" y="1175"/>
                </a:cubicBezTo>
                <a:cubicBezTo>
                  <a:pt x="4075" y="982"/>
                  <a:pt x="4045" y="780"/>
                  <a:pt x="4062" y="577"/>
                </a:cubicBezTo>
                <a:cubicBezTo>
                  <a:pt x="4062" y="537"/>
                  <a:pt x="4032" y="516"/>
                  <a:pt x="4002" y="516"/>
                </a:cubicBezTo>
                <a:cubicBezTo>
                  <a:pt x="3975" y="516"/>
                  <a:pt x="3947" y="534"/>
                  <a:pt x="3942" y="570"/>
                </a:cubicBezTo>
                <a:cubicBezTo>
                  <a:pt x="3926" y="790"/>
                  <a:pt x="3956" y="1009"/>
                  <a:pt x="4032" y="1218"/>
                </a:cubicBezTo>
                <a:cubicBezTo>
                  <a:pt x="4069" y="1291"/>
                  <a:pt x="4115" y="1361"/>
                  <a:pt x="4172" y="1421"/>
                </a:cubicBezTo>
                <a:cubicBezTo>
                  <a:pt x="4225" y="1471"/>
                  <a:pt x="4265" y="1531"/>
                  <a:pt x="4291" y="1597"/>
                </a:cubicBezTo>
                <a:cubicBezTo>
                  <a:pt x="4291" y="1601"/>
                  <a:pt x="4295" y="1604"/>
                  <a:pt x="4298" y="1611"/>
                </a:cubicBezTo>
                <a:cubicBezTo>
                  <a:pt x="4268" y="1697"/>
                  <a:pt x="4248" y="1787"/>
                  <a:pt x="4245" y="1876"/>
                </a:cubicBezTo>
                <a:cubicBezTo>
                  <a:pt x="4241" y="1946"/>
                  <a:pt x="4241" y="2019"/>
                  <a:pt x="4248" y="2089"/>
                </a:cubicBezTo>
                <a:cubicBezTo>
                  <a:pt x="4231" y="2072"/>
                  <a:pt x="4211" y="2056"/>
                  <a:pt x="4195" y="2039"/>
                </a:cubicBezTo>
                <a:lnTo>
                  <a:pt x="4175" y="2023"/>
                </a:lnTo>
                <a:cubicBezTo>
                  <a:pt x="4098" y="1956"/>
                  <a:pt x="4019" y="1890"/>
                  <a:pt x="4032" y="1797"/>
                </a:cubicBezTo>
                <a:cubicBezTo>
                  <a:pt x="4034" y="1755"/>
                  <a:pt x="4002" y="1732"/>
                  <a:pt x="3971" y="1732"/>
                </a:cubicBezTo>
                <a:cubicBezTo>
                  <a:pt x="3946" y="1732"/>
                  <a:pt x="3920" y="1747"/>
                  <a:pt x="3912" y="1780"/>
                </a:cubicBezTo>
                <a:cubicBezTo>
                  <a:pt x="3892" y="1936"/>
                  <a:pt x="4012" y="2039"/>
                  <a:pt x="4098" y="2112"/>
                </a:cubicBezTo>
                <a:lnTo>
                  <a:pt x="4118" y="2129"/>
                </a:lnTo>
                <a:cubicBezTo>
                  <a:pt x="4145" y="2152"/>
                  <a:pt x="4168" y="2179"/>
                  <a:pt x="4195" y="2205"/>
                </a:cubicBezTo>
                <a:cubicBezTo>
                  <a:pt x="4225" y="2232"/>
                  <a:pt x="4251" y="2259"/>
                  <a:pt x="4281" y="2285"/>
                </a:cubicBezTo>
                <a:cubicBezTo>
                  <a:pt x="4295" y="2338"/>
                  <a:pt x="4308" y="2391"/>
                  <a:pt x="4328" y="2451"/>
                </a:cubicBezTo>
                <a:cubicBezTo>
                  <a:pt x="4378" y="2611"/>
                  <a:pt x="4378" y="2777"/>
                  <a:pt x="4378" y="2950"/>
                </a:cubicBezTo>
                <a:cubicBezTo>
                  <a:pt x="4378" y="3176"/>
                  <a:pt x="4434" y="3322"/>
                  <a:pt x="4501" y="3508"/>
                </a:cubicBezTo>
                <a:cubicBezTo>
                  <a:pt x="4514" y="3538"/>
                  <a:pt x="4524" y="3568"/>
                  <a:pt x="4534" y="3598"/>
                </a:cubicBezTo>
                <a:cubicBezTo>
                  <a:pt x="4687" y="4020"/>
                  <a:pt x="4733" y="4355"/>
                  <a:pt x="4697" y="4754"/>
                </a:cubicBezTo>
                <a:cubicBezTo>
                  <a:pt x="4670" y="5073"/>
                  <a:pt x="4614" y="5386"/>
                  <a:pt x="4530" y="5695"/>
                </a:cubicBezTo>
                <a:cubicBezTo>
                  <a:pt x="4517" y="5751"/>
                  <a:pt x="4497" y="5804"/>
                  <a:pt x="4474" y="5861"/>
                </a:cubicBezTo>
                <a:lnTo>
                  <a:pt x="4457" y="5824"/>
                </a:lnTo>
                <a:cubicBezTo>
                  <a:pt x="4414" y="5758"/>
                  <a:pt x="4388" y="5681"/>
                  <a:pt x="4381" y="5602"/>
                </a:cubicBezTo>
                <a:cubicBezTo>
                  <a:pt x="4378" y="5532"/>
                  <a:pt x="4381" y="5462"/>
                  <a:pt x="4388" y="5392"/>
                </a:cubicBezTo>
                <a:lnTo>
                  <a:pt x="4391" y="5352"/>
                </a:lnTo>
                <a:cubicBezTo>
                  <a:pt x="4394" y="5296"/>
                  <a:pt x="4407" y="5243"/>
                  <a:pt x="4424" y="5186"/>
                </a:cubicBezTo>
                <a:cubicBezTo>
                  <a:pt x="4451" y="5103"/>
                  <a:pt x="4461" y="5017"/>
                  <a:pt x="4457" y="4930"/>
                </a:cubicBezTo>
                <a:cubicBezTo>
                  <a:pt x="4454" y="4893"/>
                  <a:pt x="4427" y="4875"/>
                  <a:pt x="4400" y="4875"/>
                </a:cubicBezTo>
                <a:cubicBezTo>
                  <a:pt x="4369" y="4875"/>
                  <a:pt x="4338" y="4898"/>
                  <a:pt x="4341" y="4940"/>
                </a:cubicBezTo>
                <a:cubicBezTo>
                  <a:pt x="4341" y="5013"/>
                  <a:pt x="4331" y="5087"/>
                  <a:pt x="4308" y="5156"/>
                </a:cubicBezTo>
                <a:cubicBezTo>
                  <a:pt x="4291" y="5220"/>
                  <a:pt x="4278" y="5279"/>
                  <a:pt x="4271" y="5346"/>
                </a:cubicBezTo>
                <a:lnTo>
                  <a:pt x="4268" y="5382"/>
                </a:lnTo>
                <a:cubicBezTo>
                  <a:pt x="4261" y="5455"/>
                  <a:pt x="4261" y="5532"/>
                  <a:pt x="4261" y="5605"/>
                </a:cubicBezTo>
                <a:cubicBezTo>
                  <a:pt x="4271" y="5701"/>
                  <a:pt x="4301" y="5794"/>
                  <a:pt x="4351" y="5878"/>
                </a:cubicBezTo>
                <a:cubicBezTo>
                  <a:pt x="4374" y="5921"/>
                  <a:pt x="4394" y="5964"/>
                  <a:pt x="4411" y="6010"/>
                </a:cubicBezTo>
                <a:lnTo>
                  <a:pt x="4411" y="6014"/>
                </a:lnTo>
                <a:cubicBezTo>
                  <a:pt x="4394" y="6054"/>
                  <a:pt x="4378" y="6094"/>
                  <a:pt x="4361" y="6133"/>
                </a:cubicBezTo>
                <a:cubicBezTo>
                  <a:pt x="4291" y="6276"/>
                  <a:pt x="4235" y="6429"/>
                  <a:pt x="4188" y="6582"/>
                </a:cubicBezTo>
                <a:cubicBezTo>
                  <a:pt x="4088" y="6938"/>
                  <a:pt x="4032" y="7350"/>
                  <a:pt x="3979" y="7752"/>
                </a:cubicBezTo>
                <a:cubicBezTo>
                  <a:pt x="3969" y="7805"/>
                  <a:pt x="3962" y="7858"/>
                  <a:pt x="3956" y="7911"/>
                </a:cubicBezTo>
                <a:cubicBezTo>
                  <a:pt x="3952" y="7911"/>
                  <a:pt x="3952" y="7915"/>
                  <a:pt x="3949" y="7918"/>
                </a:cubicBezTo>
                <a:cubicBezTo>
                  <a:pt x="3932" y="7938"/>
                  <a:pt x="3929" y="7965"/>
                  <a:pt x="3946" y="7988"/>
                </a:cubicBezTo>
                <a:cubicBezTo>
                  <a:pt x="3922" y="8137"/>
                  <a:pt x="3902" y="8280"/>
                  <a:pt x="3876" y="8420"/>
                </a:cubicBezTo>
                <a:cubicBezTo>
                  <a:pt x="3876" y="8413"/>
                  <a:pt x="3872" y="8406"/>
                  <a:pt x="3872" y="8400"/>
                </a:cubicBezTo>
                <a:cubicBezTo>
                  <a:pt x="3749" y="8084"/>
                  <a:pt x="3753" y="7762"/>
                  <a:pt x="3756" y="7420"/>
                </a:cubicBezTo>
                <a:lnTo>
                  <a:pt x="3756" y="7240"/>
                </a:lnTo>
                <a:cubicBezTo>
                  <a:pt x="3756" y="7130"/>
                  <a:pt x="3759" y="7017"/>
                  <a:pt x="3763" y="6901"/>
                </a:cubicBezTo>
                <a:cubicBezTo>
                  <a:pt x="3776" y="6622"/>
                  <a:pt x="3786" y="6329"/>
                  <a:pt x="3736" y="6067"/>
                </a:cubicBezTo>
                <a:cubicBezTo>
                  <a:pt x="3726" y="6014"/>
                  <a:pt x="3710" y="5957"/>
                  <a:pt x="3693" y="5904"/>
                </a:cubicBezTo>
                <a:cubicBezTo>
                  <a:pt x="3700" y="5897"/>
                  <a:pt x="3703" y="5888"/>
                  <a:pt x="3706" y="5878"/>
                </a:cubicBezTo>
                <a:cubicBezTo>
                  <a:pt x="3713" y="5758"/>
                  <a:pt x="3793" y="5638"/>
                  <a:pt x="3869" y="5519"/>
                </a:cubicBezTo>
                <a:cubicBezTo>
                  <a:pt x="3926" y="5439"/>
                  <a:pt x="3972" y="5352"/>
                  <a:pt x="4009" y="5263"/>
                </a:cubicBezTo>
                <a:cubicBezTo>
                  <a:pt x="4052" y="5150"/>
                  <a:pt x="4049" y="5027"/>
                  <a:pt x="4042" y="4910"/>
                </a:cubicBezTo>
                <a:lnTo>
                  <a:pt x="4042" y="4811"/>
                </a:lnTo>
                <a:lnTo>
                  <a:pt x="4042" y="4688"/>
                </a:lnTo>
                <a:lnTo>
                  <a:pt x="4042" y="4665"/>
                </a:lnTo>
                <a:cubicBezTo>
                  <a:pt x="4052" y="4661"/>
                  <a:pt x="4059" y="4658"/>
                  <a:pt x="4062" y="4655"/>
                </a:cubicBezTo>
                <a:cubicBezTo>
                  <a:pt x="4235" y="4495"/>
                  <a:pt x="4308" y="4236"/>
                  <a:pt x="4308" y="4046"/>
                </a:cubicBezTo>
                <a:cubicBezTo>
                  <a:pt x="4308" y="3950"/>
                  <a:pt x="4298" y="3854"/>
                  <a:pt x="4278" y="3757"/>
                </a:cubicBezTo>
                <a:cubicBezTo>
                  <a:pt x="4261" y="3674"/>
                  <a:pt x="4251" y="3588"/>
                  <a:pt x="4251" y="3505"/>
                </a:cubicBezTo>
                <a:cubicBezTo>
                  <a:pt x="4248" y="3472"/>
                  <a:pt x="4221" y="3445"/>
                  <a:pt x="4191" y="3445"/>
                </a:cubicBezTo>
                <a:cubicBezTo>
                  <a:pt x="4158" y="3445"/>
                  <a:pt x="4132" y="3472"/>
                  <a:pt x="4132" y="3505"/>
                </a:cubicBezTo>
                <a:cubicBezTo>
                  <a:pt x="4135" y="3598"/>
                  <a:pt x="4145" y="3688"/>
                  <a:pt x="4162" y="3777"/>
                </a:cubicBezTo>
                <a:cubicBezTo>
                  <a:pt x="4178" y="3867"/>
                  <a:pt x="4188" y="3957"/>
                  <a:pt x="4191" y="4046"/>
                </a:cubicBezTo>
                <a:cubicBezTo>
                  <a:pt x="4188" y="4209"/>
                  <a:pt x="4138" y="4365"/>
                  <a:pt x="4042" y="4495"/>
                </a:cubicBezTo>
                <a:lnTo>
                  <a:pt x="4042" y="4429"/>
                </a:lnTo>
                <a:cubicBezTo>
                  <a:pt x="4039" y="4342"/>
                  <a:pt x="4022" y="4256"/>
                  <a:pt x="3992" y="4173"/>
                </a:cubicBezTo>
                <a:cubicBezTo>
                  <a:pt x="3975" y="4120"/>
                  <a:pt x="3962" y="4063"/>
                  <a:pt x="3956" y="4010"/>
                </a:cubicBezTo>
                <a:cubicBezTo>
                  <a:pt x="3951" y="3971"/>
                  <a:pt x="3923" y="3954"/>
                  <a:pt x="3896" y="3954"/>
                </a:cubicBezTo>
                <a:cubicBezTo>
                  <a:pt x="3861" y="3954"/>
                  <a:pt x="3827" y="3981"/>
                  <a:pt x="3836" y="4027"/>
                </a:cubicBezTo>
                <a:cubicBezTo>
                  <a:pt x="3846" y="4086"/>
                  <a:pt x="3859" y="4146"/>
                  <a:pt x="3879" y="4203"/>
                </a:cubicBezTo>
                <a:cubicBezTo>
                  <a:pt x="3902" y="4279"/>
                  <a:pt x="3919" y="4355"/>
                  <a:pt x="3926" y="4435"/>
                </a:cubicBezTo>
                <a:lnTo>
                  <a:pt x="3926" y="4684"/>
                </a:lnTo>
                <a:lnTo>
                  <a:pt x="3926" y="4814"/>
                </a:lnTo>
                <a:cubicBezTo>
                  <a:pt x="3926" y="4847"/>
                  <a:pt x="3926" y="4881"/>
                  <a:pt x="3926" y="4914"/>
                </a:cubicBezTo>
                <a:cubicBezTo>
                  <a:pt x="3929" y="5027"/>
                  <a:pt x="3932" y="5130"/>
                  <a:pt x="3899" y="5223"/>
                </a:cubicBezTo>
                <a:cubicBezTo>
                  <a:pt x="3866" y="5306"/>
                  <a:pt x="3823" y="5382"/>
                  <a:pt x="3769" y="5455"/>
                </a:cubicBezTo>
                <a:cubicBezTo>
                  <a:pt x="3710" y="5539"/>
                  <a:pt x="3663" y="5628"/>
                  <a:pt x="3623" y="5725"/>
                </a:cubicBezTo>
                <a:cubicBezTo>
                  <a:pt x="3603" y="5685"/>
                  <a:pt x="3580" y="5648"/>
                  <a:pt x="3557" y="5612"/>
                </a:cubicBezTo>
                <a:cubicBezTo>
                  <a:pt x="3560" y="5585"/>
                  <a:pt x="3547" y="5562"/>
                  <a:pt x="3524" y="5552"/>
                </a:cubicBezTo>
                <a:lnTo>
                  <a:pt x="3517" y="5552"/>
                </a:lnTo>
                <a:cubicBezTo>
                  <a:pt x="3507" y="5539"/>
                  <a:pt x="3494" y="5522"/>
                  <a:pt x="3484" y="5505"/>
                </a:cubicBezTo>
                <a:cubicBezTo>
                  <a:pt x="3450" y="5465"/>
                  <a:pt x="3414" y="5426"/>
                  <a:pt x="3374" y="5382"/>
                </a:cubicBezTo>
                <a:cubicBezTo>
                  <a:pt x="3298" y="5299"/>
                  <a:pt x="3214" y="5216"/>
                  <a:pt x="3181" y="5126"/>
                </a:cubicBezTo>
                <a:cubicBezTo>
                  <a:pt x="3168" y="5093"/>
                  <a:pt x="3158" y="5057"/>
                  <a:pt x="3155" y="5020"/>
                </a:cubicBezTo>
                <a:cubicBezTo>
                  <a:pt x="3165" y="5007"/>
                  <a:pt x="3168" y="4994"/>
                  <a:pt x="3168" y="4980"/>
                </a:cubicBezTo>
                <a:cubicBezTo>
                  <a:pt x="3165" y="4964"/>
                  <a:pt x="3158" y="4947"/>
                  <a:pt x="3148" y="4937"/>
                </a:cubicBezTo>
                <a:cubicBezTo>
                  <a:pt x="3141" y="4791"/>
                  <a:pt x="3178" y="4635"/>
                  <a:pt x="3218" y="4472"/>
                </a:cubicBezTo>
                <a:cubicBezTo>
                  <a:pt x="3251" y="4346"/>
                  <a:pt x="3274" y="4213"/>
                  <a:pt x="3291" y="4083"/>
                </a:cubicBezTo>
                <a:cubicBezTo>
                  <a:pt x="3291" y="4080"/>
                  <a:pt x="3294" y="4076"/>
                  <a:pt x="3294" y="4073"/>
                </a:cubicBezTo>
                <a:cubicBezTo>
                  <a:pt x="3321" y="4020"/>
                  <a:pt x="3344" y="3970"/>
                  <a:pt x="3364" y="3923"/>
                </a:cubicBezTo>
                <a:cubicBezTo>
                  <a:pt x="3384" y="3870"/>
                  <a:pt x="3407" y="3820"/>
                  <a:pt x="3434" y="3771"/>
                </a:cubicBezTo>
                <a:cubicBezTo>
                  <a:pt x="3460" y="3724"/>
                  <a:pt x="3490" y="3684"/>
                  <a:pt x="3524" y="3641"/>
                </a:cubicBezTo>
                <a:cubicBezTo>
                  <a:pt x="3560" y="3598"/>
                  <a:pt x="3593" y="3551"/>
                  <a:pt x="3623" y="3501"/>
                </a:cubicBezTo>
                <a:cubicBezTo>
                  <a:pt x="3793" y="3412"/>
                  <a:pt x="4055" y="3123"/>
                  <a:pt x="4062" y="2920"/>
                </a:cubicBezTo>
                <a:cubicBezTo>
                  <a:pt x="4062" y="2882"/>
                  <a:pt x="4033" y="2862"/>
                  <a:pt x="4003" y="2862"/>
                </a:cubicBezTo>
                <a:cubicBezTo>
                  <a:pt x="3976" y="2862"/>
                  <a:pt x="3949" y="2880"/>
                  <a:pt x="3946" y="2917"/>
                </a:cubicBezTo>
                <a:cubicBezTo>
                  <a:pt x="3939" y="3030"/>
                  <a:pt x="3803" y="3209"/>
                  <a:pt x="3676" y="3319"/>
                </a:cubicBezTo>
                <a:cubicBezTo>
                  <a:pt x="3676" y="3305"/>
                  <a:pt x="3676" y="3292"/>
                  <a:pt x="3676" y="3279"/>
                </a:cubicBezTo>
                <a:cubicBezTo>
                  <a:pt x="3670" y="3179"/>
                  <a:pt x="3660" y="3069"/>
                  <a:pt x="3646" y="2963"/>
                </a:cubicBezTo>
                <a:cubicBezTo>
                  <a:pt x="3769" y="2774"/>
                  <a:pt x="3886" y="2554"/>
                  <a:pt x="3826" y="2355"/>
                </a:cubicBezTo>
                <a:cubicBezTo>
                  <a:pt x="3776" y="2195"/>
                  <a:pt x="3716" y="2036"/>
                  <a:pt x="3660" y="1880"/>
                </a:cubicBezTo>
                <a:lnTo>
                  <a:pt x="3646" y="1837"/>
                </a:lnTo>
                <a:cubicBezTo>
                  <a:pt x="3666" y="1810"/>
                  <a:pt x="3690" y="1783"/>
                  <a:pt x="3713" y="1753"/>
                </a:cubicBezTo>
                <a:cubicBezTo>
                  <a:pt x="3773" y="1690"/>
                  <a:pt x="3826" y="1617"/>
                  <a:pt x="3866" y="1541"/>
                </a:cubicBezTo>
                <a:cubicBezTo>
                  <a:pt x="3899" y="1474"/>
                  <a:pt x="3919" y="1401"/>
                  <a:pt x="3932" y="1328"/>
                </a:cubicBezTo>
                <a:cubicBezTo>
                  <a:pt x="3936" y="1305"/>
                  <a:pt x="3936" y="1282"/>
                  <a:pt x="3936" y="1258"/>
                </a:cubicBezTo>
                <a:cubicBezTo>
                  <a:pt x="3936" y="1232"/>
                  <a:pt x="3936" y="1205"/>
                  <a:pt x="3946" y="1182"/>
                </a:cubicBezTo>
                <a:cubicBezTo>
                  <a:pt x="3972" y="1165"/>
                  <a:pt x="3982" y="1129"/>
                  <a:pt x="3966" y="1102"/>
                </a:cubicBezTo>
                <a:cubicBezTo>
                  <a:pt x="3954" y="1082"/>
                  <a:pt x="3934" y="1071"/>
                  <a:pt x="3913" y="1071"/>
                </a:cubicBezTo>
                <a:cubicBezTo>
                  <a:pt x="3903" y="1071"/>
                  <a:pt x="3892" y="1073"/>
                  <a:pt x="3882" y="1079"/>
                </a:cubicBezTo>
                <a:cubicBezTo>
                  <a:pt x="3816" y="1119"/>
                  <a:pt x="3816" y="1198"/>
                  <a:pt x="3816" y="1258"/>
                </a:cubicBezTo>
                <a:cubicBezTo>
                  <a:pt x="3816" y="1275"/>
                  <a:pt x="3816" y="1291"/>
                  <a:pt x="3816" y="1311"/>
                </a:cubicBezTo>
                <a:cubicBezTo>
                  <a:pt x="3803" y="1371"/>
                  <a:pt x="3783" y="1431"/>
                  <a:pt x="3756" y="1491"/>
                </a:cubicBezTo>
                <a:cubicBezTo>
                  <a:pt x="3720" y="1557"/>
                  <a:pt x="3676" y="1620"/>
                  <a:pt x="3623" y="1677"/>
                </a:cubicBezTo>
                <a:lnTo>
                  <a:pt x="3600" y="1704"/>
                </a:lnTo>
                <a:cubicBezTo>
                  <a:pt x="3553" y="1514"/>
                  <a:pt x="3603" y="1335"/>
                  <a:pt x="3653" y="1145"/>
                </a:cubicBezTo>
                <a:cubicBezTo>
                  <a:pt x="3660" y="1125"/>
                  <a:pt x="3663" y="1105"/>
                  <a:pt x="3670" y="1089"/>
                </a:cubicBezTo>
                <a:cubicBezTo>
                  <a:pt x="3670" y="1085"/>
                  <a:pt x="3670" y="1085"/>
                  <a:pt x="3670" y="1085"/>
                </a:cubicBezTo>
                <a:cubicBezTo>
                  <a:pt x="3710" y="959"/>
                  <a:pt x="3730" y="830"/>
                  <a:pt x="3733" y="697"/>
                </a:cubicBezTo>
                <a:cubicBezTo>
                  <a:pt x="3733" y="663"/>
                  <a:pt x="3706" y="637"/>
                  <a:pt x="3676" y="637"/>
                </a:cubicBezTo>
                <a:cubicBezTo>
                  <a:pt x="3643" y="637"/>
                  <a:pt x="3617" y="663"/>
                  <a:pt x="3617" y="697"/>
                </a:cubicBezTo>
                <a:cubicBezTo>
                  <a:pt x="3613" y="766"/>
                  <a:pt x="3607" y="833"/>
                  <a:pt x="3593" y="903"/>
                </a:cubicBezTo>
                <a:lnTo>
                  <a:pt x="3560" y="859"/>
                </a:lnTo>
                <a:cubicBezTo>
                  <a:pt x="3524" y="806"/>
                  <a:pt x="3487" y="753"/>
                  <a:pt x="3460" y="697"/>
                </a:cubicBezTo>
                <a:cubicBezTo>
                  <a:pt x="3434" y="624"/>
                  <a:pt x="3440" y="507"/>
                  <a:pt x="3444" y="408"/>
                </a:cubicBezTo>
                <a:cubicBezTo>
                  <a:pt x="3447" y="368"/>
                  <a:pt x="3447" y="328"/>
                  <a:pt x="3447" y="291"/>
                </a:cubicBezTo>
                <a:cubicBezTo>
                  <a:pt x="3444" y="255"/>
                  <a:pt x="3416" y="236"/>
                  <a:pt x="3388" y="236"/>
                </a:cubicBezTo>
                <a:cubicBezTo>
                  <a:pt x="3360" y="236"/>
                  <a:pt x="3332" y="255"/>
                  <a:pt x="3331" y="291"/>
                </a:cubicBezTo>
                <a:cubicBezTo>
                  <a:pt x="3331" y="324"/>
                  <a:pt x="3327" y="364"/>
                  <a:pt x="3324" y="401"/>
                </a:cubicBezTo>
                <a:cubicBezTo>
                  <a:pt x="3321" y="514"/>
                  <a:pt x="3314" y="643"/>
                  <a:pt x="3351" y="740"/>
                </a:cubicBezTo>
                <a:cubicBezTo>
                  <a:pt x="3381" y="806"/>
                  <a:pt x="3420" y="869"/>
                  <a:pt x="3467" y="926"/>
                </a:cubicBezTo>
                <a:cubicBezTo>
                  <a:pt x="3500" y="969"/>
                  <a:pt x="3527" y="1016"/>
                  <a:pt x="3553" y="1066"/>
                </a:cubicBezTo>
                <a:cubicBezTo>
                  <a:pt x="3550" y="1082"/>
                  <a:pt x="3543" y="1099"/>
                  <a:pt x="3540" y="1112"/>
                </a:cubicBezTo>
                <a:cubicBezTo>
                  <a:pt x="3480" y="1331"/>
                  <a:pt x="3417" y="1561"/>
                  <a:pt x="3510" y="1813"/>
                </a:cubicBezTo>
                <a:lnTo>
                  <a:pt x="3550" y="1923"/>
                </a:lnTo>
                <a:cubicBezTo>
                  <a:pt x="3607" y="2076"/>
                  <a:pt x="3663" y="2235"/>
                  <a:pt x="3713" y="2391"/>
                </a:cubicBezTo>
                <a:cubicBezTo>
                  <a:pt x="3746" y="2511"/>
                  <a:pt x="3693" y="2654"/>
                  <a:pt x="3617" y="2787"/>
                </a:cubicBezTo>
                <a:cubicBezTo>
                  <a:pt x="3617" y="2780"/>
                  <a:pt x="3613" y="2774"/>
                  <a:pt x="3613" y="2767"/>
                </a:cubicBezTo>
                <a:cubicBezTo>
                  <a:pt x="3587" y="2651"/>
                  <a:pt x="3543" y="2538"/>
                  <a:pt x="3487" y="2435"/>
                </a:cubicBezTo>
                <a:cubicBezTo>
                  <a:pt x="3434" y="2342"/>
                  <a:pt x="3394" y="2242"/>
                  <a:pt x="3371" y="2139"/>
                </a:cubicBezTo>
                <a:cubicBezTo>
                  <a:pt x="3365" y="2110"/>
                  <a:pt x="3339" y="2091"/>
                  <a:pt x="3313" y="2091"/>
                </a:cubicBezTo>
                <a:cubicBezTo>
                  <a:pt x="3309" y="2091"/>
                  <a:pt x="3305" y="2092"/>
                  <a:pt x="3301" y="2092"/>
                </a:cubicBezTo>
                <a:cubicBezTo>
                  <a:pt x="3268" y="2099"/>
                  <a:pt x="3248" y="2129"/>
                  <a:pt x="3254" y="2162"/>
                </a:cubicBezTo>
                <a:cubicBezTo>
                  <a:pt x="3281" y="2275"/>
                  <a:pt x="3321" y="2385"/>
                  <a:pt x="3377" y="2485"/>
                </a:cubicBezTo>
                <a:cubicBezTo>
                  <a:pt x="3430" y="2581"/>
                  <a:pt x="3470" y="2684"/>
                  <a:pt x="3497" y="2790"/>
                </a:cubicBezTo>
                <a:cubicBezTo>
                  <a:pt x="3527" y="2953"/>
                  <a:pt x="3547" y="3119"/>
                  <a:pt x="3557" y="3289"/>
                </a:cubicBezTo>
                <a:cubicBezTo>
                  <a:pt x="3563" y="3398"/>
                  <a:pt x="3500" y="3478"/>
                  <a:pt x="3430" y="3568"/>
                </a:cubicBezTo>
                <a:cubicBezTo>
                  <a:pt x="3391" y="3614"/>
                  <a:pt x="3357" y="3661"/>
                  <a:pt x="3327" y="3711"/>
                </a:cubicBezTo>
                <a:cubicBezTo>
                  <a:pt x="3308" y="3747"/>
                  <a:pt x="3291" y="3784"/>
                  <a:pt x="3274" y="3824"/>
                </a:cubicBezTo>
                <a:cubicBezTo>
                  <a:pt x="3254" y="3731"/>
                  <a:pt x="3231" y="3641"/>
                  <a:pt x="3198" y="3551"/>
                </a:cubicBezTo>
                <a:cubicBezTo>
                  <a:pt x="3168" y="3468"/>
                  <a:pt x="3145" y="3382"/>
                  <a:pt x="3125" y="3295"/>
                </a:cubicBezTo>
                <a:cubicBezTo>
                  <a:pt x="3095" y="3103"/>
                  <a:pt x="3082" y="2910"/>
                  <a:pt x="3088" y="2714"/>
                </a:cubicBezTo>
                <a:cubicBezTo>
                  <a:pt x="3088" y="2448"/>
                  <a:pt x="3101" y="2169"/>
                  <a:pt x="3111" y="1900"/>
                </a:cubicBezTo>
                <a:cubicBezTo>
                  <a:pt x="3138" y="1348"/>
                  <a:pt x="3161" y="776"/>
                  <a:pt x="3088" y="238"/>
                </a:cubicBezTo>
                <a:cubicBezTo>
                  <a:pt x="3082" y="206"/>
                  <a:pt x="3057" y="191"/>
                  <a:pt x="3032" y="191"/>
                </a:cubicBezTo>
                <a:cubicBezTo>
                  <a:pt x="3000" y="191"/>
                  <a:pt x="2968" y="214"/>
                  <a:pt x="2972" y="255"/>
                </a:cubicBezTo>
                <a:cubicBezTo>
                  <a:pt x="3018" y="647"/>
                  <a:pt x="3032" y="1039"/>
                  <a:pt x="3012" y="1434"/>
                </a:cubicBezTo>
                <a:lnTo>
                  <a:pt x="2972" y="1404"/>
                </a:lnTo>
                <a:cubicBezTo>
                  <a:pt x="2945" y="1388"/>
                  <a:pt x="2922" y="1368"/>
                  <a:pt x="2902" y="1348"/>
                </a:cubicBezTo>
                <a:cubicBezTo>
                  <a:pt x="2829" y="1265"/>
                  <a:pt x="2776" y="1169"/>
                  <a:pt x="2743" y="1062"/>
                </a:cubicBezTo>
                <a:cubicBezTo>
                  <a:pt x="2706" y="972"/>
                  <a:pt x="2689" y="876"/>
                  <a:pt x="2696" y="780"/>
                </a:cubicBezTo>
                <a:cubicBezTo>
                  <a:pt x="2699" y="750"/>
                  <a:pt x="2703" y="720"/>
                  <a:pt x="2709" y="690"/>
                </a:cubicBezTo>
                <a:cubicBezTo>
                  <a:pt x="2726" y="610"/>
                  <a:pt x="2739" y="524"/>
                  <a:pt x="2709" y="461"/>
                </a:cubicBezTo>
                <a:cubicBezTo>
                  <a:pt x="2698" y="435"/>
                  <a:pt x="2677" y="424"/>
                  <a:pt x="2657" y="424"/>
                </a:cubicBezTo>
                <a:cubicBezTo>
                  <a:pt x="2616" y="424"/>
                  <a:pt x="2574" y="465"/>
                  <a:pt x="2603" y="514"/>
                </a:cubicBezTo>
                <a:cubicBezTo>
                  <a:pt x="2616" y="540"/>
                  <a:pt x="2603" y="617"/>
                  <a:pt x="2593" y="670"/>
                </a:cubicBezTo>
                <a:cubicBezTo>
                  <a:pt x="2586" y="703"/>
                  <a:pt x="2580" y="737"/>
                  <a:pt x="2576" y="773"/>
                </a:cubicBezTo>
                <a:cubicBezTo>
                  <a:pt x="2570" y="886"/>
                  <a:pt x="2590" y="999"/>
                  <a:pt x="2630" y="1105"/>
                </a:cubicBezTo>
                <a:cubicBezTo>
                  <a:pt x="2669" y="1225"/>
                  <a:pt x="2733" y="1338"/>
                  <a:pt x="2816" y="1431"/>
                </a:cubicBezTo>
                <a:cubicBezTo>
                  <a:pt x="2842" y="1458"/>
                  <a:pt x="2872" y="1481"/>
                  <a:pt x="2902" y="1501"/>
                </a:cubicBezTo>
                <a:cubicBezTo>
                  <a:pt x="2942" y="1524"/>
                  <a:pt x="2975" y="1554"/>
                  <a:pt x="2998" y="1594"/>
                </a:cubicBezTo>
                <a:cubicBezTo>
                  <a:pt x="3002" y="1597"/>
                  <a:pt x="3002" y="1597"/>
                  <a:pt x="3005" y="1601"/>
                </a:cubicBezTo>
                <a:cubicBezTo>
                  <a:pt x="3002" y="1700"/>
                  <a:pt x="2998" y="1800"/>
                  <a:pt x="2992" y="1896"/>
                </a:cubicBezTo>
                <a:cubicBezTo>
                  <a:pt x="2982" y="2166"/>
                  <a:pt x="2969" y="2448"/>
                  <a:pt x="2969" y="2717"/>
                </a:cubicBezTo>
                <a:cubicBezTo>
                  <a:pt x="2969" y="2790"/>
                  <a:pt x="2969" y="2870"/>
                  <a:pt x="2972" y="2950"/>
                </a:cubicBezTo>
                <a:cubicBezTo>
                  <a:pt x="2942" y="2913"/>
                  <a:pt x="2912" y="2880"/>
                  <a:pt x="2885" y="2847"/>
                </a:cubicBezTo>
                <a:cubicBezTo>
                  <a:pt x="2792" y="2744"/>
                  <a:pt x="2706" y="2647"/>
                  <a:pt x="2669" y="2511"/>
                </a:cubicBezTo>
                <a:cubicBezTo>
                  <a:pt x="2580" y="2179"/>
                  <a:pt x="2537" y="1833"/>
                  <a:pt x="2540" y="1488"/>
                </a:cubicBezTo>
                <a:cubicBezTo>
                  <a:pt x="2543" y="1444"/>
                  <a:pt x="2512" y="1423"/>
                  <a:pt x="2480" y="1423"/>
                </a:cubicBezTo>
                <a:cubicBezTo>
                  <a:pt x="2448" y="1423"/>
                  <a:pt x="2417" y="1444"/>
                  <a:pt x="2420" y="1488"/>
                </a:cubicBezTo>
                <a:cubicBezTo>
                  <a:pt x="2417" y="1843"/>
                  <a:pt x="2463" y="2199"/>
                  <a:pt x="2556" y="2541"/>
                </a:cubicBezTo>
                <a:cubicBezTo>
                  <a:pt x="2596" y="2704"/>
                  <a:pt x="2699" y="2817"/>
                  <a:pt x="2796" y="2927"/>
                </a:cubicBezTo>
                <a:cubicBezTo>
                  <a:pt x="2869" y="3000"/>
                  <a:pt x="2929" y="3083"/>
                  <a:pt x="2979" y="3172"/>
                </a:cubicBezTo>
                <a:cubicBezTo>
                  <a:pt x="2982" y="3176"/>
                  <a:pt x="2985" y="3182"/>
                  <a:pt x="2988" y="3186"/>
                </a:cubicBezTo>
                <a:cubicBezTo>
                  <a:pt x="2992" y="3229"/>
                  <a:pt x="2998" y="3275"/>
                  <a:pt x="3008" y="3319"/>
                </a:cubicBezTo>
                <a:cubicBezTo>
                  <a:pt x="3028" y="3412"/>
                  <a:pt x="3052" y="3501"/>
                  <a:pt x="3085" y="3588"/>
                </a:cubicBezTo>
                <a:cubicBezTo>
                  <a:pt x="3118" y="3678"/>
                  <a:pt x="3141" y="3771"/>
                  <a:pt x="3161" y="3864"/>
                </a:cubicBezTo>
                <a:cubicBezTo>
                  <a:pt x="3195" y="4046"/>
                  <a:pt x="3145" y="4249"/>
                  <a:pt x="3098" y="4445"/>
                </a:cubicBezTo>
                <a:cubicBezTo>
                  <a:pt x="3062" y="4575"/>
                  <a:pt x="3038" y="4708"/>
                  <a:pt x="3025" y="4841"/>
                </a:cubicBezTo>
                <a:cubicBezTo>
                  <a:pt x="2919" y="4748"/>
                  <a:pt x="2875" y="4658"/>
                  <a:pt x="2859" y="4482"/>
                </a:cubicBezTo>
                <a:lnTo>
                  <a:pt x="2856" y="4422"/>
                </a:lnTo>
                <a:cubicBezTo>
                  <a:pt x="2849" y="4329"/>
                  <a:pt x="2836" y="4233"/>
                  <a:pt x="2812" y="4139"/>
                </a:cubicBezTo>
                <a:cubicBezTo>
                  <a:pt x="2799" y="4050"/>
                  <a:pt x="2779" y="3957"/>
                  <a:pt x="2753" y="3867"/>
                </a:cubicBezTo>
                <a:cubicBezTo>
                  <a:pt x="2736" y="3801"/>
                  <a:pt x="2719" y="3737"/>
                  <a:pt x="2713" y="3701"/>
                </a:cubicBezTo>
                <a:cubicBezTo>
                  <a:pt x="2696" y="3591"/>
                  <a:pt x="2666" y="3485"/>
                  <a:pt x="2623" y="3385"/>
                </a:cubicBezTo>
                <a:cubicBezTo>
                  <a:pt x="2606" y="3342"/>
                  <a:pt x="2583" y="3299"/>
                  <a:pt x="2563" y="3256"/>
                </a:cubicBezTo>
                <a:cubicBezTo>
                  <a:pt x="2493" y="3106"/>
                  <a:pt x="2424" y="2956"/>
                  <a:pt x="2427" y="2810"/>
                </a:cubicBezTo>
                <a:cubicBezTo>
                  <a:pt x="2427" y="2777"/>
                  <a:pt x="2400" y="2750"/>
                  <a:pt x="2370" y="2750"/>
                </a:cubicBezTo>
                <a:cubicBezTo>
                  <a:pt x="2337" y="2750"/>
                  <a:pt x="2311" y="2777"/>
                  <a:pt x="2311" y="2807"/>
                </a:cubicBezTo>
                <a:cubicBezTo>
                  <a:pt x="2304" y="2980"/>
                  <a:pt x="2387" y="3152"/>
                  <a:pt x="2457" y="3305"/>
                </a:cubicBezTo>
                <a:cubicBezTo>
                  <a:pt x="2477" y="3345"/>
                  <a:pt x="2497" y="3388"/>
                  <a:pt x="2513" y="3428"/>
                </a:cubicBezTo>
                <a:cubicBezTo>
                  <a:pt x="2553" y="3521"/>
                  <a:pt x="2583" y="3621"/>
                  <a:pt x="2596" y="3721"/>
                </a:cubicBezTo>
                <a:cubicBezTo>
                  <a:pt x="2603" y="3741"/>
                  <a:pt x="2610" y="3771"/>
                  <a:pt x="2616" y="3804"/>
                </a:cubicBezTo>
                <a:cubicBezTo>
                  <a:pt x="2546" y="3737"/>
                  <a:pt x="2470" y="3681"/>
                  <a:pt x="2390" y="3628"/>
                </a:cubicBezTo>
                <a:cubicBezTo>
                  <a:pt x="2208" y="3508"/>
                  <a:pt x="2051" y="3405"/>
                  <a:pt x="2061" y="3123"/>
                </a:cubicBezTo>
                <a:cubicBezTo>
                  <a:pt x="2065" y="3040"/>
                  <a:pt x="2078" y="2956"/>
                  <a:pt x="2098" y="2873"/>
                </a:cubicBezTo>
                <a:cubicBezTo>
                  <a:pt x="2101" y="2867"/>
                  <a:pt x="2101" y="2860"/>
                  <a:pt x="2101" y="2850"/>
                </a:cubicBezTo>
                <a:cubicBezTo>
                  <a:pt x="2118" y="2800"/>
                  <a:pt x="2131" y="2747"/>
                  <a:pt x="2144" y="2694"/>
                </a:cubicBezTo>
                <a:cubicBezTo>
                  <a:pt x="2211" y="2445"/>
                  <a:pt x="2281" y="2192"/>
                  <a:pt x="2188" y="1923"/>
                </a:cubicBezTo>
                <a:cubicBezTo>
                  <a:pt x="2134" y="1790"/>
                  <a:pt x="2071" y="1660"/>
                  <a:pt x="1992" y="1537"/>
                </a:cubicBezTo>
                <a:cubicBezTo>
                  <a:pt x="1875" y="1338"/>
                  <a:pt x="1752" y="1135"/>
                  <a:pt x="1759" y="913"/>
                </a:cubicBezTo>
                <a:cubicBezTo>
                  <a:pt x="1756" y="876"/>
                  <a:pt x="1727" y="857"/>
                  <a:pt x="1698" y="857"/>
                </a:cubicBezTo>
                <a:cubicBezTo>
                  <a:pt x="1670" y="857"/>
                  <a:pt x="1643" y="875"/>
                  <a:pt x="1639" y="909"/>
                </a:cubicBezTo>
                <a:cubicBezTo>
                  <a:pt x="1636" y="1165"/>
                  <a:pt x="1766" y="1385"/>
                  <a:pt x="1892" y="1597"/>
                </a:cubicBezTo>
                <a:cubicBezTo>
                  <a:pt x="1965" y="1714"/>
                  <a:pt x="2028" y="1837"/>
                  <a:pt x="2075" y="1963"/>
                </a:cubicBezTo>
                <a:cubicBezTo>
                  <a:pt x="2154" y="2195"/>
                  <a:pt x="2095" y="2421"/>
                  <a:pt x="2031" y="2661"/>
                </a:cubicBezTo>
                <a:cubicBezTo>
                  <a:pt x="2025" y="2684"/>
                  <a:pt x="2018" y="2704"/>
                  <a:pt x="2011" y="2724"/>
                </a:cubicBezTo>
                <a:cubicBezTo>
                  <a:pt x="1958" y="2674"/>
                  <a:pt x="1902" y="2627"/>
                  <a:pt x="1842" y="2581"/>
                </a:cubicBezTo>
                <a:cubicBezTo>
                  <a:pt x="1802" y="2551"/>
                  <a:pt x="1766" y="2518"/>
                  <a:pt x="1729" y="2488"/>
                </a:cubicBezTo>
                <a:cubicBezTo>
                  <a:pt x="1729" y="2481"/>
                  <a:pt x="1729" y="2475"/>
                  <a:pt x="1729" y="2471"/>
                </a:cubicBezTo>
                <a:cubicBezTo>
                  <a:pt x="1712" y="2395"/>
                  <a:pt x="1706" y="2315"/>
                  <a:pt x="1702" y="2239"/>
                </a:cubicBezTo>
                <a:cubicBezTo>
                  <a:pt x="1702" y="2136"/>
                  <a:pt x="1689" y="2036"/>
                  <a:pt x="1663" y="1936"/>
                </a:cubicBezTo>
                <a:cubicBezTo>
                  <a:pt x="1633" y="1866"/>
                  <a:pt x="1593" y="1800"/>
                  <a:pt x="1546" y="1743"/>
                </a:cubicBezTo>
                <a:cubicBezTo>
                  <a:pt x="1486" y="1654"/>
                  <a:pt x="1407" y="1544"/>
                  <a:pt x="1423" y="1481"/>
                </a:cubicBezTo>
                <a:cubicBezTo>
                  <a:pt x="1439" y="1433"/>
                  <a:pt x="1401" y="1402"/>
                  <a:pt x="1365" y="1402"/>
                </a:cubicBezTo>
                <a:cubicBezTo>
                  <a:pt x="1339" y="1402"/>
                  <a:pt x="1313" y="1418"/>
                  <a:pt x="1307" y="1454"/>
                </a:cubicBezTo>
                <a:cubicBezTo>
                  <a:pt x="1280" y="1571"/>
                  <a:pt x="1367" y="1694"/>
                  <a:pt x="1450" y="1810"/>
                </a:cubicBezTo>
                <a:cubicBezTo>
                  <a:pt x="1490" y="1860"/>
                  <a:pt x="1523" y="1916"/>
                  <a:pt x="1550" y="1973"/>
                </a:cubicBezTo>
                <a:cubicBezTo>
                  <a:pt x="1573" y="2062"/>
                  <a:pt x="1586" y="2152"/>
                  <a:pt x="1586" y="2245"/>
                </a:cubicBezTo>
                <a:cubicBezTo>
                  <a:pt x="1586" y="2275"/>
                  <a:pt x="1589" y="2305"/>
                  <a:pt x="1589" y="2338"/>
                </a:cubicBezTo>
                <a:cubicBezTo>
                  <a:pt x="1523" y="2242"/>
                  <a:pt x="1460" y="2156"/>
                  <a:pt x="1403" y="2079"/>
                </a:cubicBezTo>
                <a:cubicBezTo>
                  <a:pt x="1314" y="1963"/>
                  <a:pt x="1284" y="1850"/>
                  <a:pt x="1244" y="1714"/>
                </a:cubicBezTo>
                <a:lnTo>
                  <a:pt x="1234" y="1677"/>
                </a:lnTo>
                <a:cubicBezTo>
                  <a:pt x="1226" y="1650"/>
                  <a:pt x="1205" y="1634"/>
                  <a:pt x="1180" y="1634"/>
                </a:cubicBezTo>
                <a:cubicBezTo>
                  <a:pt x="1174" y="1634"/>
                  <a:pt x="1167" y="1635"/>
                  <a:pt x="1161" y="1637"/>
                </a:cubicBezTo>
                <a:cubicBezTo>
                  <a:pt x="1127" y="1644"/>
                  <a:pt x="1111" y="1677"/>
                  <a:pt x="1121" y="1710"/>
                </a:cubicBezTo>
                <a:lnTo>
                  <a:pt x="1131" y="1747"/>
                </a:lnTo>
                <a:cubicBezTo>
                  <a:pt x="1171" y="1886"/>
                  <a:pt x="1207" y="2019"/>
                  <a:pt x="1307" y="2152"/>
                </a:cubicBezTo>
                <a:cubicBezTo>
                  <a:pt x="1367" y="2229"/>
                  <a:pt x="1430" y="2318"/>
                  <a:pt x="1503" y="2418"/>
                </a:cubicBezTo>
                <a:cubicBezTo>
                  <a:pt x="1579" y="2518"/>
                  <a:pt x="1669" y="2601"/>
                  <a:pt x="1769" y="2674"/>
                </a:cubicBezTo>
                <a:cubicBezTo>
                  <a:pt x="1845" y="2730"/>
                  <a:pt x="1915" y="2794"/>
                  <a:pt x="1978" y="2863"/>
                </a:cubicBezTo>
                <a:cubicBezTo>
                  <a:pt x="1958" y="2946"/>
                  <a:pt x="1945" y="3033"/>
                  <a:pt x="1942" y="3119"/>
                </a:cubicBezTo>
                <a:cubicBezTo>
                  <a:pt x="1932" y="3468"/>
                  <a:pt x="2131" y="3598"/>
                  <a:pt x="2324" y="3727"/>
                </a:cubicBezTo>
                <a:cubicBezTo>
                  <a:pt x="2427" y="3791"/>
                  <a:pt x="2523" y="3870"/>
                  <a:pt x="2600" y="3963"/>
                </a:cubicBezTo>
                <a:cubicBezTo>
                  <a:pt x="2709" y="4113"/>
                  <a:pt x="2719" y="4246"/>
                  <a:pt x="2736" y="4432"/>
                </a:cubicBezTo>
                <a:lnTo>
                  <a:pt x="2739" y="4488"/>
                </a:lnTo>
                <a:cubicBezTo>
                  <a:pt x="2746" y="4555"/>
                  <a:pt x="2756" y="4618"/>
                  <a:pt x="2776" y="4681"/>
                </a:cubicBezTo>
                <a:cubicBezTo>
                  <a:pt x="2746" y="4641"/>
                  <a:pt x="2716" y="4598"/>
                  <a:pt x="2693" y="4552"/>
                </a:cubicBezTo>
                <a:cubicBezTo>
                  <a:pt x="2653" y="4472"/>
                  <a:pt x="2596" y="4402"/>
                  <a:pt x="2533" y="4342"/>
                </a:cubicBezTo>
                <a:cubicBezTo>
                  <a:pt x="2500" y="4319"/>
                  <a:pt x="2467" y="4296"/>
                  <a:pt x="2427" y="4282"/>
                </a:cubicBezTo>
                <a:cubicBezTo>
                  <a:pt x="2427" y="4272"/>
                  <a:pt x="2424" y="4262"/>
                  <a:pt x="2417" y="4256"/>
                </a:cubicBezTo>
                <a:cubicBezTo>
                  <a:pt x="2324" y="4126"/>
                  <a:pt x="2198" y="4043"/>
                  <a:pt x="2078" y="3963"/>
                </a:cubicBezTo>
                <a:cubicBezTo>
                  <a:pt x="1945" y="3877"/>
                  <a:pt x="1815" y="3791"/>
                  <a:pt x="1736" y="3644"/>
                </a:cubicBezTo>
                <a:cubicBezTo>
                  <a:pt x="1676" y="3535"/>
                  <a:pt x="1636" y="3385"/>
                  <a:pt x="1613" y="3192"/>
                </a:cubicBezTo>
                <a:cubicBezTo>
                  <a:pt x="1606" y="3139"/>
                  <a:pt x="1596" y="3083"/>
                  <a:pt x="1586" y="3026"/>
                </a:cubicBezTo>
                <a:cubicBezTo>
                  <a:pt x="1559" y="2897"/>
                  <a:pt x="1546" y="2767"/>
                  <a:pt x="1550" y="2637"/>
                </a:cubicBezTo>
                <a:cubicBezTo>
                  <a:pt x="1553" y="2595"/>
                  <a:pt x="1522" y="2574"/>
                  <a:pt x="1490" y="2574"/>
                </a:cubicBezTo>
                <a:cubicBezTo>
                  <a:pt x="1462" y="2574"/>
                  <a:pt x="1435" y="2591"/>
                  <a:pt x="1433" y="2627"/>
                </a:cubicBezTo>
                <a:cubicBezTo>
                  <a:pt x="1427" y="2767"/>
                  <a:pt x="1440" y="2907"/>
                  <a:pt x="1470" y="3043"/>
                </a:cubicBezTo>
                <a:cubicBezTo>
                  <a:pt x="1480" y="3099"/>
                  <a:pt x="1486" y="3152"/>
                  <a:pt x="1493" y="3206"/>
                </a:cubicBezTo>
                <a:cubicBezTo>
                  <a:pt x="1520" y="3415"/>
                  <a:pt x="1566" y="3575"/>
                  <a:pt x="1633" y="3701"/>
                </a:cubicBezTo>
                <a:cubicBezTo>
                  <a:pt x="1726" y="3874"/>
                  <a:pt x="1872" y="3970"/>
                  <a:pt x="2015" y="4063"/>
                </a:cubicBezTo>
                <a:cubicBezTo>
                  <a:pt x="2098" y="4116"/>
                  <a:pt x="2178" y="4176"/>
                  <a:pt x="2251" y="4243"/>
                </a:cubicBezTo>
                <a:cubicBezTo>
                  <a:pt x="2191" y="4236"/>
                  <a:pt x="2131" y="4236"/>
                  <a:pt x="2071" y="4236"/>
                </a:cubicBezTo>
                <a:cubicBezTo>
                  <a:pt x="1942" y="4233"/>
                  <a:pt x="1819" y="4233"/>
                  <a:pt x="1719" y="4183"/>
                </a:cubicBezTo>
                <a:cubicBezTo>
                  <a:pt x="1493" y="4070"/>
                  <a:pt x="1390" y="3884"/>
                  <a:pt x="1274" y="3668"/>
                </a:cubicBezTo>
                <a:cubicBezTo>
                  <a:pt x="1254" y="3634"/>
                  <a:pt x="1234" y="3598"/>
                  <a:pt x="1214" y="3561"/>
                </a:cubicBezTo>
                <a:cubicBezTo>
                  <a:pt x="1227" y="3545"/>
                  <a:pt x="1227" y="3518"/>
                  <a:pt x="1214" y="3501"/>
                </a:cubicBezTo>
                <a:cubicBezTo>
                  <a:pt x="1154" y="3398"/>
                  <a:pt x="1154" y="3179"/>
                  <a:pt x="1154" y="3063"/>
                </a:cubicBezTo>
                <a:cubicBezTo>
                  <a:pt x="1157" y="2847"/>
                  <a:pt x="1114" y="2634"/>
                  <a:pt x="1028" y="2438"/>
                </a:cubicBezTo>
                <a:cubicBezTo>
                  <a:pt x="1018" y="2414"/>
                  <a:pt x="998" y="2404"/>
                  <a:pt x="978" y="2404"/>
                </a:cubicBezTo>
                <a:cubicBezTo>
                  <a:pt x="940" y="2404"/>
                  <a:pt x="900" y="2442"/>
                  <a:pt x="921" y="2488"/>
                </a:cubicBezTo>
                <a:cubicBezTo>
                  <a:pt x="1001" y="2667"/>
                  <a:pt x="1038" y="2863"/>
                  <a:pt x="1034" y="3063"/>
                </a:cubicBezTo>
                <a:cubicBezTo>
                  <a:pt x="1034" y="3143"/>
                  <a:pt x="1034" y="3226"/>
                  <a:pt x="1044" y="3309"/>
                </a:cubicBezTo>
                <a:cubicBezTo>
                  <a:pt x="1008" y="3259"/>
                  <a:pt x="968" y="3212"/>
                  <a:pt x="928" y="3166"/>
                </a:cubicBezTo>
                <a:cubicBezTo>
                  <a:pt x="735" y="2930"/>
                  <a:pt x="556" y="2707"/>
                  <a:pt x="576" y="2418"/>
                </a:cubicBezTo>
                <a:cubicBezTo>
                  <a:pt x="581" y="2374"/>
                  <a:pt x="549" y="2352"/>
                  <a:pt x="516" y="2352"/>
                </a:cubicBezTo>
                <a:cubicBezTo>
                  <a:pt x="487" y="2352"/>
                  <a:pt x="458" y="2370"/>
                  <a:pt x="456" y="2408"/>
                </a:cubicBezTo>
                <a:cubicBezTo>
                  <a:pt x="433" y="2747"/>
                  <a:pt x="639" y="2996"/>
                  <a:pt x="838" y="3239"/>
                </a:cubicBezTo>
                <a:cubicBezTo>
                  <a:pt x="915" y="3329"/>
                  <a:pt x="985" y="3425"/>
                  <a:pt x="1051" y="3521"/>
                </a:cubicBezTo>
                <a:cubicBezTo>
                  <a:pt x="1094" y="3591"/>
                  <a:pt x="1131" y="3658"/>
                  <a:pt x="1167" y="3724"/>
                </a:cubicBezTo>
                <a:cubicBezTo>
                  <a:pt x="1290" y="3947"/>
                  <a:pt x="1407" y="4156"/>
                  <a:pt x="1666" y="4286"/>
                </a:cubicBezTo>
                <a:cubicBezTo>
                  <a:pt x="1696" y="4302"/>
                  <a:pt x="1726" y="4312"/>
                  <a:pt x="1759" y="4322"/>
                </a:cubicBezTo>
                <a:cubicBezTo>
                  <a:pt x="1726" y="4326"/>
                  <a:pt x="1693" y="4327"/>
                  <a:pt x="1660" y="4327"/>
                </a:cubicBezTo>
                <a:cubicBezTo>
                  <a:pt x="1559" y="4327"/>
                  <a:pt x="1459" y="4312"/>
                  <a:pt x="1363" y="4279"/>
                </a:cubicBezTo>
                <a:cubicBezTo>
                  <a:pt x="1274" y="4246"/>
                  <a:pt x="1191" y="4199"/>
                  <a:pt x="1114" y="4146"/>
                </a:cubicBezTo>
                <a:cubicBezTo>
                  <a:pt x="1094" y="4100"/>
                  <a:pt x="1071" y="4053"/>
                  <a:pt x="1041" y="4013"/>
                </a:cubicBezTo>
                <a:cubicBezTo>
                  <a:pt x="1028" y="3990"/>
                  <a:pt x="1014" y="3967"/>
                  <a:pt x="1005" y="3947"/>
                </a:cubicBezTo>
                <a:cubicBezTo>
                  <a:pt x="975" y="3897"/>
                  <a:pt x="948" y="3847"/>
                  <a:pt x="921" y="3797"/>
                </a:cubicBezTo>
                <a:cubicBezTo>
                  <a:pt x="898" y="3754"/>
                  <a:pt x="875" y="3711"/>
                  <a:pt x="852" y="3671"/>
                </a:cubicBezTo>
                <a:cubicBezTo>
                  <a:pt x="822" y="3614"/>
                  <a:pt x="795" y="3555"/>
                  <a:pt x="769" y="3488"/>
                </a:cubicBezTo>
                <a:cubicBezTo>
                  <a:pt x="702" y="3335"/>
                  <a:pt x="632" y="3176"/>
                  <a:pt x="513" y="3069"/>
                </a:cubicBezTo>
                <a:cubicBezTo>
                  <a:pt x="500" y="3057"/>
                  <a:pt x="486" y="3052"/>
                  <a:pt x="472" y="3052"/>
                </a:cubicBezTo>
                <a:cubicBezTo>
                  <a:pt x="423" y="3052"/>
                  <a:pt x="381" y="3120"/>
                  <a:pt x="433" y="3159"/>
                </a:cubicBezTo>
                <a:cubicBezTo>
                  <a:pt x="536" y="3249"/>
                  <a:pt x="599" y="3395"/>
                  <a:pt x="659" y="3535"/>
                </a:cubicBezTo>
                <a:cubicBezTo>
                  <a:pt x="685" y="3601"/>
                  <a:pt x="715" y="3668"/>
                  <a:pt x="749" y="3727"/>
                </a:cubicBezTo>
                <a:cubicBezTo>
                  <a:pt x="769" y="3767"/>
                  <a:pt x="792" y="3807"/>
                  <a:pt x="818" y="3854"/>
                </a:cubicBezTo>
                <a:cubicBezTo>
                  <a:pt x="842" y="3900"/>
                  <a:pt x="868" y="3947"/>
                  <a:pt x="892" y="3993"/>
                </a:cubicBezTo>
                <a:cubicBezTo>
                  <a:pt x="855" y="3967"/>
                  <a:pt x="818" y="3940"/>
                  <a:pt x="782" y="3917"/>
                </a:cubicBezTo>
                <a:cubicBezTo>
                  <a:pt x="759" y="3900"/>
                  <a:pt x="725" y="3880"/>
                  <a:pt x="695" y="3860"/>
                </a:cubicBezTo>
                <a:cubicBezTo>
                  <a:pt x="533" y="3761"/>
                  <a:pt x="287" y="3608"/>
                  <a:pt x="267" y="3445"/>
                </a:cubicBezTo>
                <a:cubicBezTo>
                  <a:pt x="262" y="3408"/>
                  <a:pt x="235" y="3390"/>
                  <a:pt x="207" y="3390"/>
                </a:cubicBezTo>
                <a:cubicBezTo>
                  <a:pt x="174" y="3390"/>
                  <a:pt x="140" y="3416"/>
                  <a:pt x="147" y="3462"/>
                </a:cubicBezTo>
                <a:cubicBezTo>
                  <a:pt x="177" y="3678"/>
                  <a:pt x="440" y="3840"/>
                  <a:pt x="632" y="3960"/>
                </a:cubicBezTo>
                <a:cubicBezTo>
                  <a:pt x="662" y="3980"/>
                  <a:pt x="692" y="4000"/>
                  <a:pt x="719" y="4017"/>
                </a:cubicBezTo>
                <a:cubicBezTo>
                  <a:pt x="765" y="4050"/>
                  <a:pt x="815" y="4083"/>
                  <a:pt x="865" y="4120"/>
                </a:cubicBezTo>
                <a:cubicBezTo>
                  <a:pt x="915" y="4156"/>
                  <a:pt x="965" y="4193"/>
                  <a:pt x="1018" y="4226"/>
                </a:cubicBezTo>
                <a:cubicBezTo>
                  <a:pt x="1024" y="4239"/>
                  <a:pt x="1038" y="4246"/>
                  <a:pt x="1054" y="4249"/>
                </a:cubicBezTo>
                <a:cubicBezTo>
                  <a:pt x="1137" y="4306"/>
                  <a:pt x="1227" y="4355"/>
                  <a:pt x="1320" y="4392"/>
                </a:cubicBezTo>
                <a:cubicBezTo>
                  <a:pt x="1421" y="4429"/>
                  <a:pt x="1524" y="4446"/>
                  <a:pt x="1628" y="4446"/>
                </a:cubicBezTo>
                <a:cubicBezTo>
                  <a:pt x="1637" y="4446"/>
                  <a:pt x="1647" y="4446"/>
                  <a:pt x="1656" y="4445"/>
                </a:cubicBezTo>
                <a:cubicBezTo>
                  <a:pt x="1779" y="4445"/>
                  <a:pt x="1898" y="4435"/>
                  <a:pt x="2018" y="4415"/>
                </a:cubicBezTo>
                <a:cubicBezTo>
                  <a:pt x="2124" y="4402"/>
                  <a:pt x="2231" y="4392"/>
                  <a:pt x="2340" y="4392"/>
                </a:cubicBezTo>
                <a:cubicBezTo>
                  <a:pt x="2347" y="4392"/>
                  <a:pt x="2354" y="4389"/>
                  <a:pt x="2360" y="4385"/>
                </a:cubicBezTo>
                <a:cubicBezTo>
                  <a:pt x="2397" y="4399"/>
                  <a:pt x="2430" y="4415"/>
                  <a:pt x="2460" y="4439"/>
                </a:cubicBezTo>
                <a:cubicBezTo>
                  <a:pt x="2513" y="4488"/>
                  <a:pt x="2556" y="4548"/>
                  <a:pt x="2590" y="4611"/>
                </a:cubicBezTo>
                <a:cubicBezTo>
                  <a:pt x="2623" y="4681"/>
                  <a:pt x="2669" y="4741"/>
                  <a:pt x="2719" y="4797"/>
                </a:cubicBezTo>
                <a:cubicBezTo>
                  <a:pt x="2769" y="4841"/>
                  <a:pt x="2819" y="4881"/>
                  <a:pt x="2875" y="4910"/>
                </a:cubicBezTo>
                <a:cubicBezTo>
                  <a:pt x="2932" y="4944"/>
                  <a:pt x="2985" y="4984"/>
                  <a:pt x="3032" y="5030"/>
                </a:cubicBezTo>
                <a:cubicBezTo>
                  <a:pt x="3038" y="5077"/>
                  <a:pt x="3052" y="5120"/>
                  <a:pt x="3068" y="5163"/>
                </a:cubicBezTo>
                <a:cubicBezTo>
                  <a:pt x="3108" y="5276"/>
                  <a:pt x="3201" y="5372"/>
                  <a:pt x="3284" y="5459"/>
                </a:cubicBezTo>
                <a:cubicBezTo>
                  <a:pt x="3284" y="5462"/>
                  <a:pt x="3288" y="5462"/>
                  <a:pt x="3288" y="5465"/>
                </a:cubicBezTo>
                <a:cubicBezTo>
                  <a:pt x="3244" y="5452"/>
                  <a:pt x="3198" y="5442"/>
                  <a:pt x="3155" y="5439"/>
                </a:cubicBezTo>
                <a:cubicBezTo>
                  <a:pt x="3125" y="5437"/>
                  <a:pt x="3096" y="5436"/>
                  <a:pt x="3067" y="5436"/>
                </a:cubicBezTo>
                <a:cubicBezTo>
                  <a:pt x="3005" y="5436"/>
                  <a:pt x="2943" y="5441"/>
                  <a:pt x="2882" y="5452"/>
                </a:cubicBezTo>
                <a:cubicBezTo>
                  <a:pt x="2836" y="5455"/>
                  <a:pt x="2796" y="5462"/>
                  <a:pt x="2753" y="5465"/>
                </a:cubicBezTo>
                <a:cubicBezTo>
                  <a:pt x="2719" y="5382"/>
                  <a:pt x="2669" y="5309"/>
                  <a:pt x="2603" y="5246"/>
                </a:cubicBezTo>
                <a:cubicBezTo>
                  <a:pt x="2580" y="5223"/>
                  <a:pt x="2553" y="5193"/>
                  <a:pt x="2533" y="5163"/>
                </a:cubicBezTo>
                <a:cubicBezTo>
                  <a:pt x="2477" y="5093"/>
                  <a:pt x="2417" y="5020"/>
                  <a:pt x="2357" y="4990"/>
                </a:cubicBezTo>
                <a:cubicBezTo>
                  <a:pt x="2348" y="4986"/>
                  <a:pt x="2338" y="4984"/>
                  <a:pt x="2330" y="4984"/>
                </a:cubicBezTo>
                <a:cubicBezTo>
                  <a:pt x="2275" y="4984"/>
                  <a:pt x="2244" y="5065"/>
                  <a:pt x="2304" y="5097"/>
                </a:cubicBezTo>
                <a:cubicBezTo>
                  <a:pt x="2340" y="5113"/>
                  <a:pt x="2397" y="5183"/>
                  <a:pt x="2440" y="5239"/>
                </a:cubicBezTo>
                <a:cubicBezTo>
                  <a:pt x="2467" y="5273"/>
                  <a:pt x="2493" y="5306"/>
                  <a:pt x="2520" y="5333"/>
                </a:cubicBezTo>
                <a:cubicBezTo>
                  <a:pt x="2560" y="5372"/>
                  <a:pt x="2593" y="5416"/>
                  <a:pt x="2620" y="5465"/>
                </a:cubicBezTo>
                <a:cubicBezTo>
                  <a:pt x="2357" y="5439"/>
                  <a:pt x="2035" y="5296"/>
                  <a:pt x="2035" y="5004"/>
                </a:cubicBezTo>
                <a:cubicBezTo>
                  <a:pt x="2035" y="4970"/>
                  <a:pt x="2008" y="4944"/>
                  <a:pt x="1975" y="4944"/>
                </a:cubicBezTo>
                <a:cubicBezTo>
                  <a:pt x="1942" y="4944"/>
                  <a:pt x="1915" y="4970"/>
                  <a:pt x="1915" y="5004"/>
                </a:cubicBezTo>
                <a:cubicBezTo>
                  <a:pt x="1918" y="5402"/>
                  <a:pt x="2374" y="5585"/>
                  <a:pt x="2696" y="5585"/>
                </a:cubicBezTo>
                <a:lnTo>
                  <a:pt x="2716" y="5585"/>
                </a:lnTo>
                <a:cubicBezTo>
                  <a:pt x="2776" y="5585"/>
                  <a:pt x="2839" y="5578"/>
                  <a:pt x="2899" y="5568"/>
                </a:cubicBezTo>
                <a:cubicBezTo>
                  <a:pt x="2960" y="5558"/>
                  <a:pt x="3023" y="5554"/>
                  <a:pt x="3084" y="5554"/>
                </a:cubicBezTo>
                <a:cubicBezTo>
                  <a:pt x="3104" y="5554"/>
                  <a:pt x="3123" y="5554"/>
                  <a:pt x="3141" y="5555"/>
                </a:cubicBezTo>
                <a:cubicBezTo>
                  <a:pt x="3244" y="5572"/>
                  <a:pt x="3341" y="5602"/>
                  <a:pt x="3437" y="5645"/>
                </a:cubicBezTo>
                <a:cubicBezTo>
                  <a:pt x="3527" y="5778"/>
                  <a:pt x="3587" y="5931"/>
                  <a:pt x="3617" y="6090"/>
                </a:cubicBezTo>
                <a:cubicBezTo>
                  <a:pt x="3666" y="6339"/>
                  <a:pt x="3653" y="6622"/>
                  <a:pt x="3643" y="6894"/>
                </a:cubicBezTo>
                <a:cubicBezTo>
                  <a:pt x="3640" y="7007"/>
                  <a:pt x="3633" y="7127"/>
                  <a:pt x="3633" y="7237"/>
                </a:cubicBezTo>
                <a:lnTo>
                  <a:pt x="3633" y="7416"/>
                </a:lnTo>
                <a:cubicBezTo>
                  <a:pt x="3630" y="7772"/>
                  <a:pt x="3627" y="8104"/>
                  <a:pt x="3759" y="8443"/>
                </a:cubicBezTo>
                <a:cubicBezTo>
                  <a:pt x="3869" y="8729"/>
                  <a:pt x="3882" y="9058"/>
                  <a:pt x="3882" y="9387"/>
                </a:cubicBezTo>
                <a:cubicBezTo>
                  <a:pt x="3813" y="9294"/>
                  <a:pt x="3746" y="9201"/>
                  <a:pt x="3686" y="9101"/>
                </a:cubicBezTo>
                <a:cubicBezTo>
                  <a:pt x="3550" y="8885"/>
                  <a:pt x="3457" y="8632"/>
                  <a:pt x="3361" y="8367"/>
                </a:cubicBezTo>
                <a:cubicBezTo>
                  <a:pt x="3294" y="8171"/>
                  <a:pt x="3218" y="7978"/>
                  <a:pt x="3131" y="7788"/>
                </a:cubicBezTo>
                <a:cubicBezTo>
                  <a:pt x="3191" y="7506"/>
                  <a:pt x="3234" y="7217"/>
                  <a:pt x="3261" y="6924"/>
                </a:cubicBezTo>
                <a:cubicBezTo>
                  <a:pt x="3264" y="6861"/>
                  <a:pt x="3274" y="6791"/>
                  <a:pt x="3281" y="6722"/>
                </a:cubicBezTo>
                <a:cubicBezTo>
                  <a:pt x="3304" y="6536"/>
                  <a:pt x="3314" y="6346"/>
                  <a:pt x="3317" y="6160"/>
                </a:cubicBezTo>
                <a:cubicBezTo>
                  <a:pt x="3317" y="6127"/>
                  <a:pt x="3291" y="6100"/>
                  <a:pt x="3258" y="6100"/>
                </a:cubicBezTo>
                <a:cubicBezTo>
                  <a:pt x="3224" y="6104"/>
                  <a:pt x="3198" y="6130"/>
                  <a:pt x="3201" y="6160"/>
                </a:cubicBezTo>
                <a:cubicBezTo>
                  <a:pt x="3198" y="6343"/>
                  <a:pt x="3185" y="6526"/>
                  <a:pt x="3165" y="6708"/>
                </a:cubicBezTo>
                <a:cubicBezTo>
                  <a:pt x="3161" y="6722"/>
                  <a:pt x="3158" y="6738"/>
                  <a:pt x="3158" y="6752"/>
                </a:cubicBezTo>
                <a:cubicBezTo>
                  <a:pt x="3008" y="6486"/>
                  <a:pt x="2995" y="6157"/>
                  <a:pt x="2995" y="5838"/>
                </a:cubicBezTo>
                <a:cubicBezTo>
                  <a:pt x="2995" y="5798"/>
                  <a:pt x="2965" y="5778"/>
                  <a:pt x="2935" y="5778"/>
                </a:cubicBezTo>
                <a:cubicBezTo>
                  <a:pt x="2905" y="5778"/>
                  <a:pt x="2875" y="5798"/>
                  <a:pt x="2875" y="5838"/>
                </a:cubicBezTo>
                <a:cubicBezTo>
                  <a:pt x="2875" y="6226"/>
                  <a:pt x="2899" y="6629"/>
                  <a:pt x="3141" y="6938"/>
                </a:cubicBezTo>
                <a:cubicBezTo>
                  <a:pt x="3121" y="7137"/>
                  <a:pt x="3088" y="7400"/>
                  <a:pt x="3045" y="7629"/>
                </a:cubicBezTo>
                <a:cubicBezTo>
                  <a:pt x="2902" y="7376"/>
                  <a:pt x="2689" y="7174"/>
                  <a:pt x="2430" y="7047"/>
                </a:cubicBezTo>
                <a:lnTo>
                  <a:pt x="2417" y="7044"/>
                </a:lnTo>
                <a:cubicBezTo>
                  <a:pt x="2367" y="6944"/>
                  <a:pt x="2330" y="6838"/>
                  <a:pt x="2304" y="6732"/>
                </a:cubicBezTo>
                <a:cubicBezTo>
                  <a:pt x="2460" y="6492"/>
                  <a:pt x="2434" y="5804"/>
                  <a:pt x="2254" y="5642"/>
                </a:cubicBezTo>
                <a:cubicBezTo>
                  <a:pt x="2241" y="5628"/>
                  <a:pt x="2226" y="5623"/>
                  <a:pt x="2212" y="5623"/>
                </a:cubicBezTo>
                <a:cubicBezTo>
                  <a:pt x="2163" y="5623"/>
                  <a:pt x="2123" y="5690"/>
                  <a:pt x="2174" y="5731"/>
                </a:cubicBezTo>
                <a:cubicBezTo>
                  <a:pt x="2287" y="5828"/>
                  <a:pt x="2317" y="6290"/>
                  <a:pt x="2254" y="6542"/>
                </a:cubicBezTo>
                <a:cubicBezTo>
                  <a:pt x="2234" y="6469"/>
                  <a:pt x="2214" y="6399"/>
                  <a:pt x="2191" y="6329"/>
                </a:cubicBezTo>
                <a:cubicBezTo>
                  <a:pt x="2114" y="6113"/>
                  <a:pt x="1978" y="5914"/>
                  <a:pt x="1855" y="5741"/>
                </a:cubicBezTo>
                <a:cubicBezTo>
                  <a:pt x="1835" y="5711"/>
                  <a:pt x="1815" y="5685"/>
                  <a:pt x="1795" y="5655"/>
                </a:cubicBezTo>
                <a:cubicBezTo>
                  <a:pt x="1789" y="5632"/>
                  <a:pt x="1785" y="5608"/>
                  <a:pt x="1782" y="5582"/>
                </a:cubicBezTo>
                <a:cubicBezTo>
                  <a:pt x="1759" y="5455"/>
                  <a:pt x="1732" y="5296"/>
                  <a:pt x="1682" y="5190"/>
                </a:cubicBezTo>
                <a:cubicBezTo>
                  <a:pt x="1663" y="5150"/>
                  <a:pt x="1639" y="5110"/>
                  <a:pt x="1619" y="5077"/>
                </a:cubicBezTo>
                <a:cubicBezTo>
                  <a:pt x="1563" y="4984"/>
                  <a:pt x="1516" y="4907"/>
                  <a:pt x="1530" y="4801"/>
                </a:cubicBezTo>
                <a:cubicBezTo>
                  <a:pt x="1535" y="4758"/>
                  <a:pt x="1503" y="4735"/>
                  <a:pt x="1471" y="4735"/>
                </a:cubicBezTo>
                <a:cubicBezTo>
                  <a:pt x="1445" y="4735"/>
                  <a:pt x="1419" y="4750"/>
                  <a:pt x="1413" y="4784"/>
                </a:cubicBezTo>
                <a:cubicBezTo>
                  <a:pt x="1393" y="4934"/>
                  <a:pt x="1456" y="5037"/>
                  <a:pt x="1516" y="5136"/>
                </a:cubicBezTo>
                <a:cubicBezTo>
                  <a:pt x="1536" y="5170"/>
                  <a:pt x="1559" y="5206"/>
                  <a:pt x="1576" y="5239"/>
                </a:cubicBezTo>
                <a:cubicBezTo>
                  <a:pt x="1606" y="5313"/>
                  <a:pt x="1626" y="5386"/>
                  <a:pt x="1639" y="5462"/>
                </a:cubicBezTo>
                <a:cubicBezTo>
                  <a:pt x="1500" y="5316"/>
                  <a:pt x="1350" y="5183"/>
                  <a:pt x="1187" y="5063"/>
                </a:cubicBezTo>
                <a:cubicBezTo>
                  <a:pt x="1127" y="5017"/>
                  <a:pt x="1068" y="4970"/>
                  <a:pt x="1005" y="4920"/>
                </a:cubicBezTo>
                <a:cubicBezTo>
                  <a:pt x="925" y="4857"/>
                  <a:pt x="838" y="4801"/>
                  <a:pt x="752" y="4748"/>
                </a:cubicBezTo>
                <a:cubicBezTo>
                  <a:pt x="592" y="4645"/>
                  <a:pt x="426" y="4538"/>
                  <a:pt x="343" y="4419"/>
                </a:cubicBezTo>
                <a:cubicBezTo>
                  <a:pt x="330" y="4399"/>
                  <a:pt x="312" y="4391"/>
                  <a:pt x="294" y="4391"/>
                </a:cubicBezTo>
                <a:cubicBezTo>
                  <a:pt x="252" y="4391"/>
                  <a:pt x="213" y="4438"/>
                  <a:pt x="244" y="4485"/>
                </a:cubicBezTo>
                <a:cubicBezTo>
                  <a:pt x="343" y="4625"/>
                  <a:pt x="516" y="4738"/>
                  <a:pt x="689" y="4847"/>
                </a:cubicBezTo>
                <a:cubicBezTo>
                  <a:pt x="772" y="4897"/>
                  <a:pt x="852" y="4954"/>
                  <a:pt x="931" y="5013"/>
                </a:cubicBezTo>
                <a:cubicBezTo>
                  <a:pt x="991" y="5063"/>
                  <a:pt x="1054" y="5110"/>
                  <a:pt x="1114" y="5160"/>
                </a:cubicBezTo>
                <a:cubicBezTo>
                  <a:pt x="1330" y="5326"/>
                  <a:pt x="1533" y="5482"/>
                  <a:pt x="1689" y="5711"/>
                </a:cubicBezTo>
                <a:cubicBezTo>
                  <a:pt x="1712" y="5745"/>
                  <a:pt x="1736" y="5775"/>
                  <a:pt x="1759" y="5808"/>
                </a:cubicBezTo>
                <a:cubicBezTo>
                  <a:pt x="1882" y="5984"/>
                  <a:pt x="2008" y="6167"/>
                  <a:pt x="2081" y="6369"/>
                </a:cubicBezTo>
                <a:cubicBezTo>
                  <a:pt x="2108" y="6452"/>
                  <a:pt x="2131" y="6545"/>
                  <a:pt x="2158" y="6642"/>
                </a:cubicBezTo>
                <a:cubicBezTo>
                  <a:pt x="2184" y="6755"/>
                  <a:pt x="2217" y="6865"/>
                  <a:pt x="2257" y="6974"/>
                </a:cubicBezTo>
                <a:cubicBezTo>
                  <a:pt x="2154" y="6941"/>
                  <a:pt x="2055" y="6888"/>
                  <a:pt x="1968" y="6821"/>
                </a:cubicBezTo>
                <a:cubicBezTo>
                  <a:pt x="1922" y="6781"/>
                  <a:pt x="1879" y="6738"/>
                  <a:pt x="1842" y="6692"/>
                </a:cubicBezTo>
                <a:cubicBezTo>
                  <a:pt x="1789" y="6622"/>
                  <a:pt x="1726" y="6562"/>
                  <a:pt x="1653" y="6512"/>
                </a:cubicBezTo>
                <a:cubicBezTo>
                  <a:pt x="1593" y="6472"/>
                  <a:pt x="1526" y="6439"/>
                  <a:pt x="1456" y="6416"/>
                </a:cubicBezTo>
                <a:lnTo>
                  <a:pt x="1453" y="6416"/>
                </a:lnTo>
                <a:cubicBezTo>
                  <a:pt x="1453" y="6413"/>
                  <a:pt x="1453" y="6409"/>
                  <a:pt x="1453" y="6409"/>
                </a:cubicBezTo>
                <a:cubicBezTo>
                  <a:pt x="1403" y="6283"/>
                  <a:pt x="1337" y="6167"/>
                  <a:pt x="1257" y="6060"/>
                </a:cubicBezTo>
                <a:cubicBezTo>
                  <a:pt x="1151" y="5914"/>
                  <a:pt x="1058" y="5784"/>
                  <a:pt x="1058" y="5572"/>
                </a:cubicBezTo>
                <a:cubicBezTo>
                  <a:pt x="1058" y="5540"/>
                  <a:pt x="1034" y="5515"/>
                  <a:pt x="1003" y="5515"/>
                </a:cubicBezTo>
                <a:cubicBezTo>
                  <a:pt x="1002" y="5515"/>
                  <a:pt x="1000" y="5515"/>
                  <a:pt x="998" y="5515"/>
                </a:cubicBezTo>
                <a:cubicBezTo>
                  <a:pt x="965" y="5515"/>
                  <a:pt x="938" y="5542"/>
                  <a:pt x="941" y="5575"/>
                </a:cubicBezTo>
                <a:cubicBezTo>
                  <a:pt x="941" y="5824"/>
                  <a:pt x="1051" y="5981"/>
                  <a:pt x="1161" y="6130"/>
                </a:cubicBezTo>
                <a:cubicBezTo>
                  <a:pt x="1207" y="6197"/>
                  <a:pt x="1254" y="6266"/>
                  <a:pt x="1294" y="6336"/>
                </a:cubicBezTo>
                <a:cubicBezTo>
                  <a:pt x="1244" y="6310"/>
                  <a:pt x="1197" y="6286"/>
                  <a:pt x="1151" y="6260"/>
                </a:cubicBezTo>
                <a:cubicBezTo>
                  <a:pt x="1044" y="6200"/>
                  <a:pt x="935" y="6143"/>
                  <a:pt x="825" y="6094"/>
                </a:cubicBezTo>
                <a:cubicBezTo>
                  <a:pt x="798" y="5944"/>
                  <a:pt x="702" y="5791"/>
                  <a:pt x="619" y="5658"/>
                </a:cubicBezTo>
                <a:cubicBezTo>
                  <a:pt x="599" y="5625"/>
                  <a:pt x="579" y="5595"/>
                  <a:pt x="559" y="5562"/>
                </a:cubicBezTo>
                <a:cubicBezTo>
                  <a:pt x="533" y="5515"/>
                  <a:pt x="499" y="5465"/>
                  <a:pt x="469" y="5416"/>
                </a:cubicBezTo>
                <a:cubicBezTo>
                  <a:pt x="370" y="5269"/>
                  <a:pt x="270" y="5117"/>
                  <a:pt x="240" y="4954"/>
                </a:cubicBezTo>
                <a:cubicBezTo>
                  <a:pt x="232" y="4924"/>
                  <a:pt x="208" y="4911"/>
                  <a:pt x="183" y="4911"/>
                </a:cubicBezTo>
                <a:cubicBezTo>
                  <a:pt x="151" y="4911"/>
                  <a:pt x="118" y="4935"/>
                  <a:pt x="124" y="4977"/>
                </a:cubicBezTo>
                <a:cubicBezTo>
                  <a:pt x="160" y="5160"/>
                  <a:pt x="267" y="5323"/>
                  <a:pt x="370" y="5482"/>
                </a:cubicBezTo>
                <a:cubicBezTo>
                  <a:pt x="400" y="5529"/>
                  <a:pt x="430" y="5578"/>
                  <a:pt x="460" y="5625"/>
                </a:cubicBezTo>
                <a:cubicBezTo>
                  <a:pt x="476" y="5655"/>
                  <a:pt x="496" y="5688"/>
                  <a:pt x="519" y="5721"/>
                </a:cubicBezTo>
                <a:cubicBezTo>
                  <a:pt x="586" y="5821"/>
                  <a:pt x="642" y="5927"/>
                  <a:pt x="689" y="6040"/>
                </a:cubicBezTo>
                <a:lnTo>
                  <a:pt x="659" y="6030"/>
                </a:lnTo>
                <a:cubicBezTo>
                  <a:pt x="529" y="5987"/>
                  <a:pt x="443" y="5894"/>
                  <a:pt x="353" y="5794"/>
                </a:cubicBezTo>
                <a:cubicBezTo>
                  <a:pt x="287" y="5711"/>
                  <a:pt x="207" y="5638"/>
                  <a:pt x="117" y="5582"/>
                </a:cubicBezTo>
                <a:cubicBezTo>
                  <a:pt x="107" y="5576"/>
                  <a:pt x="95" y="5573"/>
                  <a:pt x="84" y="5573"/>
                </a:cubicBezTo>
                <a:cubicBezTo>
                  <a:pt x="64" y="5573"/>
                  <a:pt x="45" y="5582"/>
                  <a:pt x="34" y="5602"/>
                </a:cubicBezTo>
                <a:cubicBezTo>
                  <a:pt x="1" y="5635"/>
                  <a:pt x="18" y="5691"/>
                  <a:pt x="61" y="5701"/>
                </a:cubicBezTo>
                <a:cubicBezTo>
                  <a:pt x="140" y="5755"/>
                  <a:pt x="210" y="5818"/>
                  <a:pt x="270" y="5891"/>
                </a:cubicBezTo>
                <a:cubicBezTo>
                  <a:pt x="366" y="6000"/>
                  <a:pt x="466" y="6110"/>
                  <a:pt x="626" y="6163"/>
                </a:cubicBezTo>
                <a:cubicBezTo>
                  <a:pt x="669" y="6177"/>
                  <a:pt x="712" y="6193"/>
                  <a:pt x="752" y="6210"/>
                </a:cubicBezTo>
                <a:cubicBezTo>
                  <a:pt x="872" y="6260"/>
                  <a:pt x="985" y="6320"/>
                  <a:pt x="1094" y="6383"/>
                </a:cubicBezTo>
                <a:cubicBezTo>
                  <a:pt x="1154" y="6416"/>
                  <a:pt x="1214" y="6449"/>
                  <a:pt x="1277" y="6482"/>
                </a:cubicBezTo>
                <a:cubicBezTo>
                  <a:pt x="1324" y="6506"/>
                  <a:pt x="1370" y="6526"/>
                  <a:pt x="1417" y="6545"/>
                </a:cubicBezTo>
                <a:cubicBezTo>
                  <a:pt x="1480" y="6569"/>
                  <a:pt x="1536" y="6599"/>
                  <a:pt x="1593" y="6632"/>
                </a:cubicBezTo>
                <a:cubicBezTo>
                  <a:pt x="1656" y="6678"/>
                  <a:pt x="1709" y="6732"/>
                  <a:pt x="1756" y="6791"/>
                </a:cubicBezTo>
                <a:cubicBezTo>
                  <a:pt x="1799" y="6845"/>
                  <a:pt x="1845" y="6891"/>
                  <a:pt x="1898" y="6938"/>
                </a:cubicBezTo>
                <a:cubicBezTo>
                  <a:pt x="2001" y="7014"/>
                  <a:pt x="2114" y="7074"/>
                  <a:pt x="2237" y="7114"/>
                </a:cubicBezTo>
                <a:cubicBezTo>
                  <a:pt x="2287" y="7134"/>
                  <a:pt x="2337" y="7154"/>
                  <a:pt x="2384" y="7177"/>
                </a:cubicBezTo>
                <a:cubicBezTo>
                  <a:pt x="2869" y="7406"/>
                  <a:pt x="3058" y="7881"/>
                  <a:pt x="3231" y="8353"/>
                </a:cubicBezTo>
                <a:cubicBezTo>
                  <a:pt x="3065" y="8257"/>
                  <a:pt x="2892" y="8181"/>
                  <a:pt x="2709" y="8124"/>
                </a:cubicBezTo>
                <a:cubicBezTo>
                  <a:pt x="2703" y="8107"/>
                  <a:pt x="2689" y="8094"/>
                  <a:pt x="2673" y="8091"/>
                </a:cubicBezTo>
                <a:cubicBezTo>
                  <a:pt x="2630" y="8077"/>
                  <a:pt x="2553" y="7971"/>
                  <a:pt x="2507" y="7911"/>
                </a:cubicBezTo>
                <a:cubicBezTo>
                  <a:pt x="2483" y="7878"/>
                  <a:pt x="2463" y="7852"/>
                  <a:pt x="2447" y="7832"/>
                </a:cubicBezTo>
                <a:cubicBezTo>
                  <a:pt x="2337" y="7705"/>
                  <a:pt x="2221" y="7582"/>
                  <a:pt x="2071" y="7499"/>
                </a:cubicBezTo>
                <a:cubicBezTo>
                  <a:pt x="1978" y="7446"/>
                  <a:pt x="1892" y="7383"/>
                  <a:pt x="1809" y="7316"/>
                </a:cubicBezTo>
                <a:lnTo>
                  <a:pt x="1772" y="7287"/>
                </a:lnTo>
                <a:cubicBezTo>
                  <a:pt x="1749" y="7270"/>
                  <a:pt x="1719" y="7247"/>
                  <a:pt x="1682" y="7223"/>
                </a:cubicBezTo>
                <a:cubicBezTo>
                  <a:pt x="1566" y="7144"/>
                  <a:pt x="1390" y="7021"/>
                  <a:pt x="1400" y="6908"/>
                </a:cubicBezTo>
                <a:cubicBezTo>
                  <a:pt x="1404" y="6867"/>
                  <a:pt x="1372" y="6844"/>
                  <a:pt x="1340" y="6844"/>
                </a:cubicBezTo>
                <a:cubicBezTo>
                  <a:pt x="1313" y="6844"/>
                  <a:pt x="1287" y="6861"/>
                  <a:pt x="1284" y="6898"/>
                </a:cubicBezTo>
                <a:cubicBezTo>
                  <a:pt x="1264" y="7077"/>
                  <a:pt x="1466" y="7220"/>
                  <a:pt x="1616" y="7323"/>
                </a:cubicBezTo>
                <a:cubicBezTo>
                  <a:pt x="1646" y="7343"/>
                  <a:pt x="1676" y="7363"/>
                  <a:pt x="1699" y="7383"/>
                </a:cubicBezTo>
                <a:lnTo>
                  <a:pt x="1732" y="7410"/>
                </a:lnTo>
                <a:cubicBezTo>
                  <a:pt x="1822" y="7479"/>
                  <a:pt x="1915" y="7546"/>
                  <a:pt x="2015" y="7602"/>
                </a:cubicBezTo>
                <a:cubicBezTo>
                  <a:pt x="2144" y="7675"/>
                  <a:pt x="2251" y="7788"/>
                  <a:pt x="2354" y="7908"/>
                </a:cubicBezTo>
                <a:cubicBezTo>
                  <a:pt x="2370" y="7928"/>
                  <a:pt x="2384" y="7948"/>
                  <a:pt x="2407" y="7981"/>
                </a:cubicBezTo>
                <a:cubicBezTo>
                  <a:pt x="2434" y="8014"/>
                  <a:pt x="2460" y="8048"/>
                  <a:pt x="2487" y="8081"/>
                </a:cubicBezTo>
                <a:cubicBezTo>
                  <a:pt x="2470" y="8079"/>
                  <a:pt x="2453" y="8079"/>
                  <a:pt x="2437" y="8079"/>
                </a:cubicBezTo>
                <a:cubicBezTo>
                  <a:pt x="2421" y="8079"/>
                  <a:pt x="2405" y="8079"/>
                  <a:pt x="2390" y="8077"/>
                </a:cubicBezTo>
                <a:cubicBezTo>
                  <a:pt x="2360" y="8077"/>
                  <a:pt x="2330" y="8074"/>
                  <a:pt x="2301" y="8074"/>
                </a:cubicBezTo>
                <a:cubicBezTo>
                  <a:pt x="2221" y="8068"/>
                  <a:pt x="2144" y="8048"/>
                  <a:pt x="2075" y="8011"/>
                </a:cubicBezTo>
                <a:cubicBezTo>
                  <a:pt x="2045" y="7998"/>
                  <a:pt x="2015" y="7984"/>
                  <a:pt x="1982" y="7971"/>
                </a:cubicBezTo>
                <a:cubicBezTo>
                  <a:pt x="1918" y="7948"/>
                  <a:pt x="1852" y="7935"/>
                  <a:pt x="1782" y="7928"/>
                </a:cubicBezTo>
                <a:cubicBezTo>
                  <a:pt x="1729" y="7878"/>
                  <a:pt x="1682" y="7825"/>
                  <a:pt x="1639" y="7768"/>
                </a:cubicBezTo>
                <a:cubicBezTo>
                  <a:pt x="1596" y="7719"/>
                  <a:pt x="1553" y="7669"/>
                  <a:pt x="1506" y="7619"/>
                </a:cubicBezTo>
                <a:cubicBezTo>
                  <a:pt x="1370" y="7493"/>
                  <a:pt x="1221" y="7360"/>
                  <a:pt x="1021" y="7270"/>
                </a:cubicBezTo>
                <a:cubicBezTo>
                  <a:pt x="961" y="7243"/>
                  <a:pt x="895" y="7220"/>
                  <a:pt x="825" y="7197"/>
                </a:cubicBezTo>
                <a:cubicBezTo>
                  <a:pt x="582" y="7114"/>
                  <a:pt x="310" y="7024"/>
                  <a:pt x="293" y="6781"/>
                </a:cubicBezTo>
                <a:cubicBezTo>
                  <a:pt x="290" y="6750"/>
                  <a:pt x="267" y="6728"/>
                  <a:pt x="236" y="6728"/>
                </a:cubicBezTo>
                <a:cubicBezTo>
                  <a:pt x="234" y="6728"/>
                  <a:pt x="232" y="6728"/>
                  <a:pt x="230" y="6728"/>
                </a:cubicBezTo>
                <a:cubicBezTo>
                  <a:pt x="197" y="6728"/>
                  <a:pt x="174" y="6758"/>
                  <a:pt x="174" y="6791"/>
                </a:cubicBezTo>
                <a:cubicBezTo>
                  <a:pt x="197" y="7110"/>
                  <a:pt x="523" y="7220"/>
                  <a:pt x="789" y="7313"/>
                </a:cubicBezTo>
                <a:cubicBezTo>
                  <a:pt x="855" y="7336"/>
                  <a:pt x="918" y="7356"/>
                  <a:pt x="971" y="7380"/>
                </a:cubicBezTo>
                <a:cubicBezTo>
                  <a:pt x="1154" y="7459"/>
                  <a:pt x="1297" y="7586"/>
                  <a:pt x="1423" y="7709"/>
                </a:cubicBezTo>
                <a:cubicBezTo>
                  <a:pt x="1470" y="7752"/>
                  <a:pt x="1510" y="7798"/>
                  <a:pt x="1546" y="7848"/>
                </a:cubicBezTo>
                <a:cubicBezTo>
                  <a:pt x="1563" y="7868"/>
                  <a:pt x="1583" y="7891"/>
                  <a:pt x="1603" y="7915"/>
                </a:cubicBezTo>
                <a:cubicBezTo>
                  <a:pt x="1566" y="7911"/>
                  <a:pt x="1530" y="7908"/>
                  <a:pt x="1493" y="7908"/>
                </a:cubicBezTo>
                <a:cubicBezTo>
                  <a:pt x="1124" y="7895"/>
                  <a:pt x="775" y="7881"/>
                  <a:pt x="705" y="7536"/>
                </a:cubicBezTo>
                <a:cubicBezTo>
                  <a:pt x="700" y="7500"/>
                  <a:pt x="674" y="7485"/>
                  <a:pt x="648" y="7485"/>
                </a:cubicBezTo>
                <a:cubicBezTo>
                  <a:pt x="613" y="7485"/>
                  <a:pt x="578" y="7513"/>
                  <a:pt x="589" y="7559"/>
                </a:cubicBezTo>
                <a:cubicBezTo>
                  <a:pt x="679" y="7998"/>
                  <a:pt x="1108" y="8014"/>
                  <a:pt x="1486" y="8028"/>
                </a:cubicBezTo>
                <a:cubicBezTo>
                  <a:pt x="1576" y="8031"/>
                  <a:pt x="1659" y="8034"/>
                  <a:pt x="1736" y="8044"/>
                </a:cubicBezTo>
                <a:cubicBezTo>
                  <a:pt x="1746" y="8048"/>
                  <a:pt x="1756" y="8051"/>
                  <a:pt x="1766" y="8051"/>
                </a:cubicBezTo>
                <a:cubicBezTo>
                  <a:pt x="1769" y="8051"/>
                  <a:pt x="1772" y="8051"/>
                  <a:pt x="1776" y="8048"/>
                </a:cubicBezTo>
                <a:cubicBezTo>
                  <a:pt x="1832" y="8054"/>
                  <a:pt x="1888" y="8068"/>
                  <a:pt x="1942" y="8087"/>
                </a:cubicBezTo>
                <a:cubicBezTo>
                  <a:pt x="1972" y="8097"/>
                  <a:pt x="2001" y="8111"/>
                  <a:pt x="2028" y="8121"/>
                </a:cubicBezTo>
                <a:cubicBezTo>
                  <a:pt x="2111" y="8164"/>
                  <a:pt x="2204" y="8187"/>
                  <a:pt x="2294" y="8197"/>
                </a:cubicBezTo>
                <a:cubicBezTo>
                  <a:pt x="2327" y="8200"/>
                  <a:pt x="2360" y="8200"/>
                  <a:pt x="2390" y="8200"/>
                </a:cubicBezTo>
                <a:cubicBezTo>
                  <a:pt x="2400" y="8200"/>
                  <a:pt x="2411" y="8200"/>
                  <a:pt x="2421" y="8200"/>
                </a:cubicBezTo>
                <a:cubicBezTo>
                  <a:pt x="2490" y="8200"/>
                  <a:pt x="2560" y="8210"/>
                  <a:pt x="2626" y="8227"/>
                </a:cubicBezTo>
                <a:cubicBezTo>
                  <a:pt x="2905" y="8310"/>
                  <a:pt x="3141" y="8423"/>
                  <a:pt x="3288" y="8543"/>
                </a:cubicBezTo>
                <a:cubicBezTo>
                  <a:pt x="3291" y="8543"/>
                  <a:pt x="3294" y="8546"/>
                  <a:pt x="3298" y="8546"/>
                </a:cubicBezTo>
                <a:cubicBezTo>
                  <a:pt x="3351" y="8699"/>
                  <a:pt x="3414" y="8848"/>
                  <a:pt x="3480" y="8995"/>
                </a:cubicBezTo>
                <a:cubicBezTo>
                  <a:pt x="3324" y="8892"/>
                  <a:pt x="3161" y="8792"/>
                  <a:pt x="2969" y="8752"/>
                </a:cubicBezTo>
                <a:cubicBezTo>
                  <a:pt x="2866" y="8589"/>
                  <a:pt x="2723" y="8460"/>
                  <a:pt x="2553" y="8373"/>
                </a:cubicBezTo>
                <a:cubicBezTo>
                  <a:pt x="2543" y="8368"/>
                  <a:pt x="2533" y="8366"/>
                  <a:pt x="2524" y="8366"/>
                </a:cubicBezTo>
                <a:cubicBezTo>
                  <a:pt x="2470" y="8366"/>
                  <a:pt x="2437" y="8446"/>
                  <a:pt x="2497" y="8480"/>
                </a:cubicBezTo>
                <a:cubicBezTo>
                  <a:pt x="2616" y="8539"/>
                  <a:pt x="2723" y="8626"/>
                  <a:pt x="2809" y="8732"/>
                </a:cubicBezTo>
                <a:cubicBezTo>
                  <a:pt x="2786" y="8730"/>
                  <a:pt x="2763" y="8729"/>
                  <a:pt x="2739" y="8729"/>
                </a:cubicBezTo>
                <a:cubicBezTo>
                  <a:pt x="2693" y="8729"/>
                  <a:pt x="2646" y="8732"/>
                  <a:pt x="2600" y="8732"/>
                </a:cubicBezTo>
                <a:cubicBezTo>
                  <a:pt x="2576" y="8733"/>
                  <a:pt x="2551" y="8733"/>
                  <a:pt x="2527" y="8733"/>
                </a:cubicBezTo>
                <a:cubicBezTo>
                  <a:pt x="2453" y="8733"/>
                  <a:pt x="2379" y="8730"/>
                  <a:pt x="2304" y="8722"/>
                </a:cubicBezTo>
                <a:cubicBezTo>
                  <a:pt x="2181" y="8706"/>
                  <a:pt x="1925" y="8529"/>
                  <a:pt x="1879" y="8413"/>
                </a:cubicBezTo>
                <a:cubicBezTo>
                  <a:pt x="1870" y="8384"/>
                  <a:pt x="1848" y="8372"/>
                  <a:pt x="1825" y="8372"/>
                </a:cubicBezTo>
                <a:cubicBezTo>
                  <a:pt x="1786" y="8372"/>
                  <a:pt x="1746" y="8408"/>
                  <a:pt x="1769" y="8456"/>
                </a:cubicBezTo>
                <a:cubicBezTo>
                  <a:pt x="1835" y="8623"/>
                  <a:pt x="2141" y="8815"/>
                  <a:pt x="2287" y="8839"/>
                </a:cubicBezTo>
                <a:cubicBezTo>
                  <a:pt x="2358" y="8847"/>
                  <a:pt x="2428" y="8852"/>
                  <a:pt x="2498" y="8852"/>
                </a:cubicBezTo>
                <a:cubicBezTo>
                  <a:pt x="2532" y="8852"/>
                  <a:pt x="2568" y="8851"/>
                  <a:pt x="2603" y="8848"/>
                </a:cubicBezTo>
                <a:cubicBezTo>
                  <a:pt x="2635" y="8846"/>
                  <a:pt x="2667" y="8845"/>
                  <a:pt x="2699" y="8845"/>
                </a:cubicBezTo>
                <a:cubicBezTo>
                  <a:pt x="2752" y="8845"/>
                  <a:pt x="2804" y="8848"/>
                  <a:pt x="2856" y="8852"/>
                </a:cubicBezTo>
                <a:cubicBezTo>
                  <a:pt x="3092" y="8875"/>
                  <a:pt x="3281" y="9001"/>
                  <a:pt x="3484" y="9134"/>
                </a:cubicBezTo>
                <a:cubicBezTo>
                  <a:pt x="3517" y="9158"/>
                  <a:pt x="3553" y="9181"/>
                  <a:pt x="3590" y="9204"/>
                </a:cubicBezTo>
                <a:cubicBezTo>
                  <a:pt x="3593" y="9207"/>
                  <a:pt x="3600" y="9211"/>
                  <a:pt x="3603" y="9211"/>
                </a:cubicBezTo>
                <a:cubicBezTo>
                  <a:pt x="3686" y="9344"/>
                  <a:pt x="3779" y="9470"/>
                  <a:pt x="3886" y="9586"/>
                </a:cubicBezTo>
                <a:cubicBezTo>
                  <a:pt x="3886" y="9590"/>
                  <a:pt x="3889" y="9590"/>
                  <a:pt x="3889" y="9590"/>
                </a:cubicBezTo>
                <a:cubicBezTo>
                  <a:pt x="3892" y="9619"/>
                  <a:pt x="3916" y="9643"/>
                  <a:pt x="3946" y="9643"/>
                </a:cubicBezTo>
                <a:cubicBezTo>
                  <a:pt x="3979" y="9643"/>
                  <a:pt x="4005" y="9616"/>
                  <a:pt x="4005" y="9583"/>
                </a:cubicBezTo>
                <a:lnTo>
                  <a:pt x="4005" y="9533"/>
                </a:lnTo>
                <a:cubicBezTo>
                  <a:pt x="4005" y="9271"/>
                  <a:pt x="4005" y="9001"/>
                  <a:pt x="3962" y="8749"/>
                </a:cubicBezTo>
                <a:cubicBezTo>
                  <a:pt x="4065" y="8672"/>
                  <a:pt x="4152" y="8556"/>
                  <a:pt x="4228" y="8453"/>
                </a:cubicBezTo>
                <a:cubicBezTo>
                  <a:pt x="4248" y="8423"/>
                  <a:pt x="4271" y="8397"/>
                  <a:pt x="4291" y="8370"/>
                </a:cubicBezTo>
                <a:lnTo>
                  <a:pt x="4298" y="8360"/>
                </a:lnTo>
                <a:cubicBezTo>
                  <a:pt x="4313" y="8360"/>
                  <a:pt x="4329" y="8361"/>
                  <a:pt x="4343" y="8361"/>
                </a:cubicBezTo>
                <a:cubicBezTo>
                  <a:pt x="4351" y="8361"/>
                  <a:pt x="4358" y="8361"/>
                  <a:pt x="4364" y="8360"/>
                </a:cubicBezTo>
                <a:lnTo>
                  <a:pt x="4411" y="8360"/>
                </a:lnTo>
                <a:cubicBezTo>
                  <a:pt x="4431" y="8363"/>
                  <a:pt x="4451" y="8370"/>
                  <a:pt x="4471" y="8380"/>
                </a:cubicBezTo>
                <a:cubicBezTo>
                  <a:pt x="4494" y="8387"/>
                  <a:pt x="4517" y="8397"/>
                  <a:pt x="4540" y="8400"/>
                </a:cubicBezTo>
                <a:cubicBezTo>
                  <a:pt x="4574" y="8406"/>
                  <a:pt x="4610" y="8410"/>
                  <a:pt x="4647" y="8410"/>
                </a:cubicBezTo>
                <a:cubicBezTo>
                  <a:pt x="4683" y="8410"/>
                  <a:pt x="4720" y="8406"/>
                  <a:pt x="4756" y="8406"/>
                </a:cubicBezTo>
                <a:cubicBezTo>
                  <a:pt x="4808" y="8403"/>
                  <a:pt x="4856" y="8402"/>
                  <a:pt x="4903" y="8402"/>
                </a:cubicBezTo>
                <a:cubicBezTo>
                  <a:pt x="4951" y="8402"/>
                  <a:pt x="4997" y="8403"/>
                  <a:pt x="5046" y="8403"/>
                </a:cubicBezTo>
                <a:lnTo>
                  <a:pt x="5056" y="8403"/>
                </a:lnTo>
                <a:cubicBezTo>
                  <a:pt x="5145" y="8463"/>
                  <a:pt x="5235" y="8516"/>
                  <a:pt x="5328" y="8569"/>
                </a:cubicBezTo>
                <a:cubicBezTo>
                  <a:pt x="5474" y="8652"/>
                  <a:pt x="5637" y="8745"/>
                  <a:pt x="5704" y="8805"/>
                </a:cubicBezTo>
                <a:cubicBezTo>
                  <a:pt x="5714" y="8815"/>
                  <a:pt x="5730" y="8819"/>
                  <a:pt x="5743" y="8819"/>
                </a:cubicBezTo>
                <a:cubicBezTo>
                  <a:pt x="5745" y="8819"/>
                  <a:pt x="5746" y="8819"/>
                  <a:pt x="5747" y="8819"/>
                </a:cubicBezTo>
                <a:cubicBezTo>
                  <a:pt x="5801" y="8819"/>
                  <a:pt x="5826" y="8751"/>
                  <a:pt x="5787" y="8716"/>
                </a:cubicBezTo>
                <a:cubicBezTo>
                  <a:pt x="5714" y="8652"/>
                  <a:pt x="5551" y="8559"/>
                  <a:pt x="5391" y="8466"/>
                </a:cubicBezTo>
                <a:lnTo>
                  <a:pt x="5282" y="8403"/>
                </a:lnTo>
                <a:lnTo>
                  <a:pt x="5434" y="8403"/>
                </a:lnTo>
                <a:cubicBezTo>
                  <a:pt x="5704" y="8397"/>
                  <a:pt x="5880" y="8287"/>
                  <a:pt x="6062" y="8154"/>
                </a:cubicBezTo>
                <a:cubicBezTo>
                  <a:pt x="6119" y="8117"/>
                  <a:pt x="6082" y="8043"/>
                  <a:pt x="6031" y="8043"/>
                </a:cubicBezTo>
                <a:cubicBezTo>
                  <a:pt x="6019" y="8043"/>
                  <a:pt x="6006" y="8047"/>
                  <a:pt x="5993" y="8058"/>
                </a:cubicBezTo>
                <a:cubicBezTo>
                  <a:pt x="5797" y="8200"/>
                  <a:pt x="5647" y="8280"/>
                  <a:pt x="5431" y="8284"/>
                </a:cubicBezTo>
                <a:lnTo>
                  <a:pt x="5042" y="8284"/>
                </a:lnTo>
                <a:cubicBezTo>
                  <a:pt x="5002" y="8282"/>
                  <a:pt x="4963" y="8281"/>
                  <a:pt x="4923" y="8281"/>
                </a:cubicBezTo>
                <a:cubicBezTo>
                  <a:pt x="4866" y="8281"/>
                  <a:pt x="4809" y="8283"/>
                  <a:pt x="4746" y="8287"/>
                </a:cubicBezTo>
                <a:cubicBezTo>
                  <a:pt x="4724" y="8289"/>
                  <a:pt x="4700" y="8290"/>
                  <a:pt x="4677" y="8290"/>
                </a:cubicBezTo>
                <a:cubicBezTo>
                  <a:pt x="4638" y="8290"/>
                  <a:pt x="4599" y="8288"/>
                  <a:pt x="4560" y="8284"/>
                </a:cubicBezTo>
                <a:cubicBezTo>
                  <a:pt x="4544" y="8280"/>
                  <a:pt x="4527" y="8274"/>
                  <a:pt x="4514" y="8267"/>
                </a:cubicBezTo>
                <a:cubicBezTo>
                  <a:pt x="4491" y="8257"/>
                  <a:pt x="4467" y="8250"/>
                  <a:pt x="4444" y="8247"/>
                </a:cubicBezTo>
                <a:cubicBezTo>
                  <a:pt x="4514" y="8200"/>
                  <a:pt x="4580" y="8151"/>
                  <a:pt x="4650" y="8101"/>
                </a:cubicBezTo>
                <a:cubicBezTo>
                  <a:pt x="4690" y="8068"/>
                  <a:pt x="4733" y="8034"/>
                  <a:pt x="4773" y="8004"/>
                </a:cubicBezTo>
                <a:cubicBezTo>
                  <a:pt x="4893" y="7908"/>
                  <a:pt x="5019" y="7818"/>
                  <a:pt x="5149" y="7739"/>
                </a:cubicBezTo>
                <a:cubicBezTo>
                  <a:pt x="5262" y="7669"/>
                  <a:pt x="5388" y="7626"/>
                  <a:pt x="5521" y="7606"/>
                </a:cubicBezTo>
                <a:cubicBezTo>
                  <a:pt x="5527" y="7609"/>
                  <a:pt x="5534" y="7609"/>
                  <a:pt x="5544" y="7609"/>
                </a:cubicBezTo>
                <a:cubicBezTo>
                  <a:pt x="5557" y="7609"/>
                  <a:pt x="5567" y="7606"/>
                  <a:pt x="5577" y="7596"/>
                </a:cubicBezTo>
                <a:cubicBezTo>
                  <a:pt x="5607" y="7592"/>
                  <a:pt x="5634" y="7589"/>
                  <a:pt x="5664" y="7589"/>
                </a:cubicBezTo>
                <a:cubicBezTo>
                  <a:pt x="5740" y="7586"/>
                  <a:pt x="5820" y="7582"/>
                  <a:pt x="5896" y="7572"/>
                </a:cubicBezTo>
                <a:cubicBezTo>
                  <a:pt x="5969" y="7679"/>
                  <a:pt x="6056" y="7772"/>
                  <a:pt x="6156" y="7855"/>
                </a:cubicBezTo>
                <a:cubicBezTo>
                  <a:pt x="6175" y="7875"/>
                  <a:pt x="6195" y="7891"/>
                  <a:pt x="6215" y="7908"/>
                </a:cubicBezTo>
                <a:lnTo>
                  <a:pt x="6252" y="7948"/>
                </a:lnTo>
                <a:cubicBezTo>
                  <a:pt x="6298" y="7994"/>
                  <a:pt x="6348" y="8038"/>
                  <a:pt x="6401" y="8077"/>
                </a:cubicBezTo>
                <a:cubicBezTo>
                  <a:pt x="6491" y="8134"/>
                  <a:pt x="6591" y="8177"/>
                  <a:pt x="6694" y="8200"/>
                </a:cubicBezTo>
                <a:cubicBezTo>
                  <a:pt x="6760" y="8220"/>
                  <a:pt x="6827" y="8244"/>
                  <a:pt x="6890" y="8274"/>
                </a:cubicBezTo>
                <a:cubicBezTo>
                  <a:pt x="6897" y="8277"/>
                  <a:pt x="6907" y="8280"/>
                  <a:pt x="6917" y="8280"/>
                </a:cubicBezTo>
                <a:cubicBezTo>
                  <a:pt x="6936" y="8280"/>
                  <a:pt x="6960" y="8267"/>
                  <a:pt x="6970" y="8247"/>
                </a:cubicBezTo>
                <a:cubicBezTo>
                  <a:pt x="6983" y="8220"/>
                  <a:pt x="6973" y="8184"/>
                  <a:pt x="6943" y="8167"/>
                </a:cubicBezTo>
                <a:cubicBezTo>
                  <a:pt x="6873" y="8134"/>
                  <a:pt x="6800" y="8107"/>
                  <a:pt x="6727" y="8087"/>
                </a:cubicBezTo>
                <a:cubicBezTo>
                  <a:pt x="6637" y="8068"/>
                  <a:pt x="6548" y="8028"/>
                  <a:pt x="6468" y="7978"/>
                </a:cubicBezTo>
                <a:cubicBezTo>
                  <a:pt x="6421" y="7945"/>
                  <a:pt x="6375" y="7905"/>
                  <a:pt x="6335" y="7861"/>
                </a:cubicBezTo>
                <a:lnTo>
                  <a:pt x="6295" y="7822"/>
                </a:lnTo>
                <a:lnTo>
                  <a:pt x="6235" y="7765"/>
                </a:lnTo>
                <a:cubicBezTo>
                  <a:pt x="6159" y="7702"/>
                  <a:pt x="6092" y="7632"/>
                  <a:pt x="6029" y="7556"/>
                </a:cubicBezTo>
                <a:cubicBezTo>
                  <a:pt x="6062" y="7552"/>
                  <a:pt x="6099" y="7549"/>
                  <a:pt x="6136" y="7549"/>
                </a:cubicBezTo>
                <a:lnTo>
                  <a:pt x="6192" y="7549"/>
                </a:lnTo>
                <a:cubicBezTo>
                  <a:pt x="6325" y="7715"/>
                  <a:pt x="6498" y="7842"/>
                  <a:pt x="6694" y="7921"/>
                </a:cubicBezTo>
                <a:cubicBezTo>
                  <a:pt x="6780" y="7958"/>
                  <a:pt x="6875" y="7978"/>
                  <a:pt x="6971" y="7978"/>
                </a:cubicBezTo>
                <a:cubicBezTo>
                  <a:pt x="6978" y="7978"/>
                  <a:pt x="6986" y="7978"/>
                  <a:pt x="6993" y="7978"/>
                </a:cubicBezTo>
                <a:cubicBezTo>
                  <a:pt x="7046" y="7978"/>
                  <a:pt x="7099" y="7974"/>
                  <a:pt x="7156" y="7971"/>
                </a:cubicBezTo>
                <a:cubicBezTo>
                  <a:pt x="7207" y="7966"/>
                  <a:pt x="7258" y="7963"/>
                  <a:pt x="7310" y="7963"/>
                </a:cubicBezTo>
                <a:cubicBezTo>
                  <a:pt x="7330" y="7963"/>
                  <a:pt x="7349" y="7964"/>
                  <a:pt x="7368" y="7965"/>
                </a:cubicBezTo>
                <a:cubicBezTo>
                  <a:pt x="7402" y="7965"/>
                  <a:pt x="7428" y="7938"/>
                  <a:pt x="7428" y="7905"/>
                </a:cubicBezTo>
                <a:cubicBezTo>
                  <a:pt x="7432" y="7875"/>
                  <a:pt x="7405" y="7845"/>
                  <a:pt x="7372" y="7845"/>
                </a:cubicBezTo>
                <a:cubicBezTo>
                  <a:pt x="7351" y="7844"/>
                  <a:pt x="7331" y="7844"/>
                  <a:pt x="7311" y="7844"/>
                </a:cubicBezTo>
                <a:cubicBezTo>
                  <a:pt x="7256" y="7844"/>
                  <a:pt x="7202" y="7847"/>
                  <a:pt x="7146" y="7852"/>
                </a:cubicBezTo>
                <a:cubicBezTo>
                  <a:pt x="7095" y="7855"/>
                  <a:pt x="7046" y="7858"/>
                  <a:pt x="6999" y="7858"/>
                </a:cubicBezTo>
                <a:cubicBezTo>
                  <a:pt x="6913" y="7858"/>
                  <a:pt x="6829" y="7848"/>
                  <a:pt x="6737" y="7812"/>
                </a:cubicBezTo>
                <a:cubicBezTo>
                  <a:pt x="6584" y="7749"/>
                  <a:pt x="6445" y="7652"/>
                  <a:pt x="6332" y="7526"/>
                </a:cubicBezTo>
                <a:lnTo>
                  <a:pt x="6342" y="7526"/>
                </a:lnTo>
                <a:cubicBezTo>
                  <a:pt x="6435" y="7496"/>
                  <a:pt x="6521" y="7453"/>
                  <a:pt x="6604" y="7396"/>
                </a:cubicBezTo>
                <a:cubicBezTo>
                  <a:pt x="6651" y="7366"/>
                  <a:pt x="6701" y="7340"/>
                  <a:pt x="6750" y="7313"/>
                </a:cubicBezTo>
                <a:cubicBezTo>
                  <a:pt x="6860" y="7263"/>
                  <a:pt x="6963" y="7263"/>
                  <a:pt x="7089" y="7263"/>
                </a:cubicBezTo>
                <a:lnTo>
                  <a:pt x="7103" y="7263"/>
                </a:lnTo>
                <a:cubicBezTo>
                  <a:pt x="7182" y="7263"/>
                  <a:pt x="7182" y="7144"/>
                  <a:pt x="7103" y="7144"/>
                </a:cubicBezTo>
                <a:lnTo>
                  <a:pt x="7089" y="7144"/>
                </a:lnTo>
                <a:cubicBezTo>
                  <a:pt x="6960" y="7144"/>
                  <a:pt x="6833" y="7144"/>
                  <a:pt x="6701" y="7207"/>
                </a:cubicBezTo>
                <a:cubicBezTo>
                  <a:pt x="6644" y="7233"/>
                  <a:pt x="6591" y="7263"/>
                  <a:pt x="6541" y="7297"/>
                </a:cubicBezTo>
                <a:cubicBezTo>
                  <a:pt x="6468" y="7346"/>
                  <a:pt x="6391" y="7386"/>
                  <a:pt x="6308" y="7413"/>
                </a:cubicBezTo>
                <a:cubicBezTo>
                  <a:pt x="6285" y="7420"/>
                  <a:pt x="6259" y="7423"/>
                  <a:pt x="6235" y="7426"/>
                </a:cubicBezTo>
                <a:cubicBezTo>
                  <a:pt x="6228" y="7423"/>
                  <a:pt x="6220" y="7422"/>
                  <a:pt x="6213" y="7422"/>
                </a:cubicBezTo>
                <a:cubicBezTo>
                  <a:pt x="6204" y="7422"/>
                  <a:pt x="6195" y="7424"/>
                  <a:pt x="6185" y="7429"/>
                </a:cubicBezTo>
                <a:lnTo>
                  <a:pt x="6132" y="7429"/>
                </a:lnTo>
                <a:cubicBezTo>
                  <a:pt x="6086" y="7429"/>
                  <a:pt x="6036" y="7436"/>
                  <a:pt x="5989" y="7439"/>
                </a:cubicBezTo>
                <a:cubicBezTo>
                  <a:pt x="5880" y="7456"/>
                  <a:pt x="5763" y="7466"/>
                  <a:pt x="5657" y="7469"/>
                </a:cubicBezTo>
                <a:lnTo>
                  <a:pt x="5640" y="7469"/>
                </a:lnTo>
                <a:cubicBezTo>
                  <a:pt x="5644" y="7456"/>
                  <a:pt x="5650" y="7443"/>
                  <a:pt x="5657" y="7429"/>
                </a:cubicBezTo>
                <a:cubicBezTo>
                  <a:pt x="5697" y="7353"/>
                  <a:pt x="5743" y="7287"/>
                  <a:pt x="5797" y="7220"/>
                </a:cubicBezTo>
                <a:cubicBezTo>
                  <a:pt x="5876" y="7120"/>
                  <a:pt x="5939" y="7007"/>
                  <a:pt x="5983" y="6888"/>
                </a:cubicBezTo>
                <a:cubicBezTo>
                  <a:pt x="6003" y="6841"/>
                  <a:pt x="6016" y="6795"/>
                  <a:pt x="6033" y="6748"/>
                </a:cubicBezTo>
                <a:cubicBezTo>
                  <a:pt x="6096" y="6758"/>
                  <a:pt x="6159" y="6765"/>
                  <a:pt x="6219" y="6765"/>
                </a:cubicBezTo>
                <a:cubicBezTo>
                  <a:pt x="6262" y="6768"/>
                  <a:pt x="6302" y="6768"/>
                  <a:pt x="6345" y="6771"/>
                </a:cubicBezTo>
                <a:cubicBezTo>
                  <a:pt x="6388" y="6778"/>
                  <a:pt x="6431" y="6791"/>
                  <a:pt x="6471" y="6808"/>
                </a:cubicBezTo>
                <a:lnTo>
                  <a:pt x="6488" y="6815"/>
                </a:lnTo>
                <a:cubicBezTo>
                  <a:pt x="6494" y="6818"/>
                  <a:pt x="6501" y="6821"/>
                  <a:pt x="6508" y="6821"/>
                </a:cubicBezTo>
                <a:cubicBezTo>
                  <a:pt x="6551" y="6838"/>
                  <a:pt x="6594" y="6848"/>
                  <a:pt x="6637" y="6851"/>
                </a:cubicBezTo>
                <a:cubicBezTo>
                  <a:pt x="6674" y="6855"/>
                  <a:pt x="6704" y="6858"/>
                  <a:pt x="6737" y="6858"/>
                </a:cubicBezTo>
                <a:cubicBezTo>
                  <a:pt x="6843" y="6865"/>
                  <a:pt x="6933" y="6868"/>
                  <a:pt x="7020" y="6921"/>
                </a:cubicBezTo>
                <a:cubicBezTo>
                  <a:pt x="7046" y="6938"/>
                  <a:pt x="7066" y="6961"/>
                  <a:pt x="7086" y="6984"/>
                </a:cubicBezTo>
                <a:cubicBezTo>
                  <a:pt x="7103" y="7004"/>
                  <a:pt x="7123" y="7024"/>
                  <a:pt x="7143" y="7044"/>
                </a:cubicBezTo>
                <a:cubicBezTo>
                  <a:pt x="7208" y="7102"/>
                  <a:pt x="7288" y="7115"/>
                  <a:pt x="7366" y="7115"/>
                </a:cubicBezTo>
                <a:cubicBezTo>
                  <a:pt x="7400" y="7115"/>
                  <a:pt x="7433" y="7112"/>
                  <a:pt x="7465" y="7110"/>
                </a:cubicBezTo>
                <a:cubicBezTo>
                  <a:pt x="7489" y="7109"/>
                  <a:pt x="7513" y="7108"/>
                  <a:pt x="7535" y="7108"/>
                </a:cubicBezTo>
                <a:cubicBezTo>
                  <a:pt x="7588" y="7108"/>
                  <a:pt x="7635" y="7114"/>
                  <a:pt x="7668" y="7137"/>
                </a:cubicBezTo>
                <a:cubicBezTo>
                  <a:pt x="7678" y="7144"/>
                  <a:pt x="7691" y="7150"/>
                  <a:pt x="7704" y="7150"/>
                </a:cubicBezTo>
                <a:cubicBezTo>
                  <a:pt x="7761" y="7147"/>
                  <a:pt x="7784" y="7077"/>
                  <a:pt x="7737" y="7041"/>
                </a:cubicBezTo>
                <a:cubicBezTo>
                  <a:pt x="7683" y="7000"/>
                  <a:pt x="7615" y="6991"/>
                  <a:pt x="7548" y="6991"/>
                </a:cubicBezTo>
                <a:cubicBezTo>
                  <a:pt x="7518" y="6991"/>
                  <a:pt x="7487" y="6993"/>
                  <a:pt x="7458" y="6994"/>
                </a:cubicBezTo>
                <a:cubicBezTo>
                  <a:pt x="7431" y="6995"/>
                  <a:pt x="7405" y="6996"/>
                  <a:pt x="7380" y="6996"/>
                </a:cubicBezTo>
                <a:cubicBezTo>
                  <a:pt x="7318" y="6996"/>
                  <a:pt x="7262" y="6989"/>
                  <a:pt x="7222" y="6951"/>
                </a:cubicBezTo>
                <a:cubicBezTo>
                  <a:pt x="7206" y="6938"/>
                  <a:pt x="7189" y="6921"/>
                  <a:pt x="7176" y="6904"/>
                </a:cubicBezTo>
                <a:cubicBezTo>
                  <a:pt x="7149" y="6871"/>
                  <a:pt x="7119" y="6845"/>
                  <a:pt x="7086" y="6821"/>
                </a:cubicBezTo>
                <a:cubicBezTo>
                  <a:pt x="6973" y="6748"/>
                  <a:pt x="6857" y="6742"/>
                  <a:pt x="6744" y="6738"/>
                </a:cubicBezTo>
                <a:cubicBezTo>
                  <a:pt x="6714" y="6735"/>
                  <a:pt x="6681" y="6735"/>
                  <a:pt x="6647" y="6732"/>
                </a:cubicBezTo>
                <a:lnTo>
                  <a:pt x="6631" y="6728"/>
                </a:lnTo>
                <a:lnTo>
                  <a:pt x="6651" y="6712"/>
                </a:lnTo>
                <a:cubicBezTo>
                  <a:pt x="6701" y="6662"/>
                  <a:pt x="6747" y="6612"/>
                  <a:pt x="6790" y="6559"/>
                </a:cubicBezTo>
                <a:lnTo>
                  <a:pt x="6814" y="6522"/>
                </a:lnTo>
                <a:cubicBezTo>
                  <a:pt x="6867" y="6452"/>
                  <a:pt x="6920" y="6379"/>
                  <a:pt x="6976" y="6313"/>
                </a:cubicBezTo>
                <a:cubicBezTo>
                  <a:pt x="7116" y="6329"/>
                  <a:pt x="7252" y="6339"/>
                  <a:pt x="7388" y="6339"/>
                </a:cubicBezTo>
                <a:cubicBezTo>
                  <a:pt x="7425" y="6339"/>
                  <a:pt x="7462" y="6336"/>
                  <a:pt x="7498" y="6336"/>
                </a:cubicBezTo>
                <a:cubicBezTo>
                  <a:pt x="7588" y="6333"/>
                  <a:pt x="7691" y="6323"/>
                  <a:pt x="7771" y="6266"/>
                </a:cubicBezTo>
                <a:cubicBezTo>
                  <a:pt x="7867" y="6187"/>
                  <a:pt x="7953" y="6094"/>
                  <a:pt x="8023" y="5991"/>
                </a:cubicBezTo>
                <a:cubicBezTo>
                  <a:pt x="8043" y="5943"/>
                  <a:pt x="8006" y="5905"/>
                  <a:pt x="7967" y="5905"/>
                </a:cubicBezTo>
                <a:cubicBezTo>
                  <a:pt x="7948" y="5905"/>
                  <a:pt x="7930" y="5914"/>
                  <a:pt x="7917" y="5934"/>
                </a:cubicBezTo>
                <a:cubicBezTo>
                  <a:pt x="7857" y="6020"/>
                  <a:pt x="7784" y="6100"/>
                  <a:pt x="7701" y="6170"/>
                </a:cubicBezTo>
                <a:cubicBezTo>
                  <a:pt x="7648" y="6207"/>
                  <a:pt x="7565" y="6216"/>
                  <a:pt x="7495" y="6220"/>
                </a:cubicBezTo>
                <a:cubicBezTo>
                  <a:pt x="7464" y="6221"/>
                  <a:pt x="7434" y="6221"/>
                  <a:pt x="7403" y="6221"/>
                </a:cubicBezTo>
                <a:cubicBezTo>
                  <a:pt x="7297" y="6221"/>
                  <a:pt x="7192" y="6216"/>
                  <a:pt x="7086" y="6203"/>
                </a:cubicBezTo>
                <a:cubicBezTo>
                  <a:pt x="7106" y="6187"/>
                  <a:pt x="7129" y="6167"/>
                  <a:pt x="7152" y="6150"/>
                </a:cubicBezTo>
                <a:cubicBezTo>
                  <a:pt x="7216" y="6110"/>
                  <a:pt x="7285" y="6084"/>
                  <a:pt x="7359" y="6067"/>
                </a:cubicBezTo>
                <a:cubicBezTo>
                  <a:pt x="7422" y="6050"/>
                  <a:pt x="7481" y="6027"/>
                  <a:pt x="7538" y="6004"/>
                </a:cubicBezTo>
                <a:cubicBezTo>
                  <a:pt x="7707" y="5917"/>
                  <a:pt x="7854" y="5788"/>
                  <a:pt x="7950" y="5625"/>
                </a:cubicBezTo>
                <a:cubicBezTo>
                  <a:pt x="7973" y="5579"/>
                  <a:pt x="7936" y="5540"/>
                  <a:pt x="7897" y="5540"/>
                </a:cubicBezTo>
                <a:cubicBezTo>
                  <a:pt x="7879" y="5540"/>
                  <a:pt x="7861" y="5549"/>
                  <a:pt x="7847" y="5568"/>
                </a:cubicBezTo>
                <a:cubicBezTo>
                  <a:pt x="7761" y="5708"/>
                  <a:pt x="7634" y="5821"/>
                  <a:pt x="7488" y="5894"/>
                </a:cubicBezTo>
                <a:cubicBezTo>
                  <a:pt x="7435" y="5917"/>
                  <a:pt x="7382" y="5937"/>
                  <a:pt x="7329" y="5951"/>
                </a:cubicBezTo>
                <a:cubicBezTo>
                  <a:pt x="7242" y="5971"/>
                  <a:pt x="7159" y="6007"/>
                  <a:pt x="7083" y="6054"/>
                </a:cubicBezTo>
                <a:cubicBezTo>
                  <a:pt x="7026" y="6094"/>
                  <a:pt x="6976" y="6140"/>
                  <a:pt x="6930" y="6190"/>
                </a:cubicBezTo>
                <a:cubicBezTo>
                  <a:pt x="6900" y="6190"/>
                  <a:pt x="6877" y="6213"/>
                  <a:pt x="6873" y="6243"/>
                </a:cubicBezTo>
                <a:cubicBezTo>
                  <a:pt x="6873" y="6243"/>
                  <a:pt x="6873" y="6250"/>
                  <a:pt x="6873" y="6253"/>
                </a:cubicBezTo>
                <a:cubicBezTo>
                  <a:pt x="6817" y="6320"/>
                  <a:pt x="6767" y="6389"/>
                  <a:pt x="6717" y="6452"/>
                </a:cubicBezTo>
                <a:lnTo>
                  <a:pt x="6694" y="6489"/>
                </a:lnTo>
                <a:cubicBezTo>
                  <a:pt x="6654" y="6536"/>
                  <a:pt x="6611" y="6582"/>
                  <a:pt x="6568" y="6625"/>
                </a:cubicBezTo>
                <a:cubicBezTo>
                  <a:pt x="6544" y="6649"/>
                  <a:pt x="6521" y="6668"/>
                  <a:pt x="6501" y="6692"/>
                </a:cubicBezTo>
                <a:cubicBezTo>
                  <a:pt x="6455" y="6672"/>
                  <a:pt x="6405" y="6658"/>
                  <a:pt x="6355" y="6652"/>
                </a:cubicBezTo>
                <a:cubicBezTo>
                  <a:pt x="6308" y="6649"/>
                  <a:pt x="6265" y="6645"/>
                  <a:pt x="6222" y="6645"/>
                </a:cubicBezTo>
                <a:cubicBezTo>
                  <a:pt x="6169" y="6642"/>
                  <a:pt x="6119" y="6642"/>
                  <a:pt x="6069" y="6635"/>
                </a:cubicBezTo>
                <a:cubicBezTo>
                  <a:pt x="6079" y="6602"/>
                  <a:pt x="6092" y="6572"/>
                  <a:pt x="6109" y="6542"/>
                </a:cubicBezTo>
                <a:cubicBezTo>
                  <a:pt x="6146" y="6479"/>
                  <a:pt x="6192" y="6419"/>
                  <a:pt x="6242" y="6366"/>
                </a:cubicBezTo>
                <a:cubicBezTo>
                  <a:pt x="6282" y="6326"/>
                  <a:pt x="6315" y="6286"/>
                  <a:pt x="6348" y="6243"/>
                </a:cubicBezTo>
                <a:cubicBezTo>
                  <a:pt x="6475" y="6080"/>
                  <a:pt x="6584" y="5907"/>
                  <a:pt x="6677" y="5725"/>
                </a:cubicBezTo>
                <a:lnTo>
                  <a:pt x="6687" y="5725"/>
                </a:lnTo>
                <a:cubicBezTo>
                  <a:pt x="6737" y="5721"/>
                  <a:pt x="6790" y="5711"/>
                  <a:pt x="6837" y="5688"/>
                </a:cubicBezTo>
                <a:cubicBezTo>
                  <a:pt x="6863" y="5675"/>
                  <a:pt x="6893" y="5668"/>
                  <a:pt x="6920" y="5662"/>
                </a:cubicBezTo>
                <a:cubicBezTo>
                  <a:pt x="6941" y="5660"/>
                  <a:pt x="6963" y="5659"/>
                  <a:pt x="6985" y="5659"/>
                </a:cubicBezTo>
                <a:cubicBezTo>
                  <a:pt x="7006" y="5659"/>
                  <a:pt x="7028" y="5660"/>
                  <a:pt x="7049" y="5662"/>
                </a:cubicBezTo>
                <a:cubicBezTo>
                  <a:pt x="7076" y="5665"/>
                  <a:pt x="7103" y="5667"/>
                  <a:pt x="7129" y="5667"/>
                </a:cubicBezTo>
                <a:cubicBezTo>
                  <a:pt x="7156" y="5667"/>
                  <a:pt x="7182" y="5665"/>
                  <a:pt x="7209" y="5662"/>
                </a:cubicBezTo>
                <a:cubicBezTo>
                  <a:pt x="7345" y="5642"/>
                  <a:pt x="7478" y="5539"/>
                  <a:pt x="7588" y="5455"/>
                </a:cubicBezTo>
                <a:lnTo>
                  <a:pt x="7594" y="5449"/>
                </a:lnTo>
                <a:cubicBezTo>
                  <a:pt x="7614" y="5436"/>
                  <a:pt x="7638" y="5416"/>
                  <a:pt x="7668" y="5396"/>
                </a:cubicBezTo>
                <a:cubicBezTo>
                  <a:pt x="7800" y="5303"/>
                  <a:pt x="7967" y="5186"/>
                  <a:pt x="7990" y="5050"/>
                </a:cubicBezTo>
                <a:cubicBezTo>
                  <a:pt x="7999" y="5004"/>
                  <a:pt x="7964" y="4977"/>
                  <a:pt x="7929" y="4977"/>
                </a:cubicBezTo>
                <a:cubicBezTo>
                  <a:pt x="7902" y="4977"/>
                  <a:pt x="7875" y="4993"/>
                  <a:pt x="7870" y="5030"/>
                </a:cubicBezTo>
                <a:cubicBezTo>
                  <a:pt x="7857" y="5117"/>
                  <a:pt x="7701" y="5226"/>
                  <a:pt x="7598" y="5299"/>
                </a:cubicBezTo>
                <a:cubicBezTo>
                  <a:pt x="7568" y="5319"/>
                  <a:pt x="7541" y="5339"/>
                  <a:pt x="7521" y="5356"/>
                </a:cubicBezTo>
                <a:lnTo>
                  <a:pt x="7515" y="5362"/>
                </a:lnTo>
                <a:cubicBezTo>
                  <a:pt x="7418" y="5436"/>
                  <a:pt x="7299" y="5529"/>
                  <a:pt x="7192" y="5545"/>
                </a:cubicBezTo>
                <a:cubicBezTo>
                  <a:pt x="7169" y="5547"/>
                  <a:pt x="7147" y="5548"/>
                  <a:pt x="7125" y="5548"/>
                </a:cubicBezTo>
                <a:cubicBezTo>
                  <a:pt x="7103" y="5548"/>
                  <a:pt x="7081" y="5547"/>
                  <a:pt x="7059" y="5545"/>
                </a:cubicBezTo>
                <a:cubicBezTo>
                  <a:pt x="7033" y="5542"/>
                  <a:pt x="7007" y="5540"/>
                  <a:pt x="6981" y="5540"/>
                </a:cubicBezTo>
                <a:cubicBezTo>
                  <a:pt x="6956" y="5540"/>
                  <a:pt x="6930" y="5542"/>
                  <a:pt x="6903" y="5545"/>
                </a:cubicBezTo>
                <a:cubicBezTo>
                  <a:pt x="6867" y="5552"/>
                  <a:pt x="6830" y="5562"/>
                  <a:pt x="6794" y="5578"/>
                </a:cubicBezTo>
                <a:cubicBezTo>
                  <a:pt x="6774" y="5585"/>
                  <a:pt x="6754" y="5592"/>
                  <a:pt x="6734" y="5598"/>
                </a:cubicBezTo>
                <a:cubicBezTo>
                  <a:pt x="6814" y="5436"/>
                  <a:pt x="6943" y="5230"/>
                  <a:pt x="7036" y="5206"/>
                </a:cubicBezTo>
                <a:cubicBezTo>
                  <a:pt x="7069" y="5196"/>
                  <a:pt x="7086" y="5166"/>
                  <a:pt x="7079" y="5133"/>
                </a:cubicBezTo>
                <a:cubicBezTo>
                  <a:pt x="7071" y="5109"/>
                  <a:pt x="7047" y="5091"/>
                  <a:pt x="7022" y="5091"/>
                </a:cubicBezTo>
                <a:cubicBezTo>
                  <a:pt x="7017" y="5091"/>
                  <a:pt x="7012" y="5091"/>
                  <a:pt x="7006" y="5093"/>
                </a:cubicBezTo>
                <a:cubicBezTo>
                  <a:pt x="6794" y="5146"/>
                  <a:pt x="6601" y="5602"/>
                  <a:pt x="6594" y="5622"/>
                </a:cubicBezTo>
                <a:cubicBezTo>
                  <a:pt x="6514" y="5804"/>
                  <a:pt x="6395" y="5981"/>
                  <a:pt x="6252" y="6170"/>
                </a:cubicBezTo>
                <a:cubicBezTo>
                  <a:pt x="6242" y="6187"/>
                  <a:pt x="6229" y="6200"/>
                  <a:pt x="6215" y="6216"/>
                </a:cubicBezTo>
                <a:cubicBezTo>
                  <a:pt x="6232" y="6094"/>
                  <a:pt x="6242" y="5974"/>
                  <a:pt x="6242" y="5851"/>
                </a:cubicBezTo>
                <a:cubicBezTo>
                  <a:pt x="6245" y="5808"/>
                  <a:pt x="6214" y="5786"/>
                  <a:pt x="6182" y="5786"/>
                </a:cubicBezTo>
                <a:cubicBezTo>
                  <a:pt x="6151" y="5786"/>
                  <a:pt x="6119" y="5808"/>
                  <a:pt x="6122" y="5851"/>
                </a:cubicBezTo>
                <a:cubicBezTo>
                  <a:pt x="6122" y="6030"/>
                  <a:pt x="6102" y="6286"/>
                  <a:pt x="6049" y="6413"/>
                </a:cubicBezTo>
                <a:cubicBezTo>
                  <a:pt x="6033" y="6436"/>
                  <a:pt x="6016" y="6459"/>
                  <a:pt x="6003" y="6486"/>
                </a:cubicBezTo>
                <a:cubicBezTo>
                  <a:pt x="5969" y="6552"/>
                  <a:pt x="5943" y="6622"/>
                  <a:pt x="5923" y="6695"/>
                </a:cubicBezTo>
                <a:cubicBezTo>
                  <a:pt x="5906" y="6745"/>
                  <a:pt x="5893" y="6791"/>
                  <a:pt x="5873" y="6838"/>
                </a:cubicBezTo>
                <a:cubicBezTo>
                  <a:pt x="5833" y="6948"/>
                  <a:pt x="5777" y="7051"/>
                  <a:pt x="5704" y="7144"/>
                </a:cubicBezTo>
                <a:cubicBezTo>
                  <a:pt x="5644" y="7213"/>
                  <a:pt x="5594" y="7287"/>
                  <a:pt x="5547" y="7370"/>
                </a:cubicBezTo>
                <a:cubicBezTo>
                  <a:pt x="5537" y="7390"/>
                  <a:pt x="5531" y="7413"/>
                  <a:pt x="5521" y="7439"/>
                </a:cubicBezTo>
                <a:cubicBezTo>
                  <a:pt x="5517" y="7449"/>
                  <a:pt x="5514" y="7463"/>
                  <a:pt x="5507" y="7473"/>
                </a:cubicBezTo>
                <a:cubicBezTo>
                  <a:pt x="5358" y="7496"/>
                  <a:pt x="5215" y="7546"/>
                  <a:pt x="5085" y="7626"/>
                </a:cubicBezTo>
                <a:cubicBezTo>
                  <a:pt x="4949" y="7709"/>
                  <a:pt x="4820" y="7798"/>
                  <a:pt x="4697" y="7898"/>
                </a:cubicBezTo>
                <a:cubicBezTo>
                  <a:pt x="4657" y="7931"/>
                  <a:pt x="4614" y="7961"/>
                  <a:pt x="4574" y="7994"/>
                </a:cubicBezTo>
                <a:lnTo>
                  <a:pt x="4527" y="8028"/>
                </a:lnTo>
                <a:cubicBezTo>
                  <a:pt x="4554" y="7988"/>
                  <a:pt x="4580" y="7945"/>
                  <a:pt x="4607" y="7898"/>
                </a:cubicBezTo>
                <a:cubicBezTo>
                  <a:pt x="4657" y="7818"/>
                  <a:pt x="4720" y="7745"/>
                  <a:pt x="4790" y="7679"/>
                </a:cubicBezTo>
                <a:lnTo>
                  <a:pt x="4810" y="7659"/>
                </a:lnTo>
                <a:cubicBezTo>
                  <a:pt x="4816" y="7652"/>
                  <a:pt x="4826" y="7645"/>
                  <a:pt x="4830" y="7639"/>
                </a:cubicBezTo>
                <a:lnTo>
                  <a:pt x="4840" y="7629"/>
                </a:lnTo>
                <a:cubicBezTo>
                  <a:pt x="4889" y="7579"/>
                  <a:pt x="4946" y="7536"/>
                  <a:pt x="5002" y="7496"/>
                </a:cubicBezTo>
                <a:cubicBezTo>
                  <a:pt x="5112" y="7416"/>
                  <a:pt x="5228" y="7336"/>
                  <a:pt x="5278" y="7230"/>
                </a:cubicBezTo>
                <a:cubicBezTo>
                  <a:pt x="5304" y="7180"/>
                  <a:pt x="5264" y="7141"/>
                  <a:pt x="5224" y="7141"/>
                </a:cubicBezTo>
                <a:cubicBezTo>
                  <a:pt x="5202" y="7141"/>
                  <a:pt x="5180" y="7152"/>
                  <a:pt x="5169" y="7180"/>
                </a:cubicBezTo>
                <a:cubicBezTo>
                  <a:pt x="5132" y="7257"/>
                  <a:pt x="5032" y="7330"/>
                  <a:pt x="4933" y="7400"/>
                </a:cubicBezTo>
                <a:lnTo>
                  <a:pt x="4873" y="7446"/>
                </a:lnTo>
                <a:cubicBezTo>
                  <a:pt x="4876" y="7426"/>
                  <a:pt x="4883" y="7406"/>
                  <a:pt x="4893" y="7383"/>
                </a:cubicBezTo>
                <a:cubicBezTo>
                  <a:pt x="4906" y="7340"/>
                  <a:pt x="4923" y="7297"/>
                  <a:pt x="4933" y="7250"/>
                </a:cubicBezTo>
                <a:cubicBezTo>
                  <a:pt x="4962" y="7137"/>
                  <a:pt x="5002" y="7107"/>
                  <a:pt x="5099" y="7041"/>
                </a:cubicBezTo>
                <a:lnTo>
                  <a:pt x="5122" y="7024"/>
                </a:lnTo>
                <a:cubicBezTo>
                  <a:pt x="5301" y="6898"/>
                  <a:pt x="5444" y="6702"/>
                  <a:pt x="5577" y="6516"/>
                </a:cubicBezTo>
                <a:cubicBezTo>
                  <a:pt x="5714" y="6323"/>
                  <a:pt x="5836" y="6117"/>
                  <a:pt x="5943" y="5907"/>
                </a:cubicBezTo>
                <a:cubicBezTo>
                  <a:pt x="6036" y="5711"/>
                  <a:pt x="6152" y="5522"/>
                  <a:pt x="6342" y="5449"/>
                </a:cubicBezTo>
                <a:cubicBezTo>
                  <a:pt x="6407" y="5425"/>
                  <a:pt x="6382" y="5335"/>
                  <a:pt x="6322" y="5335"/>
                </a:cubicBezTo>
                <a:cubicBezTo>
                  <a:pt x="6314" y="5335"/>
                  <a:pt x="6307" y="5336"/>
                  <a:pt x="6298" y="5339"/>
                </a:cubicBezTo>
                <a:cubicBezTo>
                  <a:pt x="6072" y="5426"/>
                  <a:pt x="5943" y="5638"/>
                  <a:pt x="5836" y="5854"/>
                </a:cubicBezTo>
                <a:cubicBezTo>
                  <a:pt x="5757" y="6014"/>
                  <a:pt x="5667" y="6170"/>
                  <a:pt x="5567" y="6320"/>
                </a:cubicBezTo>
                <a:cubicBezTo>
                  <a:pt x="5561" y="6220"/>
                  <a:pt x="5564" y="6120"/>
                  <a:pt x="5571" y="6024"/>
                </a:cubicBezTo>
                <a:cubicBezTo>
                  <a:pt x="5581" y="5921"/>
                  <a:pt x="5630" y="5838"/>
                  <a:pt x="5687" y="5745"/>
                </a:cubicBezTo>
                <a:cubicBezTo>
                  <a:pt x="5717" y="5698"/>
                  <a:pt x="5747" y="5648"/>
                  <a:pt x="5770" y="5598"/>
                </a:cubicBezTo>
                <a:cubicBezTo>
                  <a:pt x="5787" y="5568"/>
                  <a:pt x="5773" y="5532"/>
                  <a:pt x="5743" y="5519"/>
                </a:cubicBezTo>
                <a:cubicBezTo>
                  <a:pt x="5735" y="5515"/>
                  <a:pt x="5727" y="5513"/>
                  <a:pt x="5719" y="5513"/>
                </a:cubicBezTo>
                <a:cubicBezTo>
                  <a:pt x="5696" y="5513"/>
                  <a:pt x="5673" y="5526"/>
                  <a:pt x="5664" y="5545"/>
                </a:cubicBezTo>
                <a:cubicBezTo>
                  <a:pt x="5640" y="5595"/>
                  <a:pt x="5614" y="5638"/>
                  <a:pt x="5587" y="5685"/>
                </a:cubicBezTo>
                <a:cubicBezTo>
                  <a:pt x="5524" y="5781"/>
                  <a:pt x="5464" y="5884"/>
                  <a:pt x="5451" y="6010"/>
                </a:cubicBezTo>
                <a:cubicBezTo>
                  <a:pt x="5444" y="6113"/>
                  <a:pt x="5441" y="6220"/>
                  <a:pt x="5448" y="6323"/>
                </a:cubicBezTo>
                <a:cubicBezTo>
                  <a:pt x="5451" y="6373"/>
                  <a:pt x="5451" y="6423"/>
                  <a:pt x="5451" y="6472"/>
                </a:cubicBezTo>
                <a:cubicBezTo>
                  <a:pt x="5451" y="6476"/>
                  <a:pt x="5451" y="6479"/>
                  <a:pt x="5454" y="6482"/>
                </a:cubicBezTo>
                <a:cubicBezTo>
                  <a:pt x="5335" y="6652"/>
                  <a:pt x="5205" y="6818"/>
                  <a:pt x="5052" y="6928"/>
                </a:cubicBezTo>
                <a:lnTo>
                  <a:pt x="5029" y="6944"/>
                </a:lnTo>
                <a:cubicBezTo>
                  <a:pt x="4929" y="7014"/>
                  <a:pt x="4859" y="7064"/>
                  <a:pt x="4820" y="7217"/>
                </a:cubicBezTo>
                <a:cubicBezTo>
                  <a:pt x="4806" y="7260"/>
                  <a:pt x="4796" y="7297"/>
                  <a:pt x="4780" y="7343"/>
                </a:cubicBezTo>
                <a:cubicBezTo>
                  <a:pt x="4763" y="7393"/>
                  <a:pt x="4746" y="7443"/>
                  <a:pt x="4733" y="7496"/>
                </a:cubicBezTo>
                <a:cubicBezTo>
                  <a:pt x="4730" y="7516"/>
                  <a:pt x="4727" y="7532"/>
                  <a:pt x="4727" y="7552"/>
                </a:cubicBezTo>
                <a:lnTo>
                  <a:pt x="4727" y="7572"/>
                </a:lnTo>
                <a:lnTo>
                  <a:pt x="4703" y="7596"/>
                </a:lnTo>
                <a:cubicBezTo>
                  <a:pt x="4627" y="7669"/>
                  <a:pt x="4560" y="7749"/>
                  <a:pt x="4504" y="7838"/>
                </a:cubicBezTo>
                <a:cubicBezTo>
                  <a:pt x="4421" y="7981"/>
                  <a:pt x="4324" y="8114"/>
                  <a:pt x="4221" y="8244"/>
                </a:cubicBezTo>
                <a:lnTo>
                  <a:pt x="4211" y="8250"/>
                </a:lnTo>
                <a:cubicBezTo>
                  <a:pt x="4201" y="8257"/>
                  <a:pt x="4191" y="8270"/>
                  <a:pt x="4188" y="8284"/>
                </a:cubicBezTo>
                <a:cubicBezTo>
                  <a:pt x="4168" y="8310"/>
                  <a:pt x="4148" y="8337"/>
                  <a:pt x="4128" y="8367"/>
                </a:cubicBezTo>
                <a:cubicBezTo>
                  <a:pt x="4078" y="8436"/>
                  <a:pt x="4025" y="8503"/>
                  <a:pt x="3966" y="8566"/>
                </a:cubicBezTo>
                <a:cubicBezTo>
                  <a:pt x="4005" y="8377"/>
                  <a:pt x="4035" y="8177"/>
                  <a:pt x="4065" y="7965"/>
                </a:cubicBezTo>
                <a:cubicBezTo>
                  <a:pt x="4165" y="7842"/>
                  <a:pt x="4235" y="7685"/>
                  <a:pt x="4301" y="7536"/>
                </a:cubicBezTo>
                <a:cubicBezTo>
                  <a:pt x="4324" y="7483"/>
                  <a:pt x="4344" y="7433"/>
                  <a:pt x="4368" y="7386"/>
                </a:cubicBezTo>
                <a:lnTo>
                  <a:pt x="4384" y="7356"/>
                </a:lnTo>
                <a:cubicBezTo>
                  <a:pt x="4431" y="7263"/>
                  <a:pt x="4471" y="7167"/>
                  <a:pt x="4497" y="7067"/>
                </a:cubicBezTo>
                <a:cubicBezTo>
                  <a:pt x="4710" y="6997"/>
                  <a:pt x="4893" y="6748"/>
                  <a:pt x="4982" y="6602"/>
                </a:cubicBezTo>
                <a:cubicBezTo>
                  <a:pt x="5012" y="6552"/>
                  <a:pt x="5049" y="6502"/>
                  <a:pt x="5085" y="6449"/>
                </a:cubicBezTo>
                <a:cubicBezTo>
                  <a:pt x="5152" y="6363"/>
                  <a:pt x="5212" y="6270"/>
                  <a:pt x="5258" y="6170"/>
                </a:cubicBezTo>
                <a:cubicBezTo>
                  <a:pt x="5280" y="6123"/>
                  <a:pt x="5242" y="6087"/>
                  <a:pt x="5204" y="6087"/>
                </a:cubicBezTo>
                <a:cubicBezTo>
                  <a:pt x="5183" y="6087"/>
                  <a:pt x="5162" y="6098"/>
                  <a:pt x="5152" y="6123"/>
                </a:cubicBezTo>
                <a:cubicBezTo>
                  <a:pt x="5105" y="6213"/>
                  <a:pt x="5052" y="6300"/>
                  <a:pt x="4989" y="6379"/>
                </a:cubicBezTo>
                <a:cubicBezTo>
                  <a:pt x="4953" y="6433"/>
                  <a:pt x="4913" y="6486"/>
                  <a:pt x="4879" y="6539"/>
                </a:cubicBezTo>
                <a:cubicBezTo>
                  <a:pt x="4820" y="6635"/>
                  <a:pt x="4677" y="6851"/>
                  <a:pt x="4511" y="6934"/>
                </a:cubicBezTo>
                <a:cubicBezTo>
                  <a:pt x="4507" y="6904"/>
                  <a:pt x="4504" y="6878"/>
                  <a:pt x="4504" y="6851"/>
                </a:cubicBezTo>
                <a:cubicBezTo>
                  <a:pt x="4501" y="6801"/>
                  <a:pt x="4501" y="6748"/>
                  <a:pt x="4504" y="6698"/>
                </a:cubicBezTo>
                <a:cubicBezTo>
                  <a:pt x="4527" y="6552"/>
                  <a:pt x="4650" y="6409"/>
                  <a:pt x="4766" y="6270"/>
                </a:cubicBezTo>
                <a:cubicBezTo>
                  <a:pt x="4820" y="6207"/>
                  <a:pt x="4876" y="6143"/>
                  <a:pt x="4916" y="6080"/>
                </a:cubicBezTo>
                <a:cubicBezTo>
                  <a:pt x="4933" y="6054"/>
                  <a:pt x="4953" y="6027"/>
                  <a:pt x="4972" y="6000"/>
                </a:cubicBezTo>
                <a:cubicBezTo>
                  <a:pt x="5039" y="5917"/>
                  <a:pt x="5092" y="5824"/>
                  <a:pt x="5139" y="5731"/>
                </a:cubicBezTo>
                <a:cubicBezTo>
                  <a:pt x="5222" y="5652"/>
                  <a:pt x="5311" y="5582"/>
                  <a:pt x="5408" y="5519"/>
                </a:cubicBezTo>
                <a:cubicBezTo>
                  <a:pt x="5474" y="5472"/>
                  <a:pt x="5537" y="5429"/>
                  <a:pt x="5597" y="5379"/>
                </a:cubicBezTo>
                <a:cubicBezTo>
                  <a:pt x="5664" y="5323"/>
                  <a:pt x="5733" y="5269"/>
                  <a:pt x="5810" y="5226"/>
                </a:cubicBezTo>
                <a:lnTo>
                  <a:pt x="5817" y="5226"/>
                </a:lnTo>
                <a:cubicBezTo>
                  <a:pt x="5836" y="5226"/>
                  <a:pt x="5853" y="5216"/>
                  <a:pt x="5866" y="5200"/>
                </a:cubicBezTo>
                <a:cubicBezTo>
                  <a:pt x="5870" y="5196"/>
                  <a:pt x="5870" y="5193"/>
                  <a:pt x="5873" y="5190"/>
                </a:cubicBezTo>
                <a:cubicBezTo>
                  <a:pt x="5967" y="5143"/>
                  <a:pt x="6067" y="5116"/>
                  <a:pt x="6170" y="5116"/>
                </a:cubicBezTo>
                <a:cubicBezTo>
                  <a:pt x="6176" y="5116"/>
                  <a:pt x="6183" y="5116"/>
                  <a:pt x="6189" y="5117"/>
                </a:cubicBezTo>
                <a:cubicBezTo>
                  <a:pt x="6229" y="5117"/>
                  <a:pt x="6262" y="5117"/>
                  <a:pt x="6295" y="5113"/>
                </a:cubicBezTo>
                <a:cubicBezTo>
                  <a:pt x="6302" y="5113"/>
                  <a:pt x="6305" y="5117"/>
                  <a:pt x="6312" y="5117"/>
                </a:cubicBezTo>
                <a:cubicBezTo>
                  <a:pt x="6318" y="5117"/>
                  <a:pt x="6328" y="5113"/>
                  <a:pt x="6335" y="5110"/>
                </a:cubicBezTo>
                <a:cubicBezTo>
                  <a:pt x="6428" y="5100"/>
                  <a:pt x="6518" y="5083"/>
                  <a:pt x="6604" y="5053"/>
                </a:cubicBezTo>
                <a:cubicBezTo>
                  <a:pt x="6661" y="5037"/>
                  <a:pt x="6720" y="5013"/>
                  <a:pt x="6777" y="4990"/>
                </a:cubicBezTo>
                <a:cubicBezTo>
                  <a:pt x="6853" y="4957"/>
                  <a:pt x="6933" y="4930"/>
                  <a:pt x="7013" y="4910"/>
                </a:cubicBezTo>
                <a:cubicBezTo>
                  <a:pt x="7169" y="4871"/>
                  <a:pt x="7332" y="4847"/>
                  <a:pt x="7491" y="4841"/>
                </a:cubicBezTo>
                <a:cubicBezTo>
                  <a:pt x="7500" y="4840"/>
                  <a:pt x="7511" y="4839"/>
                  <a:pt x="7522" y="4839"/>
                </a:cubicBezTo>
                <a:cubicBezTo>
                  <a:pt x="7545" y="4839"/>
                  <a:pt x="7572" y="4841"/>
                  <a:pt x="7601" y="4841"/>
                </a:cubicBezTo>
                <a:cubicBezTo>
                  <a:pt x="7649" y="4843"/>
                  <a:pt x="7698" y="4845"/>
                  <a:pt x="7747" y="4845"/>
                </a:cubicBezTo>
                <a:cubicBezTo>
                  <a:pt x="7847" y="4845"/>
                  <a:pt x="7941" y="4835"/>
                  <a:pt x="7997" y="4788"/>
                </a:cubicBezTo>
                <a:cubicBezTo>
                  <a:pt x="8052" y="4748"/>
                  <a:pt x="8011" y="4678"/>
                  <a:pt x="7963" y="4678"/>
                </a:cubicBezTo>
                <a:cubicBezTo>
                  <a:pt x="7950" y="4678"/>
                  <a:pt x="7936" y="4683"/>
                  <a:pt x="7923" y="4694"/>
                </a:cubicBezTo>
                <a:cubicBezTo>
                  <a:pt x="7890" y="4721"/>
                  <a:pt x="7805" y="4727"/>
                  <a:pt x="7723" y="4727"/>
                </a:cubicBezTo>
                <a:cubicBezTo>
                  <a:pt x="7682" y="4727"/>
                  <a:pt x="7641" y="4725"/>
                  <a:pt x="7608" y="4724"/>
                </a:cubicBezTo>
                <a:cubicBezTo>
                  <a:pt x="7558" y="4721"/>
                  <a:pt x="7515" y="4721"/>
                  <a:pt x="7485" y="4721"/>
                </a:cubicBezTo>
                <a:cubicBezTo>
                  <a:pt x="7368" y="4728"/>
                  <a:pt x="7255" y="4741"/>
                  <a:pt x="7146" y="4764"/>
                </a:cubicBezTo>
                <a:cubicBezTo>
                  <a:pt x="7202" y="4711"/>
                  <a:pt x="7265" y="4671"/>
                  <a:pt x="7332" y="4635"/>
                </a:cubicBezTo>
                <a:cubicBezTo>
                  <a:pt x="7392" y="4608"/>
                  <a:pt x="7455" y="4581"/>
                  <a:pt x="7518" y="4562"/>
                </a:cubicBezTo>
                <a:cubicBezTo>
                  <a:pt x="7558" y="4548"/>
                  <a:pt x="7601" y="4532"/>
                  <a:pt x="7641" y="4515"/>
                </a:cubicBezTo>
                <a:cubicBezTo>
                  <a:pt x="7707" y="4485"/>
                  <a:pt x="7767" y="4449"/>
                  <a:pt x="7820" y="4405"/>
                </a:cubicBezTo>
                <a:cubicBezTo>
                  <a:pt x="7857" y="4379"/>
                  <a:pt x="7897" y="4352"/>
                  <a:pt x="7937" y="4329"/>
                </a:cubicBezTo>
                <a:cubicBezTo>
                  <a:pt x="7992" y="4297"/>
                  <a:pt x="7961" y="4220"/>
                  <a:pt x="7909" y="4220"/>
                </a:cubicBezTo>
                <a:cubicBezTo>
                  <a:pt x="7901" y="4220"/>
                  <a:pt x="7892" y="4222"/>
                  <a:pt x="7884" y="4226"/>
                </a:cubicBezTo>
                <a:cubicBezTo>
                  <a:pt x="7837" y="4249"/>
                  <a:pt x="7794" y="4276"/>
                  <a:pt x="7751" y="4309"/>
                </a:cubicBezTo>
                <a:cubicBezTo>
                  <a:pt x="7704" y="4346"/>
                  <a:pt x="7651" y="4379"/>
                  <a:pt x="7598" y="4402"/>
                </a:cubicBezTo>
                <a:cubicBezTo>
                  <a:pt x="7558" y="4419"/>
                  <a:pt x="7518" y="4435"/>
                  <a:pt x="7478" y="4449"/>
                </a:cubicBezTo>
                <a:cubicBezTo>
                  <a:pt x="7412" y="4472"/>
                  <a:pt x="7345" y="4498"/>
                  <a:pt x="7282" y="4528"/>
                </a:cubicBezTo>
                <a:cubicBezTo>
                  <a:pt x="7149" y="4598"/>
                  <a:pt x="7030" y="4691"/>
                  <a:pt x="6926" y="4801"/>
                </a:cubicBezTo>
                <a:lnTo>
                  <a:pt x="6913" y="4814"/>
                </a:lnTo>
                <a:cubicBezTo>
                  <a:pt x="6853" y="4831"/>
                  <a:pt x="6790" y="4857"/>
                  <a:pt x="6734" y="4881"/>
                </a:cubicBezTo>
                <a:cubicBezTo>
                  <a:pt x="6677" y="4901"/>
                  <a:pt x="6621" y="4924"/>
                  <a:pt x="6568" y="4940"/>
                </a:cubicBezTo>
                <a:cubicBezTo>
                  <a:pt x="6521" y="4954"/>
                  <a:pt x="6475" y="4967"/>
                  <a:pt x="6428" y="4977"/>
                </a:cubicBezTo>
                <a:cubicBezTo>
                  <a:pt x="6455" y="4944"/>
                  <a:pt x="6481" y="4917"/>
                  <a:pt x="6514" y="4881"/>
                </a:cubicBezTo>
                <a:cubicBezTo>
                  <a:pt x="6551" y="4844"/>
                  <a:pt x="6584" y="4807"/>
                  <a:pt x="6611" y="4774"/>
                </a:cubicBezTo>
                <a:cubicBezTo>
                  <a:pt x="6697" y="4651"/>
                  <a:pt x="6807" y="4548"/>
                  <a:pt x="6930" y="4465"/>
                </a:cubicBezTo>
                <a:cubicBezTo>
                  <a:pt x="7026" y="4412"/>
                  <a:pt x="7133" y="4375"/>
                  <a:pt x="7239" y="4355"/>
                </a:cubicBezTo>
                <a:cubicBezTo>
                  <a:pt x="7289" y="4342"/>
                  <a:pt x="7339" y="4329"/>
                  <a:pt x="7388" y="4316"/>
                </a:cubicBezTo>
                <a:cubicBezTo>
                  <a:pt x="7558" y="4262"/>
                  <a:pt x="7704" y="4169"/>
                  <a:pt x="7847" y="4076"/>
                </a:cubicBezTo>
                <a:lnTo>
                  <a:pt x="7910" y="4040"/>
                </a:lnTo>
                <a:cubicBezTo>
                  <a:pt x="7966" y="4004"/>
                  <a:pt x="7933" y="3928"/>
                  <a:pt x="7879" y="3928"/>
                </a:cubicBezTo>
                <a:cubicBezTo>
                  <a:pt x="7869" y="3928"/>
                  <a:pt x="7858" y="3930"/>
                  <a:pt x="7847" y="3937"/>
                </a:cubicBezTo>
                <a:lnTo>
                  <a:pt x="7784" y="3977"/>
                </a:lnTo>
                <a:cubicBezTo>
                  <a:pt x="7648" y="4063"/>
                  <a:pt x="7508" y="4153"/>
                  <a:pt x="7352" y="4199"/>
                </a:cubicBezTo>
                <a:cubicBezTo>
                  <a:pt x="7305" y="4216"/>
                  <a:pt x="7255" y="4229"/>
                  <a:pt x="7209" y="4239"/>
                </a:cubicBezTo>
                <a:cubicBezTo>
                  <a:pt x="7093" y="4262"/>
                  <a:pt x="6976" y="4306"/>
                  <a:pt x="6870" y="4362"/>
                </a:cubicBezTo>
                <a:cubicBezTo>
                  <a:pt x="6734" y="4452"/>
                  <a:pt x="6614" y="4565"/>
                  <a:pt x="6518" y="4701"/>
                </a:cubicBezTo>
                <a:cubicBezTo>
                  <a:pt x="6494" y="4731"/>
                  <a:pt x="6461" y="4764"/>
                  <a:pt x="6431" y="4797"/>
                </a:cubicBezTo>
                <a:cubicBezTo>
                  <a:pt x="6368" y="4857"/>
                  <a:pt x="6318" y="4920"/>
                  <a:pt x="6272" y="4994"/>
                </a:cubicBezTo>
                <a:cubicBezTo>
                  <a:pt x="6245" y="4997"/>
                  <a:pt x="6219" y="4997"/>
                  <a:pt x="6189" y="4997"/>
                </a:cubicBezTo>
                <a:cubicBezTo>
                  <a:pt x="6181" y="4997"/>
                  <a:pt x="6172" y="4996"/>
                  <a:pt x="6164" y="4996"/>
                </a:cubicBezTo>
                <a:cubicBezTo>
                  <a:pt x="6093" y="4996"/>
                  <a:pt x="6025" y="5009"/>
                  <a:pt x="5959" y="5027"/>
                </a:cubicBezTo>
                <a:cubicBezTo>
                  <a:pt x="6006" y="4914"/>
                  <a:pt x="6049" y="4797"/>
                  <a:pt x="6082" y="4678"/>
                </a:cubicBezTo>
                <a:lnTo>
                  <a:pt x="6086" y="4671"/>
                </a:lnTo>
                <a:cubicBezTo>
                  <a:pt x="6119" y="4565"/>
                  <a:pt x="6152" y="4455"/>
                  <a:pt x="6229" y="4389"/>
                </a:cubicBezTo>
                <a:cubicBezTo>
                  <a:pt x="6268" y="4359"/>
                  <a:pt x="6312" y="4336"/>
                  <a:pt x="6362" y="4326"/>
                </a:cubicBezTo>
                <a:cubicBezTo>
                  <a:pt x="6408" y="4312"/>
                  <a:pt x="6455" y="4292"/>
                  <a:pt x="6498" y="4266"/>
                </a:cubicBezTo>
                <a:cubicBezTo>
                  <a:pt x="6568" y="4209"/>
                  <a:pt x="6624" y="4143"/>
                  <a:pt x="6664" y="4063"/>
                </a:cubicBezTo>
                <a:cubicBezTo>
                  <a:pt x="6677" y="4040"/>
                  <a:pt x="6694" y="4013"/>
                  <a:pt x="6710" y="3987"/>
                </a:cubicBezTo>
                <a:cubicBezTo>
                  <a:pt x="6784" y="3884"/>
                  <a:pt x="6907" y="3804"/>
                  <a:pt x="7020" y="3731"/>
                </a:cubicBezTo>
                <a:lnTo>
                  <a:pt x="7056" y="3707"/>
                </a:lnTo>
                <a:cubicBezTo>
                  <a:pt x="7129" y="3661"/>
                  <a:pt x="7212" y="3654"/>
                  <a:pt x="7309" y="3648"/>
                </a:cubicBezTo>
                <a:lnTo>
                  <a:pt x="7382" y="3641"/>
                </a:lnTo>
                <a:lnTo>
                  <a:pt x="7471" y="3634"/>
                </a:lnTo>
                <a:cubicBezTo>
                  <a:pt x="7518" y="3634"/>
                  <a:pt x="7561" y="3631"/>
                  <a:pt x="7604" y="3624"/>
                </a:cubicBezTo>
                <a:cubicBezTo>
                  <a:pt x="7638" y="3621"/>
                  <a:pt x="7668" y="3611"/>
                  <a:pt x="7697" y="3601"/>
                </a:cubicBezTo>
                <a:cubicBezTo>
                  <a:pt x="7724" y="3591"/>
                  <a:pt x="7754" y="3585"/>
                  <a:pt x="7784" y="3585"/>
                </a:cubicBezTo>
                <a:cubicBezTo>
                  <a:pt x="7785" y="3585"/>
                  <a:pt x="7786" y="3585"/>
                  <a:pt x="7787" y="3585"/>
                </a:cubicBezTo>
                <a:cubicBezTo>
                  <a:pt x="7861" y="3585"/>
                  <a:pt x="7869" y="3471"/>
                  <a:pt x="7794" y="3465"/>
                </a:cubicBezTo>
                <a:cubicBezTo>
                  <a:pt x="7747" y="3465"/>
                  <a:pt x="7704" y="3472"/>
                  <a:pt x="7661" y="3488"/>
                </a:cubicBezTo>
                <a:cubicBezTo>
                  <a:pt x="7638" y="3498"/>
                  <a:pt x="7614" y="3501"/>
                  <a:pt x="7591" y="3508"/>
                </a:cubicBezTo>
                <a:cubicBezTo>
                  <a:pt x="7551" y="3511"/>
                  <a:pt x="7505" y="3515"/>
                  <a:pt x="7465" y="3518"/>
                </a:cubicBezTo>
                <a:cubicBezTo>
                  <a:pt x="7432" y="3518"/>
                  <a:pt x="7402" y="3521"/>
                  <a:pt x="7372" y="3525"/>
                </a:cubicBezTo>
                <a:lnTo>
                  <a:pt x="7302" y="3528"/>
                </a:lnTo>
                <a:cubicBezTo>
                  <a:pt x="7199" y="3535"/>
                  <a:pt x="7089" y="3545"/>
                  <a:pt x="6990" y="3608"/>
                </a:cubicBezTo>
                <a:lnTo>
                  <a:pt x="6953" y="3631"/>
                </a:lnTo>
                <a:cubicBezTo>
                  <a:pt x="6833" y="3711"/>
                  <a:pt x="6697" y="3797"/>
                  <a:pt x="6614" y="3920"/>
                </a:cubicBezTo>
                <a:cubicBezTo>
                  <a:pt x="6594" y="3947"/>
                  <a:pt x="6578" y="3973"/>
                  <a:pt x="6561" y="4003"/>
                </a:cubicBezTo>
                <a:cubicBezTo>
                  <a:pt x="6531" y="4066"/>
                  <a:pt x="6485" y="4123"/>
                  <a:pt x="6428" y="4166"/>
                </a:cubicBezTo>
                <a:cubicBezTo>
                  <a:pt x="6395" y="4186"/>
                  <a:pt x="6362" y="4199"/>
                  <a:pt x="6322" y="4213"/>
                </a:cubicBezTo>
                <a:cubicBezTo>
                  <a:pt x="6288" y="4223"/>
                  <a:pt x="6252" y="4236"/>
                  <a:pt x="6219" y="4252"/>
                </a:cubicBezTo>
                <a:cubicBezTo>
                  <a:pt x="6222" y="4146"/>
                  <a:pt x="6232" y="4043"/>
                  <a:pt x="6239" y="3940"/>
                </a:cubicBezTo>
                <a:cubicBezTo>
                  <a:pt x="6249" y="3810"/>
                  <a:pt x="6262" y="3674"/>
                  <a:pt x="6262" y="3538"/>
                </a:cubicBezTo>
                <a:cubicBezTo>
                  <a:pt x="6265" y="3498"/>
                  <a:pt x="6302" y="3405"/>
                  <a:pt x="6445" y="3189"/>
                </a:cubicBezTo>
                <a:cubicBezTo>
                  <a:pt x="6465" y="3159"/>
                  <a:pt x="6488" y="3129"/>
                  <a:pt x="6508" y="3099"/>
                </a:cubicBezTo>
                <a:cubicBezTo>
                  <a:pt x="6564" y="3033"/>
                  <a:pt x="6607" y="2960"/>
                  <a:pt x="6637" y="2880"/>
                </a:cubicBezTo>
                <a:lnTo>
                  <a:pt x="6644" y="2880"/>
                </a:lnTo>
                <a:cubicBezTo>
                  <a:pt x="6691" y="2863"/>
                  <a:pt x="6740" y="2853"/>
                  <a:pt x="6787" y="2847"/>
                </a:cubicBezTo>
                <a:cubicBezTo>
                  <a:pt x="6853" y="2840"/>
                  <a:pt x="6920" y="2823"/>
                  <a:pt x="6980" y="2800"/>
                </a:cubicBezTo>
                <a:cubicBezTo>
                  <a:pt x="7209" y="2707"/>
                  <a:pt x="7332" y="2617"/>
                  <a:pt x="7362" y="2524"/>
                </a:cubicBezTo>
                <a:cubicBezTo>
                  <a:pt x="7378" y="2476"/>
                  <a:pt x="7341" y="2444"/>
                  <a:pt x="7304" y="2444"/>
                </a:cubicBezTo>
                <a:cubicBezTo>
                  <a:pt x="7280" y="2444"/>
                  <a:pt x="7257" y="2458"/>
                  <a:pt x="7249" y="2491"/>
                </a:cubicBezTo>
                <a:cubicBezTo>
                  <a:pt x="7242" y="2508"/>
                  <a:pt x="7202" y="2581"/>
                  <a:pt x="6936" y="2691"/>
                </a:cubicBezTo>
                <a:cubicBezTo>
                  <a:pt x="6883" y="2711"/>
                  <a:pt x="6827" y="2724"/>
                  <a:pt x="6770" y="2730"/>
                </a:cubicBezTo>
                <a:cubicBezTo>
                  <a:pt x="6737" y="2734"/>
                  <a:pt x="6704" y="2740"/>
                  <a:pt x="6671" y="2747"/>
                </a:cubicBezTo>
                <a:cubicBezTo>
                  <a:pt x="6687" y="2664"/>
                  <a:pt x="6720" y="2581"/>
                  <a:pt x="6764" y="2511"/>
                </a:cubicBezTo>
                <a:cubicBezTo>
                  <a:pt x="6804" y="2448"/>
                  <a:pt x="6847" y="2388"/>
                  <a:pt x="6897" y="2332"/>
                </a:cubicBezTo>
                <a:cubicBezTo>
                  <a:pt x="6986" y="2215"/>
                  <a:pt x="7083" y="2096"/>
                  <a:pt x="7123" y="1963"/>
                </a:cubicBezTo>
                <a:cubicBezTo>
                  <a:pt x="7143" y="1913"/>
                  <a:pt x="7104" y="1879"/>
                  <a:pt x="7067" y="1879"/>
                </a:cubicBezTo>
                <a:cubicBezTo>
                  <a:pt x="7042" y="1879"/>
                  <a:pt x="7017" y="1893"/>
                  <a:pt x="7010" y="1926"/>
                </a:cubicBezTo>
                <a:cubicBezTo>
                  <a:pt x="6976" y="2039"/>
                  <a:pt x="6887" y="2149"/>
                  <a:pt x="6804" y="2259"/>
                </a:cubicBezTo>
                <a:cubicBezTo>
                  <a:pt x="6754" y="2318"/>
                  <a:pt x="6707" y="2382"/>
                  <a:pt x="6664" y="2448"/>
                </a:cubicBezTo>
                <a:cubicBezTo>
                  <a:pt x="6604" y="2544"/>
                  <a:pt x="6564" y="2651"/>
                  <a:pt x="6544" y="2764"/>
                </a:cubicBezTo>
                <a:lnTo>
                  <a:pt x="6534" y="2810"/>
                </a:lnTo>
                <a:cubicBezTo>
                  <a:pt x="6511" y="2890"/>
                  <a:pt x="6468" y="2966"/>
                  <a:pt x="6415" y="3030"/>
                </a:cubicBezTo>
                <a:cubicBezTo>
                  <a:pt x="6391" y="3059"/>
                  <a:pt x="6365" y="3089"/>
                  <a:pt x="6342" y="3126"/>
                </a:cubicBezTo>
                <a:cubicBezTo>
                  <a:pt x="6305" y="3186"/>
                  <a:pt x="6272" y="3239"/>
                  <a:pt x="6242" y="3285"/>
                </a:cubicBezTo>
                <a:cubicBezTo>
                  <a:pt x="6242" y="3275"/>
                  <a:pt x="6239" y="3265"/>
                  <a:pt x="6239" y="3256"/>
                </a:cubicBezTo>
                <a:cubicBezTo>
                  <a:pt x="6225" y="3156"/>
                  <a:pt x="6222" y="3056"/>
                  <a:pt x="6225" y="2960"/>
                </a:cubicBezTo>
                <a:lnTo>
                  <a:pt x="6229" y="2923"/>
                </a:lnTo>
                <a:cubicBezTo>
                  <a:pt x="6249" y="2720"/>
                  <a:pt x="6272" y="2438"/>
                  <a:pt x="6385" y="2285"/>
                </a:cubicBezTo>
                <a:cubicBezTo>
                  <a:pt x="6416" y="2239"/>
                  <a:pt x="6376" y="2192"/>
                  <a:pt x="6334" y="2192"/>
                </a:cubicBezTo>
                <a:cubicBezTo>
                  <a:pt x="6318" y="2192"/>
                  <a:pt x="6301" y="2199"/>
                  <a:pt x="6288" y="2215"/>
                </a:cubicBezTo>
                <a:cubicBezTo>
                  <a:pt x="6159" y="2395"/>
                  <a:pt x="6132" y="2694"/>
                  <a:pt x="6112" y="2913"/>
                </a:cubicBezTo>
                <a:lnTo>
                  <a:pt x="6109" y="2950"/>
                </a:lnTo>
                <a:cubicBezTo>
                  <a:pt x="6102" y="3056"/>
                  <a:pt x="6106" y="3162"/>
                  <a:pt x="6122" y="3269"/>
                </a:cubicBezTo>
                <a:cubicBezTo>
                  <a:pt x="6129" y="3319"/>
                  <a:pt x="6136" y="3375"/>
                  <a:pt x="6139" y="3425"/>
                </a:cubicBezTo>
                <a:cubicBezTo>
                  <a:pt x="6142" y="3594"/>
                  <a:pt x="6139" y="3764"/>
                  <a:pt x="6119" y="3930"/>
                </a:cubicBezTo>
                <a:cubicBezTo>
                  <a:pt x="6109" y="4060"/>
                  <a:pt x="6099" y="4196"/>
                  <a:pt x="6099" y="4336"/>
                </a:cubicBezTo>
                <a:cubicBezTo>
                  <a:pt x="6099" y="4339"/>
                  <a:pt x="6099" y="4346"/>
                  <a:pt x="6102" y="4349"/>
                </a:cubicBezTo>
                <a:cubicBezTo>
                  <a:pt x="6039" y="4435"/>
                  <a:pt x="5996" y="4532"/>
                  <a:pt x="5969" y="4635"/>
                </a:cubicBezTo>
                <a:lnTo>
                  <a:pt x="5966" y="4645"/>
                </a:lnTo>
                <a:cubicBezTo>
                  <a:pt x="5920" y="4797"/>
                  <a:pt x="5863" y="4970"/>
                  <a:pt x="5787" y="5097"/>
                </a:cubicBezTo>
                <a:cubicBezTo>
                  <a:pt x="5690" y="5150"/>
                  <a:pt x="5601" y="5213"/>
                  <a:pt x="5517" y="5283"/>
                </a:cubicBezTo>
                <a:cubicBezTo>
                  <a:pt x="5461" y="5329"/>
                  <a:pt x="5401" y="5372"/>
                  <a:pt x="5335" y="5419"/>
                </a:cubicBezTo>
                <a:cubicBezTo>
                  <a:pt x="5285" y="5452"/>
                  <a:pt x="5235" y="5489"/>
                  <a:pt x="5185" y="5529"/>
                </a:cubicBezTo>
                <a:cubicBezTo>
                  <a:pt x="5185" y="5499"/>
                  <a:pt x="5185" y="5472"/>
                  <a:pt x="5178" y="5446"/>
                </a:cubicBezTo>
                <a:cubicBezTo>
                  <a:pt x="5175" y="5412"/>
                  <a:pt x="5165" y="5379"/>
                  <a:pt x="5149" y="5352"/>
                </a:cubicBezTo>
                <a:cubicBezTo>
                  <a:pt x="5142" y="5333"/>
                  <a:pt x="5135" y="5316"/>
                  <a:pt x="5129" y="5299"/>
                </a:cubicBezTo>
                <a:cubicBezTo>
                  <a:pt x="5125" y="5273"/>
                  <a:pt x="5125" y="5249"/>
                  <a:pt x="5129" y="5223"/>
                </a:cubicBezTo>
                <a:cubicBezTo>
                  <a:pt x="5132" y="5196"/>
                  <a:pt x="5132" y="5166"/>
                  <a:pt x="5129" y="5136"/>
                </a:cubicBezTo>
                <a:cubicBezTo>
                  <a:pt x="5112" y="5000"/>
                  <a:pt x="5102" y="4861"/>
                  <a:pt x="5102" y="4721"/>
                </a:cubicBezTo>
                <a:cubicBezTo>
                  <a:pt x="5100" y="4684"/>
                  <a:pt x="5073" y="4666"/>
                  <a:pt x="5045" y="4666"/>
                </a:cubicBezTo>
                <a:cubicBezTo>
                  <a:pt x="5017" y="4666"/>
                  <a:pt x="4989" y="4684"/>
                  <a:pt x="4986" y="4721"/>
                </a:cubicBezTo>
                <a:cubicBezTo>
                  <a:pt x="4986" y="4867"/>
                  <a:pt x="4992" y="5010"/>
                  <a:pt x="5012" y="5153"/>
                </a:cubicBezTo>
                <a:cubicBezTo>
                  <a:pt x="5012" y="5176"/>
                  <a:pt x="5012" y="5196"/>
                  <a:pt x="5012" y="5220"/>
                </a:cubicBezTo>
                <a:cubicBezTo>
                  <a:pt x="5009" y="5253"/>
                  <a:pt x="5009" y="5289"/>
                  <a:pt x="5016" y="5323"/>
                </a:cubicBezTo>
                <a:cubicBezTo>
                  <a:pt x="5022" y="5349"/>
                  <a:pt x="5032" y="5376"/>
                  <a:pt x="5042" y="5402"/>
                </a:cubicBezTo>
                <a:cubicBezTo>
                  <a:pt x="5052" y="5422"/>
                  <a:pt x="5062" y="5442"/>
                  <a:pt x="5065" y="5462"/>
                </a:cubicBezTo>
                <a:cubicBezTo>
                  <a:pt x="5089" y="5628"/>
                  <a:pt x="4979" y="5781"/>
                  <a:pt x="4873" y="5931"/>
                </a:cubicBezTo>
                <a:cubicBezTo>
                  <a:pt x="4853" y="5961"/>
                  <a:pt x="4833" y="5987"/>
                  <a:pt x="4816" y="6014"/>
                </a:cubicBezTo>
                <a:cubicBezTo>
                  <a:pt x="4770" y="6077"/>
                  <a:pt x="4723" y="6137"/>
                  <a:pt x="4673" y="6193"/>
                </a:cubicBezTo>
                <a:cubicBezTo>
                  <a:pt x="4544" y="6346"/>
                  <a:pt x="4414" y="6499"/>
                  <a:pt x="4384" y="6678"/>
                </a:cubicBezTo>
                <a:cubicBezTo>
                  <a:pt x="4378" y="6738"/>
                  <a:pt x="4378" y="6798"/>
                  <a:pt x="4384" y="6858"/>
                </a:cubicBezTo>
                <a:cubicBezTo>
                  <a:pt x="4391" y="6911"/>
                  <a:pt x="4391" y="6964"/>
                  <a:pt x="4384" y="7014"/>
                </a:cubicBezTo>
                <a:cubicBezTo>
                  <a:pt x="4361" y="7114"/>
                  <a:pt x="4324" y="7210"/>
                  <a:pt x="4275" y="7300"/>
                </a:cubicBezTo>
                <a:lnTo>
                  <a:pt x="4261" y="7330"/>
                </a:lnTo>
                <a:cubicBezTo>
                  <a:pt x="4238" y="7380"/>
                  <a:pt x="4215" y="7433"/>
                  <a:pt x="4191" y="7486"/>
                </a:cubicBezTo>
                <a:cubicBezTo>
                  <a:pt x="4162" y="7549"/>
                  <a:pt x="4135" y="7612"/>
                  <a:pt x="4102" y="7675"/>
                </a:cubicBezTo>
                <a:cubicBezTo>
                  <a:pt x="4152" y="7310"/>
                  <a:pt x="4208" y="6938"/>
                  <a:pt x="4298" y="6619"/>
                </a:cubicBezTo>
                <a:cubicBezTo>
                  <a:pt x="4341" y="6469"/>
                  <a:pt x="4398" y="6323"/>
                  <a:pt x="4464" y="6183"/>
                </a:cubicBezTo>
                <a:cubicBezTo>
                  <a:pt x="4530" y="6037"/>
                  <a:pt x="4590" y="5884"/>
                  <a:pt x="4640" y="5728"/>
                </a:cubicBezTo>
                <a:cubicBezTo>
                  <a:pt x="4723" y="5412"/>
                  <a:pt x="4780" y="5090"/>
                  <a:pt x="4810" y="4768"/>
                </a:cubicBezTo>
                <a:cubicBezTo>
                  <a:pt x="4823" y="4631"/>
                  <a:pt x="4826" y="4495"/>
                  <a:pt x="4816" y="4359"/>
                </a:cubicBezTo>
                <a:cubicBezTo>
                  <a:pt x="4869" y="4312"/>
                  <a:pt x="4913" y="4256"/>
                  <a:pt x="4946" y="4193"/>
                </a:cubicBezTo>
                <a:cubicBezTo>
                  <a:pt x="4969" y="4153"/>
                  <a:pt x="4999" y="4113"/>
                  <a:pt x="5029" y="4076"/>
                </a:cubicBezTo>
                <a:cubicBezTo>
                  <a:pt x="5089" y="4020"/>
                  <a:pt x="5149" y="3970"/>
                  <a:pt x="5218" y="3927"/>
                </a:cubicBezTo>
                <a:cubicBezTo>
                  <a:pt x="5262" y="3894"/>
                  <a:pt x="5308" y="3864"/>
                  <a:pt x="5348" y="3827"/>
                </a:cubicBezTo>
                <a:cubicBezTo>
                  <a:pt x="5388" y="3797"/>
                  <a:pt x="5424" y="3771"/>
                  <a:pt x="5468" y="3744"/>
                </a:cubicBezTo>
                <a:cubicBezTo>
                  <a:pt x="5534" y="3704"/>
                  <a:pt x="5594" y="3658"/>
                  <a:pt x="5650" y="3604"/>
                </a:cubicBezTo>
                <a:cubicBezTo>
                  <a:pt x="5714" y="3535"/>
                  <a:pt x="5926" y="3302"/>
                  <a:pt x="5933" y="3159"/>
                </a:cubicBezTo>
                <a:cubicBezTo>
                  <a:pt x="5938" y="3116"/>
                  <a:pt x="5906" y="3094"/>
                  <a:pt x="5874" y="3094"/>
                </a:cubicBezTo>
                <a:cubicBezTo>
                  <a:pt x="5844" y="3094"/>
                  <a:pt x="5813" y="3114"/>
                  <a:pt x="5813" y="3156"/>
                </a:cubicBezTo>
                <a:cubicBezTo>
                  <a:pt x="5813" y="3226"/>
                  <a:pt x="5687" y="3395"/>
                  <a:pt x="5564" y="3521"/>
                </a:cubicBezTo>
                <a:cubicBezTo>
                  <a:pt x="5517" y="3568"/>
                  <a:pt x="5461" y="3611"/>
                  <a:pt x="5404" y="3648"/>
                </a:cubicBezTo>
                <a:cubicBezTo>
                  <a:pt x="5358" y="3674"/>
                  <a:pt x="5315" y="3704"/>
                  <a:pt x="5275" y="3737"/>
                </a:cubicBezTo>
                <a:cubicBezTo>
                  <a:pt x="5235" y="3771"/>
                  <a:pt x="5192" y="3801"/>
                  <a:pt x="5149" y="3830"/>
                </a:cubicBezTo>
                <a:cubicBezTo>
                  <a:pt x="5075" y="3880"/>
                  <a:pt x="5009" y="3937"/>
                  <a:pt x="4946" y="3997"/>
                </a:cubicBezTo>
                <a:cubicBezTo>
                  <a:pt x="4909" y="4040"/>
                  <a:pt x="4876" y="4083"/>
                  <a:pt x="4846" y="4133"/>
                </a:cubicBezTo>
                <a:cubicBezTo>
                  <a:pt x="4833" y="4156"/>
                  <a:pt x="4816" y="4179"/>
                  <a:pt x="4803" y="4203"/>
                </a:cubicBezTo>
                <a:cubicBezTo>
                  <a:pt x="4796" y="4159"/>
                  <a:pt x="4790" y="4116"/>
                  <a:pt x="4783" y="4070"/>
                </a:cubicBezTo>
                <a:cubicBezTo>
                  <a:pt x="4953" y="3767"/>
                  <a:pt x="5152" y="3485"/>
                  <a:pt x="5375" y="3219"/>
                </a:cubicBezTo>
                <a:cubicBezTo>
                  <a:pt x="5404" y="3186"/>
                  <a:pt x="5434" y="3156"/>
                  <a:pt x="5464" y="3123"/>
                </a:cubicBezTo>
                <a:cubicBezTo>
                  <a:pt x="5557" y="3026"/>
                  <a:pt x="5654" y="2927"/>
                  <a:pt x="5704" y="2807"/>
                </a:cubicBezTo>
                <a:cubicBezTo>
                  <a:pt x="5740" y="2704"/>
                  <a:pt x="5757" y="2594"/>
                  <a:pt x="5753" y="2485"/>
                </a:cubicBezTo>
                <a:cubicBezTo>
                  <a:pt x="5823" y="2435"/>
                  <a:pt x="5886" y="2375"/>
                  <a:pt x="5939" y="2308"/>
                </a:cubicBezTo>
                <a:cubicBezTo>
                  <a:pt x="5963" y="2282"/>
                  <a:pt x="5986" y="2259"/>
                  <a:pt x="6003" y="2242"/>
                </a:cubicBezTo>
                <a:cubicBezTo>
                  <a:pt x="6079" y="2166"/>
                  <a:pt x="6146" y="2086"/>
                  <a:pt x="6205" y="1996"/>
                </a:cubicBezTo>
                <a:cubicBezTo>
                  <a:pt x="6391" y="1710"/>
                  <a:pt x="6491" y="1441"/>
                  <a:pt x="6518" y="1182"/>
                </a:cubicBezTo>
                <a:cubicBezTo>
                  <a:pt x="6521" y="1149"/>
                  <a:pt x="6494" y="1119"/>
                  <a:pt x="6465" y="1115"/>
                </a:cubicBezTo>
                <a:cubicBezTo>
                  <a:pt x="6462" y="1115"/>
                  <a:pt x="6460" y="1115"/>
                  <a:pt x="6458" y="1115"/>
                </a:cubicBezTo>
                <a:cubicBezTo>
                  <a:pt x="6428" y="1115"/>
                  <a:pt x="6401" y="1137"/>
                  <a:pt x="6398" y="1169"/>
                </a:cubicBezTo>
                <a:cubicBezTo>
                  <a:pt x="6375" y="1411"/>
                  <a:pt x="6278" y="1660"/>
                  <a:pt x="6106" y="1933"/>
                </a:cubicBezTo>
                <a:cubicBezTo>
                  <a:pt x="6052" y="2013"/>
                  <a:pt x="5989" y="2089"/>
                  <a:pt x="5920" y="2156"/>
                </a:cubicBezTo>
                <a:cubicBezTo>
                  <a:pt x="5900" y="2175"/>
                  <a:pt x="5883" y="2199"/>
                  <a:pt x="5853" y="2232"/>
                </a:cubicBezTo>
                <a:cubicBezTo>
                  <a:pt x="5823" y="2265"/>
                  <a:pt x="5787" y="2305"/>
                  <a:pt x="5750" y="2338"/>
                </a:cubicBezTo>
                <a:lnTo>
                  <a:pt x="5750" y="2308"/>
                </a:lnTo>
                <a:lnTo>
                  <a:pt x="5750" y="2245"/>
                </a:lnTo>
                <a:cubicBezTo>
                  <a:pt x="5747" y="2179"/>
                  <a:pt x="5740" y="2109"/>
                  <a:pt x="5730" y="2043"/>
                </a:cubicBezTo>
                <a:cubicBezTo>
                  <a:pt x="5823" y="1890"/>
                  <a:pt x="5943" y="1587"/>
                  <a:pt x="5936" y="1401"/>
                </a:cubicBezTo>
                <a:cubicBezTo>
                  <a:pt x="5936" y="1368"/>
                  <a:pt x="5906" y="1341"/>
                  <a:pt x="5873" y="1341"/>
                </a:cubicBezTo>
                <a:cubicBezTo>
                  <a:pt x="5840" y="1345"/>
                  <a:pt x="5817" y="1371"/>
                  <a:pt x="5817" y="1404"/>
                </a:cubicBezTo>
                <a:cubicBezTo>
                  <a:pt x="5823" y="1517"/>
                  <a:pt x="5763" y="1700"/>
                  <a:pt x="5700" y="1843"/>
                </a:cubicBezTo>
                <a:cubicBezTo>
                  <a:pt x="5690" y="1783"/>
                  <a:pt x="5680" y="1724"/>
                  <a:pt x="5667" y="1667"/>
                </a:cubicBezTo>
                <a:cubicBezTo>
                  <a:pt x="5654" y="1591"/>
                  <a:pt x="5640" y="1514"/>
                  <a:pt x="5627" y="1434"/>
                </a:cubicBezTo>
                <a:cubicBezTo>
                  <a:pt x="5657" y="1341"/>
                  <a:pt x="5727" y="1179"/>
                  <a:pt x="5770" y="1092"/>
                </a:cubicBezTo>
                <a:cubicBezTo>
                  <a:pt x="5797" y="1039"/>
                  <a:pt x="5830" y="986"/>
                  <a:pt x="5863" y="936"/>
                </a:cubicBezTo>
                <a:cubicBezTo>
                  <a:pt x="5926" y="836"/>
                  <a:pt x="5993" y="737"/>
                  <a:pt x="6016" y="624"/>
                </a:cubicBezTo>
                <a:cubicBezTo>
                  <a:pt x="6023" y="578"/>
                  <a:pt x="5989" y="552"/>
                  <a:pt x="5956" y="552"/>
                </a:cubicBezTo>
                <a:cubicBezTo>
                  <a:pt x="5930" y="552"/>
                  <a:pt x="5905" y="567"/>
                  <a:pt x="5900" y="600"/>
                </a:cubicBezTo>
                <a:cubicBezTo>
                  <a:pt x="5883" y="690"/>
                  <a:pt x="5823" y="780"/>
                  <a:pt x="5763" y="869"/>
                </a:cubicBezTo>
                <a:cubicBezTo>
                  <a:pt x="5727" y="926"/>
                  <a:pt x="5694" y="982"/>
                  <a:pt x="5664" y="1042"/>
                </a:cubicBezTo>
                <a:cubicBezTo>
                  <a:pt x="5644" y="1082"/>
                  <a:pt x="5620" y="1135"/>
                  <a:pt x="5597" y="1192"/>
                </a:cubicBezTo>
                <a:cubicBezTo>
                  <a:pt x="5584" y="1032"/>
                  <a:pt x="5571" y="607"/>
                  <a:pt x="5747" y="471"/>
                </a:cubicBezTo>
                <a:cubicBezTo>
                  <a:pt x="5793" y="430"/>
                  <a:pt x="5755" y="363"/>
                  <a:pt x="5707" y="363"/>
                </a:cubicBezTo>
                <a:cubicBezTo>
                  <a:pt x="5696" y="363"/>
                  <a:pt x="5685" y="366"/>
                  <a:pt x="5674" y="374"/>
                </a:cubicBezTo>
                <a:cubicBezTo>
                  <a:pt x="5454" y="547"/>
                  <a:pt x="5458" y="982"/>
                  <a:pt x="5481" y="1225"/>
                </a:cubicBezTo>
                <a:cubicBezTo>
                  <a:pt x="5484" y="1295"/>
                  <a:pt x="5494" y="1365"/>
                  <a:pt x="5507" y="1434"/>
                </a:cubicBezTo>
                <a:cubicBezTo>
                  <a:pt x="5521" y="1521"/>
                  <a:pt x="5537" y="1604"/>
                  <a:pt x="5554" y="1687"/>
                </a:cubicBezTo>
                <a:cubicBezTo>
                  <a:pt x="5594" y="1870"/>
                  <a:pt x="5620" y="2059"/>
                  <a:pt x="5630" y="2245"/>
                </a:cubicBezTo>
                <a:lnTo>
                  <a:pt x="5634" y="2312"/>
                </a:lnTo>
                <a:cubicBezTo>
                  <a:pt x="5640" y="2468"/>
                  <a:pt x="5647" y="2641"/>
                  <a:pt x="5597" y="2757"/>
                </a:cubicBezTo>
                <a:cubicBezTo>
                  <a:pt x="5557" y="2860"/>
                  <a:pt x="5468" y="2950"/>
                  <a:pt x="5381" y="3040"/>
                </a:cubicBezTo>
                <a:cubicBezTo>
                  <a:pt x="5348" y="3073"/>
                  <a:pt x="5318" y="3106"/>
                  <a:pt x="5288" y="3136"/>
                </a:cubicBezTo>
                <a:cubicBezTo>
                  <a:pt x="5225" y="3206"/>
                  <a:pt x="5159" y="3292"/>
                  <a:pt x="5089" y="3385"/>
                </a:cubicBezTo>
                <a:cubicBezTo>
                  <a:pt x="5082" y="3312"/>
                  <a:pt x="5082" y="3239"/>
                  <a:pt x="5095" y="3166"/>
                </a:cubicBezTo>
                <a:cubicBezTo>
                  <a:pt x="5102" y="3086"/>
                  <a:pt x="5122" y="3010"/>
                  <a:pt x="5155" y="2936"/>
                </a:cubicBezTo>
                <a:cubicBezTo>
                  <a:pt x="5165" y="2913"/>
                  <a:pt x="5175" y="2893"/>
                  <a:pt x="5185" y="2873"/>
                </a:cubicBezTo>
                <a:cubicBezTo>
                  <a:pt x="5208" y="2820"/>
                  <a:pt x="5232" y="2767"/>
                  <a:pt x="5258" y="2720"/>
                </a:cubicBezTo>
                <a:cubicBezTo>
                  <a:pt x="5272" y="2694"/>
                  <a:pt x="5288" y="2674"/>
                  <a:pt x="5305" y="2651"/>
                </a:cubicBezTo>
                <a:cubicBezTo>
                  <a:pt x="5335" y="2614"/>
                  <a:pt x="5361" y="2571"/>
                  <a:pt x="5381" y="2528"/>
                </a:cubicBezTo>
                <a:cubicBezTo>
                  <a:pt x="5394" y="2481"/>
                  <a:pt x="5357" y="2450"/>
                  <a:pt x="5321" y="2450"/>
                </a:cubicBezTo>
                <a:cubicBezTo>
                  <a:pt x="5300" y="2450"/>
                  <a:pt x="5279" y="2460"/>
                  <a:pt x="5268" y="2485"/>
                </a:cubicBezTo>
                <a:cubicBezTo>
                  <a:pt x="5252" y="2521"/>
                  <a:pt x="5232" y="2554"/>
                  <a:pt x="5208" y="2584"/>
                </a:cubicBezTo>
                <a:cubicBezTo>
                  <a:pt x="5188" y="2611"/>
                  <a:pt x="5169" y="2637"/>
                  <a:pt x="5155" y="2667"/>
                </a:cubicBezTo>
                <a:cubicBezTo>
                  <a:pt x="5125" y="2717"/>
                  <a:pt x="5099" y="2774"/>
                  <a:pt x="5075" y="2827"/>
                </a:cubicBezTo>
                <a:cubicBezTo>
                  <a:pt x="5065" y="2850"/>
                  <a:pt x="5056" y="2870"/>
                  <a:pt x="5046" y="2890"/>
                </a:cubicBezTo>
                <a:cubicBezTo>
                  <a:pt x="5009" y="2973"/>
                  <a:pt x="4986" y="3063"/>
                  <a:pt x="4976" y="3152"/>
                </a:cubicBezTo>
                <a:cubicBezTo>
                  <a:pt x="4959" y="3279"/>
                  <a:pt x="4962" y="3405"/>
                  <a:pt x="4989" y="3528"/>
                </a:cubicBezTo>
                <a:cubicBezTo>
                  <a:pt x="4906" y="3644"/>
                  <a:pt x="4826" y="3771"/>
                  <a:pt x="4746" y="3900"/>
                </a:cubicBezTo>
                <a:cubicBezTo>
                  <a:pt x="4720" y="3784"/>
                  <a:pt x="4683" y="3671"/>
                  <a:pt x="4643" y="3558"/>
                </a:cubicBezTo>
                <a:lnTo>
                  <a:pt x="4610" y="3468"/>
                </a:lnTo>
                <a:cubicBezTo>
                  <a:pt x="4544" y="3285"/>
                  <a:pt x="4494" y="3156"/>
                  <a:pt x="4494" y="2950"/>
                </a:cubicBezTo>
                <a:cubicBezTo>
                  <a:pt x="4494" y="2867"/>
                  <a:pt x="4494" y="2784"/>
                  <a:pt x="4491" y="2704"/>
                </a:cubicBezTo>
                <a:cubicBezTo>
                  <a:pt x="4497" y="2697"/>
                  <a:pt x="4501" y="2684"/>
                  <a:pt x="4504" y="2674"/>
                </a:cubicBezTo>
                <a:cubicBezTo>
                  <a:pt x="4511" y="2621"/>
                  <a:pt x="4564" y="2548"/>
                  <a:pt x="4614" y="2485"/>
                </a:cubicBezTo>
                <a:cubicBezTo>
                  <a:pt x="4633" y="2455"/>
                  <a:pt x="4657" y="2425"/>
                  <a:pt x="4673" y="2395"/>
                </a:cubicBezTo>
                <a:lnTo>
                  <a:pt x="4680" y="2391"/>
                </a:lnTo>
                <a:cubicBezTo>
                  <a:pt x="4723" y="2372"/>
                  <a:pt x="4766" y="2352"/>
                  <a:pt x="4810" y="2328"/>
                </a:cubicBezTo>
                <a:cubicBezTo>
                  <a:pt x="5032" y="2222"/>
                  <a:pt x="5262" y="2112"/>
                  <a:pt x="5341" y="1830"/>
                </a:cubicBezTo>
                <a:cubicBezTo>
                  <a:pt x="5357" y="1783"/>
                  <a:pt x="5320" y="1752"/>
                  <a:pt x="5284" y="1752"/>
                </a:cubicBezTo>
                <a:cubicBezTo>
                  <a:pt x="5259" y="1752"/>
                  <a:pt x="5235" y="1766"/>
                  <a:pt x="5228" y="1800"/>
                </a:cubicBezTo>
                <a:cubicBezTo>
                  <a:pt x="5165" y="2026"/>
                  <a:pt x="4976" y="2119"/>
                  <a:pt x="4776" y="2215"/>
                </a:cubicBezTo>
                <a:cubicBezTo>
                  <a:pt x="4813" y="2152"/>
                  <a:pt x="4856" y="2089"/>
                  <a:pt x="4903" y="2026"/>
                </a:cubicBezTo>
                <a:cubicBezTo>
                  <a:pt x="4929" y="1989"/>
                  <a:pt x="4959" y="1946"/>
                  <a:pt x="4986" y="1906"/>
                </a:cubicBezTo>
                <a:cubicBezTo>
                  <a:pt x="5205" y="1581"/>
                  <a:pt x="5135" y="1185"/>
                  <a:pt x="5075" y="866"/>
                </a:cubicBezTo>
                <a:cubicBezTo>
                  <a:pt x="5071" y="830"/>
                  <a:pt x="5045" y="814"/>
                  <a:pt x="5019" y="814"/>
                </a:cubicBezTo>
                <a:cubicBezTo>
                  <a:pt x="4984" y="814"/>
                  <a:pt x="4948" y="842"/>
                  <a:pt x="4959" y="889"/>
                </a:cubicBezTo>
                <a:cubicBezTo>
                  <a:pt x="5016" y="1202"/>
                  <a:pt x="5082" y="1554"/>
                  <a:pt x="4889" y="1837"/>
                </a:cubicBezTo>
                <a:cubicBezTo>
                  <a:pt x="4863" y="1880"/>
                  <a:pt x="4833" y="1920"/>
                  <a:pt x="4806" y="1956"/>
                </a:cubicBezTo>
                <a:cubicBezTo>
                  <a:pt x="4727" y="2059"/>
                  <a:pt x="4660" y="2169"/>
                  <a:pt x="4600" y="2285"/>
                </a:cubicBezTo>
                <a:cubicBezTo>
                  <a:pt x="4577" y="2328"/>
                  <a:pt x="4550" y="2372"/>
                  <a:pt x="4517" y="2411"/>
                </a:cubicBezTo>
                <a:cubicBezTo>
                  <a:pt x="4501" y="2438"/>
                  <a:pt x="4481" y="2465"/>
                  <a:pt x="4461" y="2491"/>
                </a:cubicBezTo>
                <a:cubicBezTo>
                  <a:pt x="4457" y="2465"/>
                  <a:pt x="4451" y="2441"/>
                  <a:pt x="4441" y="2415"/>
                </a:cubicBezTo>
                <a:cubicBezTo>
                  <a:pt x="4427" y="2375"/>
                  <a:pt x="4417" y="2335"/>
                  <a:pt x="4407" y="2298"/>
                </a:cubicBezTo>
                <a:cubicBezTo>
                  <a:pt x="4424" y="2272"/>
                  <a:pt x="4417" y="2239"/>
                  <a:pt x="4394" y="2222"/>
                </a:cubicBezTo>
                <a:lnTo>
                  <a:pt x="4388" y="2219"/>
                </a:lnTo>
                <a:cubicBezTo>
                  <a:pt x="4364" y="2106"/>
                  <a:pt x="4358" y="1993"/>
                  <a:pt x="4364" y="1880"/>
                </a:cubicBezTo>
                <a:cubicBezTo>
                  <a:pt x="4374" y="1760"/>
                  <a:pt x="4404" y="1640"/>
                  <a:pt x="4451" y="1527"/>
                </a:cubicBezTo>
                <a:cubicBezTo>
                  <a:pt x="4467" y="1481"/>
                  <a:pt x="4484" y="1431"/>
                  <a:pt x="4501" y="1381"/>
                </a:cubicBezTo>
                <a:cubicBezTo>
                  <a:pt x="4617" y="1238"/>
                  <a:pt x="4750" y="1056"/>
                  <a:pt x="4800" y="893"/>
                </a:cubicBezTo>
                <a:cubicBezTo>
                  <a:pt x="4859" y="710"/>
                  <a:pt x="4889" y="517"/>
                  <a:pt x="4893" y="324"/>
                </a:cubicBezTo>
                <a:cubicBezTo>
                  <a:pt x="4896" y="281"/>
                  <a:pt x="4864" y="260"/>
                  <a:pt x="4833" y="260"/>
                </a:cubicBezTo>
                <a:cubicBezTo>
                  <a:pt x="4801" y="260"/>
                  <a:pt x="4770" y="281"/>
                  <a:pt x="4773" y="324"/>
                </a:cubicBezTo>
                <a:cubicBezTo>
                  <a:pt x="4773" y="507"/>
                  <a:pt x="4743" y="687"/>
                  <a:pt x="4687" y="859"/>
                </a:cubicBezTo>
                <a:cubicBezTo>
                  <a:pt x="4653" y="949"/>
                  <a:pt x="4610" y="1036"/>
                  <a:pt x="4554" y="1112"/>
                </a:cubicBezTo>
                <a:cubicBezTo>
                  <a:pt x="4590" y="850"/>
                  <a:pt x="4647" y="281"/>
                  <a:pt x="4507" y="32"/>
                </a:cubicBezTo>
                <a:cubicBezTo>
                  <a:pt x="4496" y="10"/>
                  <a:pt x="4477" y="1"/>
                  <a:pt x="4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9"/>
          <p:cNvSpPr/>
          <p:nvPr/>
        </p:nvSpPr>
        <p:spPr>
          <a:xfrm>
            <a:off x="6918329" y="4300252"/>
            <a:ext cx="921644" cy="1102563"/>
          </a:xfrm>
          <a:custGeom>
            <a:avLst/>
            <a:gdLst/>
            <a:ahLst/>
            <a:cxnLst/>
            <a:rect l="l" t="t" r="r" b="b"/>
            <a:pathLst>
              <a:path w="8050" h="9630" extrusionOk="0">
                <a:moveTo>
                  <a:pt x="4459" y="1"/>
                </a:moveTo>
                <a:cubicBezTo>
                  <a:pt x="4417" y="1"/>
                  <a:pt x="4376" y="45"/>
                  <a:pt x="4407" y="92"/>
                </a:cubicBezTo>
                <a:cubicBezTo>
                  <a:pt x="4467" y="202"/>
                  <a:pt x="4484" y="411"/>
                  <a:pt x="4477" y="634"/>
                </a:cubicBezTo>
                <a:cubicBezTo>
                  <a:pt x="4470" y="617"/>
                  <a:pt x="4460" y="604"/>
                  <a:pt x="4451" y="587"/>
                </a:cubicBezTo>
                <a:cubicBezTo>
                  <a:pt x="4434" y="561"/>
                  <a:pt x="4414" y="534"/>
                  <a:pt x="4401" y="508"/>
                </a:cubicBezTo>
                <a:cubicBezTo>
                  <a:pt x="4374" y="458"/>
                  <a:pt x="4354" y="405"/>
                  <a:pt x="4334" y="351"/>
                </a:cubicBezTo>
                <a:cubicBezTo>
                  <a:pt x="4298" y="248"/>
                  <a:pt x="4258" y="142"/>
                  <a:pt x="4195" y="79"/>
                </a:cubicBezTo>
                <a:cubicBezTo>
                  <a:pt x="4182" y="69"/>
                  <a:pt x="4169" y="64"/>
                  <a:pt x="4156" y="64"/>
                </a:cubicBezTo>
                <a:cubicBezTo>
                  <a:pt x="4112" y="64"/>
                  <a:pt x="4075" y="118"/>
                  <a:pt x="4112" y="162"/>
                </a:cubicBezTo>
                <a:cubicBezTo>
                  <a:pt x="4155" y="205"/>
                  <a:pt x="4191" y="298"/>
                  <a:pt x="4225" y="391"/>
                </a:cubicBezTo>
                <a:cubicBezTo>
                  <a:pt x="4244" y="451"/>
                  <a:pt x="4268" y="508"/>
                  <a:pt x="4298" y="564"/>
                </a:cubicBezTo>
                <a:cubicBezTo>
                  <a:pt x="4314" y="594"/>
                  <a:pt x="4331" y="621"/>
                  <a:pt x="4351" y="651"/>
                </a:cubicBezTo>
                <a:cubicBezTo>
                  <a:pt x="4394" y="710"/>
                  <a:pt x="4427" y="780"/>
                  <a:pt x="4451" y="853"/>
                </a:cubicBezTo>
                <a:cubicBezTo>
                  <a:pt x="4451" y="863"/>
                  <a:pt x="4457" y="870"/>
                  <a:pt x="4464" y="880"/>
                </a:cubicBezTo>
                <a:cubicBezTo>
                  <a:pt x="4451" y="1009"/>
                  <a:pt x="4434" y="1132"/>
                  <a:pt x="4417" y="1232"/>
                </a:cubicBezTo>
                <a:cubicBezTo>
                  <a:pt x="4404" y="1309"/>
                  <a:pt x="4381" y="1382"/>
                  <a:pt x="4354" y="1455"/>
                </a:cubicBezTo>
                <a:cubicBezTo>
                  <a:pt x="4324" y="1415"/>
                  <a:pt x="4294" y="1378"/>
                  <a:pt x="4264" y="1342"/>
                </a:cubicBezTo>
                <a:cubicBezTo>
                  <a:pt x="4215" y="1295"/>
                  <a:pt x="4175" y="1239"/>
                  <a:pt x="4145" y="1176"/>
                </a:cubicBezTo>
                <a:cubicBezTo>
                  <a:pt x="4075" y="986"/>
                  <a:pt x="4048" y="780"/>
                  <a:pt x="4062" y="577"/>
                </a:cubicBezTo>
                <a:cubicBezTo>
                  <a:pt x="4065" y="537"/>
                  <a:pt x="4034" y="515"/>
                  <a:pt x="4003" y="515"/>
                </a:cubicBezTo>
                <a:cubicBezTo>
                  <a:pt x="3975" y="515"/>
                  <a:pt x="3947" y="533"/>
                  <a:pt x="3945" y="571"/>
                </a:cubicBezTo>
                <a:cubicBezTo>
                  <a:pt x="3929" y="790"/>
                  <a:pt x="3959" y="1013"/>
                  <a:pt x="4035" y="1219"/>
                </a:cubicBezTo>
                <a:cubicBezTo>
                  <a:pt x="4068" y="1295"/>
                  <a:pt x="4118" y="1362"/>
                  <a:pt x="4175" y="1422"/>
                </a:cubicBezTo>
                <a:cubicBezTo>
                  <a:pt x="4225" y="1471"/>
                  <a:pt x="4268" y="1531"/>
                  <a:pt x="4291" y="1598"/>
                </a:cubicBezTo>
                <a:cubicBezTo>
                  <a:pt x="4294" y="1604"/>
                  <a:pt x="4298" y="1608"/>
                  <a:pt x="4298" y="1611"/>
                </a:cubicBezTo>
                <a:cubicBezTo>
                  <a:pt x="4271" y="1697"/>
                  <a:pt x="4251" y="1787"/>
                  <a:pt x="4248" y="1877"/>
                </a:cubicBezTo>
                <a:cubicBezTo>
                  <a:pt x="4244" y="1950"/>
                  <a:pt x="4244" y="2020"/>
                  <a:pt x="4251" y="2090"/>
                </a:cubicBezTo>
                <a:cubicBezTo>
                  <a:pt x="4231" y="2073"/>
                  <a:pt x="4215" y="2056"/>
                  <a:pt x="4198" y="2040"/>
                </a:cubicBezTo>
                <a:lnTo>
                  <a:pt x="4178" y="2023"/>
                </a:lnTo>
                <a:cubicBezTo>
                  <a:pt x="4102" y="1957"/>
                  <a:pt x="4022" y="1890"/>
                  <a:pt x="4032" y="1797"/>
                </a:cubicBezTo>
                <a:cubicBezTo>
                  <a:pt x="4041" y="1751"/>
                  <a:pt x="4006" y="1726"/>
                  <a:pt x="3972" y="1726"/>
                </a:cubicBezTo>
                <a:cubicBezTo>
                  <a:pt x="3944" y="1726"/>
                  <a:pt x="3917" y="1743"/>
                  <a:pt x="3915" y="1780"/>
                </a:cubicBezTo>
                <a:cubicBezTo>
                  <a:pt x="3896" y="1940"/>
                  <a:pt x="4015" y="2040"/>
                  <a:pt x="4102" y="2113"/>
                </a:cubicBezTo>
                <a:lnTo>
                  <a:pt x="4118" y="2129"/>
                </a:lnTo>
                <a:cubicBezTo>
                  <a:pt x="4145" y="2153"/>
                  <a:pt x="4171" y="2179"/>
                  <a:pt x="4198" y="2206"/>
                </a:cubicBezTo>
                <a:cubicBezTo>
                  <a:pt x="4228" y="2232"/>
                  <a:pt x="4254" y="2259"/>
                  <a:pt x="4281" y="2286"/>
                </a:cubicBezTo>
                <a:cubicBezTo>
                  <a:pt x="4294" y="2339"/>
                  <a:pt x="4311" y="2392"/>
                  <a:pt x="4328" y="2452"/>
                </a:cubicBezTo>
                <a:cubicBezTo>
                  <a:pt x="4377" y="2615"/>
                  <a:pt x="4377" y="2777"/>
                  <a:pt x="4377" y="2950"/>
                </a:cubicBezTo>
                <a:cubicBezTo>
                  <a:pt x="4377" y="3176"/>
                  <a:pt x="4434" y="3322"/>
                  <a:pt x="4504" y="3512"/>
                </a:cubicBezTo>
                <a:cubicBezTo>
                  <a:pt x="4514" y="3538"/>
                  <a:pt x="4524" y="3568"/>
                  <a:pt x="4534" y="3598"/>
                </a:cubicBezTo>
                <a:cubicBezTo>
                  <a:pt x="4686" y="4020"/>
                  <a:pt x="4736" y="4356"/>
                  <a:pt x="4700" y="4758"/>
                </a:cubicBezTo>
                <a:cubicBezTo>
                  <a:pt x="4670" y="5074"/>
                  <a:pt x="4613" y="5389"/>
                  <a:pt x="4534" y="5695"/>
                </a:cubicBezTo>
                <a:cubicBezTo>
                  <a:pt x="4517" y="5752"/>
                  <a:pt x="4497" y="5808"/>
                  <a:pt x="4477" y="5861"/>
                </a:cubicBezTo>
                <a:lnTo>
                  <a:pt x="4457" y="5828"/>
                </a:lnTo>
                <a:cubicBezTo>
                  <a:pt x="4417" y="5758"/>
                  <a:pt x="4391" y="5682"/>
                  <a:pt x="4381" y="5605"/>
                </a:cubicBezTo>
                <a:cubicBezTo>
                  <a:pt x="4381" y="5532"/>
                  <a:pt x="4381" y="5463"/>
                  <a:pt x="4387" y="5393"/>
                </a:cubicBezTo>
                <a:lnTo>
                  <a:pt x="4391" y="5356"/>
                </a:lnTo>
                <a:cubicBezTo>
                  <a:pt x="4397" y="5300"/>
                  <a:pt x="4407" y="5243"/>
                  <a:pt x="4424" y="5190"/>
                </a:cubicBezTo>
                <a:cubicBezTo>
                  <a:pt x="4451" y="5107"/>
                  <a:pt x="4464" y="5021"/>
                  <a:pt x="4460" y="4931"/>
                </a:cubicBezTo>
                <a:cubicBezTo>
                  <a:pt x="4459" y="4892"/>
                  <a:pt x="4429" y="4873"/>
                  <a:pt x="4400" y="4873"/>
                </a:cubicBezTo>
                <a:cubicBezTo>
                  <a:pt x="4367" y="4873"/>
                  <a:pt x="4334" y="4897"/>
                  <a:pt x="4341" y="4941"/>
                </a:cubicBezTo>
                <a:cubicBezTo>
                  <a:pt x="4344" y="5017"/>
                  <a:pt x="4331" y="5090"/>
                  <a:pt x="4308" y="5160"/>
                </a:cubicBezTo>
                <a:cubicBezTo>
                  <a:pt x="4291" y="5220"/>
                  <a:pt x="4278" y="5283"/>
                  <a:pt x="4274" y="5346"/>
                </a:cubicBezTo>
                <a:lnTo>
                  <a:pt x="4271" y="5383"/>
                </a:lnTo>
                <a:cubicBezTo>
                  <a:pt x="4264" y="5459"/>
                  <a:pt x="4261" y="5532"/>
                  <a:pt x="4261" y="5609"/>
                </a:cubicBezTo>
                <a:cubicBezTo>
                  <a:pt x="4271" y="5705"/>
                  <a:pt x="4301" y="5798"/>
                  <a:pt x="4354" y="5881"/>
                </a:cubicBezTo>
                <a:cubicBezTo>
                  <a:pt x="4377" y="5925"/>
                  <a:pt x="4397" y="5968"/>
                  <a:pt x="4414" y="6011"/>
                </a:cubicBezTo>
                <a:lnTo>
                  <a:pt x="4414" y="6014"/>
                </a:lnTo>
                <a:cubicBezTo>
                  <a:pt x="4397" y="6054"/>
                  <a:pt x="4377" y="6094"/>
                  <a:pt x="4361" y="6134"/>
                </a:cubicBezTo>
                <a:cubicBezTo>
                  <a:pt x="4294" y="6280"/>
                  <a:pt x="4235" y="6430"/>
                  <a:pt x="4188" y="6583"/>
                </a:cubicBezTo>
                <a:cubicBezTo>
                  <a:pt x="4088" y="6938"/>
                  <a:pt x="4032" y="7353"/>
                  <a:pt x="3979" y="7752"/>
                </a:cubicBezTo>
                <a:cubicBezTo>
                  <a:pt x="3972" y="7805"/>
                  <a:pt x="3962" y="7859"/>
                  <a:pt x="3955" y="7912"/>
                </a:cubicBezTo>
                <a:cubicBezTo>
                  <a:pt x="3955" y="7915"/>
                  <a:pt x="3952" y="7918"/>
                  <a:pt x="3949" y="7918"/>
                </a:cubicBezTo>
                <a:cubicBezTo>
                  <a:pt x="3932" y="7938"/>
                  <a:pt x="3932" y="7968"/>
                  <a:pt x="3945" y="7992"/>
                </a:cubicBezTo>
                <a:cubicBezTo>
                  <a:pt x="3925" y="8138"/>
                  <a:pt x="3902" y="8284"/>
                  <a:pt x="3879" y="8420"/>
                </a:cubicBezTo>
                <a:cubicBezTo>
                  <a:pt x="3876" y="8414"/>
                  <a:pt x="3876" y="8407"/>
                  <a:pt x="3872" y="8404"/>
                </a:cubicBezTo>
                <a:cubicBezTo>
                  <a:pt x="3749" y="8085"/>
                  <a:pt x="3753" y="7762"/>
                  <a:pt x="3756" y="7420"/>
                </a:cubicBezTo>
                <a:lnTo>
                  <a:pt x="3756" y="7240"/>
                </a:lnTo>
                <a:cubicBezTo>
                  <a:pt x="3756" y="7131"/>
                  <a:pt x="3759" y="7021"/>
                  <a:pt x="3766" y="6902"/>
                </a:cubicBezTo>
                <a:cubicBezTo>
                  <a:pt x="3779" y="6622"/>
                  <a:pt x="3789" y="6333"/>
                  <a:pt x="3736" y="6071"/>
                </a:cubicBezTo>
                <a:cubicBezTo>
                  <a:pt x="3726" y="6014"/>
                  <a:pt x="3713" y="5961"/>
                  <a:pt x="3696" y="5908"/>
                </a:cubicBezTo>
                <a:cubicBezTo>
                  <a:pt x="3699" y="5898"/>
                  <a:pt x="3706" y="5888"/>
                  <a:pt x="3706" y="5878"/>
                </a:cubicBezTo>
                <a:cubicBezTo>
                  <a:pt x="3713" y="5758"/>
                  <a:pt x="3793" y="5639"/>
                  <a:pt x="3869" y="5522"/>
                </a:cubicBezTo>
                <a:cubicBezTo>
                  <a:pt x="3925" y="5439"/>
                  <a:pt x="3972" y="5353"/>
                  <a:pt x="4012" y="5263"/>
                </a:cubicBezTo>
                <a:cubicBezTo>
                  <a:pt x="4052" y="5150"/>
                  <a:pt x="4048" y="5027"/>
                  <a:pt x="4045" y="4911"/>
                </a:cubicBezTo>
                <a:cubicBezTo>
                  <a:pt x="4042" y="4878"/>
                  <a:pt x="4042" y="4844"/>
                  <a:pt x="4042" y="4815"/>
                </a:cubicBezTo>
                <a:lnTo>
                  <a:pt x="4042" y="4688"/>
                </a:lnTo>
                <a:lnTo>
                  <a:pt x="4042" y="4668"/>
                </a:lnTo>
                <a:cubicBezTo>
                  <a:pt x="4048" y="4665"/>
                  <a:pt x="4055" y="4662"/>
                  <a:pt x="4062" y="4655"/>
                </a:cubicBezTo>
                <a:cubicBezTo>
                  <a:pt x="4231" y="4499"/>
                  <a:pt x="4308" y="4236"/>
                  <a:pt x="4308" y="4050"/>
                </a:cubicBezTo>
                <a:cubicBezTo>
                  <a:pt x="4304" y="3954"/>
                  <a:pt x="4294" y="3854"/>
                  <a:pt x="4278" y="3761"/>
                </a:cubicBezTo>
                <a:cubicBezTo>
                  <a:pt x="4261" y="3678"/>
                  <a:pt x="4251" y="3592"/>
                  <a:pt x="4248" y="3505"/>
                </a:cubicBezTo>
                <a:cubicBezTo>
                  <a:pt x="4248" y="3472"/>
                  <a:pt x="4221" y="3445"/>
                  <a:pt x="4188" y="3445"/>
                </a:cubicBezTo>
                <a:cubicBezTo>
                  <a:pt x="4155" y="3445"/>
                  <a:pt x="4128" y="3472"/>
                  <a:pt x="4128" y="3505"/>
                </a:cubicBezTo>
                <a:cubicBezTo>
                  <a:pt x="4131" y="3598"/>
                  <a:pt x="4141" y="3688"/>
                  <a:pt x="4158" y="3781"/>
                </a:cubicBezTo>
                <a:cubicBezTo>
                  <a:pt x="4178" y="3867"/>
                  <a:pt x="4188" y="3957"/>
                  <a:pt x="4188" y="4050"/>
                </a:cubicBezTo>
                <a:cubicBezTo>
                  <a:pt x="4188" y="4210"/>
                  <a:pt x="4135" y="4366"/>
                  <a:pt x="4042" y="4499"/>
                </a:cubicBezTo>
                <a:lnTo>
                  <a:pt x="4042" y="4432"/>
                </a:lnTo>
                <a:cubicBezTo>
                  <a:pt x="4035" y="4343"/>
                  <a:pt x="4019" y="4256"/>
                  <a:pt x="3992" y="4173"/>
                </a:cubicBezTo>
                <a:cubicBezTo>
                  <a:pt x="3975" y="4120"/>
                  <a:pt x="3962" y="4067"/>
                  <a:pt x="3952" y="4010"/>
                </a:cubicBezTo>
                <a:cubicBezTo>
                  <a:pt x="3945" y="3978"/>
                  <a:pt x="3920" y="3963"/>
                  <a:pt x="3895" y="3963"/>
                </a:cubicBezTo>
                <a:cubicBezTo>
                  <a:pt x="3863" y="3963"/>
                  <a:pt x="3832" y="3986"/>
                  <a:pt x="3836" y="4027"/>
                </a:cubicBezTo>
                <a:cubicBezTo>
                  <a:pt x="3846" y="4087"/>
                  <a:pt x="3859" y="4147"/>
                  <a:pt x="3876" y="4206"/>
                </a:cubicBezTo>
                <a:cubicBezTo>
                  <a:pt x="3902" y="4280"/>
                  <a:pt x="3915" y="4356"/>
                  <a:pt x="3922" y="4436"/>
                </a:cubicBezTo>
                <a:cubicBezTo>
                  <a:pt x="3925" y="4519"/>
                  <a:pt x="3922" y="4602"/>
                  <a:pt x="3922" y="4685"/>
                </a:cubicBezTo>
                <a:lnTo>
                  <a:pt x="3922" y="4811"/>
                </a:lnTo>
                <a:cubicBezTo>
                  <a:pt x="3922" y="4844"/>
                  <a:pt x="3925" y="4881"/>
                  <a:pt x="3925" y="4914"/>
                </a:cubicBezTo>
                <a:cubicBezTo>
                  <a:pt x="3929" y="5024"/>
                  <a:pt x="3932" y="5130"/>
                  <a:pt x="3899" y="5220"/>
                </a:cubicBezTo>
                <a:cubicBezTo>
                  <a:pt x="3862" y="5303"/>
                  <a:pt x="3819" y="5383"/>
                  <a:pt x="3769" y="5456"/>
                </a:cubicBezTo>
                <a:cubicBezTo>
                  <a:pt x="3709" y="5539"/>
                  <a:pt x="3660" y="5629"/>
                  <a:pt x="3620" y="5725"/>
                </a:cubicBezTo>
                <a:cubicBezTo>
                  <a:pt x="3600" y="5685"/>
                  <a:pt x="3580" y="5649"/>
                  <a:pt x="3557" y="5612"/>
                </a:cubicBezTo>
                <a:cubicBezTo>
                  <a:pt x="3557" y="5586"/>
                  <a:pt x="3543" y="5562"/>
                  <a:pt x="3523" y="5552"/>
                </a:cubicBezTo>
                <a:lnTo>
                  <a:pt x="3517" y="5549"/>
                </a:lnTo>
                <a:cubicBezTo>
                  <a:pt x="3503" y="5536"/>
                  <a:pt x="3493" y="5519"/>
                  <a:pt x="3480" y="5502"/>
                </a:cubicBezTo>
                <a:cubicBezTo>
                  <a:pt x="3450" y="5463"/>
                  <a:pt x="3414" y="5423"/>
                  <a:pt x="3374" y="5380"/>
                </a:cubicBezTo>
                <a:cubicBezTo>
                  <a:pt x="3294" y="5296"/>
                  <a:pt x="3214" y="5213"/>
                  <a:pt x="3181" y="5124"/>
                </a:cubicBezTo>
                <a:cubicBezTo>
                  <a:pt x="3168" y="5090"/>
                  <a:pt x="3158" y="5054"/>
                  <a:pt x="3154" y="5017"/>
                </a:cubicBezTo>
                <a:cubicBezTo>
                  <a:pt x="3161" y="5007"/>
                  <a:pt x="3168" y="4991"/>
                  <a:pt x="3164" y="4977"/>
                </a:cubicBezTo>
                <a:cubicBezTo>
                  <a:pt x="3164" y="4961"/>
                  <a:pt x="3158" y="4944"/>
                  <a:pt x="3145" y="4934"/>
                </a:cubicBezTo>
                <a:cubicBezTo>
                  <a:pt x="3141" y="4788"/>
                  <a:pt x="3174" y="4632"/>
                  <a:pt x="3214" y="4469"/>
                </a:cubicBezTo>
                <a:cubicBezTo>
                  <a:pt x="3248" y="4343"/>
                  <a:pt x="3274" y="4210"/>
                  <a:pt x="3287" y="4080"/>
                </a:cubicBezTo>
                <a:cubicBezTo>
                  <a:pt x="3291" y="4077"/>
                  <a:pt x="3291" y="4073"/>
                  <a:pt x="3294" y="4070"/>
                </a:cubicBezTo>
                <a:cubicBezTo>
                  <a:pt x="3321" y="4020"/>
                  <a:pt x="3341" y="3970"/>
                  <a:pt x="3361" y="3921"/>
                </a:cubicBezTo>
                <a:cubicBezTo>
                  <a:pt x="3384" y="3871"/>
                  <a:pt x="3407" y="3818"/>
                  <a:pt x="3434" y="3768"/>
                </a:cubicBezTo>
                <a:cubicBezTo>
                  <a:pt x="3460" y="3725"/>
                  <a:pt x="3490" y="3681"/>
                  <a:pt x="3523" y="3641"/>
                </a:cubicBezTo>
                <a:cubicBezTo>
                  <a:pt x="3560" y="3595"/>
                  <a:pt x="3593" y="3548"/>
                  <a:pt x="3620" y="3499"/>
                </a:cubicBezTo>
                <a:cubicBezTo>
                  <a:pt x="3793" y="3409"/>
                  <a:pt x="4052" y="3120"/>
                  <a:pt x="4062" y="2917"/>
                </a:cubicBezTo>
                <a:cubicBezTo>
                  <a:pt x="4067" y="2874"/>
                  <a:pt x="4034" y="2852"/>
                  <a:pt x="4002" y="2852"/>
                </a:cubicBezTo>
                <a:cubicBezTo>
                  <a:pt x="3971" y="2852"/>
                  <a:pt x="3940" y="2872"/>
                  <a:pt x="3942" y="2914"/>
                </a:cubicBezTo>
                <a:cubicBezTo>
                  <a:pt x="3939" y="3027"/>
                  <a:pt x="3799" y="3206"/>
                  <a:pt x="3676" y="3316"/>
                </a:cubicBezTo>
                <a:cubicBezTo>
                  <a:pt x="3676" y="3302"/>
                  <a:pt x="3676" y="3289"/>
                  <a:pt x="3676" y="3279"/>
                </a:cubicBezTo>
                <a:cubicBezTo>
                  <a:pt x="3670" y="3176"/>
                  <a:pt x="3660" y="3067"/>
                  <a:pt x="3646" y="2964"/>
                </a:cubicBezTo>
                <a:cubicBezTo>
                  <a:pt x="3769" y="2774"/>
                  <a:pt x="3882" y="2555"/>
                  <a:pt x="3822" y="2355"/>
                </a:cubicBezTo>
                <a:cubicBezTo>
                  <a:pt x="3776" y="2193"/>
                  <a:pt x="3716" y="2033"/>
                  <a:pt x="3660" y="1877"/>
                </a:cubicBezTo>
                <a:lnTo>
                  <a:pt x="3643" y="1837"/>
                </a:lnTo>
                <a:cubicBezTo>
                  <a:pt x="3666" y="1810"/>
                  <a:pt x="3690" y="1780"/>
                  <a:pt x="3713" y="1754"/>
                </a:cubicBezTo>
                <a:cubicBezTo>
                  <a:pt x="3773" y="1687"/>
                  <a:pt x="3822" y="1618"/>
                  <a:pt x="3866" y="1538"/>
                </a:cubicBezTo>
                <a:cubicBezTo>
                  <a:pt x="3896" y="1471"/>
                  <a:pt x="3919" y="1402"/>
                  <a:pt x="3932" y="1329"/>
                </a:cubicBezTo>
                <a:cubicBezTo>
                  <a:pt x="3935" y="1305"/>
                  <a:pt x="3935" y="1279"/>
                  <a:pt x="3935" y="1255"/>
                </a:cubicBezTo>
                <a:cubicBezTo>
                  <a:pt x="3932" y="1232"/>
                  <a:pt x="3935" y="1206"/>
                  <a:pt x="3942" y="1179"/>
                </a:cubicBezTo>
                <a:cubicBezTo>
                  <a:pt x="3972" y="1166"/>
                  <a:pt x="3982" y="1129"/>
                  <a:pt x="3965" y="1099"/>
                </a:cubicBezTo>
                <a:cubicBezTo>
                  <a:pt x="3954" y="1081"/>
                  <a:pt x="3933" y="1071"/>
                  <a:pt x="3912" y="1071"/>
                </a:cubicBezTo>
                <a:cubicBezTo>
                  <a:pt x="3901" y="1071"/>
                  <a:pt x="3891" y="1074"/>
                  <a:pt x="3882" y="1079"/>
                </a:cubicBezTo>
                <a:cubicBezTo>
                  <a:pt x="3816" y="1116"/>
                  <a:pt x="3816" y="1196"/>
                  <a:pt x="3816" y="1255"/>
                </a:cubicBezTo>
                <a:cubicBezTo>
                  <a:pt x="3816" y="1272"/>
                  <a:pt x="3816" y="1292"/>
                  <a:pt x="3812" y="1309"/>
                </a:cubicBezTo>
                <a:cubicBezTo>
                  <a:pt x="3802" y="1372"/>
                  <a:pt x="3783" y="1432"/>
                  <a:pt x="3756" y="1488"/>
                </a:cubicBezTo>
                <a:cubicBezTo>
                  <a:pt x="3719" y="1558"/>
                  <a:pt x="3673" y="1621"/>
                  <a:pt x="3620" y="1677"/>
                </a:cubicBezTo>
                <a:lnTo>
                  <a:pt x="3600" y="1704"/>
                </a:lnTo>
                <a:cubicBezTo>
                  <a:pt x="3553" y="1511"/>
                  <a:pt x="3600" y="1332"/>
                  <a:pt x="3653" y="1142"/>
                </a:cubicBezTo>
                <a:cubicBezTo>
                  <a:pt x="3656" y="1126"/>
                  <a:pt x="3663" y="1106"/>
                  <a:pt x="3670" y="1086"/>
                </a:cubicBezTo>
                <a:cubicBezTo>
                  <a:pt x="3670" y="1086"/>
                  <a:pt x="3670" y="1086"/>
                  <a:pt x="3670" y="1083"/>
                </a:cubicBezTo>
                <a:cubicBezTo>
                  <a:pt x="3706" y="956"/>
                  <a:pt x="3726" y="827"/>
                  <a:pt x="3733" y="697"/>
                </a:cubicBezTo>
                <a:cubicBezTo>
                  <a:pt x="3733" y="664"/>
                  <a:pt x="3706" y="637"/>
                  <a:pt x="3673" y="637"/>
                </a:cubicBezTo>
                <a:cubicBezTo>
                  <a:pt x="3640" y="637"/>
                  <a:pt x="3613" y="664"/>
                  <a:pt x="3613" y="694"/>
                </a:cubicBezTo>
                <a:cubicBezTo>
                  <a:pt x="3613" y="764"/>
                  <a:pt x="3606" y="833"/>
                  <a:pt x="3590" y="900"/>
                </a:cubicBezTo>
                <a:lnTo>
                  <a:pt x="3560" y="857"/>
                </a:lnTo>
                <a:cubicBezTo>
                  <a:pt x="3520" y="807"/>
                  <a:pt x="3487" y="750"/>
                  <a:pt x="3460" y="694"/>
                </a:cubicBezTo>
                <a:cubicBezTo>
                  <a:pt x="3430" y="624"/>
                  <a:pt x="3437" y="508"/>
                  <a:pt x="3444" y="405"/>
                </a:cubicBezTo>
                <a:cubicBezTo>
                  <a:pt x="3444" y="365"/>
                  <a:pt x="3447" y="325"/>
                  <a:pt x="3447" y="292"/>
                </a:cubicBezTo>
                <a:cubicBezTo>
                  <a:pt x="3447" y="252"/>
                  <a:pt x="3417" y="232"/>
                  <a:pt x="3387" y="232"/>
                </a:cubicBezTo>
                <a:cubicBezTo>
                  <a:pt x="3357" y="232"/>
                  <a:pt x="3327" y="252"/>
                  <a:pt x="3327" y="292"/>
                </a:cubicBezTo>
                <a:cubicBezTo>
                  <a:pt x="3327" y="325"/>
                  <a:pt x="3327" y="361"/>
                  <a:pt x="3324" y="398"/>
                </a:cubicBezTo>
                <a:cubicBezTo>
                  <a:pt x="3317" y="514"/>
                  <a:pt x="3311" y="644"/>
                  <a:pt x="3351" y="737"/>
                </a:cubicBezTo>
                <a:cubicBezTo>
                  <a:pt x="3380" y="803"/>
                  <a:pt x="3417" y="867"/>
                  <a:pt x="3464" y="926"/>
                </a:cubicBezTo>
                <a:cubicBezTo>
                  <a:pt x="3497" y="970"/>
                  <a:pt x="3527" y="1016"/>
                  <a:pt x="3550" y="1066"/>
                </a:cubicBezTo>
                <a:cubicBezTo>
                  <a:pt x="3547" y="1079"/>
                  <a:pt x="3543" y="1096"/>
                  <a:pt x="3537" y="1112"/>
                </a:cubicBezTo>
                <a:cubicBezTo>
                  <a:pt x="3477" y="1332"/>
                  <a:pt x="3417" y="1558"/>
                  <a:pt x="3507" y="1810"/>
                </a:cubicBezTo>
                <a:lnTo>
                  <a:pt x="3547" y="1920"/>
                </a:lnTo>
                <a:cubicBezTo>
                  <a:pt x="3603" y="2073"/>
                  <a:pt x="3660" y="2232"/>
                  <a:pt x="3709" y="2389"/>
                </a:cubicBezTo>
                <a:cubicBezTo>
                  <a:pt x="3743" y="2508"/>
                  <a:pt x="3690" y="2651"/>
                  <a:pt x="3613" y="2784"/>
                </a:cubicBezTo>
                <a:lnTo>
                  <a:pt x="3610" y="2764"/>
                </a:lnTo>
                <a:cubicBezTo>
                  <a:pt x="3583" y="2648"/>
                  <a:pt x="3540" y="2535"/>
                  <a:pt x="3483" y="2432"/>
                </a:cubicBezTo>
                <a:cubicBezTo>
                  <a:pt x="3430" y="2339"/>
                  <a:pt x="3390" y="2239"/>
                  <a:pt x="3367" y="2136"/>
                </a:cubicBezTo>
                <a:cubicBezTo>
                  <a:pt x="3359" y="2106"/>
                  <a:pt x="3335" y="2093"/>
                  <a:pt x="3310" y="2093"/>
                </a:cubicBezTo>
                <a:cubicBezTo>
                  <a:pt x="3278" y="2093"/>
                  <a:pt x="3245" y="2117"/>
                  <a:pt x="3251" y="2159"/>
                </a:cubicBezTo>
                <a:cubicBezTo>
                  <a:pt x="3277" y="2272"/>
                  <a:pt x="3317" y="2382"/>
                  <a:pt x="3374" y="2485"/>
                </a:cubicBezTo>
                <a:cubicBezTo>
                  <a:pt x="3427" y="2578"/>
                  <a:pt x="3467" y="2681"/>
                  <a:pt x="3493" y="2787"/>
                </a:cubicBezTo>
                <a:cubicBezTo>
                  <a:pt x="3523" y="2950"/>
                  <a:pt x="3543" y="3120"/>
                  <a:pt x="3553" y="3286"/>
                </a:cubicBezTo>
                <a:cubicBezTo>
                  <a:pt x="3560" y="3396"/>
                  <a:pt x="3497" y="3475"/>
                  <a:pt x="3427" y="3565"/>
                </a:cubicBezTo>
                <a:cubicBezTo>
                  <a:pt x="3387" y="3612"/>
                  <a:pt x="3354" y="3658"/>
                  <a:pt x="3324" y="3711"/>
                </a:cubicBezTo>
                <a:cubicBezTo>
                  <a:pt x="3304" y="3744"/>
                  <a:pt x="3287" y="3784"/>
                  <a:pt x="3271" y="3821"/>
                </a:cubicBezTo>
                <a:cubicBezTo>
                  <a:pt x="3251" y="3728"/>
                  <a:pt x="3228" y="3638"/>
                  <a:pt x="3194" y="3548"/>
                </a:cubicBezTo>
                <a:cubicBezTo>
                  <a:pt x="3164" y="3465"/>
                  <a:pt x="3141" y="3382"/>
                  <a:pt x="3121" y="3293"/>
                </a:cubicBezTo>
                <a:cubicBezTo>
                  <a:pt x="3091" y="3103"/>
                  <a:pt x="3078" y="2907"/>
                  <a:pt x="3085" y="2711"/>
                </a:cubicBezTo>
                <a:cubicBezTo>
                  <a:pt x="3085" y="2445"/>
                  <a:pt x="3098" y="2169"/>
                  <a:pt x="3108" y="1900"/>
                </a:cubicBezTo>
                <a:cubicBezTo>
                  <a:pt x="3135" y="1345"/>
                  <a:pt x="3158" y="777"/>
                  <a:pt x="3085" y="238"/>
                </a:cubicBezTo>
                <a:cubicBezTo>
                  <a:pt x="3080" y="202"/>
                  <a:pt x="3053" y="186"/>
                  <a:pt x="3026" y="186"/>
                </a:cubicBezTo>
                <a:cubicBezTo>
                  <a:pt x="2994" y="186"/>
                  <a:pt x="2961" y="210"/>
                  <a:pt x="2968" y="252"/>
                </a:cubicBezTo>
                <a:cubicBezTo>
                  <a:pt x="3012" y="644"/>
                  <a:pt x="3028" y="1039"/>
                  <a:pt x="3008" y="1432"/>
                </a:cubicBezTo>
                <a:cubicBezTo>
                  <a:pt x="2995" y="1422"/>
                  <a:pt x="2982" y="1412"/>
                  <a:pt x="2968" y="1402"/>
                </a:cubicBezTo>
                <a:cubicBezTo>
                  <a:pt x="2942" y="1385"/>
                  <a:pt x="2919" y="1368"/>
                  <a:pt x="2899" y="1348"/>
                </a:cubicBezTo>
                <a:cubicBezTo>
                  <a:pt x="2825" y="1262"/>
                  <a:pt x="2772" y="1166"/>
                  <a:pt x="2739" y="1059"/>
                </a:cubicBezTo>
                <a:cubicBezTo>
                  <a:pt x="2703" y="970"/>
                  <a:pt x="2686" y="873"/>
                  <a:pt x="2693" y="777"/>
                </a:cubicBezTo>
                <a:cubicBezTo>
                  <a:pt x="2696" y="747"/>
                  <a:pt x="2699" y="717"/>
                  <a:pt x="2706" y="690"/>
                </a:cubicBezTo>
                <a:cubicBezTo>
                  <a:pt x="2722" y="607"/>
                  <a:pt x="2736" y="521"/>
                  <a:pt x="2706" y="461"/>
                </a:cubicBezTo>
                <a:cubicBezTo>
                  <a:pt x="2694" y="439"/>
                  <a:pt x="2675" y="430"/>
                  <a:pt x="2656" y="430"/>
                </a:cubicBezTo>
                <a:cubicBezTo>
                  <a:pt x="2617" y="430"/>
                  <a:pt x="2579" y="468"/>
                  <a:pt x="2599" y="514"/>
                </a:cubicBezTo>
                <a:cubicBezTo>
                  <a:pt x="2613" y="541"/>
                  <a:pt x="2599" y="617"/>
                  <a:pt x="2590" y="667"/>
                </a:cubicBezTo>
                <a:cubicBezTo>
                  <a:pt x="2583" y="700"/>
                  <a:pt x="2576" y="737"/>
                  <a:pt x="2573" y="770"/>
                </a:cubicBezTo>
                <a:cubicBezTo>
                  <a:pt x="2566" y="883"/>
                  <a:pt x="2586" y="996"/>
                  <a:pt x="2626" y="1103"/>
                </a:cubicBezTo>
                <a:cubicBezTo>
                  <a:pt x="2666" y="1222"/>
                  <a:pt x="2729" y="1335"/>
                  <a:pt x="2812" y="1432"/>
                </a:cubicBezTo>
                <a:cubicBezTo>
                  <a:pt x="2839" y="1458"/>
                  <a:pt x="2869" y="1478"/>
                  <a:pt x="2899" y="1498"/>
                </a:cubicBezTo>
                <a:cubicBezTo>
                  <a:pt x="2938" y="1521"/>
                  <a:pt x="2972" y="1554"/>
                  <a:pt x="2995" y="1591"/>
                </a:cubicBezTo>
                <a:cubicBezTo>
                  <a:pt x="2998" y="1594"/>
                  <a:pt x="2998" y="1598"/>
                  <a:pt x="3002" y="1601"/>
                </a:cubicBezTo>
                <a:cubicBezTo>
                  <a:pt x="2998" y="1697"/>
                  <a:pt x="2995" y="1797"/>
                  <a:pt x="2988" y="1893"/>
                </a:cubicBezTo>
                <a:cubicBezTo>
                  <a:pt x="2978" y="2166"/>
                  <a:pt x="2965" y="2445"/>
                  <a:pt x="2965" y="2714"/>
                </a:cubicBezTo>
                <a:cubicBezTo>
                  <a:pt x="2965" y="2791"/>
                  <a:pt x="2965" y="2867"/>
                  <a:pt x="2968" y="2947"/>
                </a:cubicBezTo>
                <a:cubicBezTo>
                  <a:pt x="2938" y="2910"/>
                  <a:pt x="2909" y="2877"/>
                  <a:pt x="2882" y="2844"/>
                </a:cubicBezTo>
                <a:cubicBezTo>
                  <a:pt x="2789" y="2741"/>
                  <a:pt x="2703" y="2644"/>
                  <a:pt x="2666" y="2512"/>
                </a:cubicBezTo>
                <a:cubicBezTo>
                  <a:pt x="2576" y="2176"/>
                  <a:pt x="2533" y="1830"/>
                  <a:pt x="2533" y="1485"/>
                </a:cubicBezTo>
                <a:cubicBezTo>
                  <a:pt x="2538" y="1441"/>
                  <a:pt x="2507" y="1420"/>
                  <a:pt x="2476" y="1420"/>
                </a:cubicBezTo>
                <a:cubicBezTo>
                  <a:pt x="2445" y="1420"/>
                  <a:pt x="2413" y="1441"/>
                  <a:pt x="2417" y="1485"/>
                </a:cubicBezTo>
                <a:cubicBezTo>
                  <a:pt x="2413" y="1840"/>
                  <a:pt x="2460" y="2196"/>
                  <a:pt x="2550" y="2541"/>
                </a:cubicBezTo>
                <a:cubicBezTo>
                  <a:pt x="2593" y="2704"/>
                  <a:pt x="2696" y="2814"/>
                  <a:pt x="2792" y="2924"/>
                </a:cubicBezTo>
                <a:cubicBezTo>
                  <a:pt x="2865" y="2997"/>
                  <a:pt x="2925" y="3080"/>
                  <a:pt x="2975" y="3170"/>
                </a:cubicBezTo>
                <a:cubicBezTo>
                  <a:pt x="2978" y="3176"/>
                  <a:pt x="2982" y="3180"/>
                  <a:pt x="2985" y="3183"/>
                </a:cubicBezTo>
                <a:cubicBezTo>
                  <a:pt x="2988" y="3229"/>
                  <a:pt x="2995" y="3273"/>
                  <a:pt x="3005" y="3316"/>
                </a:cubicBezTo>
                <a:cubicBezTo>
                  <a:pt x="3025" y="3409"/>
                  <a:pt x="3048" y="3499"/>
                  <a:pt x="3081" y="3588"/>
                </a:cubicBezTo>
                <a:cubicBezTo>
                  <a:pt x="3111" y="3678"/>
                  <a:pt x="3138" y="3768"/>
                  <a:pt x="3158" y="3861"/>
                </a:cubicBezTo>
                <a:cubicBezTo>
                  <a:pt x="3191" y="4044"/>
                  <a:pt x="3141" y="4246"/>
                  <a:pt x="3095" y="4442"/>
                </a:cubicBezTo>
                <a:cubicBezTo>
                  <a:pt x="3058" y="4572"/>
                  <a:pt x="3035" y="4705"/>
                  <a:pt x="3022" y="4838"/>
                </a:cubicBezTo>
                <a:cubicBezTo>
                  <a:pt x="2915" y="4745"/>
                  <a:pt x="2872" y="4655"/>
                  <a:pt x="2855" y="4479"/>
                </a:cubicBezTo>
                <a:lnTo>
                  <a:pt x="2852" y="4422"/>
                </a:lnTo>
                <a:cubicBezTo>
                  <a:pt x="2845" y="4326"/>
                  <a:pt x="2832" y="4233"/>
                  <a:pt x="2809" y="4140"/>
                </a:cubicBezTo>
                <a:cubicBezTo>
                  <a:pt x="2796" y="4047"/>
                  <a:pt x="2779" y="3957"/>
                  <a:pt x="2752" y="3867"/>
                </a:cubicBezTo>
                <a:cubicBezTo>
                  <a:pt x="2732" y="3801"/>
                  <a:pt x="2716" y="3738"/>
                  <a:pt x="2709" y="3701"/>
                </a:cubicBezTo>
                <a:cubicBezTo>
                  <a:pt x="2693" y="3592"/>
                  <a:pt x="2663" y="3485"/>
                  <a:pt x="2619" y="3382"/>
                </a:cubicBezTo>
                <a:cubicBezTo>
                  <a:pt x="2603" y="3342"/>
                  <a:pt x="2580" y="3296"/>
                  <a:pt x="2560" y="3253"/>
                </a:cubicBezTo>
                <a:cubicBezTo>
                  <a:pt x="2490" y="3106"/>
                  <a:pt x="2420" y="2954"/>
                  <a:pt x="2423" y="2811"/>
                </a:cubicBezTo>
                <a:cubicBezTo>
                  <a:pt x="2423" y="2777"/>
                  <a:pt x="2397" y="2751"/>
                  <a:pt x="2367" y="2748"/>
                </a:cubicBezTo>
                <a:cubicBezTo>
                  <a:pt x="2334" y="2748"/>
                  <a:pt x="2307" y="2774"/>
                  <a:pt x="2307" y="2807"/>
                </a:cubicBezTo>
                <a:cubicBezTo>
                  <a:pt x="2304" y="2977"/>
                  <a:pt x="2383" y="3150"/>
                  <a:pt x="2453" y="3302"/>
                </a:cubicBezTo>
                <a:cubicBezTo>
                  <a:pt x="2477" y="3346"/>
                  <a:pt x="2493" y="3386"/>
                  <a:pt x="2513" y="3429"/>
                </a:cubicBezTo>
                <a:cubicBezTo>
                  <a:pt x="2553" y="3522"/>
                  <a:pt x="2580" y="3618"/>
                  <a:pt x="2596" y="3718"/>
                </a:cubicBezTo>
                <a:cubicBezTo>
                  <a:pt x="2599" y="3741"/>
                  <a:pt x="2606" y="3768"/>
                  <a:pt x="2613" y="3801"/>
                </a:cubicBezTo>
                <a:cubicBezTo>
                  <a:pt x="2543" y="3738"/>
                  <a:pt x="2467" y="3678"/>
                  <a:pt x="2387" y="3628"/>
                </a:cubicBezTo>
                <a:cubicBezTo>
                  <a:pt x="2204" y="3509"/>
                  <a:pt x="2048" y="3402"/>
                  <a:pt x="2058" y="3123"/>
                </a:cubicBezTo>
                <a:cubicBezTo>
                  <a:pt x="2061" y="3037"/>
                  <a:pt x="2074" y="2954"/>
                  <a:pt x="2094" y="2874"/>
                </a:cubicBezTo>
                <a:cubicBezTo>
                  <a:pt x="2098" y="2867"/>
                  <a:pt x="2101" y="2857"/>
                  <a:pt x="2101" y="2851"/>
                </a:cubicBezTo>
                <a:cubicBezTo>
                  <a:pt x="2114" y="2797"/>
                  <a:pt x="2128" y="2744"/>
                  <a:pt x="2141" y="2691"/>
                </a:cubicBezTo>
                <a:cubicBezTo>
                  <a:pt x="2207" y="2445"/>
                  <a:pt x="2277" y="2189"/>
                  <a:pt x="2184" y="1923"/>
                </a:cubicBezTo>
                <a:cubicBezTo>
                  <a:pt x="2134" y="1787"/>
                  <a:pt x="2068" y="1658"/>
                  <a:pt x="1988" y="1538"/>
                </a:cubicBezTo>
                <a:cubicBezTo>
                  <a:pt x="1872" y="1338"/>
                  <a:pt x="1752" y="1136"/>
                  <a:pt x="1755" y="913"/>
                </a:cubicBezTo>
                <a:cubicBezTo>
                  <a:pt x="1755" y="873"/>
                  <a:pt x="1725" y="853"/>
                  <a:pt x="1695" y="853"/>
                </a:cubicBezTo>
                <a:cubicBezTo>
                  <a:pt x="1665" y="853"/>
                  <a:pt x="1636" y="872"/>
                  <a:pt x="1636" y="910"/>
                </a:cubicBezTo>
                <a:cubicBezTo>
                  <a:pt x="1632" y="1166"/>
                  <a:pt x="1762" y="1385"/>
                  <a:pt x="1888" y="1598"/>
                </a:cubicBezTo>
                <a:cubicBezTo>
                  <a:pt x="1961" y="1714"/>
                  <a:pt x="2021" y="1837"/>
                  <a:pt x="2071" y="1963"/>
                </a:cubicBezTo>
                <a:cubicBezTo>
                  <a:pt x="2151" y="2196"/>
                  <a:pt x="2091" y="2422"/>
                  <a:pt x="2028" y="2661"/>
                </a:cubicBezTo>
                <a:cubicBezTo>
                  <a:pt x="2021" y="2684"/>
                  <a:pt x="2015" y="2704"/>
                  <a:pt x="2008" y="2724"/>
                </a:cubicBezTo>
                <a:cubicBezTo>
                  <a:pt x="1955" y="2674"/>
                  <a:pt x="1898" y="2625"/>
                  <a:pt x="1838" y="2581"/>
                </a:cubicBezTo>
                <a:cubicBezTo>
                  <a:pt x="1799" y="2548"/>
                  <a:pt x="1762" y="2518"/>
                  <a:pt x="1725" y="2488"/>
                </a:cubicBezTo>
                <a:cubicBezTo>
                  <a:pt x="1725" y="2482"/>
                  <a:pt x="1725" y="2475"/>
                  <a:pt x="1725" y="2468"/>
                </a:cubicBezTo>
                <a:cubicBezTo>
                  <a:pt x="1709" y="2395"/>
                  <a:pt x="1702" y="2315"/>
                  <a:pt x="1699" y="2239"/>
                </a:cubicBezTo>
                <a:cubicBezTo>
                  <a:pt x="1699" y="2136"/>
                  <a:pt x="1686" y="2036"/>
                  <a:pt x="1659" y="1937"/>
                </a:cubicBezTo>
                <a:cubicBezTo>
                  <a:pt x="1629" y="1867"/>
                  <a:pt x="1593" y="1800"/>
                  <a:pt x="1546" y="1741"/>
                </a:cubicBezTo>
                <a:cubicBezTo>
                  <a:pt x="1483" y="1654"/>
                  <a:pt x="1406" y="1545"/>
                  <a:pt x="1420" y="1478"/>
                </a:cubicBezTo>
                <a:cubicBezTo>
                  <a:pt x="1429" y="1434"/>
                  <a:pt x="1395" y="1406"/>
                  <a:pt x="1360" y="1406"/>
                </a:cubicBezTo>
                <a:cubicBezTo>
                  <a:pt x="1335" y="1406"/>
                  <a:pt x="1310" y="1421"/>
                  <a:pt x="1303" y="1455"/>
                </a:cubicBezTo>
                <a:cubicBezTo>
                  <a:pt x="1277" y="1571"/>
                  <a:pt x="1363" y="1691"/>
                  <a:pt x="1446" y="1810"/>
                </a:cubicBezTo>
                <a:cubicBezTo>
                  <a:pt x="1486" y="1860"/>
                  <a:pt x="1519" y="1913"/>
                  <a:pt x="1546" y="1973"/>
                </a:cubicBezTo>
                <a:cubicBezTo>
                  <a:pt x="1569" y="2063"/>
                  <a:pt x="1583" y="2153"/>
                  <a:pt x="1583" y="2246"/>
                </a:cubicBezTo>
                <a:cubicBezTo>
                  <a:pt x="1583" y="2276"/>
                  <a:pt x="1586" y="2306"/>
                  <a:pt x="1589" y="2339"/>
                </a:cubicBezTo>
                <a:cubicBezTo>
                  <a:pt x="1519" y="2239"/>
                  <a:pt x="1456" y="2156"/>
                  <a:pt x="1400" y="2080"/>
                </a:cubicBezTo>
                <a:cubicBezTo>
                  <a:pt x="1313" y="1963"/>
                  <a:pt x="1280" y="1850"/>
                  <a:pt x="1244" y="1714"/>
                </a:cubicBezTo>
                <a:lnTo>
                  <a:pt x="1230" y="1677"/>
                </a:lnTo>
                <a:cubicBezTo>
                  <a:pt x="1221" y="1648"/>
                  <a:pt x="1198" y="1636"/>
                  <a:pt x="1175" y="1636"/>
                </a:cubicBezTo>
                <a:cubicBezTo>
                  <a:pt x="1140" y="1636"/>
                  <a:pt x="1105" y="1665"/>
                  <a:pt x="1117" y="1711"/>
                </a:cubicBezTo>
                <a:lnTo>
                  <a:pt x="1127" y="1747"/>
                </a:lnTo>
                <a:cubicBezTo>
                  <a:pt x="1167" y="1887"/>
                  <a:pt x="1204" y="2020"/>
                  <a:pt x="1303" y="2153"/>
                </a:cubicBezTo>
                <a:cubicBezTo>
                  <a:pt x="1363" y="2229"/>
                  <a:pt x="1430" y="2319"/>
                  <a:pt x="1503" y="2419"/>
                </a:cubicBezTo>
                <a:cubicBezTo>
                  <a:pt x="1576" y="2518"/>
                  <a:pt x="1666" y="2601"/>
                  <a:pt x="1769" y="2674"/>
                </a:cubicBezTo>
                <a:cubicBezTo>
                  <a:pt x="1842" y="2731"/>
                  <a:pt x="1912" y="2794"/>
                  <a:pt x="1975" y="2864"/>
                </a:cubicBezTo>
                <a:cubicBezTo>
                  <a:pt x="1955" y="2947"/>
                  <a:pt x="1945" y="3033"/>
                  <a:pt x="1941" y="3120"/>
                </a:cubicBezTo>
                <a:cubicBezTo>
                  <a:pt x="1928" y="3469"/>
                  <a:pt x="2128" y="3602"/>
                  <a:pt x="2320" y="3728"/>
                </a:cubicBezTo>
                <a:cubicBezTo>
                  <a:pt x="2420" y="3794"/>
                  <a:pt x="2523" y="3864"/>
                  <a:pt x="2599" y="3964"/>
                </a:cubicBezTo>
                <a:cubicBezTo>
                  <a:pt x="2709" y="4117"/>
                  <a:pt x="2719" y="4250"/>
                  <a:pt x="2732" y="4432"/>
                </a:cubicBezTo>
                <a:lnTo>
                  <a:pt x="2739" y="4489"/>
                </a:lnTo>
                <a:cubicBezTo>
                  <a:pt x="2742" y="4555"/>
                  <a:pt x="2756" y="4622"/>
                  <a:pt x="2776" y="4682"/>
                </a:cubicBezTo>
                <a:cubicBezTo>
                  <a:pt x="2742" y="4642"/>
                  <a:pt x="2712" y="4599"/>
                  <a:pt x="2689" y="4552"/>
                </a:cubicBezTo>
                <a:cubicBezTo>
                  <a:pt x="2649" y="4476"/>
                  <a:pt x="2596" y="4402"/>
                  <a:pt x="2530" y="4346"/>
                </a:cubicBezTo>
                <a:cubicBezTo>
                  <a:pt x="2500" y="4319"/>
                  <a:pt x="2463" y="4299"/>
                  <a:pt x="2427" y="4283"/>
                </a:cubicBezTo>
                <a:cubicBezTo>
                  <a:pt x="2423" y="4273"/>
                  <a:pt x="2420" y="4263"/>
                  <a:pt x="2417" y="4256"/>
                </a:cubicBezTo>
                <a:cubicBezTo>
                  <a:pt x="2320" y="4127"/>
                  <a:pt x="2197" y="4047"/>
                  <a:pt x="2078" y="3967"/>
                </a:cubicBezTo>
                <a:cubicBezTo>
                  <a:pt x="1941" y="3877"/>
                  <a:pt x="1815" y="3791"/>
                  <a:pt x="1732" y="3645"/>
                </a:cubicBezTo>
                <a:cubicBezTo>
                  <a:pt x="1666" y="3502"/>
                  <a:pt x="1622" y="3349"/>
                  <a:pt x="1609" y="3193"/>
                </a:cubicBezTo>
                <a:cubicBezTo>
                  <a:pt x="1603" y="3140"/>
                  <a:pt x="1593" y="3083"/>
                  <a:pt x="1583" y="3027"/>
                </a:cubicBezTo>
                <a:cubicBezTo>
                  <a:pt x="1556" y="2900"/>
                  <a:pt x="1546" y="2767"/>
                  <a:pt x="1549" y="2638"/>
                </a:cubicBezTo>
                <a:cubicBezTo>
                  <a:pt x="1553" y="2595"/>
                  <a:pt x="1520" y="2573"/>
                  <a:pt x="1488" y="2573"/>
                </a:cubicBezTo>
                <a:cubicBezTo>
                  <a:pt x="1459" y="2573"/>
                  <a:pt x="1431" y="2590"/>
                  <a:pt x="1430" y="2628"/>
                </a:cubicBezTo>
                <a:cubicBezTo>
                  <a:pt x="1426" y="2767"/>
                  <a:pt x="1440" y="2907"/>
                  <a:pt x="1466" y="3043"/>
                </a:cubicBezTo>
                <a:cubicBezTo>
                  <a:pt x="1476" y="3100"/>
                  <a:pt x="1486" y="3153"/>
                  <a:pt x="1490" y="3206"/>
                </a:cubicBezTo>
                <a:cubicBezTo>
                  <a:pt x="1506" y="3379"/>
                  <a:pt x="1553" y="3545"/>
                  <a:pt x="1629" y="3701"/>
                </a:cubicBezTo>
                <a:cubicBezTo>
                  <a:pt x="1725" y="3874"/>
                  <a:pt x="1872" y="3970"/>
                  <a:pt x="2011" y="4064"/>
                </a:cubicBezTo>
                <a:cubicBezTo>
                  <a:pt x="2094" y="4117"/>
                  <a:pt x="2174" y="4176"/>
                  <a:pt x="2247" y="4243"/>
                </a:cubicBezTo>
                <a:cubicBezTo>
                  <a:pt x="2187" y="4236"/>
                  <a:pt x="2128" y="4236"/>
                  <a:pt x="2068" y="4236"/>
                </a:cubicBezTo>
                <a:cubicBezTo>
                  <a:pt x="1938" y="4233"/>
                  <a:pt x="1815" y="4233"/>
                  <a:pt x="1719" y="4183"/>
                </a:cubicBezTo>
                <a:cubicBezTo>
                  <a:pt x="1490" y="4070"/>
                  <a:pt x="1390" y="3884"/>
                  <a:pt x="1270" y="3668"/>
                </a:cubicBezTo>
                <a:lnTo>
                  <a:pt x="1214" y="3565"/>
                </a:lnTo>
                <a:cubicBezTo>
                  <a:pt x="1224" y="3545"/>
                  <a:pt x="1224" y="3522"/>
                  <a:pt x="1214" y="3502"/>
                </a:cubicBezTo>
                <a:cubicBezTo>
                  <a:pt x="1151" y="3399"/>
                  <a:pt x="1151" y="3180"/>
                  <a:pt x="1151" y="3063"/>
                </a:cubicBezTo>
                <a:cubicBezTo>
                  <a:pt x="1154" y="2851"/>
                  <a:pt x="1114" y="2638"/>
                  <a:pt x="1028" y="2438"/>
                </a:cubicBezTo>
                <a:cubicBezTo>
                  <a:pt x="1015" y="2417"/>
                  <a:pt x="995" y="2408"/>
                  <a:pt x="976" y="2408"/>
                </a:cubicBezTo>
                <a:cubicBezTo>
                  <a:pt x="938" y="2408"/>
                  <a:pt x="900" y="2442"/>
                  <a:pt x="918" y="2488"/>
                </a:cubicBezTo>
                <a:cubicBezTo>
                  <a:pt x="998" y="2671"/>
                  <a:pt x="1038" y="2867"/>
                  <a:pt x="1031" y="3063"/>
                </a:cubicBezTo>
                <a:cubicBezTo>
                  <a:pt x="1031" y="3143"/>
                  <a:pt x="1034" y="3229"/>
                  <a:pt x="1041" y="3309"/>
                </a:cubicBezTo>
                <a:cubicBezTo>
                  <a:pt x="1004" y="3259"/>
                  <a:pt x="964" y="3213"/>
                  <a:pt x="928" y="3166"/>
                </a:cubicBezTo>
                <a:cubicBezTo>
                  <a:pt x="735" y="2934"/>
                  <a:pt x="552" y="2711"/>
                  <a:pt x="572" y="2419"/>
                </a:cubicBezTo>
                <a:cubicBezTo>
                  <a:pt x="576" y="2385"/>
                  <a:pt x="552" y="2359"/>
                  <a:pt x="519" y="2355"/>
                </a:cubicBezTo>
                <a:cubicBezTo>
                  <a:pt x="517" y="2355"/>
                  <a:pt x="515" y="2355"/>
                  <a:pt x="514" y="2355"/>
                </a:cubicBezTo>
                <a:cubicBezTo>
                  <a:pt x="483" y="2355"/>
                  <a:pt x="456" y="2381"/>
                  <a:pt x="456" y="2412"/>
                </a:cubicBezTo>
                <a:cubicBezTo>
                  <a:pt x="429" y="2748"/>
                  <a:pt x="635" y="2997"/>
                  <a:pt x="835" y="3243"/>
                </a:cubicBezTo>
                <a:cubicBezTo>
                  <a:pt x="911" y="3332"/>
                  <a:pt x="984" y="3425"/>
                  <a:pt x="1048" y="3525"/>
                </a:cubicBezTo>
                <a:cubicBezTo>
                  <a:pt x="1091" y="3592"/>
                  <a:pt x="1127" y="3658"/>
                  <a:pt x="1164" y="3725"/>
                </a:cubicBezTo>
                <a:cubicBezTo>
                  <a:pt x="1287" y="3947"/>
                  <a:pt x="1403" y="4157"/>
                  <a:pt x="1662" y="4286"/>
                </a:cubicBezTo>
                <a:cubicBezTo>
                  <a:pt x="1692" y="4303"/>
                  <a:pt x="1725" y="4313"/>
                  <a:pt x="1755" y="4323"/>
                </a:cubicBezTo>
                <a:cubicBezTo>
                  <a:pt x="1722" y="4326"/>
                  <a:pt x="1689" y="4328"/>
                  <a:pt x="1655" y="4328"/>
                </a:cubicBezTo>
                <a:cubicBezTo>
                  <a:pt x="1555" y="4328"/>
                  <a:pt x="1455" y="4313"/>
                  <a:pt x="1360" y="4283"/>
                </a:cubicBezTo>
                <a:cubicBezTo>
                  <a:pt x="1274" y="4246"/>
                  <a:pt x="1187" y="4203"/>
                  <a:pt x="1111" y="4147"/>
                </a:cubicBezTo>
                <a:cubicBezTo>
                  <a:pt x="1091" y="4100"/>
                  <a:pt x="1067" y="4057"/>
                  <a:pt x="1038" y="4014"/>
                </a:cubicBezTo>
                <a:cubicBezTo>
                  <a:pt x="1024" y="3990"/>
                  <a:pt x="1011" y="3970"/>
                  <a:pt x="1001" y="3947"/>
                </a:cubicBezTo>
                <a:cubicBezTo>
                  <a:pt x="971" y="3901"/>
                  <a:pt x="945" y="3847"/>
                  <a:pt x="918" y="3798"/>
                </a:cubicBezTo>
                <a:cubicBezTo>
                  <a:pt x="895" y="3754"/>
                  <a:pt x="871" y="3715"/>
                  <a:pt x="848" y="3671"/>
                </a:cubicBezTo>
                <a:cubicBezTo>
                  <a:pt x="822" y="3615"/>
                  <a:pt x="795" y="3555"/>
                  <a:pt x="765" y="3492"/>
                </a:cubicBezTo>
                <a:cubicBezTo>
                  <a:pt x="699" y="3336"/>
                  <a:pt x="629" y="3180"/>
                  <a:pt x="509" y="3073"/>
                </a:cubicBezTo>
                <a:cubicBezTo>
                  <a:pt x="497" y="3062"/>
                  <a:pt x="484" y="3057"/>
                  <a:pt x="471" y="3057"/>
                </a:cubicBezTo>
                <a:cubicBezTo>
                  <a:pt x="425" y="3057"/>
                  <a:pt x="386" y="3121"/>
                  <a:pt x="433" y="3160"/>
                </a:cubicBezTo>
                <a:cubicBezTo>
                  <a:pt x="532" y="3246"/>
                  <a:pt x="596" y="3396"/>
                  <a:pt x="655" y="3538"/>
                </a:cubicBezTo>
                <a:cubicBezTo>
                  <a:pt x="685" y="3602"/>
                  <a:pt x="712" y="3668"/>
                  <a:pt x="745" y="3728"/>
                </a:cubicBezTo>
                <a:cubicBezTo>
                  <a:pt x="768" y="3771"/>
                  <a:pt x="788" y="3808"/>
                  <a:pt x="815" y="3854"/>
                </a:cubicBezTo>
                <a:cubicBezTo>
                  <a:pt x="842" y="3901"/>
                  <a:pt x="865" y="3947"/>
                  <a:pt x="891" y="3994"/>
                </a:cubicBezTo>
                <a:cubicBezTo>
                  <a:pt x="851" y="3967"/>
                  <a:pt x="815" y="3941"/>
                  <a:pt x="782" y="3917"/>
                </a:cubicBezTo>
                <a:cubicBezTo>
                  <a:pt x="755" y="3904"/>
                  <a:pt x="725" y="3881"/>
                  <a:pt x="692" y="3861"/>
                </a:cubicBezTo>
                <a:cubicBezTo>
                  <a:pt x="529" y="3761"/>
                  <a:pt x="287" y="3608"/>
                  <a:pt x="263" y="3445"/>
                </a:cubicBezTo>
                <a:cubicBezTo>
                  <a:pt x="259" y="3411"/>
                  <a:pt x="232" y="3395"/>
                  <a:pt x="205" y="3395"/>
                </a:cubicBezTo>
                <a:cubicBezTo>
                  <a:pt x="172" y="3395"/>
                  <a:pt x="140" y="3418"/>
                  <a:pt x="147" y="3462"/>
                </a:cubicBezTo>
                <a:cubicBezTo>
                  <a:pt x="177" y="3678"/>
                  <a:pt x="436" y="3844"/>
                  <a:pt x="629" y="3964"/>
                </a:cubicBezTo>
                <a:cubicBezTo>
                  <a:pt x="662" y="3984"/>
                  <a:pt x="689" y="4000"/>
                  <a:pt x="715" y="4017"/>
                </a:cubicBezTo>
                <a:cubicBezTo>
                  <a:pt x="762" y="4050"/>
                  <a:pt x="815" y="4087"/>
                  <a:pt x="865" y="4120"/>
                </a:cubicBezTo>
                <a:cubicBezTo>
                  <a:pt x="915" y="4157"/>
                  <a:pt x="964" y="4193"/>
                  <a:pt x="1014" y="4226"/>
                </a:cubicBezTo>
                <a:cubicBezTo>
                  <a:pt x="1024" y="4240"/>
                  <a:pt x="1038" y="4250"/>
                  <a:pt x="1051" y="4250"/>
                </a:cubicBezTo>
                <a:cubicBezTo>
                  <a:pt x="1134" y="4309"/>
                  <a:pt x="1224" y="4356"/>
                  <a:pt x="1320" y="4393"/>
                </a:cubicBezTo>
                <a:cubicBezTo>
                  <a:pt x="1418" y="4429"/>
                  <a:pt x="1521" y="4446"/>
                  <a:pt x="1627" y="4446"/>
                </a:cubicBezTo>
                <a:cubicBezTo>
                  <a:pt x="1636" y="4446"/>
                  <a:pt x="1646" y="4446"/>
                  <a:pt x="1656" y="4446"/>
                </a:cubicBezTo>
                <a:cubicBezTo>
                  <a:pt x="1775" y="4446"/>
                  <a:pt x="1895" y="4436"/>
                  <a:pt x="2018" y="4419"/>
                </a:cubicBezTo>
                <a:cubicBezTo>
                  <a:pt x="2124" y="4402"/>
                  <a:pt x="2231" y="4396"/>
                  <a:pt x="2337" y="4393"/>
                </a:cubicBezTo>
                <a:cubicBezTo>
                  <a:pt x="2344" y="4393"/>
                  <a:pt x="2354" y="4389"/>
                  <a:pt x="2360" y="4386"/>
                </a:cubicBezTo>
                <a:cubicBezTo>
                  <a:pt x="2393" y="4399"/>
                  <a:pt x="2427" y="4416"/>
                  <a:pt x="2457" y="4439"/>
                </a:cubicBezTo>
                <a:cubicBezTo>
                  <a:pt x="2510" y="4489"/>
                  <a:pt x="2553" y="4549"/>
                  <a:pt x="2586" y="4615"/>
                </a:cubicBezTo>
                <a:cubicBezTo>
                  <a:pt x="2623" y="4682"/>
                  <a:pt x="2666" y="4745"/>
                  <a:pt x="2719" y="4798"/>
                </a:cubicBezTo>
                <a:cubicBezTo>
                  <a:pt x="2766" y="4841"/>
                  <a:pt x="2819" y="4881"/>
                  <a:pt x="2872" y="4914"/>
                </a:cubicBezTo>
                <a:cubicBezTo>
                  <a:pt x="2928" y="4947"/>
                  <a:pt x="2982" y="4987"/>
                  <a:pt x="3028" y="5031"/>
                </a:cubicBezTo>
                <a:cubicBezTo>
                  <a:pt x="3035" y="5077"/>
                  <a:pt x="3048" y="5124"/>
                  <a:pt x="3065" y="5167"/>
                </a:cubicBezTo>
                <a:cubicBezTo>
                  <a:pt x="3108" y="5276"/>
                  <a:pt x="3198" y="5373"/>
                  <a:pt x="3281" y="5463"/>
                </a:cubicBezTo>
                <a:lnTo>
                  <a:pt x="3284" y="5466"/>
                </a:lnTo>
                <a:cubicBezTo>
                  <a:pt x="3241" y="5453"/>
                  <a:pt x="3198" y="5443"/>
                  <a:pt x="3151" y="5439"/>
                </a:cubicBezTo>
                <a:cubicBezTo>
                  <a:pt x="3123" y="5437"/>
                  <a:pt x="3094" y="5436"/>
                  <a:pt x="3065" y="5436"/>
                </a:cubicBezTo>
                <a:cubicBezTo>
                  <a:pt x="3003" y="5436"/>
                  <a:pt x="2940" y="5441"/>
                  <a:pt x="2879" y="5453"/>
                </a:cubicBezTo>
                <a:cubicBezTo>
                  <a:pt x="2835" y="5459"/>
                  <a:pt x="2792" y="5463"/>
                  <a:pt x="2752" y="5466"/>
                </a:cubicBezTo>
                <a:cubicBezTo>
                  <a:pt x="2716" y="5383"/>
                  <a:pt x="2666" y="5310"/>
                  <a:pt x="2603" y="5250"/>
                </a:cubicBezTo>
                <a:cubicBezTo>
                  <a:pt x="2580" y="5230"/>
                  <a:pt x="2556" y="5197"/>
                  <a:pt x="2530" y="5167"/>
                </a:cubicBezTo>
                <a:cubicBezTo>
                  <a:pt x="2473" y="5097"/>
                  <a:pt x="2417" y="5024"/>
                  <a:pt x="2354" y="4991"/>
                </a:cubicBezTo>
                <a:cubicBezTo>
                  <a:pt x="2345" y="4987"/>
                  <a:pt x="2336" y="4985"/>
                  <a:pt x="2328" y="4985"/>
                </a:cubicBezTo>
                <a:cubicBezTo>
                  <a:pt x="2273" y="4985"/>
                  <a:pt x="2242" y="5065"/>
                  <a:pt x="2300" y="5097"/>
                </a:cubicBezTo>
                <a:cubicBezTo>
                  <a:pt x="2340" y="5117"/>
                  <a:pt x="2393" y="5187"/>
                  <a:pt x="2437" y="5240"/>
                </a:cubicBezTo>
                <a:cubicBezTo>
                  <a:pt x="2467" y="5273"/>
                  <a:pt x="2493" y="5306"/>
                  <a:pt x="2516" y="5333"/>
                </a:cubicBezTo>
                <a:cubicBezTo>
                  <a:pt x="2556" y="5373"/>
                  <a:pt x="2593" y="5416"/>
                  <a:pt x="2619" y="5466"/>
                </a:cubicBezTo>
                <a:cubicBezTo>
                  <a:pt x="2354" y="5443"/>
                  <a:pt x="2031" y="5296"/>
                  <a:pt x="2031" y="5004"/>
                </a:cubicBezTo>
                <a:cubicBezTo>
                  <a:pt x="2031" y="4974"/>
                  <a:pt x="2005" y="4947"/>
                  <a:pt x="1971" y="4947"/>
                </a:cubicBezTo>
                <a:cubicBezTo>
                  <a:pt x="1938" y="4947"/>
                  <a:pt x="1912" y="4974"/>
                  <a:pt x="1912" y="5007"/>
                </a:cubicBezTo>
                <a:cubicBezTo>
                  <a:pt x="1915" y="5406"/>
                  <a:pt x="2370" y="5589"/>
                  <a:pt x="2696" y="5589"/>
                </a:cubicBezTo>
                <a:lnTo>
                  <a:pt x="2712" y="5589"/>
                </a:lnTo>
                <a:cubicBezTo>
                  <a:pt x="2776" y="5586"/>
                  <a:pt x="2835" y="5579"/>
                  <a:pt x="2895" y="5569"/>
                </a:cubicBezTo>
                <a:cubicBezTo>
                  <a:pt x="2956" y="5559"/>
                  <a:pt x="3019" y="5554"/>
                  <a:pt x="3081" y="5554"/>
                </a:cubicBezTo>
                <a:cubicBezTo>
                  <a:pt x="3100" y="5554"/>
                  <a:pt x="3119" y="5555"/>
                  <a:pt x="3138" y="5556"/>
                </a:cubicBezTo>
                <a:cubicBezTo>
                  <a:pt x="3241" y="5572"/>
                  <a:pt x="3341" y="5602"/>
                  <a:pt x="3434" y="5645"/>
                </a:cubicBezTo>
                <a:cubicBezTo>
                  <a:pt x="3523" y="5782"/>
                  <a:pt x="3586" y="5931"/>
                  <a:pt x="3613" y="6091"/>
                </a:cubicBezTo>
                <a:cubicBezTo>
                  <a:pt x="3663" y="6340"/>
                  <a:pt x="3653" y="6622"/>
                  <a:pt x="3640" y="6898"/>
                </a:cubicBezTo>
                <a:cubicBezTo>
                  <a:pt x="3636" y="7011"/>
                  <a:pt x="3630" y="7128"/>
                  <a:pt x="3630" y="7240"/>
                </a:cubicBezTo>
                <a:lnTo>
                  <a:pt x="3630" y="7420"/>
                </a:lnTo>
                <a:cubicBezTo>
                  <a:pt x="3630" y="7772"/>
                  <a:pt x="3626" y="8105"/>
                  <a:pt x="3756" y="8444"/>
                </a:cubicBezTo>
                <a:cubicBezTo>
                  <a:pt x="3866" y="8729"/>
                  <a:pt x="3879" y="9062"/>
                  <a:pt x="3879" y="9387"/>
                </a:cubicBezTo>
                <a:cubicBezTo>
                  <a:pt x="3809" y="9298"/>
                  <a:pt x="3743" y="9201"/>
                  <a:pt x="3683" y="9105"/>
                </a:cubicBezTo>
                <a:cubicBezTo>
                  <a:pt x="3547" y="8885"/>
                  <a:pt x="3457" y="8633"/>
                  <a:pt x="3361" y="8367"/>
                </a:cubicBezTo>
                <a:cubicBezTo>
                  <a:pt x="3294" y="8171"/>
                  <a:pt x="3214" y="7978"/>
                  <a:pt x="3128" y="7789"/>
                </a:cubicBezTo>
                <a:cubicBezTo>
                  <a:pt x="3188" y="7506"/>
                  <a:pt x="3231" y="7217"/>
                  <a:pt x="3257" y="6928"/>
                </a:cubicBezTo>
                <a:cubicBezTo>
                  <a:pt x="3264" y="6862"/>
                  <a:pt x="3271" y="6792"/>
                  <a:pt x="3277" y="6722"/>
                </a:cubicBezTo>
                <a:cubicBezTo>
                  <a:pt x="3301" y="6536"/>
                  <a:pt x="3314" y="6350"/>
                  <a:pt x="3314" y="6160"/>
                </a:cubicBezTo>
                <a:cubicBezTo>
                  <a:pt x="3314" y="6127"/>
                  <a:pt x="3287" y="6104"/>
                  <a:pt x="3254" y="6104"/>
                </a:cubicBezTo>
                <a:cubicBezTo>
                  <a:pt x="3224" y="6104"/>
                  <a:pt x="3198" y="6131"/>
                  <a:pt x="3198" y="6164"/>
                </a:cubicBezTo>
                <a:cubicBezTo>
                  <a:pt x="3194" y="6347"/>
                  <a:pt x="3181" y="6529"/>
                  <a:pt x="3161" y="6709"/>
                </a:cubicBezTo>
                <a:cubicBezTo>
                  <a:pt x="3158" y="6722"/>
                  <a:pt x="3158" y="6735"/>
                  <a:pt x="3158" y="6752"/>
                </a:cubicBezTo>
                <a:cubicBezTo>
                  <a:pt x="3008" y="6486"/>
                  <a:pt x="2992" y="6157"/>
                  <a:pt x="2992" y="5838"/>
                </a:cubicBezTo>
                <a:cubicBezTo>
                  <a:pt x="2988" y="5802"/>
                  <a:pt x="2960" y="5783"/>
                  <a:pt x="2932" y="5783"/>
                </a:cubicBezTo>
                <a:cubicBezTo>
                  <a:pt x="2904" y="5783"/>
                  <a:pt x="2877" y="5802"/>
                  <a:pt x="2875" y="5838"/>
                </a:cubicBezTo>
                <a:cubicBezTo>
                  <a:pt x="2875" y="6224"/>
                  <a:pt x="2895" y="6626"/>
                  <a:pt x="3138" y="6938"/>
                </a:cubicBezTo>
                <a:cubicBezTo>
                  <a:pt x="3121" y="7134"/>
                  <a:pt x="3085" y="7400"/>
                  <a:pt x="3041" y="7629"/>
                </a:cubicBezTo>
                <a:cubicBezTo>
                  <a:pt x="2899" y="7387"/>
                  <a:pt x="2709" y="7181"/>
                  <a:pt x="2427" y="7048"/>
                </a:cubicBezTo>
                <a:lnTo>
                  <a:pt x="2413" y="7041"/>
                </a:lnTo>
                <a:cubicBezTo>
                  <a:pt x="2364" y="6941"/>
                  <a:pt x="2327" y="6838"/>
                  <a:pt x="2300" y="6732"/>
                </a:cubicBezTo>
                <a:cubicBezTo>
                  <a:pt x="2457" y="6493"/>
                  <a:pt x="2433" y="5802"/>
                  <a:pt x="2251" y="5642"/>
                </a:cubicBezTo>
                <a:cubicBezTo>
                  <a:pt x="2238" y="5632"/>
                  <a:pt x="2225" y="5628"/>
                  <a:pt x="2213" y="5628"/>
                </a:cubicBezTo>
                <a:cubicBezTo>
                  <a:pt x="2166" y="5628"/>
                  <a:pt x="2129" y="5689"/>
                  <a:pt x="2171" y="5728"/>
                </a:cubicBezTo>
                <a:cubicBezTo>
                  <a:pt x="2284" y="5828"/>
                  <a:pt x="2314" y="6287"/>
                  <a:pt x="2251" y="6543"/>
                </a:cubicBezTo>
                <a:cubicBezTo>
                  <a:pt x="2231" y="6470"/>
                  <a:pt x="2214" y="6396"/>
                  <a:pt x="2191" y="6330"/>
                </a:cubicBezTo>
                <a:cubicBezTo>
                  <a:pt x="2114" y="6111"/>
                  <a:pt x="1975" y="5915"/>
                  <a:pt x="1852" y="5742"/>
                </a:cubicBezTo>
                <a:lnTo>
                  <a:pt x="1792" y="5655"/>
                </a:lnTo>
                <a:cubicBezTo>
                  <a:pt x="1789" y="5632"/>
                  <a:pt x="1785" y="5605"/>
                  <a:pt x="1779" y="5579"/>
                </a:cubicBezTo>
                <a:cubicBezTo>
                  <a:pt x="1759" y="5453"/>
                  <a:pt x="1732" y="5293"/>
                  <a:pt x="1679" y="5187"/>
                </a:cubicBezTo>
                <a:cubicBezTo>
                  <a:pt x="1659" y="5150"/>
                  <a:pt x="1639" y="5110"/>
                  <a:pt x="1616" y="5074"/>
                </a:cubicBezTo>
                <a:cubicBezTo>
                  <a:pt x="1559" y="4984"/>
                  <a:pt x="1513" y="4904"/>
                  <a:pt x="1529" y="4801"/>
                </a:cubicBezTo>
                <a:cubicBezTo>
                  <a:pt x="1535" y="4757"/>
                  <a:pt x="1502" y="4732"/>
                  <a:pt x="1469" y="4732"/>
                </a:cubicBezTo>
                <a:cubicBezTo>
                  <a:pt x="1442" y="4732"/>
                  <a:pt x="1416" y="4749"/>
                  <a:pt x="1410" y="4785"/>
                </a:cubicBezTo>
                <a:cubicBezTo>
                  <a:pt x="1390" y="4931"/>
                  <a:pt x="1453" y="5034"/>
                  <a:pt x="1513" y="5137"/>
                </a:cubicBezTo>
                <a:cubicBezTo>
                  <a:pt x="1536" y="5170"/>
                  <a:pt x="1556" y="5203"/>
                  <a:pt x="1573" y="5240"/>
                </a:cubicBezTo>
                <a:cubicBezTo>
                  <a:pt x="1603" y="5310"/>
                  <a:pt x="1626" y="5383"/>
                  <a:pt x="1636" y="5459"/>
                </a:cubicBezTo>
                <a:cubicBezTo>
                  <a:pt x="1496" y="5316"/>
                  <a:pt x="1347" y="5183"/>
                  <a:pt x="1184" y="5064"/>
                </a:cubicBezTo>
                <a:cubicBezTo>
                  <a:pt x="1124" y="5017"/>
                  <a:pt x="1064" y="4971"/>
                  <a:pt x="1004" y="4921"/>
                </a:cubicBezTo>
                <a:cubicBezTo>
                  <a:pt x="921" y="4858"/>
                  <a:pt x="835" y="4798"/>
                  <a:pt x="748" y="4745"/>
                </a:cubicBezTo>
                <a:cubicBezTo>
                  <a:pt x="589" y="4645"/>
                  <a:pt x="423" y="4539"/>
                  <a:pt x="340" y="4416"/>
                </a:cubicBezTo>
                <a:cubicBezTo>
                  <a:pt x="327" y="4398"/>
                  <a:pt x="310" y="4390"/>
                  <a:pt x="294" y="4390"/>
                </a:cubicBezTo>
                <a:cubicBezTo>
                  <a:pt x="252" y="4390"/>
                  <a:pt x="210" y="4437"/>
                  <a:pt x="243" y="4482"/>
                </a:cubicBezTo>
                <a:cubicBezTo>
                  <a:pt x="340" y="4625"/>
                  <a:pt x="516" y="4738"/>
                  <a:pt x="685" y="4844"/>
                </a:cubicBezTo>
                <a:cubicBezTo>
                  <a:pt x="768" y="4898"/>
                  <a:pt x="851" y="4951"/>
                  <a:pt x="928" y="5011"/>
                </a:cubicBezTo>
                <a:cubicBezTo>
                  <a:pt x="991" y="5060"/>
                  <a:pt x="1051" y="5110"/>
                  <a:pt x="1111" y="5157"/>
                </a:cubicBezTo>
                <a:cubicBezTo>
                  <a:pt x="1327" y="5323"/>
                  <a:pt x="1529" y="5483"/>
                  <a:pt x="1686" y="5712"/>
                </a:cubicBezTo>
                <a:cubicBezTo>
                  <a:pt x="1709" y="5742"/>
                  <a:pt x="1732" y="5775"/>
                  <a:pt x="1755" y="5808"/>
                </a:cubicBezTo>
                <a:cubicBezTo>
                  <a:pt x="1878" y="5984"/>
                  <a:pt x="2008" y="6164"/>
                  <a:pt x="2078" y="6370"/>
                </a:cubicBezTo>
                <a:cubicBezTo>
                  <a:pt x="2108" y="6453"/>
                  <a:pt x="2131" y="6543"/>
                  <a:pt x="2154" y="6639"/>
                </a:cubicBezTo>
                <a:cubicBezTo>
                  <a:pt x="2181" y="6752"/>
                  <a:pt x="2214" y="6865"/>
                  <a:pt x="2254" y="6975"/>
                </a:cubicBezTo>
                <a:cubicBezTo>
                  <a:pt x="2151" y="6938"/>
                  <a:pt x="2051" y="6885"/>
                  <a:pt x="1965" y="6822"/>
                </a:cubicBezTo>
                <a:cubicBezTo>
                  <a:pt x="1918" y="6782"/>
                  <a:pt x="1878" y="6739"/>
                  <a:pt x="1838" y="6692"/>
                </a:cubicBezTo>
                <a:cubicBezTo>
                  <a:pt x="1785" y="6622"/>
                  <a:pt x="1722" y="6559"/>
                  <a:pt x="1652" y="6509"/>
                </a:cubicBezTo>
                <a:cubicBezTo>
                  <a:pt x="1589" y="6470"/>
                  <a:pt x="1523" y="6436"/>
                  <a:pt x="1453" y="6406"/>
                </a:cubicBezTo>
                <a:lnTo>
                  <a:pt x="1450" y="6406"/>
                </a:lnTo>
                <a:cubicBezTo>
                  <a:pt x="1450" y="6406"/>
                  <a:pt x="1450" y="6403"/>
                  <a:pt x="1450" y="6403"/>
                </a:cubicBezTo>
                <a:cubicBezTo>
                  <a:pt x="1400" y="6277"/>
                  <a:pt x="1333" y="6160"/>
                  <a:pt x="1250" y="6054"/>
                </a:cubicBezTo>
                <a:cubicBezTo>
                  <a:pt x="1147" y="5908"/>
                  <a:pt x="1054" y="5778"/>
                  <a:pt x="1054" y="5566"/>
                </a:cubicBezTo>
                <a:cubicBezTo>
                  <a:pt x="1054" y="5534"/>
                  <a:pt x="1031" y="5509"/>
                  <a:pt x="1000" y="5509"/>
                </a:cubicBezTo>
                <a:cubicBezTo>
                  <a:pt x="998" y="5509"/>
                  <a:pt x="996" y="5509"/>
                  <a:pt x="994" y="5509"/>
                </a:cubicBezTo>
                <a:cubicBezTo>
                  <a:pt x="961" y="5509"/>
                  <a:pt x="935" y="5536"/>
                  <a:pt x="935" y="5569"/>
                </a:cubicBezTo>
                <a:cubicBezTo>
                  <a:pt x="938" y="5818"/>
                  <a:pt x="1048" y="5974"/>
                  <a:pt x="1154" y="6124"/>
                </a:cubicBezTo>
                <a:cubicBezTo>
                  <a:pt x="1204" y="6190"/>
                  <a:pt x="1247" y="6260"/>
                  <a:pt x="1287" y="6330"/>
                </a:cubicBezTo>
                <a:cubicBezTo>
                  <a:pt x="1240" y="6303"/>
                  <a:pt x="1190" y="6280"/>
                  <a:pt x="1147" y="6254"/>
                </a:cubicBezTo>
                <a:cubicBezTo>
                  <a:pt x="1041" y="6194"/>
                  <a:pt x="931" y="6137"/>
                  <a:pt x="818" y="6087"/>
                </a:cubicBezTo>
                <a:cubicBezTo>
                  <a:pt x="795" y="5938"/>
                  <a:pt x="699" y="5785"/>
                  <a:pt x="616" y="5652"/>
                </a:cubicBezTo>
                <a:cubicBezTo>
                  <a:pt x="592" y="5619"/>
                  <a:pt x="572" y="5586"/>
                  <a:pt x="556" y="5556"/>
                </a:cubicBezTo>
                <a:cubicBezTo>
                  <a:pt x="529" y="5509"/>
                  <a:pt x="496" y="5459"/>
                  <a:pt x="463" y="5409"/>
                </a:cubicBezTo>
                <a:cubicBezTo>
                  <a:pt x="366" y="5263"/>
                  <a:pt x="267" y="5107"/>
                  <a:pt x="237" y="4947"/>
                </a:cubicBezTo>
                <a:cubicBezTo>
                  <a:pt x="228" y="4918"/>
                  <a:pt x="204" y="4904"/>
                  <a:pt x="180" y="4904"/>
                </a:cubicBezTo>
                <a:cubicBezTo>
                  <a:pt x="147" y="4904"/>
                  <a:pt x="115" y="4929"/>
                  <a:pt x="120" y="4971"/>
                </a:cubicBezTo>
                <a:cubicBezTo>
                  <a:pt x="157" y="5154"/>
                  <a:pt x="260" y="5316"/>
                  <a:pt x="363" y="5476"/>
                </a:cubicBezTo>
                <a:cubicBezTo>
                  <a:pt x="396" y="5522"/>
                  <a:pt x="426" y="5572"/>
                  <a:pt x="453" y="5619"/>
                </a:cubicBezTo>
                <a:cubicBezTo>
                  <a:pt x="473" y="5649"/>
                  <a:pt x="493" y="5682"/>
                  <a:pt x="513" y="5715"/>
                </a:cubicBezTo>
                <a:cubicBezTo>
                  <a:pt x="582" y="5815"/>
                  <a:pt x="639" y="5921"/>
                  <a:pt x="685" y="6034"/>
                </a:cubicBezTo>
                <a:lnTo>
                  <a:pt x="655" y="6024"/>
                </a:lnTo>
                <a:cubicBezTo>
                  <a:pt x="522" y="5981"/>
                  <a:pt x="439" y="5888"/>
                  <a:pt x="350" y="5788"/>
                </a:cubicBezTo>
                <a:cubicBezTo>
                  <a:pt x="283" y="5702"/>
                  <a:pt x="200" y="5632"/>
                  <a:pt x="110" y="5572"/>
                </a:cubicBezTo>
                <a:cubicBezTo>
                  <a:pt x="102" y="5567"/>
                  <a:pt x="92" y="5564"/>
                  <a:pt x="82" y="5564"/>
                </a:cubicBezTo>
                <a:cubicBezTo>
                  <a:pt x="62" y="5564"/>
                  <a:pt x="42" y="5575"/>
                  <a:pt x="31" y="5596"/>
                </a:cubicBezTo>
                <a:cubicBezTo>
                  <a:pt x="1" y="5629"/>
                  <a:pt x="17" y="5685"/>
                  <a:pt x="64" y="5692"/>
                </a:cubicBezTo>
                <a:cubicBezTo>
                  <a:pt x="144" y="5745"/>
                  <a:pt x="213" y="5808"/>
                  <a:pt x="273" y="5881"/>
                </a:cubicBezTo>
                <a:cubicBezTo>
                  <a:pt x="370" y="5991"/>
                  <a:pt x="466" y="6101"/>
                  <a:pt x="629" y="6154"/>
                </a:cubicBezTo>
                <a:cubicBezTo>
                  <a:pt x="672" y="6167"/>
                  <a:pt x="712" y="6184"/>
                  <a:pt x="755" y="6200"/>
                </a:cubicBezTo>
                <a:cubicBezTo>
                  <a:pt x="871" y="6254"/>
                  <a:pt x="984" y="6310"/>
                  <a:pt x="1097" y="6373"/>
                </a:cubicBezTo>
                <a:cubicBezTo>
                  <a:pt x="1154" y="6406"/>
                  <a:pt x="1214" y="6440"/>
                  <a:pt x="1277" y="6473"/>
                </a:cubicBezTo>
                <a:cubicBezTo>
                  <a:pt x="1323" y="6496"/>
                  <a:pt x="1370" y="6516"/>
                  <a:pt x="1416" y="6536"/>
                </a:cubicBezTo>
                <a:cubicBezTo>
                  <a:pt x="1480" y="6559"/>
                  <a:pt x="1539" y="6589"/>
                  <a:pt x="1593" y="6622"/>
                </a:cubicBezTo>
                <a:cubicBezTo>
                  <a:pt x="1656" y="6669"/>
                  <a:pt x="1709" y="6722"/>
                  <a:pt x="1755" y="6782"/>
                </a:cubicBezTo>
                <a:cubicBezTo>
                  <a:pt x="1799" y="6835"/>
                  <a:pt x="1845" y="6885"/>
                  <a:pt x="1898" y="6928"/>
                </a:cubicBezTo>
                <a:cubicBezTo>
                  <a:pt x="2001" y="7005"/>
                  <a:pt x="2114" y="7064"/>
                  <a:pt x="2237" y="7104"/>
                </a:cubicBezTo>
                <a:cubicBezTo>
                  <a:pt x="2287" y="7124"/>
                  <a:pt x="2337" y="7144"/>
                  <a:pt x="2383" y="7167"/>
                </a:cubicBezTo>
                <a:cubicBezTo>
                  <a:pt x="2869" y="7397"/>
                  <a:pt x="3058" y="7872"/>
                  <a:pt x="3231" y="8347"/>
                </a:cubicBezTo>
                <a:cubicBezTo>
                  <a:pt x="3065" y="8251"/>
                  <a:pt x="2892" y="8171"/>
                  <a:pt x="2709" y="8115"/>
                </a:cubicBezTo>
                <a:cubicBezTo>
                  <a:pt x="2703" y="8101"/>
                  <a:pt x="2689" y="8088"/>
                  <a:pt x="2673" y="8081"/>
                </a:cubicBezTo>
                <a:cubicBezTo>
                  <a:pt x="2633" y="8068"/>
                  <a:pt x="2553" y="7962"/>
                  <a:pt x="2506" y="7902"/>
                </a:cubicBezTo>
                <a:cubicBezTo>
                  <a:pt x="2483" y="7869"/>
                  <a:pt x="2463" y="7842"/>
                  <a:pt x="2447" y="7822"/>
                </a:cubicBezTo>
                <a:cubicBezTo>
                  <a:pt x="2337" y="7699"/>
                  <a:pt x="2221" y="7573"/>
                  <a:pt x="2071" y="7490"/>
                </a:cubicBezTo>
                <a:cubicBezTo>
                  <a:pt x="1978" y="7437"/>
                  <a:pt x="1892" y="7377"/>
                  <a:pt x="1809" y="7307"/>
                </a:cubicBezTo>
                <a:lnTo>
                  <a:pt x="1772" y="7280"/>
                </a:lnTo>
                <a:cubicBezTo>
                  <a:pt x="1749" y="7260"/>
                  <a:pt x="1719" y="7237"/>
                  <a:pt x="1682" y="7214"/>
                </a:cubicBezTo>
                <a:cubicBezTo>
                  <a:pt x="1566" y="7134"/>
                  <a:pt x="1390" y="7011"/>
                  <a:pt x="1400" y="6898"/>
                </a:cubicBezTo>
                <a:cubicBezTo>
                  <a:pt x="1407" y="6856"/>
                  <a:pt x="1374" y="6832"/>
                  <a:pt x="1341" y="6832"/>
                </a:cubicBezTo>
                <a:cubicBezTo>
                  <a:pt x="1313" y="6832"/>
                  <a:pt x="1285" y="6850"/>
                  <a:pt x="1284" y="6888"/>
                </a:cubicBezTo>
                <a:cubicBezTo>
                  <a:pt x="1264" y="7068"/>
                  <a:pt x="1466" y="7211"/>
                  <a:pt x="1616" y="7314"/>
                </a:cubicBezTo>
                <a:cubicBezTo>
                  <a:pt x="1646" y="7334"/>
                  <a:pt x="1676" y="7353"/>
                  <a:pt x="1699" y="7373"/>
                </a:cubicBezTo>
                <a:lnTo>
                  <a:pt x="1732" y="7400"/>
                </a:lnTo>
                <a:cubicBezTo>
                  <a:pt x="1822" y="7473"/>
                  <a:pt x="1915" y="7536"/>
                  <a:pt x="2015" y="7593"/>
                </a:cubicBezTo>
                <a:cubicBezTo>
                  <a:pt x="2144" y="7666"/>
                  <a:pt x="2251" y="7779"/>
                  <a:pt x="2354" y="7898"/>
                </a:cubicBezTo>
                <a:cubicBezTo>
                  <a:pt x="2367" y="7918"/>
                  <a:pt x="2383" y="7938"/>
                  <a:pt x="2407" y="7972"/>
                </a:cubicBezTo>
                <a:cubicBezTo>
                  <a:pt x="2433" y="8005"/>
                  <a:pt x="2460" y="8041"/>
                  <a:pt x="2487" y="8071"/>
                </a:cubicBezTo>
                <a:cubicBezTo>
                  <a:pt x="2470" y="8070"/>
                  <a:pt x="2453" y="8070"/>
                  <a:pt x="2437" y="8070"/>
                </a:cubicBezTo>
                <a:cubicBezTo>
                  <a:pt x="2421" y="8070"/>
                  <a:pt x="2405" y="8070"/>
                  <a:pt x="2390" y="8068"/>
                </a:cubicBezTo>
                <a:lnTo>
                  <a:pt x="2300" y="8068"/>
                </a:lnTo>
                <a:cubicBezTo>
                  <a:pt x="2221" y="8058"/>
                  <a:pt x="2144" y="8038"/>
                  <a:pt x="2074" y="8002"/>
                </a:cubicBezTo>
                <a:cubicBezTo>
                  <a:pt x="2045" y="7988"/>
                  <a:pt x="2015" y="7975"/>
                  <a:pt x="1981" y="7962"/>
                </a:cubicBezTo>
                <a:cubicBezTo>
                  <a:pt x="1918" y="7942"/>
                  <a:pt x="1852" y="7925"/>
                  <a:pt x="1782" y="7918"/>
                </a:cubicBezTo>
                <a:cubicBezTo>
                  <a:pt x="1729" y="7872"/>
                  <a:pt x="1682" y="7819"/>
                  <a:pt x="1639" y="7762"/>
                </a:cubicBezTo>
                <a:cubicBezTo>
                  <a:pt x="1596" y="7709"/>
                  <a:pt x="1553" y="7659"/>
                  <a:pt x="1506" y="7613"/>
                </a:cubicBezTo>
                <a:cubicBezTo>
                  <a:pt x="1370" y="7483"/>
                  <a:pt x="1220" y="7350"/>
                  <a:pt x="1021" y="7260"/>
                </a:cubicBezTo>
                <a:cubicBezTo>
                  <a:pt x="961" y="7237"/>
                  <a:pt x="895" y="7214"/>
                  <a:pt x="825" y="7187"/>
                </a:cubicBezTo>
                <a:cubicBezTo>
                  <a:pt x="582" y="7104"/>
                  <a:pt x="310" y="7011"/>
                  <a:pt x="293" y="6772"/>
                </a:cubicBezTo>
                <a:cubicBezTo>
                  <a:pt x="290" y="6739"/>
                  <a:pt x="263" y="6715"/>
                  <a:pt x="230" y="6715"/>
                </a:cubicBezTo>
                <a:cubicBezTo>
                  <a:pt x="197" y="6719"/>
                  <a:pt x="170" y="6745"/>
                  <a:pt x="174" y="6779"/>
                </a:cubicBezTo>
                <a:cubicBezTo>
                  <a:pt x="197" y="7098"/>
                  <a:pt x="522" y="7211"/>
                  <a:pt x="785" y="7300"/>
                </a:cubicBezTo>
                <a:cubicBezTo>
                  <a:pt x="855" y="7324"/>
                  <a:pt x="918" y="7347"/>
                  <a:pt x="971" y="7370"/>
                </a:cubicBezTo>
                <a:cubicBezTo>
                  <a:pt x="1154" y="7450"/>
                  <a:pt x="1297" y="7576"/>
                  <a:pt x="1423" y="7699"/>
                </a:cubicBezTo>
                <a:cubicBezTo>
                  <a:pt x="1466" y="7742"/>
                  <a:pt x="1509" y="7789"/>
                  <a:pt x="1546" y="7835"/>
                </a:cubicBezTo>
                <a:cubicBezTo>
                  <a:pt x="1563" y="7859"/>
                  <a:pt x="1583" y="7882"/>
                  <a:pt x="1603" y="7902"/>
                </a:cubicBezTo>
                <a:lnTo>
                  <a:pt x="1493" y="7898"/>
                </a:lnTo>
                <a:cubicBezTo>
                  <a:pt x="1124" y="7885"/>
                  <a:pt x="775" y="7872"/>
                  <a:pt x="705" y="7526"/>
                </a:cubicBezTo>
                <a:cubicBezTo>
                  <a:pt x="698" y="7494"/>
                  <a:pt x="674" y="7479"/>
                  <a:pt x="650" y="7479"/>
                </a:cubicBezTo>
                <a:cubicBezTo>
                  <a:pt x="617" y="7479"/>
                  <a:pt x="583" y="7506"/>
                  <a:pt x="589" y="7550"/>
                </a:cubicBezTo>
                <a:cubicBezTo>
                  <a:pt x="679" y="7988"/>
                  <a:pt x="1107" y="8005"/>
                  <a:pt x="1486" y="8018"/>
                </a:cubicBezTo>
                <a:cubicBezTo>
                  <a:pt x="1576" y="8021"/>
                  <a:pt x="1659" y="8025"/>
                  <a:pt x="1735" y="8031"/>
                </a:cubicBezTo>
                <a:cubicBezTo>
                  <a:pt x="1745" y="8038"/>
                  <a:pt x="1755" y="8041"/>
                  <a:pt x="1765" y="8041"/>
                </a:cubicBezTo>
                <a:cubicBezTo>
                  <a:pt x="1769" y="8041"/>
                  <a:pt x="1772" y="8038"/>
                  <a:pt x="1775" y="8038"/>
                </a:cubicBezTo>
                <a:cubicBezTo>
                  <a:pt x="1832" y="8045"/>
                  <a:pt x="1888" y="8058"/>
                  <a:pt x="1941" y="8075"/>
                </a:cubicBezTo>
                <a:cubicBezTo>
                  <a:pt x="1971" y="8088"/>
                  <a:pt x="2001" y="8098"/>
                  <a:pt x="2028" y="8111"/>
                </a:cubicBezTo>
                <a:cubicBezTo>
                  <a:pt x="2111" y="8154"/>
                  <a:pt x="2201" y="8178"/>
                  <a:pt x="2294" y="8188"/>
                </a:cubicBezTo>
                <a:lnTo>
                  <a:pt x="2390" y="8188"/>
                </a:lnTo>
                <a:cubicBezTo>
                  <a:pt x="2470" y="8188"/>
                  <a:pt x="2550" y="8194"/>
                  <a:pt x="2626" y="8214"/>
                </a:cubicBezTo>
                <a:cubicBezTo>
                  <a:pt x="2905" y="8301"/>
                  <a:pt x="3141" y="8414"/>
                  <a:pt x="3287" y="8530"/>
                </a:cubicBezTo>
                <a:cubicBezTo>
                  <a:pt x="3291" y="8533"/>
                  <a:pt x="3294" y="8537"/>
                  <a:pt x="3297" y="8537"/>
                </a:cubicBezTo>
                <a:cubicBezTo>
                  <a:pt x="3351" y="8689"/>
                  <a:pt x="3414" y="8839"/>
                  <a:pt x="3480" y="8982"/>
                </a:cubicBezTo>
                <a:cubicBezTo>
                  <a:pt x="3324" y="8879"/>
                  <a:pt x="3161" y="8782"/>
                  <a:pt x="2968" y="8739"/>
                </a:cubicBezTo>
                <a:cubicBezTo>
                  <a:pt x="2865" y="8580"/>
                  <a:pt x="2722" y="8450"/>
                  <a:pt x="2553" y="8364"/>
                </a:cubicBezTo>
                <a:cubicBezTo>
                  <a:pt x="2544" y="8360"/>
                  <a:pt x="2536" y="8358"/>
                  <a:pt x="2528" y="8358"/>
                </a:cubicBezTo>
                <a:cubicBezTo>
                  <a:pt x="2475" y="8358"/>
                  <a:pt x="2442" y="8435"/>
                  <a:pt x="2496" y="8467"/>
                </a:cubicBezTo>
                <a:cubicBezTo>
                  <a:pt x="2616" y="8530"/>
                  <a:pt x="2722" y="8613"/>
                  <a:pt x="2809" y="8719"/>
                </a:cubicBezTo>
                <a:cubicBezTo>
                  <a:pt x="2786" y="8718"/>
                  <a:pt x="2762" y="8718"/>
                  <a:pt x="2738" y="8718"/>
                </a:cubicBezTo>
                <a:cubicBezTo>
                  <a:pt x="2691" y="8718"/>
                  <a:pt x="2644" y="8719"/>
                  <a:pt x="2599" y="8719"/>
                </a:cubicBezTo>
                <a:cubicBezTo>
                  <a:pt x="2565" y="8722"/>
                  <a:pt x="2531" y="8723"/>
                  <a:pt x="2496" y="8723"/>
                </a:cubicBezTo>
                <a:cubicBezTo>
                  <a:pt x="2432" y="8723"/>
                  <a:pt x="2368" y="8719"/>
                  <a:pt x="2304" y="8713"/>
                </a:cubicBezTo>
                <a:cubicBezTo>
                  <a:pt x="2181" y="8693"/>
                  <a:pt x="1922" y="8517"/>
                  <a:pt x="1878" y="8404"/>
                </a:cubicBezTo>
                <a:cubicBezTo>
                  <a:pt x="1866" y="8381"/>
                  <a:pt x="1846" y="8371"/>
                  <a:pt x="1827" y="8371"/>
                </a:cubicBezTo>
                <a:cubicBezTo>
                  <a:pt x="1792" y="8371"/>
                  <a:pt x="1758" y="8401"/>
                  <a:pt x="1769" y="8444"/>
                </a:cubicBezTo>
                <a:cubicBezTo>
                  <a:pt x="1832" y="8610"/>
                  <a:pt x="2141" y="8806"/>
                  <a:pt x="2287" y="8826"/>
                </a:cubicBezTo>
                <a:cubicBezTo>
                  <a:pt x="2358" y="8835"/>
                  <a:pt x="2427" y="8839"/>
                  <a:pt x="2497" y="8839"/>
                </a:cubicBezTo>
                <a:cubicBezTo>
                  <a:pt x="2532" y="8839"/>
                  <a:pt x="2567" y="8838"/>
                  <a:pt x="2603" y="8836"/>
                </a:cubicBezTo>
                <a:cubicBezTo>
                  <a:pt x="2637" y="8834"/>
                  <a:pt x="2672" y="8833"/>
                  <a:pt x="2707" y="8833"/>
                </a:cubicBezTo>
                <a:cubicBezTo>
                  <a:pt x="2757" y="8833"/>
                  <a:pt x="2807" y="8835"/>
                  <a:pt x="2855" y="8839"/>
                </a:cubicBezTo>
                <a:cubicBezTo>
                  <a:pt x="3091" y="8862"/>
                  <a:pt x="3281" y="8989"/>
                  <a:pt x="3480" y="9125"/>
                </a:cubicBezTo>
                <a:cubicBezTo>
                  <a:pt x="3517" y="9148"/>
                  <a:pt x="3553" y="9171"/>
                  <a:pt x="3590" y="9195"/>
                </a:cubicBezTo>
                <a:cubicBezTo>
                  <a:pt x="3593" y="9198"/>
                  <a:pt x="3600" y="9198"/>
                  <a:pt x="3603" y="9201"/>
                </a:cubicBezTo>
                <a:cubicBezTo>
                  <a:pt x="3686" y="9334"/>
                  <a:pt x="3779" y="9460"/>
                  <a:pt x="3882" y="9573"/>
                </a:cubicBezTo>
                <a:lnTo>
                  <a:pt x="3889" y="9577"/>
                </a:lnTo>
                <a:cubicBezTo>
                  <a:pt x="3892" y="9612"/>
                  <a:pt x="3920" y="9630"/>
                  <a:pt x="3948" y="9630"/>
                </a:cubicBezTo>
                <a:cubicBezTo>
                  <a:pt x="3977" y="9630"/>
                  <a:pt x="4005" y="9611"/>
                  <a:pt x="4005" y="9573"/>
                </a:cubicBezTo>
                <a:lnTo>
                  <a:pt x="4005" y="9520"/>
                </a:lnTo>
                <a:cubicBezTo>
                  <a:pt x="4005" y="9261"/>
                  <a:pt x="4005" y="8992"/>
                  <a:pt x="3959" y="8736"/>
                </a:cubicBezTo>
                <a:cubicBezTo>
                  <a:pt x="4065" y="8663"/>
                  <a:pt x="4151" y="8543"/>
                  <a:pt x="4228" y="8440"/>
                </a:cubicBezTo>
                <a:cubicBezTo>
                  <a:pt x="4248" y="8414"/>
                  <a:pt x="4271" y="8384"/>
                  <a:pt x="4291" y="8357"/>
                </a:cubicBezTo>
                <a:lnTo>
                  <a:pt x="4298" y="8347"/>
                </a:lnTo>
                <a:cubicBezTo>
                  <a:pt x="4321" y="8350"/>
                  <a:pt x="4344" y="8350"/>
                  <a:pt x="4364" y="8350"/>
                </a:cubicBezTo>
                <a:lnTo>
                  <a:pt x="4411" y="8350"/>
                </a:lnTo>
                <a:cubicBezTo>
                  <a:pt x="4431" y="8354"/>
                  <a:pt x="4451" y="8360"/>
                  <a:pt x="4470" y="8367"/>
                </a:cubicBezTo>
                <a:cubicBezTo>
                  <a:pt x="4494" y="8377"/>
                  <a:pt x="4517" y="8384"/>
                  <a:pt x="4540" y="8390"/>
                </a:cubicBezTo>
                <a:cubicBezTo>
                  <a:pt x="4573" y="8397"/>
                  <a:pt x="4610" y="8400"/>
                  <a:pt x="4647" y="8400"/>
                </a:cubicBezTo>
                <a:cubicBezTo>
                  <a:pt x="4683" y="8400"/>
                  <a:pt x="4720" y="8397"/>
                  <a:pt x="4756" y="8394"/>
                </a:cubicBezTo>
                <a:cubicBezTo>
                  <a:pt x="4808" y="8390"/>
                  <a:pt x="4856" y="8390"/>
                  <a:pt x="4903" y="8390"/>
                </a:cubicBezTo>
                <a:cubicBezTo>
                  <a:pt x="4950" y="8390"/>
                  <a:pt x="4996" y="8390"/>
                  <a:pt x="5042" y="8390"/>
                </a:cubicBezTo>
                <a:lnTo>
                  <a:pt x="5062" y="8390"/>
                </a:lnTo>
                <a:cubicBezTo>
                  <a:pt x="5148" y="8453"/>
                  <a:pt x="5241" y="8507"/>
                  <a:pt x="5335" y="8556"/>
                </a:cubicBezTo>
                <a:cubicBezTo>
                  <a:pt x="5481" y="8643"/>
                  <a:pt x="5644" y="8736"/>
                  <a:pt x="5707" y="8792"/>
                </a:cubicBezTo>
                <a:cubicBezTo>
                  <a:pt x="5717" y="8802"/>
                  <a:pt x="5733" y="8809"/>
                  <a:pt x="5747" y="8809"/>
                </a:cubicBezTo>
                <a:cubicBezTo>
                  <a:pt x="5748" y="8809"/>
                  <a:pt x="5749" y="8809"/>
                  <a:pt x="5750" y="8809"/>
                </a:cubicBezTo>
                <a:cubicBezTo>
                  <a:pt x="5804" y="8809"/>
                  <a:pt x="5829" y="8742"/>
                  <a:pt x="5790" y="8706"/>
                </a:cubicBezTo>
                <a:cubicBezTo>
                  <a:pt x="5717" y="8643"/>
                  <a:pt x="5554" y="8547"/>
                  <a:pt x="5394" y="8457"/>
                </a:cubicBezTo>
                <a:lnTo>
                  <a:pt x="5285" y="8390"/>
                </a:lnTo>
                <a:lnTo>
                  <a:pt x="5438" y="8390"/>
                </a:lnTo>
                <a:cubicBezTo>
                  <a:pt x="5707" y="8387"/>
                  <a:pt x="5883" y="8277"/>
                  <a:pt x="6066" y="8141"/>
                </a:cubicBezTo>
                <a:cubicBezTo>
                  <a:pt x="6120" y="8106"/>
                  <a:pt x="6084" y="8036"/>
                  <a:pt x="6032" y="8036"/>
                </a:cubicBezTo>
                <a:cubicBezTo>
                  <a:pt x="6021" y="8036"/>
                  <a:pt x="6008" y="8039"/>
                  <a:pt x="5996" y="8048"/>
                </a:cubicBezTo>
                <a:cubicBezTo>
                  <a:pt x="5800" y="8191"/>
                  <a:pt x="5650" y="8271"/>
                  <a:pt x="5434" y="8274"/>
                </a:cubicBezTo>
                <a:lnTo>
                  <a:pt x="5045" y="8274"/>
                </a:lnTo>
                <a:cubicBezTo>
                  <a:pt x="5005" y="8273"/>
                  <a:pt x="4966" y="8272"/>
                  <a:pt x="4926" y="8272"/>
                </a:cubicBezTo>
                <a:cubicBezTo>
                  <a:pt x="4870" y="8272"/>
                  <a:pt x="4812" y="8273"/>
                  <a:pt x="4750" y="8277"/>
                </a:cubicBezTo>
                <a:cubicBezTo>
                  <a:pt x="4727" y="8280"/>
                  <a:pt x="4703" y="8281"/>
                  <a:pt x="4680" y="8281"/>
                </a:cubicBezTo>
                <a:cubicBezTo>
                  <a:pt x="4642" y="8281"/>
                  <a:pt x="4603" y="8278"/>
                  <a:pt x="4564" y="8274"/>
                </a:cubicBezTo>
                <a:cubicBezTo>
                  <a:pt x="4547" y="8271"/>
                  <a:pt x="4530" y="8264"/>
                  <a:pt x="4517" y="8257"/>
                </a:cubicBezTo>
                <a:cubicBezTo>
                  <a:pt x="4494" y="8247"/>
                  <a:pt x="4470" y="8241"/>
                  <a:pt x="4447" y="8237"/>
                </a:cubicBezTo>
                <a:cubicBezTo>
                  <a:pt x="4517" y="8191"/>
                  <a:pt x="4580" y="8141"/>
                  <a:pt x="4653" y="8088"/>
                </a:cubicBezTo>
                <a:cubicBezTo>
                  <a:pt x="4693" y="8058"/>
                  <a:pt x="4736" y="8025"/>
                  <a:pt x="4776" y="7995"/>
                </a:cubicBezTo>
                <a:cubicBezTo>
                  <a:pt x="4896" y="7898"/>
                  <a:pt x="5022" y="7809"/>
                  <a:pt x="5152" y="7729"/>
                </a:cubicBezTo>
                <a:cubicBezTo>
                  <a:pt x="5265" y="7663"/>
                  <a:pt x="5391" y="7616"/>
                  <a:pt x="5524" y="7593"/>
                </a:cubicBezTo>
                <a:cubicBezTo>
                  <a:pt x="5531" y="7599"/>
                  <a:pt x="5537" y="7599"/>
                  <a:pt x="5547" y="7599"/>
                </a:cubicBezTo>
                <a:cubicBezTo>
                  <a:pt x="5560" y="7599"/>
                  <a:pt x="5570" y="7596"/>
                  <a:pt x="5580" y="7586"/>
                </a:cubicBezTo>
                <a:cubicBezTo>
                  <a:pt x="5610" y="7583"/>
                  <a:pt x="5637" y="7579"/>
                  <a:pt x="5667" y="7579"/>
                </a:cubicBezTo>
                <a:cubicBezTo>
                  <a:pt x="5743" y="7576"/>
                  <a:pt x="5820" y="7573"/>
                  <a:pt x="5899" y="7563"/>
                </a:cubicBezTo>
                <a:cubicBezTo>
                  <a:pt x="5973" y="7669"/>
                  <a:pt x="6059" y="7762"/>
                  <a:pt x="6159" y="7845"/>
                </a:cubicBezTo>
                <a:lnTo>
                  <a:pt x="6218" y="7898"/>
                </a:lnTo>
                <a:lnTo>
                  <a:pt x="6255" y="7935"/>
                </a:lnTo>
                <a:cubicBezTo>
                  <a:pt x="6302" y="7985"/>
                  <a:pt x="6351" y="8028"/>
                  <a:pt x="6405" y="8068"/>
                </a:cubicBezTo>
                <a:cubicBezTo>
                  <a:pt x="6494" y="8124"/>
                  <a:pt x="6594" y="8168"/>
                  <a:pt x="6697" y="8191"/>
                </a:cubicBezTo>
                <a:cubicBezTo>
                  <a:pt x="6763" y="8211"/>
                  <a:pt x="6830" y="8234"/>
                  <a:pt x="6890" y="8264"/>
                </a:cubicBezTo>
                <a:cubicBezTo>
                  <a:pt x="6899" y="8269"/>
                  <a:pt x="6908" y="8271"/>
                  <a:pt x="6917" y="8271"/>
                </a:cubicBezTo>
                <a:cubicBezTo>
                  <a:pt x="6939" y="8271"/>
                  <a:pt x="6960" y="8258"/>
                  <a:pt x="6970" y="8237"/>
                </a:cubicBezTo>
                <a:cubicBezTo>
                  <a:pt x="6986" y="8211"/>
                  <a:pt x="6976" y="8174"/>
                  <a:pt x="6946" y="8158"/>
                </a:cubicBezTo>
                <a:cubicBezTo>
                  <a:pt x="6876" y="8124"/>
                  <a:pt x="6803" y="8098"/>
                  <a:pt x="6730" y="8078"/>
                </a:cubicBezTo>
                <a:cubicBezTo>
                  <a:pt x="6637" y="8058"/>
                  <a:pt x="6551" y="8021"/>
                  <a:pt x="6471" y="7968"/>
                </a:cubicBezTo>
                <a:cubicBezTo>
                  <a:pt x="6425" y="7935"/>
                  <a:pt x="6378" y="7895"/>
                  <a:pt x="6338" y="7852"/>
                </a:cubicBezTo>
                <a:lnTo>
                  <a:pt x="6298" y="7812"/>
                </a:lnTo>
                <a:lnTo>
                  <a:pt x="6238" y="7756"/>
                </a:lnTo>
                <a:cubicBezTo>
                  <a:pt x="6162" y="7692"/>
                  <a:pt x="6096" y="7623"/>
                  <a:pt x="6032" y="7546"/>
                </a:cubicBezTo>
                <a:cubicBezTo>
                  <a:pt x="6066" y="7543"/>
                  <a:pt x="6102" y="7540"/>
                  <a:pt x="6139" y="7540"/>
                </a:cubicBezTo>
                <a:lnTo>
                  <a:pt x="6195" y="7540"/>
                </a:lnTo>
                <a:cubicBezTo>
                  <a:pt x="6325" y="7706"/>
                  <a:pt x="6498" y="7835"/>
                  <a:pt x="6694" y="7915"/>
                </a:cubicBezTo>
                <a:cubicBezTo>
                  <a:pt x="6790" y="7952"/>
                  <a:pt x="6890" y="7972"/>
                  <a:pt x="6993" y="7972"/>
                </a:cubicBezTo>
                <a:cubicBezTo>
                  <a:pt x="7049" y="7972"/>
                  <a:pt x="7102" y="7965"/>
                  <a:pt x="7156" y="7962"/>
                </a:cubicBezTo>
                <a:cubicBezTo>
                  <a:pt x="7225" y="7955"/>
                  <a:pt x="7299" y="7955"/>
                  <a:pt x="7368" y="7955"/>
                </a:cubicBezTo>
                <a:cubicBezTo>
                  <a:pt x="7370" y="7955"/>
                  <a:pt x="7372" y="7955"/>
                  <a:pt x="7374" y="7955"/>
                </a:cubicBezTo>
                <a:cubicBezTo>
                  <a:pt x="7405" y="7955"/>
                  <a:pt x="7431" y="7930"/>
                  <a:pt x="7431" y="7898"/>
                </a:cubicBezTo>
                <a:cubicBezTo>
                  <a:pt x="7431" y="7865"/>
                  <a:pt x="7405" y="7839"/>
                  <a:pt x="7375" y="7839"/>
                </a:cubicBezTo>
                <a:cubicBezTo>
                  <a:pt x="7354" y="7838"/>
                  <a:pt x="7334" y="7837"/>
                  <a:pt x="7314" y="7837"/>
                </a:cubicBezTo>
                <a:cubicBezTo>
                  <a:pt x="7258" y="7837"/>
                  <a:pt x="7202" y="7840"/>
                  <a:pt x="7146" y="7845"/>
                </a:cubicBezTo>
                <a:cubicBezTo>
                  <a:pt x="7097" y="7848"/>
                  <a:pt x="7050" y="7850"/>
                  <a:pt x="7003" y="7850"/>
                </a:cubicBezTo>
                <a:cubicBezTo>
                  <a:pt x="6917" y="7850"/>
                  <a:pt x="6833" y="7841"/>
                  <a:pt x="6740" y="7802"/>
                </a:cubicBezTo>
                <a:cubicBezTo>
                  <a:pt x="6584" y="7742"/>
                  <a:pt x="6444" y="7643"/>
                  <a:pt x="6335" y="7520"/>
                </a:cubicBezTo>
                <a:lnTo>
                  <a:pt x="6341" y="7520"/>
                </a:lnTo>
                <a:cubicBezTo>
                  <a:pt x="6434" y="7490"/>
                  <a:pt x="6524" y="7447"/>
                  <a:pt x="6604" y="7390"/>
                </a:cubicBezTo>
                <a:cubicBezTo>
                  <a:pt x="6650" y="7360"/>
                  <a:pt x="6700" y="7330"/>
                  <a:pt x="6750" y="7307"/>
                </a:cubicBezTo>
                <a:cubicBezTo>
                  <a:pt x="6860" y="7257"/>
                  <a:pt x="6963" y="7257"/>
                  <a:pt x="7092" y="7257"/>
                </a:cubicBezTo>
                <a:lnTo>
                  <a:pt x="7106" y="7257"/>
                </a:lnTo>
                <a:cubicBezTo>
                  <a:pt x="7108" y="7257"/>
                  <a:pt x="7110" y="7257"/>
                  <a:pt x="7112" y="7257"/>
                </a:cubicBezTo>
                <a:cubicBezTo>
                  <a:pt x="7187" y="7257"/>
                  <a:pt x="7187" y="7137"/>
                  <a:pt x="7112" y="7137"/>
                </a:cubicBezTo>
                <a:cubicBezTo>
                  <a:pt x="7110" y="7137"/>
                  <a:pt x="7108" y="7137"/>
                  <a:pt x="7106" y="7137"/>
                </a:cubicBezTo>
                <a:lnTo>
                  <a:pt x="7092" y="7137"/>
                </a:lnTo>
                <a:cubicBezTo>
                  <a:pt x="6960" y="7137"/>
                  <a:pt x="6833" y="7137"/>
                  <a:pt x="6700" y="7201"/>
                </a:cubicBezTo>
                <a:cubicBezTo>
                  <a:pt x="6647" y="7227"/>
                  <a:pt x="6594" y="7257"/>
                  <a:pt x="6541" y="7290"/>
                </a:cubicBezTo>
                <a:cubicBezTo>
                  <a:pt x="6471" y="7340"/>
                  <a:pt x="6395" y="7380"/>
                  <a:pt x="6312" y="7407"/>
                </a:cubicBezTo>
                <a:cubicBezTo>
                  <a:pt x="6288" y="7413"/>
                  <a:pt x="6262" y="7417"/>
                  <a:pt x="6235" y="7417"/>
                </a:cubicBezTo>
                <a:cubicBezTo>
                  <a:pt x="6230" y="7415"/>
                  <a:pt x="6224" y="7415"/>
                  <a:pt x="6218" y="7415"/>
                </a:cubicBezTo>
                <a:cubicBezTo>
                  <a:pt x="6208" y="7415"/>
                  <a:pt x="6197" y="7417"/>
                  <a:pt x="6189" y="7423"/>
                </a:cubicBezTo>
                <a:lnTo>
                  <a:pt x="6135" y="7423"/>
                </a:lnTo>
                <a:cubicBezTo>
                  <a:pt x="6086" y="7423"/>
                  <a:pt x="6039" y="7427"/>
                  <a:pt x="5989" y="7433"/>
                </a:cubicBezTo>
                <a:cubicBezTo>
                  <a:pt x="5880" y="7450"/>
                  <a:pt x="5770" y="7460"/>
                  <a:pt x="5660" y="7463"/>
                </a:cubicBezTo>
                <a:lnTo>
                  <a:pt x="5644" y="7463"/>
                </a:lnTo>
                <a:cubicBezTo>
                  <a:pt x="5647" y="7450"/>
                  <a:pt x="5654" y="7437"/>
                  <a:pt x="5660" y="7423"/>
                </a:cubicBezTo>
                <a:cubicBezTo>
                  <a:pt x="5700" y="7350"/>
                  <a:pt x="5747" y="7280"/>
                  <a:pt x="5800" y="7217"/>
                </a:cubicBezTo>
                <a:cubicBezTo>
                  <a:pt x="5880" y="7114"/>
                  <a:pt x="5943" y="7005"/>
                  <a:pt x="5986" y="6885"/>
                </a:cubicBezTo>
                <a:cubicBezTo>
                  <a:pt x="6006" y="6838"/>
                  <a:pt x="6019" y="6792"/>
                  <a:pt x="6036" y="6745"/>
                </a:cubicBezTo>
                <a:cubicBezTo>
                  <a:pt x="6099" y="6755"/>
                  <a:pt x="6159" y="6759"/>
                  <a:pt x="6222" y="6762"/>
                </a:cubicBezTo>
                <a:cubicBezTo>
                  <a:pt x="6265" y="6762"/>
                  <a:pt x="6305" y="6765"/>
                  <a:pt x="6348" y="6769"/>
                </a:cubicBezTo>
                <a:cubicBezTo>
                  <a:pt x="6391" y="6775"/>
                  <a:pt x="6434" y="6785"/>
                  <a:pt x="6474" y="6805"/>
                </a:cubicBezTo>
                <a:lnTo>
                  <a:pt x="6491" y="6808"/>
                </a:lnTo>
                <a:cubicBezTo>
                  <a:pt x="6498" y="6812"/>
                  <a:pt x="6504" y="6815"/>
                  <a:pt x="6511" y="6815"/>
                </a:cubicBezTo>
                <a:cubicBezTo>
                  <a:pt x="6554" y="6832"/>
                  <a:pt x="6597" y="6842"/>
                  <a:pt x="6641" y="6848"/>
                </a:cubicBezTo>
                <a:cubicBezTo>
                  <a:pt x="6677" y="6852"/>
                  <a:pt x="6710" y="6855"/>
                  <a:pt x="6740" y="6855"/>
                </a:cubicBezTo>
                <a:cubicBezTo>
                  <a:pt x="6847" y="6858"/>
                  <a:pt x="6940" y="6862"/>
                  <a:pt x="7023" y="6918"/>
                </a:cubicBezTo>
                <a:cubicBezTo>
                  <a:pt x="7049" y="6935"/>
                  <a:pt x="7069" y="6955"/>
                  <a:pt x="7089" y="6978"/>
                </a:cubicBezTo>
                <a:cubicBezTo>
                  <a:pt x="7106" y="6998"/>
                  <a:pt x="7126" y="7018"/>
                  <a:pt x="7146" y="7038"/>
                </a:cubicBezTo>
                <a:cubicBezTo>
                  <a:pt x="7213" y="7098"/>
                  <a:pt x="7297" y="7111"/>
                  <a:pt x="7378" y="7111"/>
                </a:cubicBezTo>
                <a:cubicBezTo>
                  <a:pt x="7409" y="7111"/>
                  <a:pt x="7439" y="7109"/>
                  <a:pt x="7468" y="7108"/>
                </a:cubicBezTo>
                <a:cubicBezTo>
                  <a:pt x="7497" y="7105"/>
                  <a:pt x="7525" y="7103"/>
                  <a:pt x="7551" y="7103"/>
                </a:cubicBezTo>
                <a:cubicBezTo>
                  <a:pt x="7599" y="7103"/>
                  <a:pt x="7641" y="7110"/>
                  <a:pt x="7671" y="7131"/>
                </a:cubicBezTo>
                <a:cubicBezTo>
                  <a:pt x="7681" y="7141"/>
                  <a:pt x="7694" y="7144"/>
                  <a:pt x="7707" y="7144"/>
                </a:cubicBezTo>
                <a:cubicBezTo>
                  <a:pt x="7764" y="7144"/>
                  <a:pt x="7787" y="7071"/>
                  <a:pt x="7741" y="7038"/>
                </a:cubicBezTo>
                <a:cubicBezTo>
                  <a:pt x="7682" y="6994"/>
                  <a:pt x="7610" y="6986"/>
                  <a:pt x="7539" y="6986"/>
                </a:cubicBezTo>
                <a:cubicBezTo>
                  <a:pt x="7513" y="6986"/>
                  <a:pt x="7487" y="6987"/>
                  <a:pt x="7461" y="6988"/>
                </a:cubicBezTo>
                <a:cubicBezTo>
                  <a:pt x="7433" y="6990"/>
                  <a:pt x="7405" y="6992"/>
                  <a:pt x="7379" y="6992"/>
                </a:cubicBezTo>
                <a:cubicBezTo>
                  <a:pt x="7318" y="6992"/>
                  <a:pt x="7265" y="6983"/>
                  <a:pt x="7225" y="6948"/>
                </a:cubicBezTo>
                <a:cubicBezTo>
                  <a:pt x="7209" y="6931"/>
                  <a:pt x="7192" y="6915"/>
                  <a:pt x="7179" y="6898"/>
                </a:cubicBezTo>
                <a:cubicBezTo>
                  <a:pt x="7152" y="6868"/>
                  <a:pt x="7122" y="6838"/>
                  <a:pt x="7089" y="6815"/>
                </a:cubicBezTo>
                <a:cubicBezTo>
                  <a:pt x="6976" y="6742"/>
                  <a:pt x="6860" y="6739"/>
                  <a:pt x="6747" y="6732"/>
                </a:cubicBezTo>
                <a:cubicBezTo>
                  <a:pt x="6717" y="6732"/>
                  <a:pt x="6684" y="6729"/>
                  <a:pt x="6654" y="6729"/>
                </a:cubicBezTo>
                <a:lnTo>
                  <a:pt x="6634" y="6725"/>
                </a:lnTo>
                <a:lnTo>
                  <a:pt x="6654" y="6705"/>
                </a:lnTo>
                <a:cubicBezTo>
                  <a:pt x="6704" y="6659"/>
                  <a:pt x="6750" y="6606"/>
                  <a:pt x="6793" y="6553"/>
                </a:cubicBezTo>
                <a:lnTo>
                  <a:pt x="6817" y="6519"/>
                </a:lnTo>
                <a:cubicBezTo>
                  <a:pt x="6870" y="6446"/>
                  <a:pt x="6923" y="6373"/>
                  <a:pt x="6983" y="6307"/>
                </a:cubicBezTo>
                <a:cubicBezTo>
                  <a:pt x="7119" y="6323"/>
                  <a:pt x="7255" y="6333"/>
                  <a:pt x="7392" y="6333"/>
                </a:cubicBezTo>
                <a:lnTo>
                  <a:pt x="7501" y="6333"/>
                </a:lnTo>
                <a:cubicBezTo>
                  <a:pt x="7591" y="6327"/>
                  <a:pt x="7694" y="6317"/>
                  <a:pt x="7774" y="6263"/>
                </a:cubicBezTo>
                <a:cubicBezTo>
                  <a:pt x="7870" y="6184"/>
                  <a:pt x="7957" y="6087"/>
                  <a:pt x="8026" y="5984"/>
                </a:cubicBezTo>
                <a:cubicBezTo>
                  <a:pt x="8049" y="5937"/>
                  <a:pt x="8010" y="5897"/>
                  <a:pt x="7971" y="5897"/>
                </a:cubicBezTo>
                <a:cubicBezTo>
                  <a:pt x="7952" y="5897"/>
                  <a:pt x="7933" y="5906"/>
                  <a:pt x="7920" y="5928"/>
                </a:cubicBezTo>
                <a:cubicBezTo>
                  <a:pt x="7860" y="6018"/>
                  <a:pt x="7787" y="6097"/>
                  <a:pt x="7704" y="6164"/>
                </a:cubicBezTo>
                <a:cubicBezTo>
                  <a:pt x="7651" y="6204"/>
                  <a:pt x="7571" y="6210"/>
                  <a:pt x="7498" y="6214"/>
                </a:cubicBezTo>
                <a:cubicBezTo>
                  <a:pt x="7466" y="6214"/>
                  <a:pt x="7434" y="6215"/>
                  <a:pt x="7401" y="6215"/>
                </a:cubicBezTo>
                <a:cubicBezTo>
                  <a:pt x="7297" y="6215"/>
                  <a:pt x="7193" y="6210"/>
                  <a:pt x="7089" y="6200"/>
                </a:cubicBezTo>
                <a:cubicBezTo>
                  <a:pt x="7112" y="6180"/>
                  <a:pt x="7132" y="6164"/>
                  <a:pt x="7156" y="6147"/>
                </a:cubicBezTo>
                <a:cubicBezTo>
                  <a:pt x="7222" y="6107"/>
                  <a:pt x="7292" y="6077"/>
                  <a:pt x="7365" y="6061"/>
                </a:cubicBezTo>
                <a:cubicBezTo>
                  <a:pt x="7425" y="6044"/>
                  <a:pt x="7485" y="6024"/>
                  <a:pt x="7541" y="5998"/>
                </a:cubicBezTo>
                <a:cubicBezTo>
                  <a:pt x="7714" y="5915"/>
                  <a:pt x="7857" y="5782"/>
                  <a:pt x="7957" y="5619"/>
                </a:cubicBezTo>
                <a:cubicBezTo>
                  <a:pt x="7981" y="5573"/>
                  <a:pt x="7941" y="5531"/>
                  <a:pt x="7902" y="5531"/>
                </a:cubicBezTo>
                <a:cubicBezTo>
                  <a:pt x="7883" y="5531"/>
                  <a:pt x="7865" y="5540"/>
                  <a:pt x="7853" y="5562"/>
                </a:cubicBezTo>
                <a:cubicBezTo>
                  <a:pt x="7764" y="5702"/>
                  <a:pt x="7641" y="5818"/>
                  <a:pt x="7491" y="5891"/>
                </a:cubicBezTo>
                <a:cubicBezTo>
                  <a:pt x="7438" y="5915"/>
                  <a:pt x="7385" y="5931"/>
                  <a:pt x="7332" y="5948"/>
                </a:cubicBezTo>
                <a:cubicBezTo>
                  <a:pt x="7245" y="5968"/>
                  <a:pt x="7162" y="6001"/>
                  <a:pt x="7086" y="6047"/>
                </a:cubicBezTo>
                <a:cubicBezTo>
                  <a:pt x="7033" y="6091"/>
                  <a:pt x="6979" y="6134"/>
                  <a:pt x="6933" y="6184"/>
                </a:cubicBezTo>
                <a:cubicBezTo>
                  <a:pt x="6903" y="6187"/>
                  <a:pt x="6880" y="6207"/>
                  <a:pt x="6876" y="6237"/>
                </a:cubicBezTo>
                <a:cubicBezTo>
                  <a:pt x="6876" y="6240"/>
                  <a:pt x="6876" y="6244"/>
                  <a:pt x="6876" y="6247"/>
                </a:cubicBezTo>
                <a:cubicBezTo>
                  <a:pt x="6820" y="6313"/>
                  <a:pt x="6770" y="6383"/>
                  <a:pt x="6720" y="6450"/>
                </a:cubicBezTo>
                <a:lnTo>
                  <a:pt x="6697" y="6483"/>
                </a:lnTo>
                <a:cubicBezTo>
                  <a:pt x="6660" y="6533"/>
                  <a:pt x="6617" y="6579"/>
                  <a:pt x="6571" y="6619"/>
                </a:cubicBezTo>
                <a:cubicBezTo>
                  <a:pt x="6547" y="6642"/>
                  <a:pt x="6528" y="6662"/>
                  <a:pt x="6504" y="6686"/>
                </a:cubicBezTo>
                <a:cubicBezTo>
                  <a:pt x="6458" y="6666"/>
                  <a:pt x="6408" y="6656"/>
                  <a:pt x="6358" y="6649"/>
                </a:cubicBezTo>
                <a:cubicBezTo>
                  <a:pt x="6312" y="6642"/>
                  <a:pt x="6268" y="6639"/>
                  <a:pt x="6225" y="6639"/>
                </a:cubicBezTo>
                <a:cubicBezTo>
                  <a:pt x="6172" y="6639"/>
                  <a:pt x="6122" y="6636"/>
                  <a:pt x="6072" y="6629"/>
                </a:cubicBezTo>
                <a:cubicBezTo>
                  <a:pt x="6082" y="6596"/>
                  <a:pt x="6096" y="6566"/>
                  <a:pt x="6112" y="6536"/>
                </a:cubicBezTo>
                <a:cubicBezTo>
                  <a:pt x="6149" y="6473"/>
                  <a:pt x="6192" y="6413"/>
                  <a:pt x="6245" y="6363"/>
                </a:cubicBezTo>
                <a:cubicBezTo>
                  <a:pt x="6285" y="6323"/>
                  <a:pt x="6318" y="6280"/>
                  <a:pt x="6351" y="6237"/>
                </a:cubicBezTo>
                <a:cubicBezTo>
                  <a:pt x="6478" y="6077"/>
                  <a:pt x="6587" y="5905"/>
                  <a:pt x="6680" y="5722"/>
                </a:cubicBezTo>
                <a:lnTo>
                  <a:pt x="6687" y="5722"/>
                </a:lnTo>
                <a:cubicBezTo>
                  <a:pt x="6740" y="5718"/>
                  <a:pt x="6790" y="5705"/>
                  <a:pt x="6837" y="5685"/>
                </a:cubicBezTo>
                <a:cubicBezTo>
                  <a:pt x="6867" y="5672"/>
                  <a:pt x="6893" y="5662"/>
                  <a:pt x="6923" y="5659"/>
                </a:cubicBezTo>
                <a:cubicBezTo>
                  <a:pt x="6945" y="5655"/>
                  <a:pt x="6966" y="5654"/>
                  <a:pt x="6988" y="5654"/>
                </a:cubicBezTo>
                <a:cubicBezTo>
                  <a:pt x="7009" y="5654"/>
                  <a:pt x="7031" y="5655"/>
                  <a:pt x="7053" y="5659"/>
                </a:cubicBezTo>
                <a:cubicBezTo>
                  <a:pt x="7079" y="5660"/>
                  <a:pt x="7106" y="5661"/>
                  <a:pt x="7132" y="5661"/>
                </a:cubicBezTo>
                <a:cubicBezTo>
                  <a:pt x="7158" y="5661"/>
                  <a:pt x="7184" y="5660"/>
                  <a:pt x="7209" y="5659"/>
                </a:cubicBezTo>
                <a:cubicBezTo>
                  <a:pt x="7348" y="5635"/>
                  <a:pt x="7481" y="5532"/>
                  <a:pt x="7588" y="5449"/>
                </a:cubicBezTo>
                <a:lnTo>
                  <a:pt x="7594" y="5446"/>
                </a:lnTo>
                <a:cubicBezTo>
                  <a:pt x="7614" y="5429"/>
                  <a:pt x="7641" y="5409"/>
                  <a:pt x="7671" y="5389"/>
                </a:cubicBezTo>
                <a:cubicBezTo>
                  <a:pt x="7804" y="5296"/>
                  <a:pt x="7970" y="5180"/>
                  <a:pt x="7990" y="5044"/>
                </a:cubicBezTo>
                <a:cubicBezTo>
                  <a:pt x="7997" y="5001"/>
                  <a:pt x="7964" y="4976"/>
                  <a:pt x="7930" y="4976"/>
                </a:cubicBezTo>
                <a:cubicBezTo>
                  <a:pt x="7905" y="4976"/>
                  <a:pt x="7879" y="4991"/>
                  <a:pt x="7873" y="5024"/>
                </a:cubicBezTo>
                <a:cubicBezTo>
                  <a:pt x="7860" y="5114"/>
                  <a:pt x="7704" y="5220"/>
                  <a:pt x="7601" y="5293"/>
                </a:cubicBezTo>
                <a:cubicBezTo>
                  <a:pt x="7571" y="5316"/>
                  <a:pt x="7544" y="5333"/>
                  <a:pt x="7521" y="5350"/>
                </a:cubicBezTo>
                <a:lnTo>
                  <a:pt x="7518" y="5356"/>
                </a:lnTo>
                <a:cubicBezTo>
                  <a:pt x="7421" y="5429"/>
                  <a:pt x="7299" y="5522"/>
                  <a:pt x="7192" y="5539"/>
                </a:cubicBezTo>
                <a:cubicBezTo>
                  <a:pt x="7171" y="5541"/>
                  <a:pt x="7149" y="5542"/>
                  <a:pt x="7127" y="5542"/>
                </a:cubicBezTo>
                <a:cubicBezTo>
                  <a:pt x="7105" y="5542"/>
                  <a:pt x="7083" y="5541"/>
                  <a:pt x="7059" y="5539"/>
                </a:cubicBezTo>
                <a:cubicBezTo>
                  <a:pt x="7034" y="5536"/>
                  <a:pt x="7009" y="5534"/>
                  <a:pt x="6984" y="5534"/>
                </a:cubicBezTo>
                <a:cubicBezTo>
                  <a:pt x="6959" y="5534"/>
                  <a:pt x="6933" y="5536"/>
                  <a:pt x="6906" y="5539"/>
                </a:cubicBezTo>
                <a:cubicBezTo>
                  <a:pt x="6870" y="5546"/>
                  <a:pt x="6830" y="5556"/>
                  <a:pt x="6797" y="5572"/>
                </a:cubicBezTo>
                <a:cubicBezTo>
                  <a:pt x="6773" y="5579"/>
                  <a:pt x="6757" y="5586"/>
                  <a:pt x="6737" y="5592"/>
                </a:cubicBezTo>
                <a:cubicBezTo>
                  <a:pt x="6817" y="5429"/>
                  <a:pt x="6946" y="5227"/>
                  <a:pt x="7039" y="5200"/>
                </a:cubicBezTo>
                <a:cubicBezTo>
                  <a:pt x="7104" y="5178"/>
                  <a:pt x="7086" y="5085"/>
                  <a:pt x="7024" y="5085"/>
                </a:cubicBezTo>
                <a:cubicBezTo>
                  <a:pt x="7020" y="5085"/>
                  <a:pt x="7015" y="5086"/>
                  <a:pt x="7009" y="5087"/>
                </a:cubicBezTo>
                <a:cubicBezTo>
                  <a:pt x="6797" y="5144"/>
                  <a:pt x="6604" y="5596"/>
                  <a:pt x="6597" y="5615"/>
                </a:cubicBezTo>
                <a:cubicBezTo>
                  <a:pt x="6518" y="5798"/>
                  <a:pt x="6395" y="5974"/>
                  <a:pt x="6255" y="6167"/>
                </a:cubicBezTo>
                <a:cubicBezTo>
                  <a:pt x="6245" y="6180"/>
                  <a:pt x="6232" y="6197"/>
                  <a:pt x="6218" y="6210"/>
                </a:cubicBezTo>
                <a:cubicBezTo>
                  <a:pt x="6235" y="6091"/>
                  <a:pt x="6245" y="5968"/>
                  <a:pt x="6245" y="5845"/>
                </a:cubicBezTo>
                <a:cubicBezTo>
                  <a:pt x="6242" y="5808"/>
                  <a:pt x="6213" y="5790"/>
                  <a:pt x="6185" y="5790"/>
                </a:cubicBezTo>
                <a:cubicBezTo>
                  <a:pt x="6157" y="5790"/>
                  <a:pt x="6129" y="5808"/>
                  <a:pt x="6125" y="5845"/>
                </a:cubicBezTo>
                <a:cubicBezTo>
                  <a:pt x="6125" y="6024"/>
                  <a:pt x="6105" y="6280"/>
                  <a:pt x="6049" y="6406"/>
                </a:cubicBezTo>
                <a:cubicBezTo>
                  <a:pt x="6032" y="6430"/>
                  <a:pt x="6019" y="6456"/>
                  <a:pt x="6006" y="6479"/>
                </a:cubicBezTo>
                <a:cubicBezTo>
                  <a:pt x="5973" y="6549"/>
                  <a:pt x="5946" y="6619"/>
                  <a:pt x="5926" y="6689"/>
                </a:cubicBezTo>
                <a:cubicBezTo>
                  <a:pt x="5909" y="6739"/>
                  <a:pt x="5893" y="6785"/>
                  <a:pt x="5876" y="6832"/>
                </a:cubicBezTo>
                <a:cubicBezTo>
                  <a:pt x="5836" y="6941"/>
                  <a:pt x="5776" y="7044"/>
                  <a:pt x="5703" y="7137"/>
                </a:cubicBezTo>
                <a:cubicBezTo>
                  <a:pt x="5647" y="7207"/>
                  <a:pt x="5597" y="7284"/>
                  <a:pt x="5551" y="7363"/>
                </a:cubicBezTo>
                <a:cubicBezTo>
                  <a:pt x="5541" y="7387"/>
                  <a:pt x="5531" y="7410"/>
                  <a:pt x="5524" y="7433"/>
                </a:cubicBezTo>
                <a:cubicBezTo>
                  <a:pt x="5521" y="7447"/>
                  <a:pt x="5517" y="7457"/>
                  <a:pt x="5511" y="7470"/>
                </a:cubicBezTo>
                <a:cubicBezTo>
                  <a:pt x="5361" y="7490"/>
                  <a:pt x="5218" y="7543"/>
                  <a:pt x="5089" y="7619"/>
                </a:cubicBezTo>
                <a:cubicBezTo>
                  <a:pt x="4952" y="7702"/>
                  <a:pt x="4823" y="7792"/>
                  <a:pt x="4700" y="7892"/>
                </a:cubicBezTo>
                <a:lnTo>
                  <a:pt x="4577" y="7988"/>
                </a:lnTo>
                <a:lnTo>
                  <a:pt x="4530" y="8021"/>
                </a:lnTo>
                <a:cubicBezTo>
                  <a:pt x="4557" y="7982"/>
                  <a:pt x="4583" y="7938"/>
                  <a:pt x="4607" y="7895"/>
                </a:cubicBezTo>
                <a:cubicBezTo>
                  <a:pt x="4660" y="7815"/>
                  <a:pt x="4723" y="7739"/>
                  <a:pt x="4789" y="7676"/>
                </a:cubicBezTo>
                <a:lnTo>
                  <a:pt x="4813" y="7653"/>
                </a:lnTo>
                <a:cubicBezTo>
                  <a:pt x="4819" y="7649"/>
                  <a:pt x="4826" y="7639"/>
                  <a:pt x="4833" y="7633"/>
                </a:cubicBezTo>
                <a:lnTo>
                  <a:pt x="4843" y="7623"/>
                </a:lnTo>
                <a:cubicBezTo>
                  <a:pt x="4893" y="7573"/>
                  <a:pt x="4949" y="7530"/>
                  <a:pt x="5006" y="7490"/>
                </a:cubicBezTo>
                <a:cubicBezTo>
                  <a:pt x="5115" y="7410"/>
                  <a:pt x="5231" y="7330"/>
                  <a:pt x="5281" y="7224"/>
                </a:cubicBezTo>
                <a:cubicBezTo>
                  <a:pt x="5299" y="7178"/>
                  <a:pt x="5261" y="7142"/>
                  <a:pt x="5223" y="7142"/>
                </a:cubicBezTo>
                <a:cubicBezTo>
                  <a:pt x="5204" y="7142"/>
                  <a:pt x="5184" y="7151"/>
                  <a:pt x="5172" y="7174"/>
                </a:cubicBezTo>
                <a:cubicBezTo>
                  <a:pt x="5135" y="7250"/>
                  <a:pt x="5035" y="7324"/>
                  <a:pt x="4936" y="7393"/>
                </a:cubicBezTo>
                <a:lnTo>
                  <a:pt x="4873" y="7440"/>
                </a:lnTo>
                <a:cubicBezTo>
                  <a:pt x="4879" y="7420"/>
                  <a:pt x="4886" y="7400"/>
                  <a:pt x="4893" y="7377"/>
                </a:cubicBezTo>
                <a:cubicBezTo>
                  <a:pt x="4909" y="7334"/>
                  <a:pt x="4922" y="7290"/>
                  <a:pt x="4936" y="7244"/>
                </a:cubicBezTo>
                <a:cubicBezTo>
                  <a:pt x="4966" y="7131"/>
                  <a:pt x="5006" y="7101"/>
                  <a:pt x="5099" y="7034"/>
                </a:cubicBezTo>
                <a:lnTo>
                  <a:pt x="5125" y="7018"/>
                </a:lnTo>
                <a:cubicBezTo>
                  <a:pt x="5305" y="6892"/>
                  <a:pt x="5447" y="6695"/>
                  <a:pt x="5577" y="6509"/>
                </a:cubicBezTo>
                <a:cubicBezTo>
                  <a:pt x="5717" y="6317"/>
                  <a:pt x="5836" y="6114"/>
                  <a:pt x="5943" y="5901"/>
                </a:cubicBezTo>
                <a:cubicBezTo>
                  <a:pt x="6039" y="5705"/>
                  <a:pt x="6155" y="5516"/>
                  <a:pt x="6345" y="5443"/>
                </a:cubicBezTo>
                <a:cubicBezTo>
                  <a:pt x="6405" y="5415"/>
                  <a:pt x="6378" y="5330"/>
                  <a:pt x="6320" y="5330"/>
                </a:cubicBezTo>
                <a:cubicBezTo>
                  <a:pt x="6314" y="5330"/>
                  <a:pt x="6308" y="5331"/>
                  <a:pt x="6302" y="5333"/>
                </a:cubicBezTo>
                <a:cubicBezTo>
                  <a:pt x="6076" y="5419"/>
                  <a:pt x="5946" y="5632"/>
                  <a:pt x="5840" y="5848"/>
                </a:cubicBezTo>
                <a:cubicBezTo>
                  <a:pt x="5757" y="6008"/>
                  <a:pt x="5667" y="6164"/>
                  <a:pt x="5570" y="6310"/>
                </a:cubicBezTo>
                <a:cubicBezTo>
                  <a:pt x="5564" y="6214"/>
                  <a:pt x="5564" y="6114"/>
                  <a:pt x="5570" y="6018"/>
                </a:cubicBezTo>
                <a:cubicBezTo>
                  <a:pt x="5580" y="5915"/>
                  <a:pt x="5634" y="5828"/>
                  <a:pt x="5690" y="5738"/>
                </a:cubicBezTo>
                <a:cubicBezTo>
                  <a:pt x="5720" y="5692"/>
                  <a:pt x="5747" y="5642"/>
                  <a:pt x="5773" y="5592"/>
                </a:cubicBezTo>
                <a:cubicBezTo>
                  <a:pt x="5793" y="5546"/>
                  <a:pt x="5754" y="5508"/>
                  <a:pt x="5715" y="5508"/>
                </a:cubicBezTo>
                <a:cubicBezTo>
                  <a:pt x="5696" y="5508"/>
                  <a:pt x="5678" y="5517"/>
                  <a:pt x="5667" y="5539"/>
                </a:cubicBezTo>
                <a:cubicBezTo>
                  <a:pt x="5644" y="5589"/>
                  <a:pt x="5617" y="5632"/>
                  <a:pt x="5587" y="5679"/>
                </a:cubicBezTo>
                <a:cubicBezTo>
                  <a:pt x="5527" y="5775"/>
                  <a:pt x="5464" y="5875"/>
                  <a:pt x="5454" y="6004"/>
                </a:cubicBezTo>
                <a:cubicBezTo>
                  <a:pt x="5444" y="6107"/>
                  <a:pt x="5444" y="6214"/>
                  <a:pt x="5451" y="6317"/>
                </a:cubicBezTo>
                <a:cubicBezTo>
                  <a:pt x="5454" y="6366"/>
                  <a:pt x="5454" y="6416"/>
                  <a:pt x="5454" y="6466"/>
                </a:cubicBezTo>
                <a:cubicBezTo>
                  <a:pt x="5454" y="6470"/>
                  <a:pt x="5454" y="6473"/>
                  <a:pt x="5454" y="6476"/>
                </a:cubicBezTo>
                <a:cubicBezTo>
                  <a:pt x="5338" y="6646"/>
                  <a:pt x="5208" y="6812"/>
                  <a:pt x="5055" y="6921"/>
                </a:cubicBezTo>
                <a:lnTo>
                  <a:pt x="5032" y="6938"/>
                </a:lnTo>
                <a:cubicBezTo>
                  <a:pt x="4932" y="7008"/>
                  <a:pt x="4859" y="7058"/>
                  <a:pt x="4819" y="7211"/>
                </a:cubicBezTo>
                <a:cubicBezTo>
                  <a:pt x="4809" y="7254"/>
                  <a:pt x="4796" y="7290"/>
                  <a:pt x="4783" y="7337"/>
                </a:cubicBezTo>
                <a:cubicBezTo>
                  <a:pt x="4766" y="7387"/>
                  <a:pt x="4750" y="7437"/>
                  <a:pt x="4736" y="7490"/>
                </a:cubicBezTo>
                <a:cubicBezTo>
                  <a:pt x="4733" y="7510"/>
                  <a:pt x="4730" y="7526"/>
                  <a:pt x="4730" y="7546"/>
                </a:cubicBezTo>
                <a:lnTo>
                  <a:pt x="4730" y="7566"/>
                </a:lnTo>
                <a:lnTo>
                  <a:pt x="4706" y="7589"/>
                </a:lnTo>
                <a:cubicBezTo>
                  <a:pt x="4630" y="7663"/>
                  <a:pt x="4564" y="7742"/>
                  <a:pt x="4507" y="7832"/>
                </a:cubicBezTo>
                <a:cubicBezTo>
                  <a:pt x="4421" y="7975"/>
                  <a:pt x="4328" y="8108"/>
                  <a:pt x="4225" y="8237"/>
                </a:cubicBezTo>
                <a:lnTo>
                  <a:pt x="4215" y="8244"/>
                </a:lnTo>
                <a:cubicBezTo>
                  <a:pt x="4205" y="8251"/>
                  <a:pt x="4195" y="8264"/>
                  <a:pt x="4191" y="8277"/>
                </a:cubicBezTo>
                <a:cubicBezTo>
                  <a:pt x="4171" y="8304"/>
                  <a:pt x="4151" y="8331"/>
                  <a:pt x="4131" y="8360"/>
                </a:cubicBezTo>
                <a:cubicBezTo>
                  <a:pt x="4082" y="8430"/>
                  <a:pt x="4028" y="8497"/>
                  <a:pt x="3969" y="8560"/>
                </a:cubicBezTo>
                <a:cubicBezTo>
                  <a:pt x="4005" y="8370"/>
                  <a:pt x="4038" y="8171"/>
                  <a:pt x="4068" y="7958"/>
                </a:cubicBezTo>
                <a:cubicBezTo>
                  <a:pt x="4168" y="7835"/>
                  <a:pt x="4235" y="7679"/>
                  <a:pt x="4301" y="7530"/>
                </a:cubicBezTo>
                <a:cubicBezTo>
                  <a:pt x="4324" y="7476"/>
                  <a:pt x="4348" y="7427"/>
                  <a:pt x="4371" y="7380"/>
                </a:cubicBezTo>
                <a:lnTo>
                  <a:pt x="4384" y="7347"/>
                </a:lnTo>
                <a:cubicBezTo>
                  <a:pt x="4434" y="7257"/>
                  <a:pt x="4470" y="7161"/>
                  <a:pt x="4497" y="7061"/>
                </a:cubicBezTo>
                <a:cubicBezTo>
                  <a:pt x="4713" y="6991"/>
                  <a:pt x="4893" y="6742"/>
                  <a:pt x="4982" y="6596"/>
                </a:cubicBezTo>
                <a:cubicBezTo>
                  <a:pt x="5015" y="6543"/>
                  <a:pt x="5052" y="6496"/>
                  <a:pt x="5089" y="6443"/>
                </a:cubicBezTo>
                <a:cubicBezTo>
                  <a:pt x="5155" y="6357"/>
                  <a:pt x="5215" y="6263"/>
                  <a:pt x="5261" y="6164"/>
                </a:cubicBezTo>
                <a:cubicBezTo>
                  <a:pt x="5287" y="6115"/>
                  <a:pt x="5247" y="6075"/>
                  <a:pt x="5207" y="6075"/>
                </a:cubicBezTo>
                <a:cubicBezTo>
                  <a:pt x="5185" y="6075"/>
                  <a:pt x="5162" y="6088"/>
                  <a:pt x="5152" y="6117"/>
                </a:cubicBezTo>
                <a:cubicBezTo>
                  <a:pt x="5109" y="6207"/>
                  <a:pt x="5055" y="6293"/>
                  <a:pt x="4992" y="6373"/>
                </a:cubicBezTo>
                <a:cubicBezTo>
                  <a:pt x="4956" y="6426"/>
                  <a:pt x="4916" y="6479"/>
                  <a:pt x="4883" y="6533"/>
                </a:cubicBezTo>
                <a:cubicBezTo>
                  <a:pt x="4823" y="6629"/>
                  <a:pt x="4680" y="6845"/>
                  <a:pt x="4514" y="6928"/>
                </a:cubicBezTo>
                <a:cubicBezTo>
                  <a:pt x="4510" y="6898"/>
                  <a:pt x="4510" y="6872"/>
                  <a:pt x="4507" y="6845"/>
                </a:cubicBezTo>
                <a:cubicBezTo>
                  <a:pt x="4500" y="6795"/>
                  <a:pt x="4500" y="6745"/>
                  <a:pt x="4507" y="6692"/>
                </a:cubicBezTo>
                <a:cubicBezTo>
                  <a:pt x="4530" y="6546"/>
                  <a:pt x="4653" y="6403"/>
                  <a:pt x="4770" y="6267"/>
                </a:cubicBezTo>
                <a:cubicBezTo>
                  <a:pt x="4823" y="6200"/>
                  <a:pt x="4876" y="6141"/>
                  <a:pt x="4919" y="6077"/>
                </a:cubicBezTo>
                <a:cubicBezTo>
                  <a:pt x="4936" y="6051"/>
                  <a:pt x="4956" y="6024"/>
                  <a:pt x="4976" y="5994"/>
                </a:cubicBezTo>
                <a:cubicBezTo>
                  <a:pt x="5039" y="5911"/>
                  <a:pt x="5095" y="5821"/>
                  <a:pt x="5142" y="5725"/>
                </a:cubicBezTo>
                <a:cubicBezTo>
                  <a:pt x="5225" y="5649"/>
                  <a:pt x="5315" y="5576"/>
                  <a:pt x="5411" y="5512"/>
                </a:cubicBezTo>
                <a:cubicBezTo>
                  <a:pt x="5477" y="5469"/>
                  <a:pt x="5541" y="5423"/>
                  <a:pt x="5600" y="5373"/>
                </a:cubicBezTo>
                <a:cubicBezTo>
                  <a:pt x="5667" y="5316"/>
                  <a:pt x="5737" y="5267"/>
                  <a:pt x="5810" y="5220"/>
                </a:cubicBezTo>
                <a:lnTo>
                  <a:pt x="5820" y="5220"/>
                </a:lnTo>
                <a:cubicBezTo>
                  <a:pt x="5840" y="5220"/>
                  <a:pt x="5856" y="5210"/>
                  <a:pt x="5870" y="5193"/>
                </a:cubicBezTo>
                <a:lnTo>
                  <a:pt x="5876" y="5183"/>
                </a:lnTo>
                <a:cubicBezTo>
                  <a:pt x="5973" y="5134"/>
                  <a:pt x="6082" y="5110"/>
                  <a:pt x="6192" y="5110"/>
                </a:cubicBezTo>
                <a:cubicBezTo>
                  <a:pt x="6228" y="5110"/>
                  <a:pt x="6265" y="5110"/>
                  <a:pt x="6298" y="5107"/>
                </a:cubicBezTo>
                <a:cubicBezTo>
                  <a:pt x="6302" y="5110"/>
                  <a:pt x="6308" y="5110"/>
                  <a:pt x="6315" y="5110"/>
                </a:cubicBezTo>
                <a:cubicBezTo>
                  <a:pt x="6321" y="5110"/>
                  <a:pt x="6331" y="5110"/>
                  <a:pt x="6338" y="5104"/>
                </a:cubicBezTo>
                <a:cubicBezTo>
                  <a:pt x="6431" y="5097"/>
                  <a:pt x="6521" y="5077"/>
                  <a:pt x="6607" y="5051"/>
                </a:cubicBezTo>
                <a:cubicBezTo>
                  <a:pt x="6664" y="5031"/>
                  <a:pt x="6724" y="5007"/>
                  <a:pt x="6780" y="4987"/>
                </a:cubicBezTo>
                <a:cubicBezTo>
                  <a:pt x="6857" y="4954"/>
                  <a:pt x="6936" y="4928"/>
                  <a:pt x="7016" y="4904"/>
                </a:cubicBezTo>
                <a:cubicBezTo>
                  <a:pt x="7172" y="4868"/>
                  <a:pt x="7332" y="4844"/>
                  <a:pt x="7495" y="4834"/>
                </a:cubicBezTo>
                <a:cubicBezTo>
                  <a:pt x="7521" y="4834"/>
                  <a:pt x="7561" y="4834"/>
                  <a:pt x="7604" y="4838"/>
                </a:cubicBezTo>
                <a:cubicBezTo>
                  <a:pt x="7647" y="4840"/>
                  <a:pt x="7692" y="4842"/>
                  <a:pt x="7736" y="4842"/>
                </a:cubicBezTo>
                <a:cubicBezTo>
                  <a:pt x="7841" y="4842"/>
                  <a:pt x="7941" y="4831"/>
                  <a:pt x="8000" y="4781"/>
                </a:cubicBezTo>
                <a:cubicBezTo>
                  <a:pt x="8050" y="4742"/>
                  <a:pt x="8012" y="4677"/>
                  <a:pt x="7964" y="4677"/>
                </a:cubicBezTo>
                <a:cubicBezTo>
                  <a:pt x="7952" y="4677"/>
                  <a:pt x="7939" y="4681"/>
                  <a:pt x="7927" y="4692"/>
                </a:cubicBezTo>
                <a:cubicBezTo>
                  <a:pt x="7896" y="4716"/>
                  <a:pt x="7820" y="4723"/>
                  <a:pt x="7743" y="4723"/>
                </a:cubicBezTo>
                <a:cubicBezTo>
                  <a:pt x="7696" y="4723"/>
                  <a:pt x="7649" y="4721"/>
                  <a:pt x="7611" y="4718"/>
                </a:cubicBezTo>
                <a:cubicBezTo>
                  <a:pt x="7561" y="4715"/>
                  <a:pt x="7518" y="4715"/>
                  <a:pt x="7485" y="4715"/>
                </a:cubicBezTo>
                <a:cubicBezTo>
                  <a:pt x="7372" y="4725"/>
                  <a:pt x="7259" y="4738"/>
                  <a:pt x="7146" y="4758"/>
                </a:cubicBezTo>
                <a:cubicBezTo>
                  <a:pt x="7205" y="4708"/>
                  <a:pt x="7269" y="4665"/>
                  <a:pt x="7335" y="4632"/>
                </a:cubicBezTo>
                <a:cubicBezTo>
                  <a:pt x="7395" y="4602"/>
                  <a:pt x="7458" y="4579"/>
                  <a:pt x="7518" y="4559"/>
                </a:cubicBezTo>
                <a:cubicBezTo>
                  <a:pt x="7561" y="4542"/>
                  <a:pt x="7601" y="4525"/>
                  <a:pt x="7644" y="4509"/>
                </a:cubicBezTo>
                <a:cubicBezTo>
                  <a:pt x="7707" y="4482"/>
                  <a:pt x="7767" y="4446"/>
                  <a:pt x="7824" y="4402"/>
                </a:cubicBezTo>
                <a:cubicBezTo>
                  <a:pt x="7860" y="4373"/>
                  <a:pt x="7900" y="4349"/>
                  <a:pt x="7940" y="4326"/>
                </a:cubicBezTo>
                <a:cubicBezTo>
                  <a:pt x="8000" y="4295"/>
                  <a:pt x="7969" y="4212"/>
                  <a:pt x="7915" y="4212"/>
                </a:cubicBezTo>
                <a:cubicBezTo>
                  <a:pt x="7906" y="4212"/>
                  <a:pt x="7897" y="4214"/>
                  <a:pt x="7887" y="4220"/>
                </a:cubicBezTo>
                <a:cubicBezTo>
                  <a:pt x="7840" y="4246"/>
                  <a:pt x="7797" y="4273"/>
                  <a:pt x="7754" y="4303"/>
                </a:cubicBezTo>
                <a:cubicBezTo>
                  <a:pt x="7707" y="4343"/>
                  <a:pt x="7654" y="4373"/>
                  <a:pt x="7598" y="4399"/>
                </a:cubicBezTo>
                <a:cubicBezTo>
                  <a:pt x="7561" y="4416"/>
                  <a:pt x="7521" y="4429"/>
                  <a:pt x="7481" y="4442"/>
                </a:cubicBezTo>
                <a:cubicBezTo>
                  <a:pt x="7415" y="4466"/>
                  <a:pt x="7348" y="4492"/>
                  <a:pt x="7285" y="4522"/>
                </a:cubicBezTo>
                <a:cubicBezTo>
                  <a:pt x="7139" y="4595"/>
                  <a:pt x="7036" y="4692"/>
                  <a:pt x="6930" y="4795"/>
                </a:cubicBezTo>
                <a:lnTo>
                  <a:pt x="6916" y="4808"/>
                </a:lnTo>
                <a:cubicBezTo>
                  <a:pt x="6857" y="4828"/>
                  <a:pt x="6790" y="4851"/>
                  <a:pt x="6737" y="4874"/>
                </a:cubicBezTo>
                <a:cubicBezTo>
                  <a:pt x="6680" y="4894"/>
                  <a:pt x="6624" y="4918"/>
                  <a:pt x="6571" y="4934"/>
                </a:cubicBezTo>
                <a:cubicBezTo>
                  <a:pt x="6524" y="4951"/>
                  <a:pt x="6478" y="4961"/>
                  <a:pt x="6431" y="4971"/>
                </a:cubicBezTo>
                <a:cubicBezTo>
                  <a:pt x="6458" y="4938"/>
                  <a:pt x="6484" y="4911"/>
                  <a:pt x="6518" y="4874"/>
                </a:cubicBezTo>
                <a:cubicBezTo>
                  <a:pt x="6554" y="4838"/>
                  <a:pt x="6587" y="4805"/>
                  <a:pt x="6614" y="4768"/>
                </a:cubicBezTo>
                <a:cubicBezTo>
                  <a:pt x="6700" y="4648"/>
                  <a:pt x="6810" y="4542"/>
                  <a:pt x="6933" y="4459"/>
                </a:cubicBezTo>
                <a:cubicBezTo>
                  <a:pt x="7029" y="4409"/>
                  <a:pt x="7132" y="4373"/>
                  <a:pt x="7242" y="4353"/>
                </a:cubicBezTo>
                <a:cubicBezTo>
                  <a:pt x="7292" y="4339"/>
                  <a:pt x="7342" y="4326"/>
                  <a:pt x="7392" y="4309"/>
                </a:cubicBezTo>
                <a:cubicBezTo>
                  <a:pt x="7561" y="4256"/>
                  <a:pt x="7707" y="4163"/>
                  <a:pt x="7850" y="4073"/>
                </a:cubicBezTo>
                <a:lnTo>
                  <a:pt x="7913" y="4034"/>
                </a:lnTo>
                <a:cubicBezTo>
                  <a:pt x="7969" y="4000"/>
                  <a:pt x="7934" y="3924"/>
                  <a:pt x="7883" y="3924"/>
                </a:cubicBezTo>
                <a:cubicBezTo>
                  <a:pt x="7872" y="3924"/>
                  <a:pt x="7861" y="3927"/>
                  <a:pt x="7850" y="3934"/>
                </a:cubicBezTo>
                <a:lnTo>
                  <a:pt x="7787" y="3974"/>
                </a:lnTo>
                <a:cubicBezTo>
                  <a:pt x="7651" y="4060"/>
                  <a:pt x="7508" y="4150"/>
                  <a:pt x="7355" y="4200"/>
                </a:cubicBezTo>
                <a:cubicBezTo>
                  <a:pt x="7308" y="4213"/>
                  <a:pt x="7259" y="4226"/>
                  <a:pt x="7212" y="4236"/>
                </a:cubicBezTo>
                <a:cubicBezTo>
                  <a:pt x="7092" y="4263"/>
                  <a:pt x="6979" y="4303"/>
                  <a:pt x="6873" y="4359"/>
                </a:cubicBezTo>
                <a:cubicBezTo>
                  <a:pt x="6737" y="4449"/>
                  <a:pt x="6617" y="4565"/>
                  <a:pt x="6521" y="4698"/>
                </a:cubicBezTo>
                <a:cubicBezTo>
                  <a:pt x="6494" y="4728"/>
                  <a:pt x="6464" y="4761"/>
                  <a:pt x="6431" y="4795"/>
                </a:cubicBezTo>
                <a:cubicBezTo>
                  <a:pt x="6371" y="4854"/>
                  <a:pt x="6318" y="4918"/>
                  <a:pt x="6275" y="4991"/>
                </a:cubicBezTo>
                <a:cubicBezTo>
                  <a:pt x="6248" y="4994"/>
                  <a:pt x="6222" y="4994"/>
                  <a:pt x="6189" y="4994"/>
                </a:cubicBezTo>
                <a:cubicBezTo>
                  <a:pt x="6112" y="4994"/>
                  <a:pt x="6036" y="5004"/>
                  <a:pt x="5963" y="5024"/>
                </a:cubicBezTo>
                <a:cubicBezTo>
                  <a:pt x="6009" y="4911"/>
                  <a:pt x="6052" y="4795"/>
                  <a:pt x="6086" y="4675"/>
                </a:cubicBezTo>
                <a:lnTo>
                  <a:pt x="6089" y="4668"/>
                </a:lnTo>
                <a:cubicBezTo>
                  <a:pt x="6119" y="4562"/>
                  <a:pt x="6155" y="4452"/>
                  <a:pt x="6232" y="4386"/>
                </a:cubicBezTo>
                <a:cubicBezTo>
                  <a:pt x="6272" y="4356"/>
                  <a:pt x="6315" y="4336"/>
                  <a:pt x="6365" y="4323"/>
                </a:cubicBezTo>
                <a:cubicBezTo>
                  <a:pt x="6411" y="4309"/>
                  <a:pt x="6458" y="4289"/>
                  <a:pt x="6501" y="4263"/>
                </a:cubicBezTo>
                <a:cubicBezTo>
                  <a:pt x="6571" y="4210"/>
                  <a:pt x="6627" y="4140"/>
                  <a:pt x="6667" y="4060"/>
                </a:cubicBezTo>
                <a:cubicBezTo>
                  <a:pt x="6680" y="4037"/>
                  <a:pt x="6697" y="4010"/>
                  <a:pt x="6714" y="3984"/>
                </a:cubicBezTo>
                <a:cubicBezTo>
                  <a:pt x="6787" y="3884"/>
                  <a:pt x="6910" y="3801"/>
                  <a:pt x="7023" y="3728"/>
                </a:cubicBezTo>
                <a:lnTo>
                  <a:pt x="7059" y="3705"/>
                </a:lnTo>
                <a:cubicBezTo>
                  <a:pt x="7132" y="3658"/>
                  <a:pt x="7215" y="3651"/>
                  <a:pt x="7312" y="3645"/>
                </a:cubicBezTo>
                <a:lnTo>
                  <a:pt x="7385" y="3641"/>
                </a:lnTo>
                <a:cubicBezTo>
                  <a:pt x="7415" y="3638"/>
                  <a:pt x="7445" y="3635"/>
                  <a:pt x="7475" y="3635"/>
                </a:cubicBezTo>
                <a:cubicBezTo>
                  <a:pt x="7518" y="3631"/>
                  <a:pt x="7564" y="3628"/>
                  <a:pt x="7608" y="3622"/>
                </a:cubicBezTo>
                <a:cubicBezTo>
                  <a:pt x="7641" y="3618"/>
                  <a:pt x="7671" y="3608"/>
                  <a:pt x="7701" y="3598"/>
                </a:cubicBezTo>
                <a:cubicBezTo>
                  <a:pt x="7727" y="3588"/>
                  <a:pt x="7757" y="3582"/>
                  <a:pt x="7787" y="3582"/>
                </a:cubicBezTo>
                <a:cubicBezTo>
                  <a:pt x="7788" y="3582"/>
                  <a:pt x="7789" y="3582"/>
                  <a:pt x="7790" y="3582"/>
                </a:cubicBezTo>
                <a:cubicBezTo>
                  <a:pt x="7867" y="3582"/>
                  <a:pt x="7876" y="3469"/>
                  <a:pt x="7797" y="3462"/>
                </a:cubicBezTo>
                <a:cubicBezTo>
                  <a:pt x="7750" y="3462"/>
                  <a:pt x="7707" y="3469"/>
                  <a:pt x="7664" y="3485"/>
                </a:cubicBezTo>
                <a:cubicBezTo>
                  <a:pt x="7641" y="3495"/>
                  <a:pt x="7618" y="3502"/>
                  <a:pt x="7594" y="3505"/>
                </a:cubicBezTo>
                <a:cubicBezTo>
                  <a:pt x="7551" y="3509"/>
                  <a:pt x="7508" y="3512"/>
                  <a:pt x="7468" y="3515"/>
                </a:cubicBezTo>
                <a:lnTo>
                  <a:pt x="7375" y="3522"/>
                </a:lnTo>
                <a:cubicBezTo>
                  <a:pt x="7352" y="3525"/>
                  <a:pt x="7328" y="3528"/>
                  <a:pt x="7305" y="3528"/>
                </a:cubicBezTo>
                <a:cubicBezTo>
                  <a:pt x="7199" y="3535"/>
                  <a:pt x="7092" y="3542"/>
                  <a:pt x="6993" y="3608"/>
                </a:cubicBezTo>
                <a:lnTo>
                  <a:pt x="6956" y="3628"/>
                </a:lnTo>
                <a:cubicBezTo>
                  <a:pt x="6837" y="3708"/>
                  <a:pt x="6700" y="3794"/>
                  <a:pt x="6617" y="3917"/>
                </a:cubicBezTo>
                <a:cubicBezTo>
                  <a:pt x="6597" y="3944"/>
                  <a:pt x="6581" y="3970"/>
                  <a:pt x="6564" y="4000"/>
                </a:cubicBezTo>
                <a:cubicBezTo>
                  <a:pt x="6534" y="4064"/>
                  <a:pt x="6488" y="4120"/>
                  <a:pt x="6431" y="4163"/>
                </a:cubicBezTo>
                <a:cubicBezTo>
                  <a:pt x="6398" y="4183"/>
                  <a:pt x="6365" y="4200"/>
                  <a:pt x="6325" y="4210"/>
                </a:cubicBezTo>
                <a:cubicBezTo>
                  <a:pt x="6292" y="4220"/>
                  <a:pt x="6255" y="4233"/>
                  <a:pt x="6222" y="4250"/>
                </a:cubicBezTo>
                <a:cubicBezTo>
                  <a:pt x="6225" y="4143"/>
                  <a:pt x="6235" y="4040"/>
                  <a:pt x="6242" y="3937"/>
                </a:cubicBezTo>
                <a:cubicBezTo>
                  <a:pt x="6252" y="3808"/>
                  <a:pt x="6262" y="3675"/>
                  <a:pt x="6262" y="3538"/>
                </a:cubicBezTo>
                <a:cubicBezTo>
                  <a:pt x="6268" y="3499"/>
                  <a:pt x="6305" y="3406"/>
                  <a:pt x="6444" y="3190"/>
                </a:cubicBezTo>
                <a:cubicBezTo>
                  <a:pt x="6468" y="3156"/>
                  <a:pt x="6491" y="3126"/>
                  <a:pt x="6511" y="3096"/>
                </a:cubicBezTo>
                <a:cubicBezTo>
                  <a:pt x="6567" y="3030"/>
                  <a:pt x="6611" y="2957"/>
                  <a:pt x="6641" y="2877"/>
                </a:cubicBezTo>
                <a:lnTo>
                  <a:pt x="6647" y="2877"/>
                </a:lnTo>
                <a:cubicBezTo>
                  <a:pt x="6694" y="2861"/>
                  <a:pt x="6744" y="2851"/>
                  <a:pt x="6790" y="2844"/>
                </a:cubicBezTo>
                <a:cubicBezTo>
                  <a:pt x="6857" y="2837"/>
                  <a:pt x="6923" y="2824"/>
                  <a:pt x="6983" y="2801"/>
                </a:cubicBezTo>
                <a:cubicBezTo>
                  <a:pt x="7212" y="2704"/>
                  <a:pt x="7335" y="2615"/>
                  <a:pt x="7365" y="2522"/>
                </a:cubicBezTo>
                <a:cubicBezTo>
                  <a:pt x="7375" y="2479"/>
                  <a:pt x="7340" y="2450"/>
                  <a:pt x="7306" y="2450"/>
                </a:cubicBezTo>
                <a:cubicBezTo>
                  <a:pt x="7284" y="2450"/>
                  <a:pt x="7262" y="2461"/>
                  <a:pt x="7252" y="2488"/>
                </a:cubicBezTo>
                <a:cubicBezTo>
                  <a:pt x="7245" y="2508"/>
                  <a:pt x="7205" y="2578"/>
                  <a:pt x="6940" y="2691"/>
                </a:cubicBezTo>
                <a:cubicBezTo>
                  <a:pt x="6883" y="2711"/>
                  <a:pt x="6830" y="2721"/>
                  <a:pt x="6773" y="2728"/>
                </a:cubicBezTo>
                <a:cubicBezTo>
                  <a:pt x="6740" y="2734"/>
                  <a:pt x="6707" y="2738"/>
                  <a:pt x="6674" y="2744"/>
                </a:cubicBezTo>
                <a:cubicBezTo>
                  <a:pt x="6690" y="2661"/>
                  <a:pt x="6724" y="2581"/>
                  <a:pt x="6767" y="2508"/>
                </a:cubicBezTo>
                <a:cubicBezTo>
                  <a:pt x="6807" y="2445"/>
                  <a:pt x="6850" y="2385"/>
                  <a:pt x="6896" y="2329"/>
                </a:cubicBezTo>
                <a:cubicBezTo>
                  <a:pt x="6989" y="2212"/>
                  <a:pt x="7086" y="2093"/>
                  <a:pt x="7126" y="1960"/>
                </a:cubicBezTo>
                <a:cubicBezTo>
                  <a:pt x="7136" y="1916"/>
                  <a:pt x="7102" y="1887"/>
                  <a:pt x="7068" y="1887"/>
                </a:cubicBezTo>
                <a:cubicBezTo>
                  <a:pt x="7046" y="1887"/>
                  <a:pt x="7023" y="1899"/>
                  <a:pt x="7013" y="1927"/>
                </a:cubicBezTo>
                <a:cubicBezTo>
                  <a:pt x="6979" y="2040"/>
                  <a:pt x="6890" y="2149"/>
                  <a:pt x="6803" y="2259"/>
                </a:cubicBezTo>
                <a:cubicBezTo>
                  <a:pt x="6754" y="2319"/>
                  <a:pt x="6707" y="2382"/>
                  <a:pt x="6667" y="2448"/>
                </a:cubicBezTo>
                <a:cubicBezTo>
                  <a:pt x="6607" y="2545"/>
                  <a:pt x="6567" y="2651"/>
                  <a:pt x="6547" y="2764"/>
                </a:cubicBezTo>
                <a:lnTo>
                  <a:pt x="6538" y="2811"/>
                </a:lnTo>
                <a:cubicBezTo>
                  <a:pt x="6514" y="2890"/>
                  <a:pt x="6471" y="2967"/>
                  <a:pt x="6415" y="3030"/>
                </a:cubicBezTo>
                <a:cubicBezTo>
                  <a:pt x="6391" y="3060"/>
                  <a:pt x="6368" y="3090"/>
                  <a:pt x="6345" y="3126"/>
                </a:cubicBezTo>
                <a:cubicBezTo>
                  <a:pt x="6305" y="3186"/>
                  <a:pt x="6275" y="3239"/>
                  <a:pt x="6245" y="3286"/>
                </a:cubicBezTo>
                <a:cubicBezTo>
                  <a:pt x="6245" y="3276"/>
                  <a:pt x="6242" y="3266"/>
                  <a:pt x="6242" y="3253"/>
                </a:cubicBezTo>
                <a:cubicBezTo>
                  <a:pt x="6228" y="3156"/>
                  <a:pt x="6222" y="3057"/>
                  <a:pt x="6228" y="2960"/>
                </a:cubicBezTo>
                <a:lnTo>
                  <a:pt x="6232" y="2924"/>
                </a:lnTo>
                <a:cubicBezTo>
                  <a:pt x="6252" y="2718"/>
                  <a:pt x="6275" y="2438"/>
                  <a:pt x="6385" y="2286"/>
                </a:cubicBezTo>
                <a:cubicBezTo>
                  <a:pt x="6414" y="2240"/>
                  <a:pt x="6376" y="2194"/>
                  <a:pt x="6335" y="2194"/>
                </a:cubicBezTo>
                <a:cubicBezTo>
                  <a:pt x="6320" y="2194"/>
                  <a:pt x="6304" y="2200"/>
                  <a:pt x="6292" y="2216"/>
                </a:cubicBezTo>
                <a:cubicBezTo>
                  <a:pt x="6162" y="2395"/>
                  <a:pt x="6132" y="2694"/>
                  <a:pt x="6112" y="2914"/>
                </a:cubicBezTo>
                <a:lnTo>
                  <a:pt x="6112" y="2947"/>
                </a:lnTo>
                <a:cubicBezTo>
                  <a:pt x="6105" y="3057"/>
                  <a:pt x="6109" y="3163"/>
                  <a:pt x="6125" y="3266"/>
                </a:cubicBezTo>
                <a:cubicBezTo>
                  <a:pt x="6132" y="3319"/>
                  <a:pt x="6139" y="3372"/>
                  <a:pt x="6139" y="3425"/>
                </a:cubicBezTo>
                <a:cubicBezTo>
                  <a:pt x="6145" y="3595"/>
                  <a:pt x="6142" y="3764"/>
                  <a:pt x="6122" y="3931"/>
                </a:cubicBezTo>
                <a:cubicBezTo>
                  <a:pt x="6112" y="4060"/>
                  <a:pt x="6102" y="4196"/>
                  <a:pt x="6102" y="4333"/>
                </a:cubicBezTo>
                <a:cubicBezTo>
                  <a:pt x="6102" y="4339"/>
                  <a:pt x="6102" y="4343"/>
                  <a:pt x="6105" y="4349"/>
                </a:cubicBezTo>
                <a:cubicBezTo>
                  <a:pt x="6042" y="4436"/>
                  <a:pt x="5999" y="4532"/>
                  <a:pt x="5973" y="4635"/>
                </a:cubicBezTo>
                <a:lnTo>
                  <a:pt x="5969" y="4642"/>
                </a:lnTo>
                <a:cubicBezTo>
                  <a:pt x="5923" y="4798"/>
                  <a:pt x="5866" y="4971"/>
                  <a:pt x="5790" y="5097"/>
                </a:cubicBezTo>
                <a:cubicBezTo>
                  <a:pt x="5693" y="5150"/>
                  <a:pt x="5604" y="5213"/>
                  <a:pt x="5521" y="5283"/>
                </a:cubicBezTo>
                <a:cubicBezTo>
                  <a:pt x="5464" y="5330"/>
                  <a:pt x="5404" y="5373"/>
                  <a:pt x="5338" y="5416"/>
                </a:cubicBezTo>
                <a:cubicBezTo>
                  <a:pt x="5288" y="5453"/>
                  <a:pt x="5238" y="5489"/>
                  <a:pt x="5188" y="5526"/>
                </a:cubicBezTo>
                <a:cubicBezTo>
                  <a:pt x="5188" y="5499"/>
                  <a:pt x="5188" y="5473"/>
                  <a:pt x="5182" y="5443"/>
                </a:cubicBezTo>
                <a:cubicBezTo>
                  <a:pt x="5178" y="5413"/>
                  <a:pt x="5165" y="5380"/>
                  <a:pt x="5152" y="5350"/>
                </a:cubicBezTo>
                <a:cubicBezTo>
                  <a:pt x="5142" y="5333"/>
                  <a:pt x="5135" y="5316"/>
                  <a:pt x="5132" y="5300"/>
                </a:cubicBezTo>
                <a:cubicBezTo>
                  <a:pt x="5128" y="5273"/>
                  <a:pt x="5128" y="5250"/>
                  <a:pt x="5132" y="5223"/>
                </a:cubicBezTo>
                <a:cubicBezTo>
                  <a:pt x="5135" y="5193"/>
                  <a:pt x="5135" y="5167"/>
                  <a:pt x="5132" y="5137"/>
                </a:cubicBezTo>
                <a:cubicBezTo>
                  <a:pt x="5115" y="4997"/>
                  <a:pt x="5105" y="4861"/>
                  <a:pt x="5105" y="4722"/>
                </a:cubicBezTo>
                <a:cubicBezTo>
                  <a:pt x="5110" y="4678"/>
                  <a:pt x="5079" y="4657"/>
                  <a:pt x="5048" y="4657"/>
                </a:cubicBezTo>
                <a:cubicBezTo>
                  <a:pt x="5017" y="4657"/>
                  <a:pt x="4986" y="4678"/>
                  <a:pt x="4989" y="4722"/>
                </a:cubicBezTo>
                <a:cubicBezTo>
                  <a:pt x="4986" y="4864"/>
                  <a:pt x="4996" y="5011"/>
                  <a:pt x="5015" y="5154"/>
                </a:cubicBezTo>
                <a:cubicBezTo>
                  <a:pt x="5015" y="5177"/>
                  <a:pt x="5015" y="5197"/>
                  <a:pt x="5015" y="5220"/>
                </a:cubicBezTo>
                <a:cubicBezTo>
                  <a:pt x="5012" y="5253"/>
                  <a:pt x="5012" y="5290"/>
                  <a:pt x="5019" y="5323"/>
                </a:cubicBezTo>
                <a:cubicBezTo>
                  <a:pt x="5025" y="5350"/>
                  <a:pt x="5032" y="5376"/>
                  <a:pt x="5045" y="5399"/>
                </a:cubicBezTo>
                <a:cubicBezTo>
                  <a:pt x="5055" y="5419"/>
                  <a:pt x="5062" y="5443"/>
                  <a:pt x="5069" y="5463"/>
                </a:cubicBezTo>
                <a:cubicBezTo>
                  <a:pt x="5092" y="5629"/>
                  <a:pt x="4982" y="5782"/>
                  <a:pt x="4876" y="5931"/>
                </a:cubicBezTo>
                <a:cubicBezTo>
                  <a:pt x="4856" y="5958"/>
                  <a:pt x="4836" y="5988"/>
                  <a:pt x="4819" y="6014"/>
                </a:cubicBezTo>
                <a:cubicBezTo>
                  <a:pt x="4773" y="6077"/>
                  <a:pt x="4726" y="6137"/>
                  <a:pt x="4673" y="6194"/>
                </a:cubicBezTo>
                <a:cubicBezTo>
                  <a:pt x="4547" y="6347"/>
                  <a:pt x="4417" y="6499"/>
                  <a:pt x="4387" y="6679"/>
                </a:cubicBezTo>
                <a:cubicBezTo>
                  <a:pt x="4381" y="6739"/>
                  <a:pt x="4381" y="6799"/>
                  <a:pt x="4387" y="6858"/>
                </a:cubicBezTo>
                <a:cubicBezTo>
                  <a:pt x="4394" y="6912"/>
                  <a:pt x="4394" y="6961"/>
                  <a:pt x="4387" y="7015"/>
                </a:cubicBezTo>
                <a:cubicBezTo>
                  <a:pt x="4364" y="7114"/>
                  <a:pt x="4328" y="7211"/>
                  <a:pt x="4278" y="7300"/>
                </a:cubicBezTo>
                <a:lnTo>
                  <a:pt x="4261" y="7330"/>
                </a:lnTo>
                <a:cubicBezTo>
                  <a:pt x="4238" y="7380"/>
                  <a:pt x="4215" y="7433"/>
                  <a:pt x="4191" y="7486"/>
                </a:cubicBezTo>
                <a:cubicBezTo>
                  <a:pt x="4165" y="7550"/>
                  <a:pt x="4135" y="7613"/>
                  <a:pt x="4105" y="7676"/>
                </a:cubicBezTo>
                <a:cubicBezTo>
                  <a:pt x="4155" y="7307"/>
                  <a:pt x="4208" y="6935"/>
                  <a:pt x="4298" y="6616"/>
                </a:cubicBezTo>
                <a:cubicBezTo>
                  <a:pt x="4344" y="6470"/>
                  <a:pt x="4401" y="6323"/>
                  <a:pt x="4464" y="6184"/>
                </a:cubicBezTo>
                <a:cubicBezTo>
                  <a:pt x="4534" y="6037"/>
                  <a:pt x="4593" y="5885"/>
                  <a:pt x="4640" y="5728"/>
                </a:cubicBezTo>
                <a:cubicBezTo>
                  <a:pt x="4726" y="5413"/>
                  <a:pt x="4783" y="5094"/>
                  <a:pt x="4813" y="4768"/>
                </a:cubicBezTo>
                <a:cubicBezTo>
                  <a:pt x="4826" y="4632"/>
                  <a:pt x="4826" y="4496"/>
                  <a:pt x="4819" y="4363"/>
                </a:cubicBezTo>
                <a:cubicBezTo>
                  <a:pt x="4869" y="4313"/>
                  <a:pt x="4916" y="4256"/>
                  <a:pt x="4949" y="4196"/>
                </a:cubicBezTo>
                <a:cubicBezTo>
                  <a:pt x="4972" y="4153"/>
                  <a:pt x="4999" y="4113"/>
                  <a:pt x="5032" y="4080"/>
                </a:cubicBezTo>
                <a:cubicBezTo>
                  <a:pt x="5089" y="4024"/>
                  <a:pt x="5152" y="3970"/>
                  <a:pt x="5218" y="3927"/>
                </a:cubicBezTo>
                <a:cubicBezTo>
                  <a:pt x="5261" y="3897"/>
                  <a:pt x="5308" y="3864"/>
                  <a:pt x="5351" y="3828"/>
                </a:cubicBezTo>
                <a:cubicBezTo>
                  <a:pt x="5388" y="3798"/>
                  <a:pt x="5428" y="3771"/>
                  <a:pt x="5467" y="3744"/>
                </a:cubicBezTo>
                <a:cubicBezTo>
                  <a:pt x="5534" y="3705"/>
                  <a:pt x="5597" y="3658"/>
                  <a:pt x="5650" y="3605"/>
                </a:cubicBezTo>
                <a:cubicBezTo>
                  <a:pt x="5717" y="3535"/>
                  <a:pt x="5926" y="3302"/>
                  <a:pt x="5936" y="3163"/>
                </a:cubicBezTo>
                <a:cubicBezTo>
                  <a:pt x="5934" y="3123"/>
                  <a:pt x="5905" y="3103"/>
                  <a:pt x="5876" y="3103"/>
                </a:cubicBezTo>
                <a:cubicBezTo>
                  <a:pt x="5849" y="3103"/>
                  <a:pt x="5821" y="3121"/>
                  <a:pt x="5816" y="3156"/>
                </a:cubicBezTo>
                <a:cubicBezTo>
                  <a:pt x="5816" y="3226"/>
                  <a:pt x="5690" y="3396"/>
                  <a:pt x="5567" y="3522"/>
                </a:cubicBezTo>
                <a:cubicBezTo>
                  <a:pt x="5517" y="3572"/>
                  <a:pt x="5464" y="3612"/>
                  <a:pt x="5404" y="3648"/>
                </a:cubicBezTo>
                <a:cubicBezTo>
                  <a:pt x="5361" y="3675"/>
                  <a:pt x="5318" y="3705"/>
                  <a:pt x="5275" y="3738"/>
                </a:cubicBezTo>
                <a:cubicBezTo>
                  <a:pt x="5238" y="3771"/>
                  <a:pt x="5195" y="3801"/>
                  <a:pt x="5152" y="3831"/>
                </a:cubicBezTo>
                <a:cubicBezTo>
                  <a:pt x="5079" y="3881"/>
                  <a:pt x="5009" y="3937"/>
                  <a:pt x="4949" y="3997"/>
                </a:cubicBezTo>
                <a:cubicBezTo>
                  <a:pt x="4909" y="4040"/>
                  <a:pt x="4879" y="4087"/>
                  <a:pt x="4849" y="4133"/>
                </a:cubicBezTo>
                <a:cubicBezTo>
                  <a:pt x="4833" y="4157"/>
                  <a:pt x="4819" y="4180"/>
                  <a:pt x="4803" y="4203"/>
                </a:cubicBezTo>
                <a:cubicBezTo>
                  <a:pt x="4799" y="4160"/>
                  <a:pt x="4793" y="4113"/>
                  <a:pt x="4783" y="4073"/>
                </a:cubicBezTo>
                <a:cubicBezTo>
                  <a:pt x="4956" y="3771"/>
                  <a:pt x="5155" y="3485"/>
                  <a:pt x="5378" y="3219"/>
                </a:cubicBezTo>
                <a:cubicBezTo>
                  <a:pt x="5404" y="3186"/>
                  <a:pt x="5434" y="3156"/>
                  <a:pt x="5467" y="3123"/>
                </a:cubicBezTo>
                <a:cubicBezTo>
                  <a:pt x="5560" y="3027"/>
                  <a:pt x="5657" y="2930"/>
                  <a:pt x="5707" y="2807"/>
                </a:cubicBezTo>
                <a:cubicBezTo>
                  <a:pt x="5743" y="2704"/>
                  <a:pt x="5760" y="2595"/>
                  <a:pt x="5757" y="2485"/>
                </a:cubicBezTo>
                <a:cubicBezTo>
                  <a:pt x="5826" y="2435"/>
                  <a:pt x="5889" y="2379"/>
                  <a:pt x="5943" y="2309"/>
                </a:cubicBezTo>
                <a:cubicBezTo>
                  <a:pt x="5963" y="2282"/>
                  <a:pt x="5986" y="2259"/>
                  <a:pt x="6006" y="2242"/>
                </a:cubicBezTo>
                <a:cubicBezTo>
                  <a:pt x="6082" y="2169"/>
                  <a:pt x="6149" y="2086"/>
                  <a:pt x="6205" y="1996"/>
                </a:cubicBezTo>
                <a:cubicBezTo>
                  <a:pt x="6391" y="1711"/>
                  <a:pt x="6494" y="1441"/>
                  <a:pt x="6518" y="1182"/>
                </a:cubicBezTo>
                <a:cubicBezTo>
                  <a:pt x="6526" y="1136"/>
                  <a:pt x="6493" y="1112"/>
                  <a:pt x="6459" y="1112"/>
                </a:cubicBezTo>
                <a:cubicBezTo>
                  <a:pt x="6430" y="1112"/>
                  <a:pt x="6401" y="1130"/>
                  <a:pt x="6401" y="1169"/>
                </a:cubicBezTo>
                <a:cubicBezTo>
                  <a:pt x="6378" y="1412"/>
                  <a:pt x="6282" y="1661"/>
                  <a:pt x="6105" y="1933"/>
                </a:cubicBezTo>
                <a:cubicBezTo>
                  <a:pt x="6052" y="2013"/>
                  <a:pt x="5992" y="2090"/>
                  <a:pt x="5923" y="2159"/>
                </a:cubicBezTo>
                <a:cubicBezTo>
                  <a:pt x="5903" y="2176"/>
                  <a:pt x="5880" y="2203"/>
                  <a:pt x="5853" y="2232"/>
                </a:cubicBezTo>
                <a:cubicBezTo>
                  <a:pt x="5823" y="2266"/>
                  <a:pt x="5786" y="2306"/>
                  <a:pt x="5753" y="2339"/>
                </a:cubicBezTo>
                <a:lnTo>
                  <a:pt x="5753" y="2309"/>
                </a:lnTo>
                <a:lnTo>
                  <a:pt x="5750" y="2246"/>
                </a:lnTo>
                <a:cubicBezTo>
                  <a:pt x="5747" y="2179"/>
                  <a:pt x="5740" y="2109"/>
                  <a:pt x="5733" y="2043"/>
                </a:cubicBezTo>
                <a:cubicBezTo>
                  <a:pt x="5823" y="1890"/>
                  <a:pt x="5946" y="1588"/>
                  <a:pt x="5936" y="1402"/>
                </a:cubicBezTo>
                <a:cubicBezTo>
                  <a:pt x="5933" y="1366"/>
                  <a:pt x="5906" y="1348"/>
                  <a:pt x="5878" y="1348"/>
                </a:cubicBezTo>
                <a:cubicBezTo>
                  <a:pt x="5850" y="1348"/>
                  <a:pt x="5821" y="1368"/>
                  <a:pt x="5820" y="1405"/>
                </a:cubicBezTo>
                <a:cubicBezTo>
                  <a:pt x="5823" y="1521"/>
                  <a:pt x="5767" y="1701"/>
                  <a:pt x="5703" y="1844"/>
                </a:cubicBezTo>
                <a:cubicBezTo>
                  <a:pt x="5693" y="1784"/>
                  <a:pt x="5680" y="1724"/>
                  <a:pt x="5670" y="1667"/>
                </a:cubicBezTo>
                <a:cubicBezTo>
                  <a:pt x="5657" y="1591"/>
                  <a:pt x="5640" y="1515"/>
                  <a:pt x="5627" y="1435"/>
                </a:cubicBezTo>
                <a:cubicBezTo>
                  <a:pt x="5660" y="1342"/>
                  <a:pt x="5730" y="1179"/>
                  <a:pt x="5773" y="1093"/>
                </a:cubicBezTo>
                <a:cubicBezTo>
                  <a:pt x="5800" y="1039"/>
                  <a:pt x="5830" y="986"/>
                  <a:pt x="5866" y="936"/>
                </a:cubicBezTo>
                <a:cubicBezTo>
                  <a:pt x="5929" y="840"/>
                  <a:pt x="5996" y="737"/>
                  <a:pt x="6016" y="624"/>
                </a:cubicBezTo>
                <a:cubicBezTo>
                  <a:pt x="6023" y="580"/>
                  <a:pt x="5990" y="555"/>
                  <a:pt x="5956" y="555"/>
                </a:cubicBezTo>
                <a:cubicBezTo>
                  <a:pt x="5931" y="555"/>
                  <a:pt x="5907" y="569"/>
                  <a:pt x="5899" y="601"/>
                </a:cubicBezTo>
                <a:cubicBezTo>
                  <a:pt x="5883" y="694"/>
                  <a:pt x="5826" y="780"/>
                  <a:pt x="5767" y="870"/>
                </a:cubicBezTo>
                <a:cubicBezTo>
                  <a:pt x="5730" y="926"/>
                  <a:pt x="5697" y="983"/>
                  <a:pt x="5663" y="1043"/>
                </a:cubicBezTo>
                <a:cubicBezTo>
                  <a:pt x="5647" y="1083"/>
                  <a:pt x="5620" y="1136"/>
                  <a:pt x="5597" y="1192"/>
                </a:cubicBezTo>
                <a:cubicBezTo>
                  <a:pt x="5584" y="1033"/>
                  <a:pt x="5570" y="607"/>
                  <a:pt x="5747" y="471"/>
                </a:cubicBezTo>
                <a:cubicBezTo>
                  <a:pt x="5795" y="431"/>
                  <a:pt x="5758" y="366"/>
                  <a:pt x="5709" y="366"/>
                </a:cubicBezTo>
                <a:cubicBezTo>
                  <a:pt x="5698" y="366"/>
                  <a:pt x="5685" y="370"/>
                  <a:pt x="5673" y="378"/>
                </a:cubicBezTo>
                <a:cubicBezTo>
                  <a:pt x="5457" y="548"/>
                  <a:pt x="5461" y="983"/>
                  <a:pt x="5481" y="1225"/>
                </a:cubicBezTo>
                <a:cubicBezTo>
                  <a:pt x="5487" y="1295"/>
                  <a:pt x="5497" y="1365"/>
                  <a:pt x="5507" y="1435"/>
                </a:cubicBezTo>
                <a:cubicBezTo>
                  <a:pt x="5521" y="1518"/>
                  <a:pt x="5537" y="1604"/>
                  <a:pt x="5554" y="1687"/>
                </a:cubicBezTo>
                <a:cubicBezTo>
                  <a:pt x="5594" y="1870"/>
                  <a:pt x="5620" y="2060"/>
                  <a:pt x="5634" y="2246"/>
                </a:cubicBezTo>
                <a:lnTo>
                  <a:pt x="5634" y="2312"/>
                </a:lnTo>
                <a:cubicBezTo>
                  <a:pt x="5640" y="2468"/>
                  <a:pt x="5650" y="2641"/>
                  <a:pt x="5600" y="2757"/>
                </a:cubicBezTo>
                <a:cubicBezTo>
                  <a:pt x="5557" y="2861"/>
                  <a:pt x="5467" y="2950"/>
                  <a:pt x="5384" y="3040"/>
                </a:cubicBezTo>
                <a:cubicBezTo>
                  <a:pt x="5351" y="3073"/>
                  <a:pt x="5318" y="3106"/>
                  <a:pt x="5291" y="3136"/>
                </a:cubicBezTo>
                <a:cubicBezTo>
                  <a:pt x="5228" y="3209"/>
                  <a:pt x="5158" y="3293"/>
                  <a:pt x="5092" y="3386"/>
                </a:cubicBezTo>
                <a:cubicBezTo>
                  <a:pt x="5082" y="3312"/>
                  <a:pt x="5085" y="3239"/>
                  <a:pt x="5095" y="3166"/>
                </a:cubicBezTo>
                <a:cubicBezTo>
                  <a:pt x="5105" y="3086"/>
                  <a:pt x="5125" y="3010"/>
                  <a:pt x="5155" y="2937"/>
                </a:cubicBezTo>
                <a:cubicBezTo>
                  <a:pt x="5165" y="2914"/>
                  <a:pt x="5175" y="2894"/>
                  <a:pt x="5185" y="2874"/>
                </a:cubicBezTo>
                <a:cubicBezTo>
                  <a:pt x="5208" y="2821"/>
                  <a:pt x="5231" y="2767"/>
                  <a:pt x="5258" y="2721"/>
                </a:cubicBezTo>
                <a:cubicBezTo>
                  <a:pt x="5275" y="2698"/>
                  <a:pt x="5288" y="2674"/>
                  <a:pt x="5305" y="2651"/>
                </a:cubicBezTo>
                <a:cubicBezTo>
                  <a:pt x="5338" y="2615"/>
                  <a:pt x="5361" y="2571"/>
                  <a:pt x="5381" y="2528"/>
                </a:cubicBezTo>
                <a:cubicBezTo>
                  <a:pt x="5398" y="2482"/>
                  <a:pt x="5360" y="2447"/>
                  <a:pt x="5323" y="2447"/>
                </a:cubicBezTo>
                <a:cubicBezTo>
                  <a:pt x="5302" y="2447"/>
                  <a:pt x="5281" y="2458"/>
                  <a:pt x="5271" y="2485"/>
                </a:cubicBezTo>
                <a:cubicBezTo>
                  <a:pt x="5255" y="2522"/>
                  <a:pt x="5235" y="2555"/>
                  <a:pt x="5212" y="2585"/>
                </a:cubicBezTo>
                <a:cubicBezTo>
                  <a:pt x="5192" y="2611"/>
                  <a:pt x="5172" y="2638"/>
                  <a:pt x="5155" y="2668"/>
                </a:cubicBezTo>
                <a:cubicBezTo>
                  <a:pt x="5125" y="2718"/>
                  <a:pt x="5102" y="2774"/>
                  <a:pt x="5079" y="2827"/>
                </a:cubicBezTo>
                <a:cubicBezTo>
                  <a:pt x="5069" y="2851"/>
                  <a:pt x="5059" y="2870"/>
                  <a:pt x="5049" y="2890"/>
                </a:cubicBezTo>
                <a:cubicBezTo>
                  <a:pt x="5012" y="2973"/>
                  <a:pt x="4989" y="3063"/>
                  <a:pt x="4979" y="3153"/>
                </a:cubicBezTo>
                <a:cubicBezTo>
                  <a:pt x="4959" y="3279"/>
                  <a:pt x="4966" y="3406"/>
                  <a:pt x="4989" y="3528"/>
                </a:cubicBezTo>
                <a:cubicBezTo>
                  <a:pt x="4909" y="3645"/>
                  <a:pt x="4826" y="3771"/>
                  <a:pt x="4750" y="3901"/>
                </a:cubicBezTo>
                <a:cubicBezTo>
                  <a:pt x="4720" y="3784"/>
                  <a:pt x="4686" y="3671"/>
                  <a:pt x="4647" y="3558"/>
                </a:cubicBezTo>
                <a:cubicBezTo>
                  <a:pt x="4633" y="3528"/>
                  <a:pt x="4623" y="3499"/>
                  <a:pt x="4613" y="3469"/>
                </a:cubicBezTo>
                <a:cubicBezTo>
                  <a:pt x="4547" y="3286"/>
                  <a:pt x="4497" y="3153"/>
                  <a:pt x="4497" y="2950"/>
                </a:cubicBezTo>
                <a:cubicBezTo>
                  <a:pt x="4497" y="2867"/>
                  <a:pt x="4497" y="2784"/>
                  <a:pt x="4490" y="2704"/>
                </a:cubicBezTo>
                <a:cubicBezTo>
                  <a:pt x="4500" y="2698"/>
                  <a:pt x="4504" y="2684"/>
                  <a:pt x="4507" y="2674"/>
                </a:cubicBezTo>
                <a:cubicBezTo>
                  <a:pt x="4514" y="2621"/>
                  <a:pt x="4567" y="2548"/>
                  <a:pt x="4613" y="2485"/>
                </a:cubicBezTo>
                <a:cubicBezTo>
                  <a:pt x="4637" y="2455"/>
                  <a:pt x="4657" y="2425"/>
                  <a:pt x="4677" y="2395"/>
                </a:cubicBezTo>
                <a:lnTo>
                  <a:pt x="4683" y="2395"/>
                </a:lnTo>
                <a:cubicBezTo>
                  <a:pt x="4723" y="2372"/>
                  <a:pt x="4766" y="2352"/>
                  <a:pt x="4813" y="2332"/>
                </a:cubicBezTo>
                <a:cubicBezTo>
                  <a:pt x="5035" y="2226"/>
                  <a:pt x="5265" y="2116"/>
                  <a:pt x="5344" y="1834"/>
                </a:cubicBezTo>
                <a:cubicBezTo>
                  <a:pt x="5356" y="1790"/>
                  <a:pt x="5320" y="1760"/>
                  <a:pt x="5285" y="1760"/>
                </a:cubicBezTo>
                <a:cubicBezTo>
                  <a:pt x="5261" y="1760"/>
                  <a:pt x="5237" y="1773"/>
                  <a:pt x="5228" y="1804"/>
                </a:cubicBezTo>
                <a:cubicBezTo>
                  <a:pt x="5165" y="2030"/>
                  <a:pt x="4979" y="2123"/>
                  <a:pt x="4776" y="2219"/>
                </a:cubicBezTo>
                <a:cubicBezTo>
                  <a:pt x="4816" y="2156"/>
                  <a:pt x="4859" y="2093"/>
                  <a:pt x="4902" y="2030"/>
                </a:cubicBezTo>
                <a:cubicBezTo>
                  <a:pt x="4932" y="1993"/>
                  <a:pt x="4962" y="1950"/>
                  <a:pt x="4989" y="1910"/>
                </a:cubicBezTo>
                <a:cubicBezTo>
                  <a:pt x="5208" y="1584"/>
                  <a:pt x="5135" y="1189"/>
                  <a:pt x="5079" y="870"/>
                </a:cubicBezTo>
                <a:cubicBezTo>
                  <a:pt x="5073" y="837"/>
                  <a:pt x="5048" y="822"/>
                  <a:pt x="5022" y="822"/>
                </a:cubicBezTo>
                <a:cubicBezTo>
                  <a:pt x="4989" y="822"/>
                  <a:pt x="4955" y="848"/>
                  <a:pt x="4962" y="893"/>
                </a:cubicBezTo>
                <a:cubicBezTo>
                  <a:pt x="5019" y="1206"/>
                  <a:pt x="5082" y="1558"/>
                  <a:pt x="4893" y="1840"/>
                </a:cubicBezTo>
                <a:cubicBezTo>
                  <a:pt x="4866" y="1883"/>
                  <a:pt x="4836" y="1923"/>
                  <a:pt x="4809" y="1960"/>
                </a:cubicBezTo>
                <a:cubicBezTo>
                  <a:pt x="4730" y="2063"/>
                  <a:pt x="4660" y="2173"/>
                  <a:pt x="4603" y="2289"/>
                </a:cubicBezTo>
                <a:cubicBezTo>
                  <a:pt x="4580" y="2332"/>
                  <a:pt x="4554" y="2375"/>
                  <a:pt x="4520" y="2415"/>
                </a:cubicBezTo>
                <a:cubicBezTo>
                  <a:pt x="4500" y="2442"/>
                  <a:pt x="4480" y="2468"/>
                  <a:pt x="4464" y="2495"/>
                </a:cubicBezTo>
                <a:cubicBezTo>
                  <a:pt x="4457" y="2472"/>
                  <a:pt x="4451" y="2445"/>
                  <a:pt x="4444" y="2419"/>
                </a:cubicBezTo>
                <a:cubicBezTo>
                  <a:pt x="4431" y="2379"/>
                  <a:pt x="4421" y="2339"/>
                  <a:pt x="4411" y="2302"/>
                </a:cubicBezTo>
                <a:cubicBezTo>
                  <a:pt x="4427" y="2279"/>
                  <a:pt x="4421" y="2246"/>
                  <a:pt x="4394" y="2226"/>
                </a:cubicBezTo>
                <a:lnTo>
                  <a:pt x="4391" y="2222"/>
                </a:lnTo>
                <a:cubicBezTo>
                  <a:pt x="4367" y="2113"/>
                  <a:pt x="4357" y="1996"/>
                  <a:pt x="4367" y="1883"/>
                </a:cubicBezTo>
                <a:cubicBezTo>
                  <a:pt x="4374" y="1764"/>
                  <a:pt x="4404" y="1644"/>
                  <a:pt x="4454" y="1531"/>
                </a:cubicBezTo>
                <a:cubicBezTo>
                  <a:pt x="4470" y="1485"/>
                  <a:pt x="4487" y="1435"/>
                  <a:pt x="4504" y="1385"/>
                </a:cubicBezTo>
                <a:cubicBezTo>
                  <a:pt x="4617" y="1242"/>
                  <a:pt x="4753" y="1059"/>
                  <a:pt x="4803" y="896"/>
                </a:cubicBezTo>
                <a:cubicBezTo>
                  <a:pt x="4863" y="714"/>
                  <a:pt x="4893" y="521"/>
                  <a:pt x="4893" y="328"/>
                </a:cubicBezTo>
                <a:cubicBezTo>
                  <a:pt x="4889" y="292"/>
                  <a:pt x="4861" y="273"/>
                  <a:pt x="4833" y="273"/>
                </a:cubicBezTo>
                <a:cubicBezTo>
                  <a:pt x="4805" y="273"/>
                  <a:pt x="4778" y="292"/>
                  <a:pt x="4776" y="328"/>
                </a:cubicBezTo>
                <a:cubicBezTo>
                  <a:pt x="4773" y="511"/>
                  <a:pt x="4743" y="690"/>
                  <a:pt x="4686" y="863"/>
                </a:cubicBezTo>
                <a:cubicBezTo>
                  <a:pt x="4657" y="953"/>
                  <a:pt x="4610" y="1039"/>
                  <a:pt x="4557" y="1116"/>
                </a:cubicBezTo>
                <a:cubicBezTo>
                  <a:pt x="4590" y="853"/>
                  <a:pt x="4650" y="285"/>
                  <a:pt x="4510" y="36"/>
                </a:cubicBezTo>
                <a:cubicBezTo>
                  <a:pt x="4499" y="11"/>
                  <a:pt x="4479" y="1"/>
                  <a:pt x="44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9"/>
          <p:cNvSpPr/>
          <p:nvPr/>
        </p:nvSpPr>
        <p:spPr>
          <a:xfrm>
            <a:off x="906750" y="4574275"/>
            <a:ext cx="819748" cy="750842"/>
          </a:xfrm>
          <a:custGeom>
            <a:avLst/>
            <a:gdLst/>
            <a:ahLst/>
            <a:cxnLst/>
            <a:rect l="l" t="t" r="r" b="b"/>
            <a:pathLst>
              <a:path w="7160" h="6558" extrusionOk="0">
                <a:moveTo>
                  <a:pt x="4072" y="2273"/>
                </a:moveTo>
                <a:cubicBezTo>
                  <a:pt x="4082" y="2290"/>
                  <a:pt x="4092" y="2307"/>
                  <a:pt x="4102" y="2327"/>
                </a:cubicBezTo>
                <a:lnTo>
                  <a:pt x="4198" y="2499"/>
                </a:lnTo>
                <a:cubicBezTo>
                  <a:pt x="4215" y="2533"/>
                  <a:pt x="4228" y="2566"/>
                  <a:pt x="4248" y="2602"/>
                </a:cubicBezTo>
                <a:lnTo>
                  <a:pt x="4275" y="2659"/>
                </a:lnTo>
                <a:cubicBezTo>
                  <a:pt x="4281" y="2679"/>
                  <a:pt x="4291" y="2699"/>
                  <a:pt x="4298" y="2719"/>
                </a:cubicBezTo>
                <a:cubicBezTo>
                  <a:pt x="4321" y="2775"/>
                  <a:pt x="4344" y="2835"/>
                  <a:pt x="4361" y="2892"/>
                </a:cubicBezTo>
                <a:cubicBezTo>
                  <a:pt x="4381" y="2961"/>
                  <a:pt x="4401" y="3038"/>
                  <a:pt x="4417" y="3104"/>
                </a:cubicBezTo>
                <a:cubicBezTo>
                  <a:pt x="4424" y="3141"/>
                  <a:pt x="4431" y="3177"/>
                  <a:pt x="4437" y="3211"/>
                </a:cubicBezTo>
                <a:cubicBezTo>
                  <a:pt x="4374" y="3307"/>
                  <a:pt x="4304" y="3417"/>
                  <a:pt x="4304" y="3417"/>
                </a:cubicBezTo>
                <a:lnTo>
                  <a:pt x="4108" y="3699"/>
                </a:lnTo>
                <a:cubicBezTo>
                  <a:pt x="4032" y="3812"/>
                  <a:pt x="3959" y="3915"/>
                  <a:pt x="3896" y="4008"/>
                </a:cubicBezTo>
                <a:cubicBezTo>
                  <a:pt x="3839" y="4095"/>
                  <a:pt x="3783" y="4174"/>
                  <a:pt x="3730" y="4244"/>
                </a:cubicBezTo>
                <a:cubicBezTo>
                  <a:pt x="3630" y="4387"/>
                  <a:pt x="3553" y="4497"/>
                  <a:pt x="3504" y="4576"/>
                </a:cubicBezTo>
                <a:lnTo>
                  <a:pt x="3494" y="4596"/>
                </a:lnTo>
                <a:cubicBezTo>
                  <a:pt x="3474" y="4547"/>
                  <a:pt x="3454" y="4497"/>
                  <a:pt x="3434" y="4444"/>
                </a:cubicBezTo>
                <a:cubicBezTo>
                  <a:pt x="3414" y="4404"/>
                  <a:pt x="3391" y="4350"/>
                  <a:pt x="3361" y="4287"/>
                </a:cubicBezTo>
                <a:cubicBezTo>
                  <a:pt x="3344" y="4257"/>
                  <a:pt x="3331" y="4224"/>
                  <a:pt x="3311" y="4188"/>
                </a:cubicBezTo>
                <a:lnTo>
                  <a:pt x="3251" y="4078"/>
                </a:lnTo>
                <a:cubicBezTo>
                  <a:pt x="3241" y="4055"/>
                  <a:pt x="3228" y="4031"/>
                  <a:pt x="3214" y="4008"/>
                </a:cubicBezTo>
                <a:cubicBezTo>
                  <a:pt x="3221" y="3948"/>
                  <a:pt x="3231" y="3882"/>
                  <a:pt x="3241" y="3819"/>
                </a:cubicBezTo>
                <a:cubicBezTo>
                  <a:pt x="3251" y="3756"/>
                  <a:pt x="3264" y="3669"/>
                  <a:pt x="3284" y="3589"/>
                </a:cubicBezTo>
                <a:cubicBezTo>
                  <a:pt x="3294" y="3546"/>
                  <a:pt x="3304" y="3506"/>
                  <a:pt x="3314" y="3463"/>
                </a:cubicBezTo>
                <a:cubicBezTo>
                  <a:pt x="3324" y="3430"/>
                  <a:pt x="3334" y="3400"/>
                  <a:pt x="3344" y="3370"/>
                </a:cubicBezTo>
                <a:cubicBezTo>
                  <a:pt x="3354" y="3340"/>
                  <a:pt x="3374" y="3314"/>
                  <a:pt x="3384" y="3290"/>
                </a:cubicBezTo>
                <a:cubicBezTo>
                  <a:pt x="3394" y="3267"/>
                  <a:pt x="3407" y="3247"/>
                  <a:pt x="3424" y="3227"/>
                </a:cubicBezTo>
                <a:lnTo>
                  <a:pt x="3454" y="3181"/>
                </a:lnTo>
                <a:cubicBezTo>
                  <a:pt x="3457" y="3174"/>
                  <a:pt x="3460" y="3171"/>
                  <a:pt x="3467" y="3164"/>
                </a:cubicBezTo>
                <a:lnTo>
                  <a:pt x="3523" y="3091"/>
                </a:lnTo>
                <a:lnTo>
                  <a:pt x="3676" y="2892"/>
                </a:lnTo>
                <a:cubicBezTo>
                  <a:pt x="3736" y="2815"/>
                  <a:pt x="3793" y="2725"/>
                  <a:pt x="3852" y="2642"/>
                </a:cubicBezTo>
                <a:lnTo>
                  <a:pt x="3989" y="2423"/>
                </a:lnTo>
                <a:lnTo>
                  <a:pt x="4072" y="2273"/>
                </a:lnTo>
                <a:close/>
                <a:moveTo>
                  <a:pt x="6059" y="4703"/>
                </a:moveTo>
                <a:cubicBezTo>
                  <a:pt x="6046" y="4723"/>
                  <a:pt x="6036" y="4746"/>
                  <a:pt x="6023" y="4766"/>
                </a:cubicBezTo>
                <a:cubicBezTo>
                  <a:pt x="5949" y="4905"/>
                  <a:pt x="5860" y="5035"/>
                  <a:pt x="5753" y="5151"/>
                </a:cubicBezTo>
                <a:lnTo>
                  <a:pt x="5700" y="5208"/>
                </a:lnTo>
                <a:cubicBezTo>
                  <a:pt x="5687" y="5221"/>
                  <a:pt x="5674" y="5231"/>
                  <a:pt x="5660" y="5244"/>
                </a:cubicBezTo>
                <a:lnTo>
                  <a:pt x="5620" y="5271"/>
                </a:lnTo>
                <a:lnTo>
                  <a:pt x="5610" y="5281"/>
                </a:lnTo>
                <a:lnTo>
                  <a:pt x="5577" y="5301"/>
                </a:lnTo>
                <a:lnTo>
                  <a:pt x="5521" y="5334"/>
                </a:lnTo>
                <a:lnTo>
                  <a:pt x="5488" y="5354"/>
                </a:lnTo>
                <a:lnTo>
                  <a:pt x="5448" y="5374"/>
                </a:lnTo>
                <a:cubicBezTo>
                  <a:pt x="5298" y="5447"/>
                  <a:pt x="5142" y="5514"/>
                  <a:pt x="4986" y="5567"/>
                </a:cubicBezTo>
                <a:cubicBezTo>
                  <a:pt x="4873" y="5610"/>
                  <a:pt x="4756" y="5653"/>
                  <a:pt x="4640" y="5700"/>
                </a:cubicBezTo>
                <a:lnTo>
                  <a:pt x="4663" y="5690"/>
                </a:lnTo>
                <a:cubicBezTo>
                  <a:pt x="4743" y="5653"/>
                  <a:pt x="4816" y="5607"/>
                  <a:pt x="4896" y="5560"/>
                </a:cubicBezTo>
                <a:lnTo>
                  <a:pt x="5039" y="5470"/>
                </a:lnTo>
                <a:cubicBezTo>
                  <a:pt x="5095" y="5437"/>
                  <a:pt x="5159" y="5387"/>
                  <a:pt x="5235" y="5341"/>
                </a:cubicBezTo>
                <a:cubicBezTo>
                  <a:pt x="5308" y="5291"/>
                  <a:pt x="5391" y="5231"/>
                  <a:pt x="5484" y="5161"/>
                </a:cubicBezTo>
                <a:cubicBezTo>
                  <a:pt x="5574" y="5095"/>
                  <a:pt x="5674" y="5018"/>
                  <a:pt x="5780" y="4932"/>
                </a:cubicBezTo>
                <a:cubicBezTo>
                  <a:pt x="5850" y="4876"/>
                  <a:pt x="5976" y="4773"/>
                  <a:pt x="5976" y="4773"/>
                </a:cubicBezTo>
                <a:cubicBezTo>
                  <a:pt x="5976" y="4773"/>
                  <a:pt x="6016" y="4739"/>
                  <a:pt x="6059" y="4703"/>
                </a:cubicBezTo>
                <a:close/>
                <a:moveTo>
                  <a:pt x="4477" y="3988"/>
                </a:moveTo>
                <a:lnTo>
                  <a:pt x="4477" y="3988"/>
                </a:lnTo>
                <a:cubicBezTo>
                  <a:pt x="4461" y="4188"/>
                  <a:pt x="4424" y="4390"/>
                  <a:pt x="4374" y="4586"/>
                </a:cubicBezTo>
                <a:cubicBezTo>
                  <a:pt x="4358" y="4660"/>
                  <a:pt x="4341" y="4726"/>
                  <a:pt x="4324" y="4782"/>
                </a:cubicBezTo>
                <a:lnTo>
                  <a:pt x="4145" y="5035"/>
                </a:lnTo>
                <a:cubicBezTo>
                  <a:pt x="4095" y="5102"/>
                  <a:pt x="4052" y="5168"/>
                  <a:pt x="4009" y="5231"/>
                </a:cubicBezTo>
                <a:cubicBezTo>
                  <a:pt x="3965" y="5294"/>
                  <a:pt x="3926" y="5354"/>
                  <a:pt x="3889" y="5407"/>
                </a:cubicBezTo>
                <a:cubicBezTo>
                  <a:pt x="3809" y="5517"/>
                  <a:pt x="3736" y="5633"/>
                  <a:pt x="3670" y="5753"/>
                </a:cubicBezTo>
                <a:cubicBezTo>
                  <a:pt x="3653" y="5786"/>
                  <a:pt x="3636" y="5823"/>
                  <a:pt x="3620" y="5856"/>
                </a:cubicBezTo>
                <a:cubicBezTo>
                  <a:pt x="3623" y="5829"/>
                  <a:pt x="3627" y="5803"/>
                  <a:pt x="3630" y="5773"/>
                </a:cubicBezTo>
                <a:cubicBezTo>
                  <a:pt x="3636" y="5706"/>
                  <a:pt x="3646" y="5637"/>
                  <a:pt x="3646" y="5570"/>
                </a:cubicBezTo>
                <a:cubicBezTo>
                  <a:pt x="3646" y="5500"/>
                  <a:pt x="3650" y="5434"/>
                  <a:pt x="3646" y="5364"/>
                </a:cubicBezTo>
                <a:cubicBezTo>
                  <a:pt x="3646" y="5334"/>
                  <a:pt x="3643" y="5308"/>
                  <a:pt x="3643" y="5281"/>
                </a:cubicBezTo>
                <a:cubicBezTo>
                  <a:pt x="3653" y="5254"/>
                  <a:pt x="3663" y="5231"/>
                  <a:pt x="3676" y="5205"/>
                </a:cubicBezTo>
                <a:cubicBezTo>
                  <a:pt x="3739" y="5075"/>
                  <a:pt x="3813" y="4949"/>
                  <a:pt x="3892" y="4826"/>
                </a:cubicBezTo>
                <a:cubicBezTo>
                  <a:pt x="3939" y="4756"/>
                  <a:pt x="4005" y="4656"/>
                  <a:pt x="4108" y="4517"/>
                </a:cubicBezTo>
                <a:cubicBezTo>
                  <a:pt x="4158" y="4447"/>
                  <a:pt x="4218" y="4364"/>
                  <a:pt x="4281" y="4271"/>
                </a:cubicBezTo>
                <a:lnTo>
                  <a:pt x="4477" y="3988"/>
                </a:lnTo>
                <a:close/>
                <a:moveTo>
                  <a:pt x="3517" y="6072"/>
                </a:moveTo>
                <a:cubicBezTo>
                  <a:pt x="3520" y="6085"/>
                  <a:pt x="3523" y="6095"/>
                  <a:pt x="3527" y="6108"/>
                </a:cubicBezTo>
                <a:lnTo>
                  <a:pt x="3527" y="6112"/>
                </a:lnTo>
                <a:cubicBezTo>
                  <a:pt x="3527" y="6118"/>
                  <a:pt x="3523" y="6125"/>
                  <a:pt x="3520" y="6132"/>
                </a:cubicBezTo>
                <a:cubicBezTo>
                  <a:pt x="3520" y="6138"/>
                  <a:pt x="3520" y="6142"/>
                  <a:pt x="3517" y="6145"/>
                </a:cubicBezTo>
                <a:cubicBezTo>
                  <a:pt x="3517" y="6122"/>
                  <a:pt x="3517" y="6095"/>
                  <a:pt x="3517" y="6072"/>
                </a:cubicBezTo>
                <a:close/>
                <a:moveTo>
                  <a:pt x="3171" y="5028"/>
                </a:moveTo>
                <a:lnTo>
                  <a:pt x="3171" y="5028"/>
                </a:lnTo>
                <a:cubicBezTo>
                  <a:pt x="3194" y="5088"/>
                  <a:pt x="3218" y="5148"/>
                  <a:pt x="3238" y="5208"/>
                </a:cubicBezTo>
                <a:cubicBezTo>
                  <a:pt x="3231" y="5238"/>
                  <a:pt x="3228" y="5268"/>
                  <a:pt x="3224" y="5298"/>
                </a:cubicBezTo>
                <a:cubicBezTo>
                  <a:pt x="3221" y="5337"/>
                  <a:pt x="3221" y="5377"/>
                  <a:pt x="3221" y="5417"/>
                </a:cubicBezTo>
                <a:cubicBezTo>
                  <a:pt x="3221" y="5454"/>
                  <a:pt x="3221" y="5490"/>
                  <a:pt x="3224" y="5527"/>
                </a:cubicBezTo>
                <a:cubicBezTo>
                  <a:pt x="3254" y="5793"/>
                  <a:pt x="3347" y="6052"/>
                  <a:pt x="3497" y="6278"/>
                </a:cubicBezTo>
                <a:cubicBezTo>
                  <a:pt x="3497" y="6298"/>
                  <a:pt x="3497" y="6321"/>
                  <a:pt x="3497" y="6344"/>
                </a:cubicBezTo>
                <a:cubicBezTo>
                  <a:pt x="3454" y="6328"/>
                  <a:pt x="3417" y="6298"/>
                  <a:pt x="3394" y="6258"/>
                </a:cubicBezTo>
                <a:lnTo>
                  <a:pt x="3394" y="6255"/>
                </a:lnTo>
                <a:cubicBezTo>
                  <a:pt x="3391" y="6251"/>
                  <a:pt x="3391" y="6245"/>
                  <a:pt x="3387" y="6238"/>
                </a:cubicBezTo>
                <a:cubicBezTo>
                  <a:pt x="3367" y="6185"/>
                  <a:pt x="3344" y="6132"/>
                  <a:pt x="3317" y="6082"/>
                </a:cubicBezTo>
                <a:cubicBezTo>
                  <a:pt x="3314" y="6065"/>
                  <a:pt x="3307" y="6049"/>
                  <a:pt x="3301" y="6029"/>
                </a:cubicBezTo>
                <a:cubicBezTo>
                  <a:pt x="3268" y="5906"/>
                  <a:pt x="3248" y="5786"/>
                  <a:pt x="3224" y="5663"/>
                </a:cubicBezTo>
                <a:cubicBezTo>
                  <a:pt x="3214" y="5600"/>
                  <a:pt x="3204" y="5537"/>
                  <a:pt x="3198" y="5474"/>
                </a:cubicBezTo>
                <a:cubicBezTo>
                  <a:pt x="3188" y="5407"/>
                  <a:pt x="3178" y="5344"/>
                  <a:pt x="3175" y="5281"/>
                </a:cubicBezTo>
                <a:cubicBezTo>
                  <a:pt x="3175" y="5201"/>
                  <a:pt x="3175" y="5115"/>
                  <a:pt x="3171" y="5028"/>
                </a:cubicBezTo>
                <a:close/>
                <a:moveTo>
                  <a:pt x="3497" y="6348"/>
                </a:moveTo>
                <a:cubicBezTo>
                  <a:pt x="3497" y="6391"/>
                  <a:pt x="3500" y="6434"/>
                  <a:pt x="3510" y="6477"/>
                </a:cubicBezTo>
                <a:cubicBezTo>
                  <a:pt x="3477" y="6447"/>
                  <a:pt x="3450" y="6408"/>
                  <a:pt x="3434" y="6368"/>
                </a:cubicBezTo>
                <a:cubicBezTo>
                  <a:pt x="3430" y="6361"/>
                  <a:pt x="3430" y="6354"/>
                  <a:pt x="3427" y="6348"/>
                </a:cubicBezTo>
                <a:lnTo>
                  <a:pt x="3427" y="6348"/>
                </a:lnTo>
                <a:cubicBezTo>
                  <a:pt x="3439" y="6349"/>
                  <a:pt x="3450" y="6350"/>
                  <a:pt x="3462" y="6350"/>
                </a:cubicBezTo>
                <a:cubicBezTo>
                  <a:pt x="3474" y="6350"/>
                  <a:pt x="3485" y="6349"/>
                  <a:pt x="3497" y="6348"/>
                </a:cubicBezTo>
                <a:close/>
                <a:moveTo>
                  <a:pt x="4397" y="0"/>
                </a:moveTo>
                <a:cubicBezTo>
                  <a:pt x="4324" y="296"/>
                  <a:pt x="4281" y="552"/>
                  <a:pt x="4205" y="778"/>
                </a:cubicBezTo>
                <a:cubicBezTo>
                  <a:pt x="4195" y="808"/>
                  <a:pt x="4185" y="835"/>
                  <a:pt x="4175" y="861"/>
                </a:cubicBezTo>
                <a:cubicBezTo>
                  <a:pt x="4162" y="891"/>
                  <a:pt x="4155" y="914"/>
                  <a:pt x="4138" y="944"/>
                </a:cubicBezTo>
                <a:cubicBezTo>
                  <a:pt x="4112" y="1007"/>
                  <a:pt x="4085" y="1070"/>
                  <a:pt x="4062" y="1140"/>
                </a:cubicBezTo>
                <a:cubicBezTo>
                  <a:pt x="4049" y="1177"/>
                  <a:pt x="4032" y="1213"/>
                  <a:pt x="4015" y="1253"/>
                </a:cubicBezTo>
                <a:cubicBezTo>
                  <a:pt x="4009" y="1240"/>
                  <a:pt x="3999" y="1227"/>
                  <a:pt x="3992" y="1213"/>
                </a:cubicBezTo>
                <a:cubicBezTo>
                  <a:pt x="3982" y="1190"/>
                  <a:pt x="3969" y="1167"/>
                  <a:pt x="3956" y="1144"/>
                </a:cubicBezTo>
                <a:cubicBezTo>
                  <a:pt x="3866" y="938"/>
                  <a:pt x="3833" y="675"/>
                  <a:pt x="3759" y="379"/>
                </a:cubicBezTo>
                <a:cubicBezTo>
                  <a:pt x="3723" y="525"/>
                  <a:pt x="3683" y="658"/>
                  <a:pt x="3653" y="795"/>
                </a:cubicBezTo>
                <a:cubicBezTo>
                  <a:pt x="3623" y="938"/>
                  <a:pt x="3613" y="1084"/>
                  <a:pt x="3627" y="1227"/>
                </a:cubicBezTo>
                <a:cubicBezTo>
                  <a:pt x="3633" y="1267"/>
                  <a:pt x="3643" y="1303"/>
                  <a:pt x="3650" y="1343"/>
                </a:cubicBezTo>
                <a:cubicBezTo>
                  <a:pt x="3660" y="1383"/>
                  <a:pt x="3670" y="1413"/>
                  <a:pt x="3683" y="1449"/>
                </a:cubicBezTo>
                <a:cubicBezTo>
                  <a:pt x="3703" y="1519"/>
                  <a:pt x="3730" y="1589"/>
                  <a:pt x="3756" y="1662"/>
                </a:cubicBezTo>
                <a:cubicBezTo>
                  <a:pt x="3769" y="1695"/>
                  <a:pt x="3786" y="1732"/>
                  <a:pt x="3803" y="1768"/>
                </a:cubicBezTo>
                <a:cubicBezTo>
                  <a:pt x="3799" y="1775"/>
                  <a:pt x="3796" y="1785"/>
                  <a:pt x="3793" y="1792"/>
                </a:cubicBezTo>
                <a:cubicBezTo>
                  <a:pt x="3766" y="1841"/>
                  <a:pt x="3739" y="1898"/>
                  <a:pt x="3710" y="1964"/>
                </a:cubicBezTo>
                <a:cubicBezTo>
                  <a:pt x="3676" y="2031"/>
                  <a:pt x="3630" y="2104"/>
                  <a:pt x="3583" y="2187"/>
                </a:cubicBezTo>
                <a:cubicBezTo>
                  <a:pt x="3550" y="2240"/>
                  <a:pt x="3507" y="2313"/>
                  <a:pt x="3457" y="2390"/>
                </a:cubicBezTo>
                <a:cubicBezTo>
                  <a:pt x="3407" y="2466"/>
                  <a:pt x="3351" y="2546"/>
                  <a:pt x="3298" y="2619"/>
                </a:cubicBezTo>
                <a:lnTo>
                  <a:pt x="3171" y="2785"/>
                </a:lnTo>
                <a:cubicBezTo>
                  <a:pt x="3204" y="2546"/>
                  <a:pt x="3148" y="2370"/>
                  <a:pt x="3015" y="2164"/>
                </a:cubicBezTo>
                <a:cubicBezTo>
                  <a:pt x="2978" y="2220"/>
                  <a:pt x="2942" y="2267"/>
                  <a:pt x="2912" y="2313"/>
                </a:cubicBezTo>
                <a:cubicBezTo>
                  <a:pt x="2882" y="2357"/>
                  <a:pt x="2852" y="2400"/>
                  <a:pt x="2826" y="2446"/>
                </a:cubicBezTo>
                <a:cubicBezTo>
                  <a:pt x="2772" y="2539"/>
                  <a:pt x="2733" y="2639"/>
                  <a:pt x="2709" y="2745"/>
                </a:cubicBezTo>
                <a:cubicBezTo>
                  <a:pt x="2696" y="2812"/>
                  <a:pt x="2663" y="2945"/>
                  <a:pt x="2616" y="3111"/>
                </a:cubicBezTo>
                <a:lnTo>
                  <a:pt x="2616" y="3114"/>
                </a:lnTo>
                <a:cubicBezTo>
                  <a:pt x="2596" y="3081"/>
                  <a:pt x="2580" y="3051"/>
                  <a:pt x="2563" y="3025"/>
                </a:cubicBezTo>
                <a:cubicBezTo>
                  <a:pt x="2540" y="2988"/>
                  <a:pt x="2520" y="2955"/>
                  <a:pt x="2507" y="2925"/>
                </a:cubicBezTo>
                <a:cubicBezTo>
                  <a:pt x="2493" y="2895"/>
                  <a:pt x="2473" y="2865"/>
                  <a:pt x="2463" y="2838"/>
                </a:cubicBezTo>
                <a:lnTo>
                  <a:pt x="2433" y="2769"/>
                </a:lnTo>
                <a:cubicBezTo>
                  <a:pt x="2417" y="2729"/>
                  <a:pt x="2407" y="2686"/>
                  <a:pt x="2397" y="2656"/>
                </a:cubicBezTo>
                <a:cubicBezTo>
                  <a:pt x="2387" y="2626"/>
                  <a:pt x="2387" y="2592"/>
                  <a:pt x="2380" y="2569"/>
                </a:cubicBezTo>
                <a:cubicBezTo>
                  <a:pt x="2360" y="2426"/>
                  <a:pt x="2350" y="2283"/>
                  <a:pt x="2357" y="2141"/>
                </a:cubicBezTo>
                <a:cubicBezTo>
                  <a:pt x="2360" y="2001"/>
                  <a:pt x="2360" y="1871"/>
                  <a:pt x="2364" y="1742"/>
                </a:cubicBezTo>
                <a:cubicBezTo>
                  <a:pt x="2367" y="1479"/>
                  <a:pt x="2364" y="1210"/>
                  <a:pt x="2294" y="911"/>
                </a:cubicBezTo>
                <a:cubicBezTo>
                  <a:pt x="2214" y="1203"/>
                  <a:pt x="2108" y="1426"/>
                  <a:pt x="2028" y="1685"/>
                </a:cubicBezTo>
                <a:cubicBezTo>
                  <a:pt x="1985" y="1822"/>
                  <a:pt x="1952" y="1964"/>
                  <a:pt x="1928" y="2104"/>
                </a:cubicBezTo>
                <a:cubicBezTo>
                  <a:pt x="1902" y="2283"/>
                  <a:pt x="1898" y="2463"/>
                  <a:pt x="1925" y="2642"/>
                </a:cubicBezTo>
                <a:cubicBezTo>
                  <a:pt x="1932" y="2676"/>
                  <a:pt x="1938" y="2715"/>
                  <a:pt x="1948" y="2765"/>
                </a:cubicBezTo>
                <a:cubicBezTo>
                  <a:pt x="1955" y="2815"/>
                  <a:pt x="1975" y="2868"/>
                  <a:pt x="1998" y="2931"/>
                </a:cubicBezTo>
                <a:lnTo>
                  <a:pt x="2041" y="3034"/>
                </a:lnTo>
                <a:cubicBezTo>
                  <a:pt x="2055" y="3071"/>
                  <a:pt x="2075" y="3104"/>
                  <a:pt x="2095" y="3141"/>
                </a:cubicBezTo>
                <a:cubicBezTo>
                  <a:pt x="2114" y="3181"/>
                  <a:pt x="2134" y="3221"/>
                  <a:pt x="2161" y="3260"/>
                </a:cubicBezTo>
                <a:cubicBezTo>
                  <a:pt x="2184" y="3300"/>
                  <a:pt x="2211" y="3347"/>
                  <a:pt x="2241" y="3390"/>
                </a:cubicBezTo>
                <a:cubicBezTo>
                  <a:pt x="2257" y="3420"/>
                  <a:pt x="2291" y="3473"/>
                  <a:pt x="2324" y="3513"/>
                </a:cubicBezTo>
                <a:lnTo>
                  <a:pt x="2377" y="3589"/>
                </a:lnTo>
                <a:cubicBezTo>
                  <a:pt x="2377" y="3589"/>
                  <a:pt x="2394" y="3616"/>
                  <a:pt x="2420" y="3656"/>
                </a:cubicBezTo>
                <a:lnTo>
                  <a:pt x="2453" y="3702"/>
                </a:lnTo>
                <a:cubicBezTo>
                  <a:pt x="2410" y="3872"/>
                  <a:pt x="2374" y="4045"/>
                  <a:pt x="2350" y="4218"/>
                </a:cubicBezTo>
                <a:cubicBezTo>
                  <a:pt x="2340" y="4294"/>
                  <a:pt x="2337" y="4354"/>
                  <a:pt x="2334" y="4397"/>
                </a:cubicBezTo>
                <a:cubicBezTo>
                  <a:pt x="2330" y="4440"/>
                  <a:pt x="2327" y="4467"/>
                  <a:pt x="2327" y="4467"/>
                </a:cubicBezTo>
                <a:cubicBezTo>
                  <a:pt x="2327" y="4467"/>
                  <a:pt x="2327" y="4490"/>
                  <a:pt x="2327" y="4533"/>
                </a:cubicBezTo>
                <a:lnTo>
                  <a:pt x="2327" y="4600"/>
                </a:lnTo>
                <a:cubicBezTo>
                  <a:pt x="2304" y="4543"/>
                  <a:pt x="2277" y="4483"/>
                  <a:pt x="2254" y="4417"/>
                </a:cubicBezTo>
                <a:lnTo>
                  <a:pt x="2188" y="4261"/>
                </a:lnTo>
                <a:cubicBezTo>
                  <a:pt x="2171" y="4204"/>
                  <a:pt x="2151" y="4148"/>
                  <a:pt x="2131" y="4088"/>
                </a:cubicBezTo>
                <a:cubicBezTo>
                  <a:pt x="2108" y="4031"/>
                  <a:pt x="2081" y="3928"/>
                  <a:pt x="2081" y="3928"/>
                </a:cubicBezTo>
                <a:cubicBezTo>
                  <a:pt x="2081" y="3928"/>
                  <a:pt x="2075" y="3899"/>
                  <a:pt x="2065" y="3859"/>
                </a:cubicBezTo>
                <a:cubicBezTo>
                  <a:pt x="2058" y="3822"/>
                  <a:pt x="2045" y="3776"/>
                  <a:pt x="2038" y="3749"/>
                </a:cubicBezTo>
                <a:cubicBezTo>
                  <a:pt x="1945" y="3360"/>
                  <a:pt x="1895" y="3154"/>
                  <a:pt x="1852" y="3034"/>
                </a:cubicBezTo>
                <a:cubicBezTo>
                  <a:pt x="1839" y="2988"/>
                  <a:pt x="1825" y="2945"/>
                  <a:pt x="1809" y="2905"/>
                </a:cubicBezTo>
                <a:lnTo>
                  <a:pt x="1756" y="2779"/>
                </a:lnTo>
                <a:cubicBezTo>
                  <a:pt x="1749" y="2759"/>
                  <a:pt x="1739" y="2739"/>
                  <a:pt x="1732" y="2719"/>
                </a:cubicBezTo>
                <a:lnTo>
                  <a:pt x="1699" y="2659"/>
                </a:lnTo>
                <a:cubicBezTo>
                  <a:pt x="1676" y="2619"/>
                  <a:pt x="1653" y="2579"/>
                  <a:pt x="1626" y="2543"/>
                </a:cubicBezTo>
                <a:cubicBezTo>
                  <a:pt x="1530" y="2410"/>
                  <a:pt x="1400" y="2300"/>
                  <a:pt x="1254" y="2224"/>
                </a:cubicBezTo>
                <a:cubicBezTo>
                  <a:pt x="1124" y="2160"/>
                  <a:pt x="985" y="2117"/>
                  <a:pt x="838" y="2097"/>
                </a:cubicBezTo>
                <a:cubicBezTo>
                  <a:pt x="732" y="2085"/>
                  <a:pt x="625" y="2078"/>
                  <a:pt x="516" y="2078"/>
                </a:cubicBezTo>
                <a:cubicBezTo>
                  <a:pt x="479" y="2078"/>
                  <a:pt x="441" y="2079"/>
                  <a:pt x="403" y="2081"/>
                </a:cubicBezTo>
                <a:cubicBezTo>
                  <a:pt x="675" y="2217"/>
                  <a:pt x="895" y="2343"/>
                  <a:pt x="1061" y="2503"/>
                </a:cubicBezTo>
                <a:cubicBezTo>
                  <a:pt x="1141" y="2583"/>
                  <a:pt x="1211" y="2672"/>
                  <a:pt x="1264" y="2775"/>
                </a:cubicBezTo>
                <a:cubicBezTo>
                  <a:pt x="1274" y="2802"/>
                  <a:pt x="1290" y="2825"/>
                  <a:pt x="1300" y="2858"/>
                </a:cubicBezTo>
                <a:cubicBezTo>
                  <a:pt x="1307" y="2872"/>
                  <a:pt x="1314" y="2885"/>
                  <a:pt x="1317" y="2898"/>
                </a:cubicBezTo>
                <a:lnTo>
                  <a:pt x="1337" y="2951"/>
                </a:lnTo>
                <a:cubicBezTo>
                  <a:pt x="1347" y="2985"/>
                  <a:pt x="1360" y="3021"/>
                  <a:pt x="1373" y="3058"/>
                </a:cubicBezTo>
                <a:cubicBezTo>
                  <a:pt x="1387" y="3094"/>
                  <a:pt x="1397" y="3134"/>
                  <a:pt x="1410" y="3174"/>
                </a:cubicBezTo>
                <a:cubicBezTo>
                  <a:pt x="1446" y="3280"/>
                  <a:pt x="1490" y="3457"/>
                  <a:pt x="1583" y="3859"/>
                </a:cubicBezTo>
                <a:cubicBezTo>
                  <a:pt x="1589" y="3885"/>
                  <a:pt x="1603" y="3935"/>
                  <a:pt x="1613" y="3975"/>
                </a:cubicBezTo>
                <a:cubicBezTo>
                  <a:pt x="1623" y="4015"/>
                  <a:pt x="1636" y="4048"/>
                  <a:pt x="1636" y="4048"/>
                </a:cubicBezTo>
                <a:cubicBezTo>
                  <a:pt x="1636" y="4048"/>
                  <a:pt x="1666" y="4164"/>
                  <a:pt x="1686" y="4228"/>
                </a:cubicBezTo>
                <a:cubicBezTo>
                  <a:pt x="1706" y="4291"/>
                  <a:pt x="1729" y="4364"/>
                  <a:pt x="1752" y="4424"/>
                </a:cubicBezTo>
                <a:cubicBezTo>
                  <a:pt x="1772" y="4487"/>
                  <a:pt x="1799" y="4537"/>
                  <a:pt x="1819" y="4590"/>
                </a:cubicBezTo>
                <a:cubicBezTo>
                  <a:pt x="1862" y="4696"/>
                  <a:pt x="1898" y="4789"/>
                  <a:pt x="1935" y="4869"/>
                </a:cubicBezTo>
                <a:cubicBezTo>
                  <a:pt x="2008" y="5032"/>
                  <a:pt x="2061" y="5151"/>
                  <a:pt x="2101" y="5231"/>
                </a:cubicBezTo>
                <a:cubicBezTo>
                  <a:pt x="2144" y="5311"/>
                  <a:pt x="2181" y="5387"/>
                  <a:pt x="2221" y="5460"/>
                </a:cubicBezTo>
                <a:cubicBezTo>
                  <a:pt x="2237" y="5494"/>
                  <a:pt x="2254" y="5520"/>
                  <a:pt x="2271" y="5550"/>
                </a:cubicBezTo>
                <a:cubicBezTo>
                  <a:pt x="2188" y="5490"/>
                  <a:pt x="2108" y="5424"/>
                  <a:pt x="2035" y="5351"/>
                </a:cubicBezTo>
                <a:cubicBezTo>
                  <a:pt x="1925" y="5241"/>
                  <a:pt x="1829" y="5121"/>
                  <a:pt x="1746" y="4992"/>
                </a:cubicBezTo>
                <a:cubicBezTo>
                  <a:pt x="1716" y="4939"/>
                  <a:pt x="1689" y="4895"/>
                  <a:pt x="1672" y="4866"/>
                </a:cubicBezTo>
                <a:lnTo>
                  <a:pt x="1649" y="4816"/>
                </a:lnTo>
                <a:lnTo>
                  <a:pt x="1623" y="4766"/>
                </a:lnTo>
                <a:lnTo>
                  <a:pt x="1556" y="4616"/>
                </a:lnTo>
                <a:cubicBezTo>
                  <a:pt x="1496" y="4493"/>
                  <a:pt x="1417" y="4321"/>
                  <a:pt x="1320" y="4144"/>
                </a:cubicBezTo>
                <a:cubicBezTo>
                  <a:pt x="1227" y="3965"/>
                  <a:pt x="1121" y="3795"/>
                  <a:pt x="998" y="3633"/>
                </a:cubicBezTo>
                <a:cubicBezTo>
                  <a:pt x="971" y="3596"/>
                  <a:pt x="941" y="3563"/>
                  <a:pt x="911" y="3530"/>
                </a:cubicBezTo>
                <a:cubicBezTo>
                  <a:pt x="888" y="3496"/>
                  <a:pt x="862" y="3470"/>
                  <a:pt x="832" y="3440"/>
                </a:cubicBezTo>
                <a:lnTo>
                  <a:pt x="762" y="3370"/>
                </a:lnTo>
                <a:lnTo>
                  <a:pt x="705" y="3320"/>
                </a:lnTo>
                <a:cubicBezTo>
                  <a:pt x="570" y="3208"/>
                  <a:pt x="430" y="3157"/>
                  <a:pt x="291" y="3157"/>
                </a:cubicBezTo>
                <a:cubicBezTo>
                  <a:pt x="194" y="3157"/>
                  <a:pt x="97" y="3181"/>
                  <a:pt x="1" y="3227"/>
                </a:cubicBezTo>
                <a:cubicBezTo>
                  <a:pt x="47" y="3277"/>
                  <a:pt x="87" y="3314"/>
                  <a:pt x="121" y="3354"/>
                </a:cubicBezTo>
                <a:cubicBezTo>
                  <a:pt x="154" y="3393"/>
                  <a:pt x="180" y="3430"/>
                  <a:pt x="210" y="3467"/>
                </a:cubicBezTo>
                <a:cubicBezTo>
                  <a:pt x="267" y="3540"/>
                  <a:pt x="333" y="3609"/>
                  <a:pt x="403" y="3669"/>
                </a:cubicBezTo>
                <a:lnTo>
                  <a:pt x="443" y="3706"/>
                </a:lnTo>
                <a:lnTo>
                  <a:pt x="496" y="3762"/>
                </a:lnTo>
                <a:cubicBezTo>
                  <a:pt x="519" y="3782"/>
                  <a:pt x="539" y="3805"/>
                  <a:pt x="559" y="3832"/>
                </a:cubicBezTo>
                <a:cubicBezTo>
                  <a:pt x="582" y="3859"/>
                  <a:pt x="606" y="3885"/>
                  <a:pt x="629" y="3915"/>
                </a:cubicBezTo>
                <a:cubicBezTo>
                  <a:pt x="735" y="4055"/>
                  <a:pt x="828" y="4204"/>
                  <a:pt x="911" y="4364"/>
                </a:cubicBezTo>
                <a:cubicBezTo>
                  <a:pt x="1001" y="4527"/>
                  <a:pt x="1078" y="4689"/>
                  <a:pt x="1134" y="4812"/>
                </a:cubicBezTo>
                <a:lnTo>
                  <a:pt x="1204" y="4962"/>
                </a:lnTo>
                <a:lnTo>
                  <a:pt x="1234" y="5018"/>
                </a:lnTo>
                <a:lnTo>
                  <a:pt x="1264" y="5078"/>
                </a:lnTo>
                <a:cubicBezTo>
                  <a:pt x="1284" y="5118"/>
                  <a:pt x="1317" y="5171"/>
                  <a:pt x="1353" y="5234"/>
                </a:cubicBezTo>
                <a:cubicBezTo>
                  <a:pt x="1370" y="5261"/>
                  <a:pt x="1387" y="5288"/>
                  <a:pt x="1407" y="5314"/>
                </a:cubicBezTo>
                <a:lnTo>
                  <a:pt x="1367" y="5294"/>
                </a:lnTo>
                <a:cubicBezTo>
                  <a:pt x="1324" y="5271"/>
                  <a:pt x="1290" y="5254"/>
                  <a:pt x="1264" y="5238"/>
                </a:cubicBezTo>
                <a:cubicBezTo>
                  <a:pt x="1254" y="5231"/>
                  <a:pt x="1240" y="5224"/>
                  <a:pt x="1227" y="5218"/>
                </a:cubicBezTo>
                <a:lnTo>
                  <a:pt x="1194" y="5195"/>
                </a:lnTo>
                <a:cubicBezTo>
                  <a:pt x="1164" y="5175"/>
                  <a:pt x="1134" y="5155"/>
                  <a:pt x="1108" y="5131"/>
                </a:cubicBezTo>
                <a:cubicBezTo>
                  <a:pt x="1088" y="5115"/>
                  <a:pt x="1071" y="5102"/>
                  <a:pt x="1054" y="5085"/>
                </a:cubicBezTo>
                <a:cubicBezTo>
                  <a:pt x="1048" y="5075"/>
                  <a:pt x="1038" y="5068"/>
                  <a:pt x="1028" y="5058"/>
                </a:cubicBezTo>
                <a:cubicBezTo>
                  <a:pt x="1018" y="5048"/>
                  <a:pt x="1011" y="5038"/>
                  <a:pt x="1001" y="5028"/>
                </a:cubicBezTo>
                <a:cubicBezTo>
                  <a:pt x="995" y="5018"/>
                  <a:pt x="985" y="5012"/>
                  <a:pt x="975" y="4999"/>
                </a:cubicBezTo>
                <a:lnTo>
                  <a:pt x="945" y="4959"/>
                </a:lnTo>
                <a:lnTo>
                  <a:pt x="882" y="4872"/>
                </a:lnTo>
                <a:cubicBezTo>
                  <a:pt x="802" y="4756"/>
                  <a:pt x="725" y="4640"/>
                  <a:pt x="656" y="4517"/>
                </a:cubicBezTo>
                <a:cubicBezTo>
                  <a:pt x="592" y="4407"/>
                  <a:pt x="553" y="4314"/>
                  <a:pt x="529" y="4271"/>
                </a:cubicBezTo>
                <a:cubicBezTo>
                  <a:pt x="499" y="4198"/>
                  <a:pt x="456" y="4131"/>
                  <a:pt x="400" y="4075"/>
                </a:cubicBezTo>
                <a:cubicBezTo>
                  <a:pt x="333" y="4015"/>
                  <a:pt x="270" y="3948"/>
                  <a:pt x="210" y="3882"/>
                </a:cubicBezTo>
                <a:cubicBezTo>
                  <a:pt x="140" y="3958"/>
                  <a:pt x="94" y="4051"/>
                  <a:pt x="74" y="4154"/>
                </a:cubicBezTo>
                <a:cubicBezTo>
                  <a:pt x="57" y="4254"/>
                  <a:pt x="71" y="4357"/>
                  <a:pt x="111" y="4450"/>
                </a:cubicBezTo>
                <a:cubicBezTo>
                  <a:pt x="150" y="4550"/>
                  <a:pt x="200" y="4650"/>
                  <a:pt x="253" y="4746"/>
                </a:cubicBezTo>
                <a:cubicBezTo>
                  <a:pt x="330" y="4882"/>
                  <a:pt x="416" y="5015"/>
                  <a:pt x="506" y="5145"/>
                </a:cubicBezTo>
                <a:cubicBezTo>
                  <a:pt x="529" y="5178"/>
                  <a:pt x="553" y="5208"/>
                  <a:pt x="579" y="5241"/>
                </a:cubicBezTo>
                <a:lnTo>
                  <a:pt x="612" y="5284"/>
                </a:lnTo>
                <a:lnTo>
                  <a:pt x="656" y="5334"/>
                </a:lnTo>
                <a:lnTo>
                  <a:pt x="695" y="5384"/>
                </a:lnTo>
                <a:cubicBezTo>
                  <a:pt x="712" y="5397"/>
                  <a:pt x="725" y="5411"/>
                  <a:pt x="739" y="5424"/>
                </a:cubicBezTo>
                <a:cubicBezTo>
                  <a:pt x="762" y="5447"/>
                  <a:pt x="788" y="5470"/>
                  <a:pt x="818" y="5494"/>
                </a:cubicBezTo>
                <a:cubicBezTo>
                  <a:pt x="855" y="5524"/>
                  <a:pt x="898" y="5553"/>
                  <a:pt x="938" y="5580"/>
                </a:cubicBezTo>
                <a:lnTo>
                  <a:pt x="985" y="5610"/>
                </a:lnTo>
                <a:cubicBezTo>
                  <a:pt x="985" y="5610"/>
                  <a:pt x="1001" y="5623"/>
                  <a:pt x="1031" y="5640"/>
                </a:cubicBezTo>
                <a:cubicBezTo>
                  <a:pt x="1061" y="5656"/>
                  <a:pt x="1104" y="5680"/>
                  <a:pt x="1157" y="5706"/>
                </a:cubicBezTo>
                <a:cubicBezTo>
                  <a:pt x="1207" y="5733"/>
                  <a:pt x="1267" y="5763"/>
                  <a:pt x="1330" y="5793"/>
                </a:cubicBezTo>
                <a:lnTo>
                  <a:pt x="1430" y="5839"/>
                </a:lnTo>
                <a:lnTo>
                  <a:pt x="1536" y="5886"/>
                </a:lnTo>
                <a:cubicBezTo>
                  <a:pt x="1679" y="5949"/>
                  <a:pt x="1829" y="6005"/>
                  <a:pt x="1975" y="6052"/>
                </a:cubicBezTo>
                <a:cubicBezTo>
                  <a:pt x="2111" y="6098"/>
                  <a:pt x="2231" y="6125"/>
                  <a:pt x="2287" y="6138"/>
                </a:cubicBezTo>
                <a:cubicBezTo>
                  <a:pt x="2317" y="6145"/>
                  <a:pt x="2347" y="6148"/>
                  <a:pt x="2377" y="6152"/>
                </a:cubicBezTo>
                <a:cubicBezTo>
                  <a:pt x="2467" y="6192"/>
                  <a:pt x="2540" y="6221"/>
                  <a:pt x="2586" y="6238"/>
                </a:cubicBezTo>
                <a:cubicBezTo>
                  <a:pt x="2646" y="6258"/>
                  <a:pt x="2709" y="6275"/>
                  <a:pt x="2776" y="6281"/>
                </a:cubicBezTo>
                <a:cubicBezTo>
                  <a:pt x="2792" y="6283"/>
                  <a:pt x="2808" y="6284"/>
                  <a:pt x="2824" y="6284"/>
                </a:cubicBezTo>
                <a:cubicBezTo>
                  <a:pt x="2840" y="6284"/>
                  <a:pt x="2856" y="6283"/>
                  <a:pt x="2872" y="6281"/>
                </a:cubicBezTo>
                <a:cubicBezTo>
                  <a:pt x="2882" y="6288"/>
                  <a:pt x="2889" y="6295"/>
                  <a:pt x="2899" y="6301"/>
                </a:cubicBezTo>
                <a:cubicBezTo>
                  <a:pt x="2919" y="6314"/>
                  <a:pt x="2939" y="6328"/>
                  <a:pt x="2962" y="6338"/>
                </a:cubicBezTo>
                <a:cubicBezTo>
                  <a:pt x="3015" y="6394"/>
                  <a:pt x="3078" y="6441"/>
                  <a:pt x="3148" y="6477"/>
                </a:cubicBezTo>
                <a:cubicBezTo>
                  <a:pt x="3204" y="6507"/>
                  <a:pt x="3268" y="6524"/>
                  <a:pt x="3331" y="6531"/>
                </a:cubicBezTo>
                <a:cubicBezTo>
                  <a:pt x="3347" y="6533"/>
                  <a:pt x="3362" y="6534"/>
                  <a:pt x="3378" y="6534"/>
                </a:cubicBezTo>
                <a:cubicBezTo>
                  <a:pt x="3425" y="6534"/>
                  <a:pt x="3471" y="6523"/>
                  <a:pt x="3514" y="6501"/>
                </a:cubicBezTo>
                <a:cubicBezTo>
                  <a:pt x="3517" y="6521"/>
                  <a:pt x="3520" y="6537"/>
                  <a:pt x="3527" y="6557"/>
                </a:cubicBezTo>
                <a:lnTo>
                  <a:pt x="3570" y="6554"/>
                </a:lnTo>
                <a:cubicBezTo>
                  <a:pt x="3583" y="6481"/>
                  <a:pt x="3607" y="6408"/>
                  <a:pt x="3643" y="6341"/>
                </a:cubicBezTo>
                <a:lnTo>
                  <a:pt x="3653" y="6348"/>
                </a:lnTo>
                <a:cubicBezTo>
                  <a:pt x="3636" y="6404"/>
                  <a:pt x="3617" y="6461"/>
                  <a:pt x="3590" y="6517"/>
                </a:cubicBezTo>
                <a:cubicBezTo>
                  <a:pt x="3643" y="6477"/>
                  <a:pt x="3690" y="6431"/>
                  <a:pt x="3733" y="6381"/>
                </a:cubicBezTo>
                <a:cubicBezTo>
                  <a:pt x="3753" y="6388"/>
                  <a:pt x="3769" y="6394"/>
                  <a:pt x="3786" y="6398"/>
                </a:cubicBezTo>
                <a:cubicBezTo>
                  <a:pt x="3783" y="6401"/>
                  <a:pt x="3779" y="6404"/>
                  <a:pt x="3779" y="6408"/>
                </a:cubicBezTo>
                <a:cubicBezTo>
                  <a:pt x="3756" y="6437"/>
                  <a:pt x="3730" y="6461"/>
                  <a:pt x="3696" y="6474"/>
                </a:cubicBezTo>
                <a:cubicBezTo>
                  <a:pt x="3701" y="6474"/>
                  <a:pt x="3707" y="6475"/>
                  <a:pt x="3712" y="6475"/>
                </a:cubicBezTo>
                <a:cubicBezTo>
                  <a:pt x="3746" y="6475"/>
                  <a:pt x="3780" y="6465"/>
                  <a:pt x="3809" y="6451"/>
                </a:cubicBezTo>
                <a:cubicBezTo>
                  <a:pt x="3829" y="6441"/>
                  <a:pt x="3852" y="6431"/>
                  <a:pt x="3869" y="6418"/>
                </a:cubicBezTo>
                <a:lnTo>
                  <a:pt x="3879" y="6418"/>
                </a:lnTo>
                <a:cubicBezTo>
                  <a:pt x="3906" y="6421"/>
                  <a:pt x="3936" y="6424"/>
                  <a:pt x="3959" y="6427"/>
                </a:cubicBezTo>
                <a:lnTo>
                  <a:pt x="4029" y="6431"/>
                </a:lnTo>
                <a:cubicBezTo>
                  <a:pt x="4068" y="6431"/>
                  <a:pt x="4105" y="6427"/>
                  <a:pt x="4142" y="6421"/>
                </a:cubicBezTo>
                <a:cubicBezTo>
                  <a:pt x="4181" y="6414"/>
                  <a:pt x="4218" y="6401"/>
                  <a:pt x="4255" y="6388"/>
                </a:cubicBezTo>
                <a:cubicBezTo>
                  <a:pt x="4311" y="6364"/>
                  <a:pt x="4368" y="6341"/>
                  <a:pt x="4421" y="6314"/>
                </a:cubicBezTo>
                <a:cubicBezTo>
                  <a:pt x="4484" y="6281"/>
                  <a:pt x="4554" y="6245"/>
                  <a:pt x="4623" y="6211"/>
                </a:cubicBezTo>
                <a:cubicBezTo>
                  <a:pt x="4770" y="6142"/>
                  <a:pt x="4956" y="6072"/>
                  <a:pt x="5145" y="6002"/>
                </a:cubicBezTo>
                <a:cubicBezTo>
                  <a:pt x="5318" y="5942"/>
                  <a:pt x="5491" y="5869"/>
                  <a:pt x="5654" y="5786"/>
                </a:cubicBezTo>
                <a:lnTo>
                  <a:pt x="5704" y="5760"/>
                </a:lnTo>
                <a:lnTo>
                  <a:pt x="5747" y="5733"/>
                </a:lnTo>
                <a:lnTo>
                  <a:pt x="5817" y="5693"/>
                </a:lnTo>
                <a:lnTo>
                  <a:pt x="5863" y="5666"/>
                </a:lnTo>
                <a:lnTo>
                  <a:pt x="5876" y="5653"/>
                </a:lnTo>
                <a:lnTo>
                  <a:pt x="5939" y="5607"/>
                </a:lnTo>
                <a:cubicBezTo>
                  <a:pt x="5959" y="5590"/>
                  <a:pt x="5986" y="5573"/>
                  <a:pt x="6009" y="5550"/>
                </a:cubicBezTo>
                <a:lnTo>
                  <a:pt x="6089" y="5470"/>
                </a:lnTo>
                <a:cubicBezTo>
                  <a:pt x="6219" y="5327"/>
                  <a:pt x="6332" y="5168"/>
                  <a:pt x="6425" y="4995"/>
                </a:cubicBezTo>
                <a:cubicBezTo>
                  <a:pt x="6478" y="4905"/>
                  <a:pt x="6524" y="4812"/>
                  <a:pt x="6571" y="4726"/>
                </a:cubicBezTo>
                <a:cubicBezTo>
                  <a:pt x="6581" y="4703"/>
                  <a:pt x="6591" y="4683"/>
                  <a:pt x="6604" y="4656"/>
                </a:cubicBezTo>
                <a:cubicBezTo>
                  <a:pt x="6617" y="4630"/>
                  <a:pt x="6627" y="4603"/>
                  <a:pt x="6641" y="4576"/>
                </a:cubicBezTo>
                <a:lnTo>
                  <a:pt x="6674" y="4497"/>
                </a:lnTo>
                <a:cubicBezTo>
                  <a:pt x="6681" y="4470"/>
                  <a:pt x="6687" y="4447"/>
                  <a:pt x="6694" y="4420"/>
                </a:cubicBezTo>
                <a:cubicBezTo>
                  <a:pt x="6717" y="4334"/>
                  <a:pt x="6737" y="4244"/>
                  <a:pt x="6747" y="4154"/>
                </a:cubicBezTo>
                <a:cubicBezTo>
                  <a:pt x="6750" y="4115"/>
                  <a:pt x="6754" y="4081"/>
                  <a:pt x="6754" y="4051"/>
                </a:cubicBezTo>
                <a:cubicBezTo>
                  <a:pt x="6777" y="4021"/>
                  <a:pt x="6800" y="3995"/>
                  <a:pt x="6820" y="3968"/>
                </a:cubicBezTo>
                <a:cubicBezTo>
                  <a:pt x="6850" y="3932"/>
                  <a:pt x="6877" y="3895"/>
                  <a:pt x="6900" y="3859"/>
                </a:cubicBezTo>
                <a:lnTo>
                  <a:pt x="6970" y="3749"/>
                </a:lnTo>
                <a:cubicBezTo>
                  <a:pt x="6980" y="3729"/>
                  <a:pt x="6990" y="3712"/>
                  <a:pt x="7000" y="3689"/>
                </a:cubicBezTo>
                <a:lnTo>
                  <a:pt x="7026" y="3629"/>
                </a:lnTo>
                <a:cubicBezTo>
                  <a:pt x="7089" y="3490"/>
                  <a:pt x="7126" y="3340"/>
                  <a:pt x="7142" y="3184"/>
                </a:cubicBezTo>
                <a:cubicBezTo>
                  <a:pt x="7149" y="3118"/>
                  <a:pt x="7156" y="3048"/>
                  <a:pt x="7156" y="2981"/>
                </a:cubicBezTo>
                <a:cubicBezTo>
                  <a:pt x="7159" y="2912"/>
                  <a:pt x="7159" y="2845"/>
                  <a:pt x="7156" y="2779"/>
                </a:cubicBezTo>
                <a:cubicBezTo>
                  <a:pt x="7152" y="2642"/>
                  <a:pt x="7149" y="2506"/>
                  <a:pt x="7156" y="2353"/>
                </a:cubicBezTo>
                <a:lnTo>
                  <a:pt x="7156" y="2353"/>
                </a:lnTo>
                <a:cubicBezTo>
                  <a:pt x="7083" y="2480"/>
                  <a:pt x="7020" y="2609"/>
                  <a:pt x="6963" y="2742"/>
                </a:cubicBezTo>
                <a:cubicBezTo>
                  <a:pt x="6936" y="2805"/>
                  <a:pt x="6910" y="2865"/>
                  <a:pt x="6887" y="2925"/>
                </a:cubicBezTo>
                <a:cubicBezTo>
                  <a:pt x="6863" y="2985"/>
                  <a:pt x="6837" y="3041"/>
                  <a:pt x="6813" y="3101"/>
                </a:cubicBezTo>
                <a:cubicBezTo>
                  <a:pt x="6767" y="3217"/>
                  <a:pt x="6710" y="3327"/>
                  <a:pt x="6647" y="3433"/>
                </a:cubicBezTo>
                <a:lnTo>
                  <a:pt x="6621" y="3473"/>
                </a:lnTo>
                <a:lnTo>
                  <a:pt x="6617" y="3480"/>
                </a:lnTo>
                <a:cubicBezTo>
                  <a:pt x="6587" y="3433"/>
                  <a:pt x="6554" y="3387"/>
                  <a:pt x="6521" y="3334"/>
                </a:cubicBezTo>
                <a:cubicBezTo>
                  <a:pt x="6395" y="3523"/>
                  <a:pt x="6328" y="3669"/>
                  <a:pt x="6305" y="3859"/>
                </a:cubicBezTo>
                <a:cubicBezTo>
                  <a:pt x="6172" y="3995"/>
                  <a:pt x="6033" y="4121"/>
                  <a:pt x="5883" y="4241"/>
                </a:cubicBezTo>
                <a:lnTo>
                  <a:pt x="5677" y="4417"/>
                </a:lnTo>
                <a:lnTo>
                  <a:pt x="5484" y="4570"/>
                </a:lnTo>
                <a:cubicBezTo>
                  <a:pt x="5381" y="4656"/>
                  <a:pt x="5285" y="4726"/>
                  <a:pt x="5198" y="4792"/>
                </a:cubicBezTo>
                <a:cubicBezTo>
                  <a:pt x="5112" y="4859"/>
                  <a:pt x="5036" y="4912"/>
                  <a:pt x="4966" y="4959"/>
                </a:cubicBezTo>
                <a:cubicBezTo>
                  <a:pt x="4896" y="5005"/>
                  <a:pt x="4836" y="5048"/>
                  <a:pt x="4783" y="5082"/>
                </a:cubicBezTo>
                <a:lnTo>
                  <a:pt x="4700" y="5135"/>
                </a:lnTo>
                <a:lnTo>
                  <a:pt x="4713" y="5085"/>
                </a:lnTo>
                <a:cubicBezTo>
                  <a:pt x="4723" y="5055"/>
                  <a:pt x="4733" y="5025"/>
                  <a:pt x="4743" y="4989"/>
                </a:cubicBezTo>
                <a:lnTo>
                  <a:pt x="4760" y="4962"/>
                </a:lnTo>
                <a:lnTo>
                  <a:pt x="5119" y="4447"/>
                </a:lnTo>
                <a:lnTo>
                  <a:pt x="5152" y="4394"/>
                </a:lnTo>
                <a:cubicBezTo>
                  <a:pt x="5165" y="4380"/>
                  <a:pt x="5172" y="4360"/>
                  <a:pt x="5182" y="4350"/>
                </a:cubicBezTo>
                <a:lnTo>
                  <a:pt x="5192" y="4331"/>
                </a:lnTo>
                <a:cubicBezTo>
                  <a:pt x="5192" y="4331"/>
                  <a:pt x="5248" y="4244"/>
                  <a:pt x="5271" y="4208"/>
                </a:cubicBezTo>
                <a:lnTo>
                  <a:pt x="5351" y="4078"/>
                </a:lnTo>
                <a:lnTo>
                  <a:pt x="5411" y="3962"/>
                </a:lnTo>
                <a:lnTo>
                  <a:pt x="5507" y="3772"/>
                </a:lnTo>
                <a:cubicBezTo>
                  <a:pt x="5557" y="3663"/>
                  <a:pt x="5587" y="3586"/>
                  <a:pt x="5610" y="3526"/>
                </a:cubicBezTo>
                <a:cubicBezTo>
                  <a:pt x="5630" y="3486"/>
                  <a:pt x="5647" y="3443"/>
                  <a:pt x="5660" y="3403"/>
                </a:cubicBezTo>
                <a:cubicBezTo>
                  <a:pt x="5674" y="3360"/>
                  <a:pt x="5687" y="3320"/>
                  <a:pt x="5700" y="3277"/>
                </a:cubicBezTo>
                <a:cubicBezTo>
                  <a:pt x="5713" y="3237"/>
                  <a:pt x="5723" y="3197"/>
                  <a:pt x="5733" y="3161"/>
                </a:cubicBezTo>
                <a:cubicBezTo>
                  <a:pt x="5747" y="3121"/>
                  <a:pt x="5757" y="3081"/>
                  <a:pt x="5763" y="3041"/>
                </a:cubicBezTo>
                <a:cubicBezTo>
                  <a:pt x="5793" y="2892"/>
                  <a:pt x="5800" y="2742"/>
                  <a:pt x="5790" y="2589"/>
                </a:cubicBezTo>
                <a:lnTo>
                  <a:pt x="5780" y="2493"/>
                </a:lnTo>
                <a:cubicBezTo>
                  <a:pt x="5780" y="2453"/>
                  <a:pt x="5777" y="2416"/>
                  <a:pt x="5767" y="2380"/>
                </a:cubicBezTo>
                <a:cubicBezTo>
                  <a:pt x="5757" y="2310"/>
                  <a:pt x="5740" y="2247"/>
                  <a:pt x="5723" y="2180"/>
                </a:cubicBezTo>
                <a:cubicBezTo>
                  <a:pt x="5707" y="2117"/>
                  <a:pt x="5690" y="2054"/>
                  <a:pt x="5680" y="1988"/>
                </a:cubicBezTo>
                <a:cubicBezTo>
                  <a:pt x="5667" y="1918"/>
                  <a:pt x="5670" y="1845"/>
                  <a:pt x="5694" y="1778"/>
                </a:cubicBezTo>
                <a:lnTo>
                  <a:pt x="5694" y="1778"/>
                </a:lnTo>
                <a:cubicBezTo>
                  <a:pt x="5637" y="1831"/>
                  <a:pt x="5597" y="1901"/>
                  <a:pt x="5577" y="1974"/>
                </a:cubicBezTo>
                <a:cubicBezTo>
                  <a:pt x="5557" y="2044"/>
                  <a:pt x="5541" y="2114"/>
                  <a:pt x="5527" y="2187"/>
                </a:cubicBezTo>
                <a:cubicBezTo>
                  <a:pt x="5517" y="2254"/>
                  <a:pt x="5507" y="2317"/>
                  <a:pt x="5494" y="2380"/>
                </a:cubicBezTo>
                <a:cubicBezTo>
                  <a:pt x="5491" y="2410"/>
                  <a:pt x="5484" y="2436"/>
                  <a:pt x="5474" y="2463"/>
                </a:cubicBezTo>
                <a:lnTo>
                  <a:pt x="5454" y="2563"/>
                </a:lnTo>
                <a:cubicBezTo>
                  <a:pt x="5428" y="2686"/>
                  <a:pt x="5394" y="2809"/>
                  <a:pt x="5355" y="2928"/>
                </a:cubicBezTo>
                <a:cubicBezTo>
                  <a:pt x="5348" y="2955"/>
                  <a:pt x="5331" y="2991"/>
                  <a:pt x="5318" y="3025"/>
                </a:cubicBezTo>
                <a:cubicBezTo>
                  <a:pt x="5305" y="3058"/>
                  <a:pt x="5291" y="3094"/>
                  <a:pt x="5275" y="3131"/>
                </a:cubicBezTo>
                <a:cubicBezTo>
                  <a:pt x="5262" y="3164"/>
                  <a:pt x="5248" y="3201"/>
                  <a:pt x="5235" y="3241"/>
                </a:cubicBezTo>
                <a:cubicBezTo>
                  <a:pt x="5222" y="3277"/>
                  <a:pt x="5202" y="3314"/>
                  <a:pt x="5185" y="3354"/>
                </a:cubicBezTo>
                <a:cubicBezTo>
                  <a:pt x="5162" y="3407"/>
                  <a:pt x="5135" y="3476"/>
                  <a:pt x="5092" y="3576"/>
                </a:cubicBezTo>
                <a:lnTo>
                  <a:pt x="5002" y="3746"/>
                </a:lnTo>
                <a:lnTo>
                  <a:pt x="4949" y="3849"/>
                </a:lnTo>
                <a:lnTo>
                  <a:pt x="4949" y="3786"/>
                </a:lnTo>
                <a:cubicBezTo>
                  <a:pt x="4949" y="3706"/>
                  <a:pt x="4949" y="3629"/>
                  <a:pt x="4943" y="3556"/>
                </a:cubicBezTo>
                <a:cubicBezTo>
                  <a:pt x="4936" y="3483"/>
                  <a:pt x="4933" y="3420"/>
                  <a:pt x="4926" y="3373"/>
                </a:cubicBezTo>
                <a:cubicBezTo>
                  <a:pt x="4923" y="3344"/>
                  <a:pt x="4919" y="3320"/>
                  <a:pt x="4919" y="3307"/>
                </a:cubicBezTo>
                <a:cubicBezTo>
                  <a:pt x="4962" y="3231"/>
                  <a:pt x="5002" y="3157"/>
                  <a:pt x="5036" y="3094"/>
                </a:cubicBezTo>
                <a:lnTo>
                  <a:pt x="5089" y="2995"/>
                </a:lnTo>
                <a:cubicBezTo>
                  <a:pt x="5102" y="2961"/>
                  <a:pt x="5115" y="2931"/>
                  <a:pt x="5129" y="2902"/>
                </a:cubicBezTo>
                <a:cubicBezTo>
                  <a:pt x="5152" y="2845"/>
                  <a:pt x="5175" y="2799"/>
                  <a:pt x="5192" y="2755"/>
                </a:cubicBezTo>
                <a:cubicBezTo>
                  <a:pt x="5208" y="2715"/>
                  <a:pt x="5218" y="2679"/>
                  <a:pt x="5228" y="2649"/>
                </a:cubicBezTo>
                <a:cubicBezTo>
                  <a:pt x="5258" y="2566"/>
                  <a:pt x="5285" y="2480"/>
                  <a:pt x="5305" y="2393"/>
                </a:cubicBezTo>
                <a:cubicBezTo>
                  <a:pt x="5325" y="2317"/>
                  <a:pt x="5341" y="2237"/>
                  <a:pt x="5355" y="2157"/>
                </a:cubicBezTo>
                <a:cubicBezTo>
                  <a:pt x="5361" y="2117"/>
                  <a:pt x="5365" y="2081"/>
                  <a:pt x="5371" y="2044"/>
                </a:cubicBezTo>
                <a:lnTo>
                  <a:pt x="5375" y="1988"/>
                </a:lnTo>
                <a:lnTo>
                  <a:pt x="5378" y="1961"/>
                </a:lnTo>
                <a:lnTo>
                  <a:pt x="5378" y="1938"/>
                </a:lnTo>
                <a:cubicBezTo>
                  <a:pt x="5384" y="1881"/>
                  <a:pt x="5391" y="1822"/>
                  <a:pt x="5404" y="1762"/>
                </a:cubicBezTo>
                <a:cubicBezTo>
                  <a:pt x="5424" y="1639"/>
                  <a:pt x="5454" y="1509"/>
                  <a:pt x="5471" y="1370"/>
                </a:cubicBezTo>
                <a:cubicBezTo>
                  <a:pt x="5488" y="1230"/>
                  <a:pt x="5494" y="1074"/>
                  <a:pt x="5441" y="931"/>
                </a:cubicBezTo>
                <a:cubicBezTo>
                  <a:pt x="5431" y="1001"/>
                  <a:pt x="5408" y="1070"/>
                  <a:pt x="5378" y="1134"/>
                </a:cubicBezTo>
                <a:cubicBezTo>
                  <a:pt x="5351" y="1193"/>
                  <a:pt x="5318" y="1253"/>
                  <a:pt x="5285" y="1306"/>
                </a:cubicBezTo>
                <a:cubicBezTo>
                  <a:pt x="5218" y="1419"/>
                  <a:pt x="5145" y="1526"/>
                  <a:pt x="5082" y="1652"/>
                </a:cubicBezTo>
                <a:cubicBezTo>
                  <a:pt x="5049" y="1718"/>
                  <a:pt x="5019" y="1788"/>
                  <a:pt x="4996" y="1861"/>
                </a:cubicBezTo>
                <a:lnTo>
                  <a:pt x="4989" y="1891"/>
                </a:lnTo>
                <a:lnTo>
                  <a:pt x="4979" y="1915"/>
                </a:lnTo>
                <a:cubicBezTo>
                  <a:pt x="4976" y="1931"/>
                  <a:pt x="4969" y="1948"/>
                  <a:pt x="4966" y="1964"/>
                </a:cubicBezTo>
                <a:cubicBezTo>
                  <a:pt x="4956" y="1994"/>
                  <a:pt x="4946" y="2028"/>
                  <a:pt x="4936" y="2061"/>
                </a:cubicBezTo>
                <a:cubicBezTo>
                  <a:pt x="4919" y="2127"/>
                  <a:pt x="4889" y="2197"/>
                  <a:pt x="4869" y="2270"/>
                </a:cubicBezTo>
                <a:cubicBezTo>
                  <a:pt x="4849" y="2343"/>
                  <a:pt x="4820" y="2416"/>
                  <a:pt x="4793" y="2496"/>
                </a:cubicBezTo>
                <a:cubicBezTo>
                  <a:pt x="4783" y="2526"/>
                  <a:pt x="4770" y="2563"/>
                  <a:pt x="4750" y="2609"/>
                </a:cubicBezTo>
                <a:lnTo>
                  <a:pt x="4726" y="2546"/>
                </a:lnTo>
                <a:cubicBezTo>
                  <a:pt x="4717" y="2519"/>
                  <a:pt x="4703" y="2496"/>
                  <a:pt x="4697" y="2470"/>
                </a:cubicBezTo>
                <a:cubicBezTo>
                  <a:pt x="4687" y="2446"/>
                  <a:pt x="4673" y="2423"/>
                  <a:pt x="4663" y="2403"/>
                </a:cubicBezTo>
                <a:cubicBezTo>
                  <a:pt x="4640" y="2360"/>
                  <a:pt x="4620" y="2317"/>
                  <a:pt x="4600" y="2280"/>
                </a:cubicBezTo>
                <a:lnTo>
                  <a:pt x="4504" y="2104"/>
                </a:lnTo>
                <a:cubicBezTo>
                  <a:pt x="4447" y="2004"/>
                  <a:pt x="4407" y="1934"/>
                  <a:pt x="4378" y="1881"/>
                </a:cubicBezTo>
                <a:cubicBezTo>
                  <a:pt x="4354" y="1838"/>
                  <a:pt x="4331" y="1802"/>
                  <a:pt x="4311" y="1762"/>
                </a:cubicBezTo>
                <a:cubicBezTo>
                  <a:pt x="4311" y="1755"/>
                  <a:pt x="4314" y="1748"/>
                  <a:pt x="4318" y="1745"/>
                </a:cubicBezTo>
                <a:cubicBezTo>
                  <a:pt x="4334" y="1702"/>
                  <a:pt x="4351" y="1659"/>
                  <a:pt x="4368" y="1619"/>
                </a:cubicBezTo>
                <a:cubicBezTo>
                  <a:pt x="4384" y="1579"/>
                  <a:pt x="4394" y="1536"/>
                  <a:pt x="4407" y="1499"/>
                </a:cubicBezTo>
                <a:cubicBezTo>
                  <a:pt x="4431" y="1419"/>
                  <a:pt x="4454" y="1343"/>
                  <a:pt x="4471" y="1270"/>
                </a:cubicBezTo>
                <a:cubicBezTo>
                  <a:pt x="4487" y="1197"/>
                  <a:pt x="4504" y="1124"/>
                  <a:pt x="4517" y="1054"/>
                </a:cubicBezTo>
                <a:cubicBezTo>
                  <a:pt x="4524" y="1021"/>
                  <a:pt x="4527" y="981"/>
                  <a:pt x="4530" y="944"/>
                </a:cubicBezTo>
                <a:cubicBezTo>
                  <a:pt x="4537" y="908"/>
                  <a:pt x="4540" y="868"/>
                  <a:pt x="4540" y="831"/>
                </a:cubicBezTo>
                <a:cubicBezTo>
                  <a:pt x="4544" y="692"/>
                  <a:pt x="4527" y="552"/>
                  <a:pt x="4497" y="416"/>
                </a:cubicBezTo>
                <a:cubicBezTo>
                  <a:pt x="4471" y="283"/>
                  <a:pt x="4434" y="147"/>
                  <a:pt x="43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9"/>
          <p:cNvSpPr/>
          <p:nvPr/>
        </p:nvSpPr>
        <p:spPr>
          <a:xfrm>
            <a:off x="6011142" y="4760667"/>
            <a:ext cx="638167" cy="585744"/>
          </a:xfrm>
          <a:custGeom>
            <a:avLst/>
            <a:gdLst/>
            <a:ahLst/>
            <a:cxnLst/>
            <a:rect l="l" t="t" r="r" b="b"/>
            <a:pathLst>
              <a:path w="5574" h="5116" extrusionOk="0">
                <a:moveTo>
                  <a:pt x="3164" y="1669"/>
                </a:moveTo>
                <a:lnTo>
                  <a:pt x="3311" y="1935"/>
                </a:lnTo>
                <a:cubicBezTo>
                  <a:pt x="3370" y="2048"/>
                  <a:pt x="3420" y="2164"/>
                  <a:pt x="3457" y="2287"/>
                </a:cubicBezTo>
                <a:cubicBezTo>
                  <a:pt x="3467" y="2317"/>
                  <a:pt x="3470" y="2347"/>
                  <a:pt x="3480" y="2377"/>
                </a:cubicBezTo>
                <a:cubicBezTo>
                  <a:pt x="3487" y="2407"/>
                  <a:pt x="3493" y="2433"/>
                  <a:pt x="3497" y="2460"/>
                </a:cubicBezTo>
                <a:cubicBezTo>
                  <a:pt x="3500" y="2480"/>
                  <a:pt x="3503" y="2500"/>
                  <a:pt x="3507" y="2516"/>
                </a:cubicBezTo>
                <a:lnTo>
                  <a:pt x="3503" y="2523"/>
                </a:lnTo>
                <a:cubicBezTo>
                  <a:pt x="3447" y="2613"/>
                  <a:pt x="3390" y="2696"/>
                  <a:pt x="3351" y="2759"/>
                </a:cubicBezTo>
                <a:cubicBezTo>
                  <a:pt x="3311" y="2819"/>
                  <a:pt x="3284" y="2855"/>
                  <a:pt x="3284" y="2855"/>
                </a:cubicBezTo>
                <a:cubicBezTo>
                  <a:pt x="3284" y="2855"/>
                  <a:pt x="3194" y="2982"/>
                  <a:pt x="3081" y="3144"/>
                </a:cubicBezTo>
                <a:cubicBezTo>
                  <a:pt x="2982" y="3297"/>
                  <a:pt x="2822" y="3477"/>
                  <a:pt x="2716" y="3620"/>
                </a:cubicBezTo>
                <a:cubicBezTo>
                  <a:pt x="2699" y="3640"/>
                  <a:pt x="2686" y="3660"/>
                  <a:pt x="2673" y="3676"/>
                </a:cubicBezTo>
                <a:cubicBezTo>
                  <a:pt x="2656" y="3630"/>
                  <a:pt x="2639" y="3580"/>
                  <a:pt x="2619" y="3527"/>
                </a:cubicBezTo>
                <a:cubicBezTo>
                  <a:pt x="2596" y="3460"/>
                  <a:pt x="2566" y="3384"/>
                  <a:pt x="2530" y="3307"/>
                </a:cubicBezTo>
                <a:cubicBezTo>
                  <a:pt x="2546" y="3178"/>
                  <a:pt x="2573" y="3045"/>
                  <a:pt x="2599" y="2928"/>
                </a:cubicBezTo>
                <a:cubicBezTo>
                  <a:pt x="2626" y="2809"/>
                  <a:pt x="2649" y="2703"/>
                  <a:pt x="2669" y="2626"/>
                </a:cubicBezTo>
                <a:cubicBezTo>
                  <a:pt x="2676" y="2613"/>
                  <a:pt x="2679" y="2596"/>
                  <a:pt x="2683" y="2583"/>
                </a:cubicBezTo>
                <a:cubicBezTo>
                  <a:pt x="2686" y="2573"/>
                  <a:pt x="2693" y="2560"/>
                  <a:pt x="2693" y="2553"/>
                </a:cubicBezTo>
                <a:cubicBezTo>
                  <a:pt x="2696" y="2546"/>
                  <a:pt x="2699" y="2540"/>
                  <a:pt x="2702" y="2533"/>
                </a:cubicBezTo>
                <a:cubicBezTo>
                  <a:pt x="2702" y="2530"/>
                  <a:pt x="2702" y="2530"/>
                  <a:pt x="2706" y="2526"/>
                </a:cubicBezTo>
                <a:lnTo>
                  <a:pt x="2709" y="2520"/>
                </a:lnTo>
                <a:cubicBezTo>
                  <a:pt x="2712" y="2510"/>
                  <a:pt x="2716" y="2503"/>
                  <a:pt x="2719" y="2496"/>
                </a:cubicBezTo>
                <a:cubicBezTo>
                  <a:pt x="2736" y="2470"/>
                  <a:pt x="2749" y="2440"/>
                  <a:pt x="2769" y="2417"/>
                </a:cubicBezTo>
                <a:cubicBezTo>
                  <a:pt x="2779" y="2400"/>
                  <a:pt x="2796" y="2380"/>
                  <a:pt x="2812" y="2360"/>
                </a:cubicBezTo>
                <a:cubicBezTo>
                  <a:pt x="2825" y="2340"/>
                  <a:pt x="2842" y="2317"/>
                  <a:pt x="2865" y="2290"/>
                </a:cubicBezTo>
                <a:cubicBezTo>
                  <a:pt x="2885" y="2261"/>
                  <a:pt x="2905" y="2231"/>
                  <a:pt x="2925" y="2201"/>
                </a:cubicBezTo>
                <a:lnTo>
                  <a:pt x="2955" y="2151"/>
                </a:lnTo>
                <a:cubicBezTo>
                  <a:pt x="2962" y="2134"/>
                  <a:pt x="2972" y="2118"/>
                  <a:pt x="2978" y="2098"/>
                </a:cubicBezTo>
                <a:cubicBezTo>
                  <a:pt x="2998" y="2064"/>
                  <a:pt x="3012" y="2028"/>
                  <a:pt x="3025" y="1991"/>
                </a:cubicBezTo>
                <a:cubicBezTo>
                  <a:pt x="3041" y="1958"/>
                  <a:pt x="3055" y="1925"/>
                  <a:pt x="3068" y="1888"/>
                </a:cubicBezTo>
                <a:cubicBezTo>
                  <a:pt x="3081" y="1855"/>
                  <a:pt x="3095" y="1822"/>
                  <a:pt x="3108" y="1792"/>
                </a:cubicBezTo>
                <a:cubicBezTo>
                  <a:pt x="3125" y="1762"/>
                  <a:pt x="3138" y="1729"/>
                  <a:pt x="3151" y="1699"/>
                </a:cubicBezTo>
                <a:cubicBezTo>
                  <a:pt x="3154" y="1689"/>
                  <a:pt x="3161" y="1679"/>
                  <a:pt x="3164" y="1669"/>
                </a:cubicBezTo>
                <a:close/>
                <a:moveTo>
                  <a:pt x="2161" y="3164"/>
                </a:moveTo>
                <a:cubicBezTo>
                  <a:pt x="2181" y="3201"/>
                  <a:pt x="2204" y="3238"/>
                  <a:pt x="2224" y="3274"/>
                </a:cubicBezTo>
                <a:cubicBezTo>
                  <a:pt x="2234" y="3294"/>
                  <a:pt x="2244" y="3311"/>
                  <a:pt x="2257" y="3331"/>
                </a:cubicBezTo>
                <a:cubicBezTo>
                  <a:pt x="2260" y="3337"/>
                  <a:pt x="2260" y="3341"/>
                  <a:pt x="2264" y="3347"/>
                </a:cubicBezTo>
                <a:cubicBezTo>
                  <a:pt x="2251" y="3454"/>
                  <a:pt x="2241" y="3557"/>
                  <a:pt x="2234" y="3646"/>
                </a:cubicBezTo>
                <a:cubicBezTo>
                  <a:pt x="2231" y="3726"/>
                  <a:pt x="2231" y="3796"/>
                  <a:pt x="2227" y="3859"/>
                </a:cubicBezTo>
                <a:cubicBezTo>
                  <a:pt x="2227" y="3922"/>
                  <a:pt x="2234" y="3979"/>
                  <a:pt x="2237" y="4032"/>
                </a:cubicBezTo>
                <a:cubicBezTo>
                  <a:pt x="2241" y="4105"/>
                  <a:pt x="2251" y="4181"/>
                  <a:pt x="2264" y="4254"/>
                </a:cubicBezTo>
                <a:lnTo>
                  <a:pt x="2269" y="4281"/>
                </a:lnTo>
                <a:lnTo>
                  <a:pt x="2269" y="4281"/>
                </a:lnTo>
                <a:cubicBezTo>
                  <a:pt x="2263" y="4266"/>
                  <a:pt x="2257" y="4250"/>
                  <a:pt x="2251" y="4235"/>
                </a:cubicBezTo>
                <a:cubicBezTo>
                  <a:pt x="2241" y="4218"/>
                  <a:pt x="2234" y="4195"/>
                  <a:pt x="2227" y="4175"/>
                </a:cubicBezTo>
                <a:cubicBezTo>
                  <a:pt x="2221" y="4151"/>
                  <a:pt x="2211" y="4131"/>
                  <a:pt x="2204" y="4105"/>
                </a:cubicBezTo>
                <a:cubicBezTo>
                  <a:pt x="2194" y="4082"/>
                  <a:pt x="2187" y="4055"/>
                  <a:pt x="2181" y="4028"/>
                </a:cubicBezTo>
                <a:cubicBezTo>
                  <a:pt x="2171" y="3999"/>
                  <a:pt x="2164" y="3969"/>
                  <a:pt x="2157" y="3942"/>
                </a:cubicBezTo>
                <a:cubicBezTo>
                  <a:pt x="2148" y="3909"/>
                  <a:pt x="2141" y="3876"/>
                  <a:pt x="2138" y="3842"/>
                </a:cubicBezTo>
                <a:cubicBezTo>
                  <a:pt x="2124" y="3763"/>
                  <a:pt x="2118" y="3683"/>
                  <a:pt x="2118" y="3600"/>
                </a:cubicBezTo>
                <a:lnTo>
                  <a:pt x="2118" y="3497"/>
                </a:lnTo>
                <a:cubicBezTo>
                  <a:pt x="2118" y="3473"/>
                  <a:pt x="2118" y="3457"/>
                  <a:pt x="2118" y="3457"/>
                </a:cubicBezTo>
                <a:cubicBezTo>
                  <a:pt x="2118" y="3457"/>
                  <a:pt x="2124" y="3380"/>
                  <a:pt x="2138" y="3291"/>
                </a:cubicBezTo>
                <a:cubicBezTo>
                  <a:pt x="2144" y="3251"/>
                  <a:pt x="2154" y="3208"/>
                  <a:pt x="2161" y="3164"/>
                </a:cubicBezTo>
                <a:close/>
                <a:moveTo>
                  <a:pt x="3540" y="2928"/>
                </a:moveTo>
                <a:lnTo>
                  <a:pt x="3540" y="2978"/>
                </a:lnTo>
                <a:cubicBezTo>
                  <a:pt x="3540" y="3025"/>
                  <a:pt x="3537" y="3078"/>
                  <a:pt x="3533" y="3131"/>
                </a:cubicBezTo>
                <a:cubicBezTo>
                  <a:pt x="3510" y="3344"/>
                  <a:pt x="3470" y="3553"/>
                  <a:pt x="3410" y="3756"/>
                </a:cubicBezTo>
                <a:lnTo>
                  <a:pt x="3374" y="3802"/>
                </a:lnTo>
                <a:lnTo>
                  <a:pt x="3164" y="4095"/>
                </a:lnTo>
                <a:lnTo>
                  <a:pt x="3091" y="4195"/>
                </a:lnTo>
                <a:cubicBezTo>
                  <a:pt x="3071" y="4221"/>
                  <a:pt x="3051" y="4244"/>
                  <a:pt x="3038" y="4264"/>
                </a:cubicBezTo>
                <a:cubicBezTo>
                  <a:pt x="2952" y="4364"/>
                  <a:pt x="2879" y="4474"/>
                  <a:pt x="2815" y="4587"/>
                </a:cubicBezTo>
                <a:cubicBezTo>
                  <a:pt x="2822" y="4424"/>
                  <a:pt x="2809" y="4264"/>
                  <a:pt x="2779" y="4105"/>
                </a:cubicBezTo>
                <a:cubicBezTo>
                  <a:pt x="2776" y="4078"/>
                  <a:pt x="2769" y="4048"/>
                  <a:pt x="2759" y="4012"/>
                </a:cubicBezTo>
                <a:cubicBezTo>
                  <a:pt x="2809" y="3929"/>
                  <a:pt x="2862" y="3846"/>
                  <a:pt x="2922" y="3769"/>
                </a:cubicBezTo>
                <a:cubicBezTo>
                  <a:pt x="2968" y="3706"/>
                  <a:pt x="3035" y="3626"/>
                  <a:pt x="3101" y="3543"/>
                </a:cubicBezTo>
                <a:cubicBezTo>
                  <a:pt x="3135" y="3503"/>
                  <a:pt x="3168" y="3460"/>
                  <a:pt x="3201" y="3417"/>
                </a:cubicBezTo>
                <a:cubicBezTo>
                  <a:pt x="3218" y="3394"/>
                  <a:pt x="3234" y="3377"/>
                  <a:pt x="3251" y="3351"/>
                </a:cubicBezTo>
                <a:lnTo>
                  <a:pt x="3294" y="3287"/>
                </a:lnTo>
                <a:lnTo>
                  <a:pt x="3493" y="2998"/>
                </a:lnTo>
                <a:lnTo>
                  <a:pt x="3540" y="2928"/>
                </a:lnTo>
                <a:close/>
                <a:moveTo>
                  <a:pt x="4883" y="3457"/>
                </a:moveTo>
                <a:cubicBezTo>
                  <a:pt x="4883" y="3464"/>
                  <a:pt x="4879" y="3470"/>
                  <a:pt x="4876" y="3473"/>
                </a:cubicBezTo>
                <a:cubicBezTo>
                  <a:pt x="4866" y="3497"/>
                  <a:pt x="4843" y="3540"/>
                  <a:pt x="4816" y="3593"/>
                </a:cubicBezTo>
                <a:cubicBezTo>
                  <a:pt x="4786" y="3650"/>
                  <a:pt x="4750" y="3723"/>
                  <a:pt x="4693" y="3812"/>
                </a:cubicBezTo>
                <a:cubicBezTo>
                  <a:pt x="4650" y="3882"/>
                  <a:pt x="4603" y="3949"/>
                  <a:pt x="4554" y="4015"/>
                </a:cubicBezTo>
                <a:cubicBezTo>
                  <a:pt x="4540" y="4028"/>
                  <a:pt x="4527" y="4045"/>
                  <a:pt x="4514" y="4055"/>
                </a:cubicBezTo>
                <a:cubicBezTo>
                  <a:pt x="4500" y="4065"/>
                  <a:pt x="4490" y="4082"/>
                  <a:pt x="4480" y="4088"/>
                </a:cubicBezTo>
                <a:cubicBezTo>
                  <a:pt x="4470" y="4098"/>
                  <a:pt x="4460" y="4108"/>
                  <a:pt x="4450" y="4118"/>
                </a:cubicBezTo>
                <a:lnTo>
                  <a:pt x="4444" y="4125"/>
                </a:lnTo>
                <a:cubicBezTo>
                  <a:pt x="4437" y="4128"/>
                  <a:pt x="4431" y="4135"/>
                  <a:pt x="4421" y="4138"/>
                </a:cubicBezTo>
                <a:lnTo>
                  <a:pt x="4391" y="4161"/>
                </a:lnTo>
                <a:lnTo>
                  <a:pt x="4344" y="4188"/>
                </a:lnTo>
                <a:lnTo>
                  <a:pt x="4294" y="4218"/>
                </a:lnTo>
                <a:lnTo>
                  <a:pt x="4241" y="4244"/>
                </a:lnTo>
                <a:lnTo>
                  <a:pt x="4188" y="4271"/>
                </a:lnTo>
                <a:lnTo>
                  <a:pt x="4135" y="4294"/>
                </a:lnTo>
                <a:cubicBezTo>
                  <a:pt x="4005" y="4351"/>
                  <a:pt x="3892" y="4391"/>
                  <a:pt x="3802" y="4427"/>
                </a:cubicBezTo>
                <a:cubicBezTo>
                  <a:pt x="3713" y="4460"/>
                  <a:pt x="3643" y="4487"/>
                  <a:pt x="3596" y="4507"/>
                </a:cubicBezTo>
                <a:cubicBezTo>
                  <a:pt x="3550" y="4524"/>
                  <a:pt x="3507" y="4547"/>
                  <a:pt x="3464" y="4567"/>
                </a:cubicBezTo>
                <a:cubicBezTo>
                  <a:pt x="3447" y="4580"/>
                  <a:pt x="3427" y="4593"/>
                  <a:pt x="3407" y="4603"/>
                </a:cubicBezTo>
                <a:lnTo>
                  <a:pt x="3394" y="4610"/>
                </a:lnTo>
                <a:cubicBezTo>
                  <a:pt x="3417" y="4564"/>
                  <a:pt x="3440" y="4517"/>
                  <a:pt x="3457" y="4470"/>
                </a:cubicBezTo>
                <a:lnTo>
                  <a:pt x="3586" y="4404"/>
                </a:lnTo>
                <a:cubicBezTo>
                  <a:pt x="3606" y="4394"/>
                  <a:pt x="3633" y="4381"/>
                  <a:pt x="3656" y="4367"/>
                </a:cubicBezTo>
                <a:lnTo>
                  <a:pt x="3733" y="4321"/>
                </a:lnTo>
                <a:lnTo>
                  <a:pt x="3912" y="4211"/>
                </a:lnTo>
                <a:lnTo>
                  <a:pt x="4115" y="4072"/>
                </a:lnTo>
                <a:cubicBezTo>
                  <a:pt x="4151" y="4048"/>
                  <a:pt x="4185" y="4022"/>
                  <a:pt x="4221" y="3995"/>
                </a:cubicBezTo>
                <a:lnTo>
                  <a:pt x="4321" y="3915"/>
                </a:lnTo>
                <a:cubicBezTo>
                  <a:pt x="4387" y="3869"/>
                  <a:pt x="4441" y="3819"/>
                  <a:pt x="4480" y="3789"/>
                </a:cubicBezTo>
                <a:lnTo>
                  <a:pt x="4547" y="3736"/>
                </a:lnTo>
                <a:lnTo>
                  <a:pt x="4623" y="3673"/>
                </a:lnTo>
                <a:lnTo>
                  <a:pt x="4803" y="3523"/>
                </a:lnTo>
                <a:lnTo>
                  <a:pt x="4883" y="3457"/>
                </a:lnTo>
                <a:close/>
                <a:moveTo>
                  <a:pt x="2845" y="5039"/>
                </a:moveTo>
                <a:cubicBezTo>
                  <a:pt x="2829" y="5062"/>
                  <a:pt x="2809" y="5082"/>
                  <a:pt x="2786" y="5099"/>
                </a:cubicBezTo>
                <a:lnTo>
                  <a:pt x="2782" y="5102"/>
                </a:lnTo>
                <a:lnTo>
                  <a:pt x="2779" y="5099"/>
                </a:lnTo>
                <a:cubicBezTo>
                  <a:pt x="2802" y="5079"/>
                  <a:pt x="2825" y="5059"/>
                  <a:pt x="2845" y="5039"/>
                </a:cubicBezTo>
                <a:close/>
                <a:moveTo>
                  <a:pt x="3424" y="1"/>
                </a:moveTo>
                <a:cubicBezTo>
                  <a:pt x="3380" y="167"/>
                  <a:pt x="3357" y="306"/>
                  <a:pt x="3331" y="443"/>
                </a:cubicBezTo>
                <a:cubicBezTo>
                  <a:pt x="3314" y="513"/>
                  <a:pt x="3297" y="579"/>
                  <a:pt x="3281" y="652"/>
                </a:cubicBezTo>
                <a:lnTo>
                  <a:pt x="3264" y="705"/>
                </a:lnTo>
                <a:cubicBezTo>
                  <a:pt x="3261" y="712"/>
                  <a:pt x="3257" y="722"/>
                  <a:pt x="3254" y="732"/>
                </a:cubicBezTo>
                <a:cubicBezTo>
                  <a:pt x="3254" y="742"/>
                  <a:pt x="3247" y="752"/>
                  <a:pt x="3244" y="762"/>
                </a:cubicBezTo>
                <a:cubicBezTo>
                  <a:pt x="3231" y="805"/>
                  <a:pt x="3218" y="845"/>
                  <a:pt x="3204" y="891"/>
                </a:cubicBezTo>
                <a:cubicBezTo>
                  <a:pt x="3198" y="908"/>
                  <a:pt x="3194" y="925"/>
                  <a:pt x="3188" y="948"/>
                </a:cubicBezTo>
                <a:cubicBezTo>
                  <a:pt x="3181" y="968"/>
                  <a:pt x="3171" y="994"/>
                  <a:pt x="3161" y="1021"/>
                </a:cubicBezTo>
                <a:cubicBezTo>
                  <a:pt x="3154" y="1038"/>
                  <a:pt x="3148" y="1054"/>
                  <a:pt x="3144" y="1071"/>
                </a:cubicBezTo>
                <a:cubicBezTo>
                  <a:pt x="3138" y="1061"/>
                  <a:pt x="3131" y="1048"/>
                  <a:pt x="3128" y="1038"/>
                </a:cubicBezTo>
                <a:lnTo>
                  <a:pt x="3098" y="981"/>
                </a:lnTo>
                <a:cubicBezTo>
                  <a:pt x="3091" y="968"/>
                  <a:pt x="3085" y="951"/>
                  <a:pt x="3078" y="931"/>
                </a:cubicBezTo>
                <a:cubicBezTo>
                  <a:pt x="3051" y="871"/>
                  <a:pt x="3031" y="805"/>
                  <a:pt x="3018" y="738"/>
                </a:cubicBezTo>
                <a:cubicBezTo>
                  <a:pt x="2988" y="606"/>
                  <a:pt x="2968" y="463"/>
                  <a:pt x="2928" y="300"/>
                </a:cubicBezTo>
                <a:cubicBezTo>
                  <a:pt x="2885" y="463"/>
                  <a:pt x="2845" y="596"/>
                  <a:pt x="2832" y="752"/>
                </a:cubicBezTo>
                <a:cubicBezTo>
                  <a:pt x="2825" y="838"/>
                  <a:pt x="2832" y="921"/>
                  <a:pt x="2852" y="1004"/>
                </a:cubicBezTo>
                <a:cubicBezTo>
                  <a:pt x="2865" y="1051"/>
                  <a:pt x="2879" y="1094"/>
                  <a:pt x="2899" y="1137"/>
                </a:cubicBezTo>
                <a:cubicBezTo>
                  <a:pt x="2915" y="1177"/>
                  <a:pt x="2935" y="1224"/>
                  <a:pt x="2955" y="1270"/>
                </a:cubicBezTo>
                <a:cubicBezTo>
                  <a:pt x="2968" y="1300"/>
                  <a:pt x="2988" y="1337"/>
                  <a:pt x="3015" y="1390"/>
                </a:cubicBezTo>
                <a:lnTo>
                  <a:pt x="3008" y="1406"/>
                </a:lnTo>
                <a:lnTo>
                  <a:pt x="2922" y="1586"/>
                </a:lnTo>
                <a:cubicBezTo>
                  <a:pt x="2905" y="1619"/>
                  <a:pt x="2889" y="1656"/>
                  <a:pt x="2872" y="1689"/>
                </a:cubicBezTo>
                <a:cubicBezTo>
                  <a:pt x="2859" y="1725"/>
                  <a:pt x="2842" y="1762"/>
                  <a:pt x="2832" y="1795"/>
                </a:cubicBezTo>
                <a:lnTo>
                  <a:pt x="2792" y="1898"/>
                </a:lnTo>
                <a:cubicBezTo>
                  <a:pt x="2779" y="1928"/>
                  <a:pt x="2766" y="1961"/>
                  <a:pt x="2752" y="1988"/>
                </a:cubicBezTo>
                <a:cubicBezTo>
                  <a:pt x="2742" y="2001"/>
                  <a:pt x="2736" y="2015"/>
                  <a:pt x="2729" y="2028"/>
                </a:cubicBezTo>
                <a:cubicBezTo>
                  <a:pt x="2722" y="2041"/>
                  <a:pt x="2716" y="2054"/>
                  <a:pt x="2709" y="2068"/>
                </a:cubicBezTo>
                <a:cubicBezTo>
                  <a:pt x="2693" y="2091"/>
                  <a:pt x="2679" y="2114"/>
                  <a:pt x="2663" y="2134"/>
                </a:cubicBezTo>
                <a:cubicBezTo>
                  <a:pt x="2646" y="2157"/>
                  <a:pt x="2626" y="2181"/>
                  <a:pt x="2609" y="2204"/>
                </a:cubicBezTo>
                <a:cubicBezTo>
                  <a:pt x="2593" y="2227"/>
                  <a:pt x="2576" y="2247"/>
                  <a:pt x="2563" y="2270"/>
                </a:cubicBezTo>
                <a:cubicBezTo>
                  <a:pt x="2536" y="2304"/>
                  <a:pt x="2516" y="2340"/>
                  <a:pt x="2496" y="2377"/>
                </a:cubicBezTo>
                <a:cubicBezTo>
                  <a:pt x="2490" y="2387"/>
                  <a:pt x="2486" y="2400"/>
                  <a:pt x="2480" y="2410"/>
                </a:cubicBezTo>
                <a:lnTo>
                  <a:pt x="2477" y="2420"/>
                </a:lnTo>
                <a:lnTo>
                  <a:pt x="2470" y="2430"/>
                </a:lnTo>
                <a:cubicBezTo>
                  <a:pt x="2470" y="2437"/>
                  <a:pt x="2463" y="2447"/>
                  <a:pt x="2460" y="2457"/>
                </a:cubicBezTo>
                <a:cubicBezTo>
                  <a:pt x="2453" y="2470"/>
                  <a:pt x="2450" y="2486"/>
                  <a:pt x="2443" y="2503"/>
                </a:cubicBezTo>
                <a:cubicBezTo>
                  <a:pt x="2437" y="2520"/>
                  <a:pt x="2433" y="2540"/>
                  <a:pt x="2427" y="2560"/>
                </a:cubicBezTo>
                <a:cubicBezTo>
                  <a:pt x="2403" y="2639"/>
                  <a:pt x="2377" y="2749"/>
                  <a:pt x="2350" y="2872"/>
                </a:cubicBezTo>
                <a:cubicBezTo>
                  <a:pt x="2344" y="2899"/>
                  <a:pt x="2337" y="2928"/>
                  <a:pt x="2334" y="2955"/>
                </a:cubicBezTo>
                <a:lnTo>
                  <a:pt x="2310" y="2922"/>
                </a:lnTo>
                <a:cubicBezTo>
                  <a:pt x="2290" y="2892"/>
                  <a:pt x="2270" y="2862"/>
                  <a:pt x="2254" y="2839"/>
                </a:cubicBezTo>
                <a:cubicBezTo>
                  <a:pt x="2251" y="2835"/>
                  <a:pt x="2247" y="2829"/>
                  <a:pt x="2244" y="2825"/>
                </a:cubicBezTo>
                <a:cubicBezTo>
                  <a:pt x="2251" y="2809"/>
                  <a:pt x="2254" y="2792"/>
                  <a:pt x="2257" y="2779"/>
                </a:cubicBezTo>
                <a:cubicBezTo>
                  <a:pt x="2274" y="2716"/>
                  <a:pt x="2287" y="2676"/>
                  <a:pt x="2297" y="2643"/>
                </a:cubicBezTo>
                <a:cubicBezTo>
                  <a:pt x="2347" y="2483"/>
                  <a:pt x="2377" y="2317"/>
                  <a:pt x="2390" y="2148"/>
                </a:cubicBezTo>
                <a:cubicBezTo>
                  <a:pt x="2397" y="1995"/>
                  <a:pt x="2383" y="1838"/>
                  <a:pt x="2347" y="1686"/>
                </a:cubicBezTo>
                <a:cubicBezTo>
                  <a:pt x="2304" y="1848"/>
                  <a:pt x="2251" y="1978"/>
                  <a:pt x="2204" y="2111"/>
                </a:cubicBezTo>
                <a:cubicBezTo>
                  <a:pt x="2154" y="2244"/>
                  <a:pt x="2108" y="2377"/>
                  <a:pt x="2054" y="2553"/>
                </a:cubicBezTo>
                <a:cubicBezTo>
                  <a:pt x="2038" y="2530"/>
                  <a:pt x="2021" y="2503"/>
                  <a:pt x="2005" y="2477"/>
                </a:cubicBezTo>
                <a:cubicBezTo>
                  <a:pt x="1978" y="2440"/>
                  <a:pt x="1955" y="2397"/>
                  <a:pt x="1932" y="2357"/>
                </a:cubicBezTo>
                <a:cubicBezTo>
                  <a:pt x="1918" y="2334"/>
                  <a:pt x="1908" y="2314"/>
                  <a:pt x="1895" y="2294"/>
                </a:cubicBezTo>
                <a:cubicBezTo>
                  <a:pt x="1885" y="2270"/>
                  <a:pt x="1872" y="2251"/>
                  <a:pt x="1865" y="2231"/>
                </a:cubicBezTo>
                <a:cubicBezTo>
                  <a:pt x="1858" y="2211"/>
                  <a:pt x="1848" y="2194"/>
                  <a:pt x="1842" y="2174"/>
                </a:cubicBezTo>
                <a:cubicBezTo>
                  <a:pt x="1835" y="2154"/>
                  <a:pt x="1832" y="2138"/>
                  <a:pt x="1825" y="2118"/>
                </a:cubicBezTo>
                <a:cubicBezTo>
                  <a:pt x="1815" y="2088"/>
                  <a:pt x="1809" y="2054"/>
                  <a:pt x="1802" y="2018"/>
                </a:cubicBezTo>
                <a:cubicBezTo>
                  <a:pt x="1789" y="1941"/>
                  <a:pt x="1785" y="1865"/>
                  <a:pt x="1785" y="1785"/>
                </a:cubicBezTo>
                <a:cubicBezTo>
                  <a:pt x="1785" y="1725"/>
                  <a:pt x="1792" y="1686"/>
                  <a:pt x="1792" y="1656"/>
                </a:cubicBezTo>
                <a:cubicBezTo>
                  <a:pt x="1809" y="1470"/>
                  <a:pt x="1828" y="1317"/>
                  <a:pt x="1828" y="1167"/>
                </a:cubicBezTo>
                <a:cubicBezTo>
                  <a:pt x="1835" y="1014"/>
                  <a:pt x="1819" y="861"/>
                  <a:pt x="1785" y="712"/>
                </a:cubicBezTo>
                <a:cubicBezTo>
                  <a:pt x="1696" y="1034"/>
                  <a:pt x="1583" y="1224"/>
                  <a:pt x="1539" y="1632"/>
                </a:cubicBezTo>
                <a:cubicBezTo>
                  <a:pt x="1536" y="1669"/>
                  <a:pt x="1533" y="1712"/>
                  <a:pt x="1529" y="1782"/>
                </a:cubicBezTo>
                <a:cubicBezTo>
                  <a:pt x="1529" y="1875"/>
                  <a:pt x="1533" y="1971"/>
                  <a:pt x="1549" y="2064"/>
                </a:cubicBezTo>
                <a:cubicBezTo>
                  <a:pt x="1556" y="2108"/>
                  <a:pt x="1566" y="2151"/>
                  <a:pt x="1579" y="2191"/>
                </a:cubicBezTo>
                <a:cubicBezTo>
                  <a:pt x="1586" y="2214"/>
                  <a:pt x="1589" y="2241"/>
                  <a:pt x="1603" y="2264"/>
                </a:cubicBezTo>
                <a:lnTo>
                  <a:pt x="1632" y="2340"/>
                </a:lnTo>
                <a:cubicBezTo>
                  <a:pt x="1642" y="2367"/>
                  <a:pt x="1656" y="2390"/>
                  <a:pt x="1669" y="2413"/>
                </a:cubicBezTo>
                <a:cubicBezTo>
                  <a:pt x="1682" y="2437"/>
                  <a:pt x="1692" y="2460"/>
                  <a:pt x="1709" y="2483"/>
                </a:cubicBezTo>
                <a:cubicBezTo>
                  <a:pt x="1735" y="2530"/>
                  <a:pt x="1762" y="2576"/>
                  <a:pt x="1792" y="2619"/>
                </a:cubicBezTo>
                <a:cubicBezTo>
                  <a:pt x="1845" y="2703"/>
                  <a:pt x="1898" y="2776"/>
                  <a:pt x="1935" y="2829"/>
                </a:cubicBezTo>
                <a:lnTo>
                  <a:pt x="1968" y="2875"/>
                </a:lnTo>
                <a:cubicBezTo>
                  <a:pt x="1958" y="2902"/>
                  <a:pt x="1951" y="2932"/>
                  <a:pt x="1945" y="2965"/>
                </a:cubicBezTo>
                <a:cubicBezTo>
                  <a:pt x="1935" y="2998"/>
                  <a:pt x="1925" y="3045"/>
                  <a:pt x="1915" y="3095"/>
                </a:cubicBezTo>
                <a:cubicBezTo>
                  <a:pt x="1905" y="3144"/>
                  <a:pt x="1895" y="3198"/>
                  <a:pt x="1888" y="3251"/>
                </a:cubicBezTo>
                <a:cubicBezTo>
                  <a:pt x="1872" y="3351"/>
                  <a:pt x="1868" y="3437"/>
                  <a:pt x="1868" y="3437"/>
                </a:cubicBezTo>
                <a:cubicBezTo>
                  <a:pt x="1868" y="3437"/>
                  <a:pt x="1868" y="3454"/>
                  <a:pt x="1862" y="3483"/>
                </a:cubicBezTo>
                <a:cubicBezTo>
                  <a:pt x="1858" y="3513"/>
                  <a:pt x="1862" y="3553"/>
                  <a:pt x="1862" y="3600"/>
                </a:cubicBezTo>
                <a:cubicBezTo>
                  <a:pt x="1862" y="3696"/>
                  <a:pt x="1868" y="3789"/>
                  <a:pt x="1885" y="3886"/>
                </a:cubicBezTo>
                <a:lnTo>
                  <a:pt x="1878" y="3869"/>
                </a:lnTo>
                <a:cubicBezTo>
                  <a:pt x="1862" y="3839"/>
                  <a:pt x="1848" y="3806"/>
                  <a:pt x="1835" y="3773"/>
                </a:cubicBezTo>
                <a:cubicBezTo>
                  <a:pt x="1812" y="3716"/>
                  <a:pt x="1779" y="3650"/>
                  <a:pt x="1752" y="3580"/>
                </a:cubicBezTo>
                <a:lnTo>
                  <a:pt x="1669" y="3370"/>
                </a:lnTo>
                <a:cubicBezTo>
                  <a:pt x="1656" y="3337"/>
                  <a:pt x="1646" y="3307"/>
                  <a:pt x="1636" y="3281"/>
                </a:cubicBezTo>
                <a:lnTo>
                  <a:pt x="1609" y="3208"/>
                </a:lnTo>
                <a:cubicBezTo>
                  <a:pt x="1599" y="3164"/>
                  <a:pt x="1589" y="3138"/>
                  <a:pt x="1589" y="3138"/>
                </a:cubicBezTo>
                <a:lnTo>
                  <a:pt x="1566" y="3055"/>
                </a:lnTo>
                <a:cubicBezTo>
                  <a:pt x="1556" y="3002"/>
                  <a:pt x="1536" y="2932"/>
                  <a:pt x="1519" y="2852"/>
                </a:cubicBezTo>
                <a:cubicBezTo>
                  <a:pt x="1499" y="2772"/>
                  <a:pt x="1480" y="2686"/>
                  <a:pt x="1460" y="2603"/>
                </a:cubicBezTo>
                <a:cubicBezTo>
                  <a:pt x="1440" y="2520"/>
                  <a:pt x="1416" y="2447"/>
                  <a:pt x="1400" y="2390"/>
                </a:cubicBezTo>
                <a:cubicBezTo>
                  <a:pt x="1380" y="2334"/>
                  <a:pt x="1367" y="2284"/>
                  <a:pt x="1347" y="2244"/>
                </a:cubicBezTo>
                <a:cubicBezTo>
                  <a:pt x="1330" y="2201"/>
                  <a:pt x="1320" y="2164"/>
                  <a:pt x="1303" y="2134"/>
                </a:cubicBezTo>
                <a:cubicBezTo>
                  <a:pt x="1290" y="2101"/>
                  <a:pt x="1277" y="2071"/>
                  <a:pt x="1264" y="2051"/>
                </a:cubicBezTo>
                <a:lnTo>
                  <a:pt x="1227" y="1991"/>
                </a:lnTo>
                <a:cubicBezTo>
                  <a:pt x="1170" y="1905"/>
                  <a:pt x="1097" y="1832"/>
                  <a:pt x="1011" y="1775"/>
                </a:cubicBezTo>
                <a:cubicBezTo>
                  <a:pt x="941" y="1729"/>
                  <a:pt x="865" y="1692"/>
                  <a:pt x="782" y="1669"/>
                </a:cubicBezTo>
                <a:cubicBezTo>
                  <a:pt x="660" y="1637"/>
                  <a:pt x="535" y="1620"/>
                  <a:pt x="407" y="1620"/>
                </a:cubicBezTo>
                <a:cubicBezTo>
                  <a:pt x="377" y="1620"/>
                  <a:pt x="347" y="1621"/>
                  <a:pt x="316" y="1622"/>
                </a:cubicBezTo>
                <a:cubicBezTo>
                  <a:pt x="453" y="1686"/>
                  <a:pt x="582" y="1759"/>
                  <a:pt x="705" y="1838"/>
                </a:cubicBezTo>
                <a:cubicBezTo>
                  <a:pt x="828" y="1915"/>
                  <a:pt x="935" y="2015"/>
                  <a:pt x="1014" y="2131"/>
                </a:cubicBezTo>
                <a:cubicBezTo>
                  <a:pt x="1021" y="2144"/>
                  <a:pt x="1031" y="2157"/>
                  <a:pt x="1041" y="2174"/>
                </a:cubicBezTo>
                <a:cubicBezTo>
                  <a:pt x="1051" y="2191"/>
                  <a:pt x="1057" y="2211"/>
                  <a:pt x="1071" y="2237"/>
                </a:cubicBezTo>
                <a:cubicBezTo>
                  <a:pt x="1084" y="2261"/>
                  <a:pt x="1094" y="2294"/>
                  <a:pt x="1111" y="2334"/>
                </a:cubicBezTo>
                <a:cubicBezTo>
                  <a:pt x="1124" y="2370"/>
                  <a:pt x="1137" y="2417"/>
                  <a:pt x="1154" y="2463"/>
                </a:cubicBezTo>
                <a:cubicBezTo>
                  <a:pt x="1170" y="2513"/>
                  <a:pt x="1190" y="2590"/>
                  <a:pt x="1210" y="2666"/>
                </a:cubicBezTo>
                <a:cubicBezTo>
                  <a:pt x="1230" y="2742"/>
                  <a:pt x="1254" y="2832"/>
                  <a:pt x="1270" y="2912"/>
                </a:cubicBezTo>
                <a:cubicBezTo>
                  <a:pt x="1287" y="2988"/>
                  <a:pt x="1307" y="3065"/>
                  <a:pt x="1320" y="3118"/>
                </a:cubicBezTo>
                <a:cubicBezTo>
                  <a:pt x="1333" y="3171"/>
                  <a:pt x="1347" y="3204"/>
                  <a:pt x="1347" y="3204"/>
                </a:cubicBezTo>
                <a:cubicBezTo>
                  <a:pt x="1347" y="3204"/>
                  <a:pt x="1353" y="3234"/>
                  <a:pt x="1367" y="3281"/>
                </a:cubicBezTo>
                <a:lnTo>
                  <a:pt x="1396" y="3364"/>
                </a:lnTo>
                <a:cubicBezTo>
                  <a:pt x="1406" y="3394"/>
                  <a:pt x="1416" y="3427"/>
                  <a:pt x="1430" y="3460"/>
                </a:cubicBezTo>
                <a:cubicBezTo>
                  <a:pt x="1460" y="3530"/>
                  <a:pt x="1490" y="3603"/>
                  <a:pt x="1516" y="3676"/>
                </a:cubicBezTo>
                <a:cubicBezTo>
                  <a:pt x="1546" y="3753"/>
                  <a:pt x="1579" y="3819"/>
                  <a:pt x="1606" y="3879"/>
                </a:cubicBezTo>
                <a:lnTo>
                  <a:pt x="1649" y="3979"/>
                </a:lnTo>
                <a:lnTo>
                  <a:pt x="1692" y="4065"/>
                </a:lnTo>
                <a:lnTo>
                  <a:pt x="1762" y="4215"/>
                </a:lnTo>
                <a:cubicBezTo>
                  <a:pt x="1809" y="4301"/>
                  <a:pt x="1842" y="4364"/>
                  <a:pt x="1865" y="4407"/>
                </a:cubicBezTo>
                <a:cubicBezTo>
                  <a:pt x="1878" y="4434"/>
                  <a:pt x="1892" y="4457"/>
                  <a:pt x="1905" y="4484"/>
                </a:cubicBezTo>
                <a:lnTo>
                  <a:pt x="1855" y="4454"/>
                </a:lnTo>
                <a:cubicBezTo>
                  <a:pt x="1822" y="4427"/>
                  <a:pt x="1785" y="4407"/>
                  <a:pt x="1749" y="4381"/>
                </a:cubicBezTo>
                <a:lnTo>
                  <a:pt x="1682" y="4331"/>
                </a:lnTo>
                <a:cubicBezTo>
                  <a:pt x="1659" y="4308"/>
                  <a:pt x="1629" y="4284"/>
                  <a:pt x="1596" y="4254"/>
                </a:cubicBezTo>
                <a:cubicBezTo>
                  <a:pt x="1513" y="4178"/>
                  <a:pt x="1440" y="4092"/>
                  <a:pt x="1373" y="3999"/>
                </a:cubicBezTo>
                <a:cubicBezTo>
                  <a:pt x="1333" y="3942"/>
                  <a:pt x="1297" y="3882"/>
                  <a:pt x="1264" y="3822"/>
                </a:cubicBezTo>
                <a:lnTo>
                  <a:pt x="1224" y="3746"/>
                </a:lnTo>
                <a:cubicBezTo>
                  <a:pt x="1214" y="3726"/>
                  <a:pt x="1207" y="3713"/>
                  <a:pt x="1207" y="3713"/>
                </a:cubicBezTo>
                <a:lnTo>
                  <a:pt x="1144" y="3577"/>
                </a:lnTo>
                <a:cubicBezTo>
                  <a:pt x="1107" y="3500"/>
                  <a:pt x="1064" y="3410"/>
                  <a:pt x="1038" y="3360"/>
                </a:cubicBezTo>
                <a:cubicBezTo>
                  <a:pt x="978" y="3234"/>
                  <a:pt x="908" y="3115"/>
                  <a:pt x="832" y="3002"/>
                </a:cubicBezTo>
                <a:cubicBezTo>
                  <a:pt x="738" y="2849"/>
                  <a:pt x="612" y="2722"/>
                  <a:pt x="463" y="2626"/>
                </a:cubicBezTo>
                <a:cubicBezTo>
                  <a:pt x="342" y="2551"/>
                  <a:pt x="206" y="2514"/>
                  <a:pt x="66" y="2514"/>
                </a:cubicBezTo>
                <a:cubicBezTo>
                  <a:pt x="44" y="2514"/>
                  <a:pt x="22" y="2515"/>
                  <a:pt x="1" y="2516"/>
                </a:cubicBezTo>
                <a:cubicBezTo>
                  <a:pt x="74" y="2546"/>
                  <a:pt x="137" y="2586"/>
                  <a:pt x="197" y="2633"/>
                </a:cubicBezTo>
                <a:cubicBezTo>
                  <a:pt x="250" y="2676"/>
                  <a:pt x="300" y="2722"/>
                  <a:pt x="343" y="2772"/>
                </a:cubicBezTo>
                <a:cubicBezTo>
                  <a:pt x="446" y="2889"/>
                  <a:pt x="539" y="3012"/>
                  <a:pt x="619" y="3141"/>
                </a:cubicBezTo>
                <a:cubicBezTo>
                  <a:pt x="689" y="3248"/>
                  <a:pt x="752" y="3360"/>
                  <a:pt x="808" y="3473"/>
                </a:cubicBezTo>
                <a:cubicBezTo>
                  <a:pt x="835" y="3523"/>
                  <a:pt x="878" y="3610"/>
                  <a:pt x="911" y="3683"/>
                </a:cubicBezTo>
                <a:lnTo>
                  <a:pt x="974" y="3819"/>
                </a:lnTo>
                <a:lnTo>
                  <a:pt x="991" y="3852"/>
                </a:lnTo>
                <a:lnTo>
                  <a:pt x="1038" y="3942"/>
                </a:lnTo>
                <a:cubicBezTo>
                  <a:pt x="1074" y="4012"/>
                  <a:pt x="1117" y="4078"/>
                  <a:pt x="1164" y="4145"/>
                </a:cubicBezTo>
                <a:cubicBezTo>
                  <a:pt x="1200" y="4195"/>
                  <a:pt x="1234" y="4241"/>
                  <a:pt x="1270" y="4281"/>
                </a:cubicBezTo>
                <a:lnTo>
                  <a:pt x="1170" y="4235"/>
                </a:lnTo>
                <a:cubicBezTo>
                  <a:pt x="1121" y="4211"/>
                  <a:pt x="1077" y="4191"/>
                  <a:pt x="1044" y="4171"/>
                </a:cubicBezTo>
                <a:cubicBezTo>
                  <a:pt x="1011" y="4151"/>
                  <a:pt x="981" y="4138"/>
                  <a:pt x="961" y="4128"/>
                </a:cubicBezTo>
                <a:cubicBezTo>
                  <a:pt x="941" y="4118"/>
                  <a:pt x="931" y="4108"/>
                  <a:pt x="931" y="4108"/>
                </a:cubicBezTo>
                <a:lnTo>
                  <a:pt x="905" y="4092"/>
                </a:lnTo>
                <a:cubicBezTo>
                  <a:pt x="878" y="4075"/>
                  <a:pt x="855" y="4058"/>
                  <a:pt x="832" y="4038"/>
                </a:cubicBezTo>
                <a:cubicBezTo>
                  <a:pt x="818" y="4028"/>
                  <a:pt x="802" y="4015"/>
                  <a:pt x="788" y="4002"/>
                </a:cubicBezTo>
                <a:cubicBezTo>
                  <a:pt x="782" y="3995"/>
                  <a:pt x="772" y="3985"/>
                  <a:pt x="765" y="3979"/>
                </a:cubicBezTo>
                <a:lnTo>
                  <a:pt x="745" y="3955"/>
                </a:lnTo>
                <a:lnTo>
                  <a:pt x="722" y="3929"/>
                </a:lnTo>
                <a:cubicBezTo>
                  <a:pt x="712" y="3919"/>
                  <a:pt x="705" y="3909"/>
                  <a:pt x="695" y="3896"/>
                </a:cubicBezTo>
                <a:cubicBezTo>
                  <a:pt x="679" y="3876"/>
                  <a:pt x="662" y="3852"/>
                  <a:pt x="645" y="3829"/>
                </a:cubicBezTo>
                <a:cubicBezTo>
                  <a:pt x="579" y="3736"/>
                  <a:pt x="516" y="3633"/>
                  <a:pt x="466" y="3547"/>
                </a:cubicBezTo>
                <a:cubicBezTo>
                  <a:pt x="416" y="3460"/>
                  <a:pt x="383" y="3384"/>
                  <a:pt x="370" y="3347"/>
                </a:cubicBezTo>
                <a:cubicBezTo>
                  <a:pt x="346" y="3291"/>
                  <a:pt x="313" y="3238"/>
                  <a:pt x="277" y="3184"/>
                </a:cubicBezTo>
                <a:cubicBezTo>
                  <a:pt x="240" y="3135"/>
                  <a:pt x="203" y="3081"/>
                  <a:pt x="167" y="3025"/>
                </a:cubicBezTo>
                <a:cubicBezTo>
                  <a:pt x="124" y="3088"/>
                  <a:pt x="97" y="3158"/>
                  <a:pt x="90" y="3231"/>
                </a:cubicBezTo>
                <a:cubicBezTo>
                  <a:pt x="84" y="3307"/>
                  <a:pt x="97" y="3380"/>
                  <a:pt x="127" y="3450"/>
                </a:cubicBezTo>
                <a:cubicBezTo>
                  <a:pt x="160" y="3527"/>
                  <a:pt x="193" y="3603"/>
                  <a:pt x="237" y="3676"/>
                </a:cubicBezTo>
                <a:cubicBezTo>
                  <a:pt x="296" y="3779"/>
                  <a:pt x="360" y="3882"/>
                  <a:pt x="433" y="3982"/>
                </a:cubicBezTo>
                <a:cubicBezTo>
                  <a:pt x="449" y="4005"/>
                  <a:pt x="466" y="4032"/>
                  <a:pt x="486" y="4055"/>
                </a:cubicBezTo>
                <a:lnTo>
                  <a:pt x="512" y="4088"/>
                </a:lnTo>
                <a:lnTo>
                  <a:pt x="546" y="4128"/>
                </a:lnTo>
                <a:lnTo>
                  <a:pt x="576" y="4161"/>
                </a:lnTo>
                <a:cubicBezTo>
                  <a:pt x="586" y="4171"/>
                  <a:pt x="596" y="4181"/>
                  <a:pt x="606" y="4191"/>
                </a:cubicBezTo>
                <a:cubicBezTo>
                  <a:pt x="625" y="4208"/>
                  <a:pt x="645" y="4225"/>
                  <a:pt x="665" y="4241"/>
                </a:cubicBezTo>
                <a:cubicBezTo>
                  <a:pt x="695" y="4264"/>
                  <a:pt x="725" y="4288"/>
                  <a:pt x="755" y="4308"/>
                </a:cubicBezTo>
                <a:lnTo>
                  <a:pt x="792" y="4331"/>
                </a:lnTo>
                <a:cubicBezTo>
                  <a:pt x="802" y="4338"/>
                  <a:pt x="815" y="4344"/>
                  <a:pt x="825" y="4351"/>
                </a:cubicBezTo>
                <a:cubicBezTo>
                  <a:pt x="848" y="4364"/>
                  <a:pt x="881" y="4384"/>
                  <a:pt x="918" y="4404"/>
                </a:cubicBezTo>
                <a:cubicBezTo>
                  <a:pt x="958" y="4421"/>
                  <a:pt x="1004" y="4444"/>
                  <a:pt x="1054" y="4470"/>
                </a:cubicBezTo>
                <a:cubicBezTo>
                  <a:pt x="1104" y="4494"/>
                  <a:pt x="1157" y="4517"/>
                  <a:pt x="1214" y="4544"/>
                </a:cubicBezTo>
                <a:cubicBezTo>
                  <a:pt x="1327" y="4590"/>
                  <a:pt x="1446" y="4637"/>
                  <a:pt x="1549" y="4670"/>
                </a:cubicBezTo>
                <a:cubicBezTo>
                  <a:pt x="1656" y="4706"/>
                  <a:pt x="1742" y="4726"/>
                  <a:pt x="1789" y="4736"/>
                </a:cubicBezTo>
                <a:cubicBezTo>
                  <a:pt x="1828" y="4746"/>
                  <a:pt x="1868" y="4750"/>
                  <a:pt x="1908" y="4750"/>
                </a:cubicBezTo>
                <a:cubicBezTo>
                  <a:pt x="1925" y="4756"/>
                  <a:pt x="1945" y="4763"/>
                  <a:pt x="1965" y="4770"/>
                </a:cubicBezTo>
                <a:cubicBezTo>
                  <a:pt x="2001" y="4780"/>
                  <a:pt x="2041" y="4793"/>
                  <a:pt x="2078" y="4799"/>
                </a:cubicBezTo>
                <a:lnTo>
                  <a:pt x="2134" y="4806"/>
                </a:lnTo>
                <a:lnTo>
                  <a:pt x="2154" y="4829"/>
                </a:lnTo>
                <a:cubicBezTo>
                  <a:pt x="2211" y="4886"/>
                  <a:pt x="2274" y="4932"/>
                  <a:pt x="2347" y="4969"/>
                </a:cubicBezTo>
                <a:cubicBezTo>
                  <a:pt x="2387" y="4986"/>
                  <a:pt x="2427" y="4999"/>
                  <a:pt x="2470" y="5002"/>
                </a:cubicBezTo>
                <a:cubicBezTo>
                  <a:pt x="2479" y="5004"/>
                  <a:pt x="2489" y="5004"/>
                  <a:pt x="2499" y="5004"/>
                </a:cubicBezTo>
                <a:cubicBezTo>
                  <a:pt x="2512" y="5004"/>
                  <a:pt x="2526" y="5003"/>
                  <a:pt x="2540" y="4999"/>
                </a:cubicBezTo>
                <a:lnTo>
                  <a:pt x="2576" y="5019"/>
                </a:lnTo>
                <a:cubicBezTo>
                  <a:pt x="2629" y="5042"/>
                  <a:pt x="2679" y="5069"/>
                  <a:pt x="2736" y="5089"/>
                </a:cubicBezTo>
                <a:cubicBezTo>
                  <a:pt x="2736" y="5099"/>
                  <a:pt x="2742" y="5105"/>
                  <a:pt x="2742" y="5115"/>
                </a:cubicBezTo>
                <a:lnTo>
                  <a:pt x="2796" y="5115"/>
                </a:lnTo>
                <a:cubicBezTo>
                  <a:pt x="2825" y="5109"/>
                  <a:pt x="2855" y="5099"/>
                  <a:pt x="2882" y="5085"/>
                </a:cubicBezTo>
                <a:cubicBezTo>
                  <a:pt x="2918" y="5069"/>
                  <a:pt x="2955" y="5049"/>
                  <a:pt x="2988" y="5029"/>
                </a:cubicBezTo>
                <a:cubicBezTo>
                  <a:pt x="3031" y="4999"/>
                  <a:pt x="3078" y="4969"/>
                  <a:pt x="3118" y="4932"/>
                </a:cubicBezTo>
                <a:lnTo>
                  <a:pt x="3164" y="4932"/>
                </a:lnTo>
                <a:cubicBezTo>
                  <a:pt x="3184" y="4932"/>
                  <a:pt x="3208" y="4929"/>
                  <a:pt x="3228" y="4926"/>
                </a:cubicBezTo>
                <a:cubicBezTo>
                  <a:pt x="3307" y="4909"/>
                  <a:pt x="3387" y="4883"/>
                  <a:pt x="3464" y="4849"/>
                </a:cubicBezTo>
                <a:cubicBezTo>
                  <a:pt x="3500" y="4833"/>
                  <a:pt x="3537" y="4816"/>
                  <a:pt x="3576" y="4799"/>
                </a:cubicBezTo>
                <a:cubicBezTo>
                  <a:pt x="3613" y="4783"/>
                  <a:pt x="3653" y="4766"/>
                  <a:pt x="3699" y="4746"/>
                </a:cubicBezTo>
                <a:cubicBezTo>
                  <a:pt x="3746" y="4730"/>
                  <a:pt x="3806" y="4706"/>
                  <a:pt x="3896" y="4673"/>
                </a:cubicBezTo>
                <a:cubicBezTo>
                  <a:pt x="3985" y="4637"/>
                  <a:pt x="4098" y="4597"/>
                  <a:pt x="4244" y="4534"/>
                </a:cubicBezTo>
                <a:lnTo>
                  <a:pt x="4298" y="4510"/>
                </a:lnTo>
                <a:lnTo>
                  <a:pt x="4361" y="4480"/>
                </a:lnTo>
                <a:cubicBezTo>
                  <a:pt x="4381" y="4470"/>
                  <a:pt x="4401" y="4460"/>
                  <a:pt x="4424" y="4447"/>
                </a:cubicBezTo>
                <a:lnTo>
                  <a:pt x="4484" y="4414"/>
                </a:lnTo>
                <a:lnTo>
                  <a:pt x="4537" y="4381"/>
                </a:lnTo>
                <a:cubicBezTo>
                  <a:pt x="4554" y="4371"/>
                  <a:pt x="4567" y="4357"/>
                  <a:pt x="4580" y="4347"/>
                </a:cubicBezTo>
                <a:cubicBezTo>
                  <a:pt x="4590" y="4341"/>
                  <a:pt x="4600" y="4334"/>
                  <a:pt x="4607" y="4328"/>
                </a:cubicBezTo>
                <a:lnTo>
                  <a:pt x="4617" y="4318"/>
                </a:lnTo>
                <a:cubicBezTo>
                  <a:pt x="4617" y="4318"/>
                  <a:pt x="4637" y="4304"/>
                  <a:pt x="4660" y="4281"/>
                </a:cubicBezTo>
                <a:cubicBezTo>
                  <a:pt x="4673" y="4268"/>
                  <a:pt x="4686" y="4254"/>
                  <a:pt x="4700" y="4238"/>
                </a:cubicBezTo>
                <a:cubicBezTo>
                  <a:pt x="4716" y="4225"/>
                  <a:pt x="4733" y="4205"/>
                  <a:pt x="4750" y="4185"/>
                </a:cubicBezTo>
                <a:cubicBezTo>
                  <a:pt x="4809" y="4112"/>
                  <a:pt x="4866" y="4032"/>
                  <a:pt x="4912" y="3952"/>
                </a:cubicBezTo>
                <a:cubicBezTo>
                  <a:pt x="4976" y="3849"/>
                  <a:pt x="5012" y="3776"/>
                  <a:pt x="5042" y="3719"/>
                </a:cubicBezTo>
                <a:cubicBezTo>
                  <a:pt x="5072" y="3660"/>
                  <a:pt x="5092" y="3626"/>
                  <a:pt x="5108" y="3586"/>
                </a:cubicBezTo>
                <a:cubicBezTo>
                  <a:pt x="5152" y="3497"/>
                  <a:pt x="5175" y="3397"/>
                  <a:pt x="5185" y="3297"/>
                </a:cubicBezTo>
                <a:cubicBezTo>
                  <a:pt x="5188" y="3254"/>
                  <a:pt x="5188" y="3211"/>
                  <a:pt x="5188" y="3168"/>
                </a:cubicBezTo>
                <a:lnTo>
                  <a:pt x="5198" y="3158"/>
                </a:lnTo>
                <a:cubicBezTo>
                  <a:pt x="5258" y="3091"/>
                  <a:pt x="5315" y="3018"/>
                  <a:pt x="5364" y="2942"/>
                </a:cubicBezTo>
                <a:cubicBezTo>
                  <a:pt x="5394" y="2899"/>
                  <a:pt x="5421" y="2852"/>
                  <a:pt x="5444" y="2806"/>
                </a:cubicBezTo>
                <a:cubicBezTo>
                  <a:pt x="5487" y="2719"/>
                  <a:pt x="5517" y="2626"/>
                  <a:pt x="5537" y="2533"/>
                </a:cubicBezTo>
                <a:cubicBezTo>
                  <a:pt x="5554" y="2453"/>
                  <a:pt x="5564" y="2377"/>
                  <a:pt x="5567" y="2297"/>
                </a:cubicBezTo>
                <a:cubicBezTo>
                  <a:pt x="5570" y="2224"/>
                  <a:pt x="5570" y="2151"/>
                  <a:pt x="5570" y="2078"/>
                </a:cubicBezTo>
                <a:cubicBezTo>
                  <a:pt x="5570" y="2005"/>
                  <a:pt x="5567" y="1928"/>
                  <a:pt x="5574" y="1845"/>
                </a:cubicBezTo>
                <a:lnTo>
                  <a:pt x="5574" y="1845"/>
                </a:lnTo>
                <a:cubicBezTo>
                  <a:pt x="5534" y="1912"/>
                  <a:pt x="5497" y="1981"/>
                  <a:pt x="5464" y="2054"/>
                </a:cubicBezTo>
                <a:cubicBezTo>
                  <a:pt x="5434" y="2124"/>
                  <a:pt x="5408" y="2191"/>
                  <a:pt x="5384" y="2261"/>
                </a:cubicBezTo>
                <a:lnTo>
                  <a:pt x="5311" y="2467"/>
                </a:lnTo>
                <a:cubicBezTo>
                  <a:pt x="5285" y="2543"/>
                  <a:pt x="5251" y="2619"/>
                  <a:pt x="5218" y="2693"/>
                </a:cubicBezTo>
                <a:cubicBezTo>
                  <a:pt x="5198" y="2729"/>
                  <a:pt x="5178" y="2762"/>
                  <a:pt x="5152" y="2796"/>
                </a:cubicBezTo>
                <a:cubicBezTo>
                  <a:pt x="5148" y="2806"/>
                  <a:pt x="5142" y="2815"/>
                  <a:pt x="5135" y="2822"/>
                </a:cubicBezTo>
                <a:cubicBezTo>
                  <a:pt x="5118" y="2752"/>
                  <a:pt x="5099" y="2683"/>
                  <a:pt x="5079" y="2603"/>
                </a:cubicBezTo>
                <a:cubicBezTo>
                  <a:pt x="5042" y="2746"/>
                  <a:pt x="5022" y="2869"/>
                  <a:pt x="5002" y="2992"/>
                </a:cubicBezTo>
                <a:cubicBezTo>
                  <a:pt x="4982" y="3012"/>
                  <a:pt x="4959" y="3038"/>
                  <a:pt x="4936" y="3061"/>
                </a:cubicBezTo>
                <a:lnTo>
                  <a:pt x="4846" y="3151"/>
                </a:lnTo>
                <a:cubicBezTo>
                  <a:pt x="4813" y="3181"/>
                  <a:pt x="4779" y="3211"/>
                  <a:pt x="4746" y="3241"/>
                </a:cubicBezTo>
                <a:lnTo>
                  <a:pt x="4640" y="3331"/>
                </a:lnTo>
                <a:lnTo>
                  <a:pt x="4460" y="3480"/>
                </a:lnTo>
                <a:lnTo>
                  <a:pt x="4387" y="3540"/>
                </a:lnTo>
                <a:lnTo>
                  <a:pt x="4324" y="3593"/>
                </a:lnTo>
                <a:cubicBezTo>
                  <a:pt x="4281" y="3623"/>
                  <a:pt x="4228" y="3670"/>
                  <a:pt x="4165" y="3716"/>
                </a:cubicBezTo>
                <a:lnTo>
                  <a:pt x="4068" y="3793"/>
                </a:lnTo>
                <a:cubicBezTo>
                  <a:pt x="4035" y="3816"/>
                  <a:pt x="3999" y="3846"/>
                  <a:pt x="3965" y="3866"/>
                </a:cubicBezTo>
                <a:lnTo>
                  <a:pt x="3773" y="3999"/>
                </a:lnTo>
                <a:lnTo>
                  <a:pt x="3603" y="4102"/>
                </a:lnTo>
                <a:lnTo>
                  <a:pt x="3570" y="4122"/>
                </a:lnTo>
                <a:cubicBezTo>
                  <a:pt x="3590" y="4055"/>
                  <a:pt x="3613" y="3979"/>
                  <a:pt x="3640" y="3889"/>
                </a:cubicBezTo>
                <a:cubicBezTo>
                  <a:pt x="3640" y="3882"/>
                  <a:pt x="3643" y="3876"/>
                  <a:pt x="3646" y="3872"/>
                </a:cubicBezTo>
                <a:lnTo>
                  <a:pt x="3703" y="3786"/>
                </a:lnTo>
                <a:lnTo>
                  <a:pt x="3829" y="3606"/>
                </a:lnTo>
                <a:lnTo>
                  <a:pt x="3965" y="3407"/>
                </a:lnTo>
                <a:lnTo>
                  <a:pt x="3979" y="3390"/>
                </a:lnTo>
                <a:cubicBezTo>
                  <a:pt x="3985" y="3377"/>
                  <a:pt x="3999" y="3357"/>
                  <a:pt x="4012" y="3337"/>
                </a:cubicBezTo>
                <a:cubicBezTo>
                  <a:pt x="4045" y="3291"/>
                  <a:pt x="4082" y="3231"/>
                  <a:pt x="4121" y="3161"/>
                </a:cubicBezTo>
                <a:cubicBezTo>
                  <a:pt x="4198" y="3028"/>
                  <a:pt x="4264" y="2889"/>
                  <a:pt x="4321" y="2746"/>
                </a:cubicBezTo>
                <a:cubicBezTo>
                  <a:pt x="4344" y="2693"/>
                  <a:pt x="4364" y="2646"/>
                  <a:pt x="4377" y="2606"/>
                </a:cubicBezTo>
                <a:cubicBezTo>
                  <a:pt x="4391" y="2563"/>
                  <a:pt x="4404" y="2526"/>
                  <a:pt x="4414" y="2496"/>
                </a:cubicBezTo>
                <a:cubicBezTo>
                  <a:pt x="4424" y="2463"/>
                  <a:pt x="4434" y="2440"/>
                  <a:pt x="4441" y="2417"/>
                </a:cubicBezTo>
                <a:cubicBezTo>
                  <a:pt x="4447" y="2393"/>
                  <a:pt x="4450" y="2370"/>
                  <a:pt x="4457" y="2354"/>
                </a:cubicBezTo>
                <a:cubicBezTo>
                  <a:pt x="4464" y="2327"/>
                  <a:pt x="4470" y="2300"/>
                  <a:pt x="4474" y="2277"/>
                </a:cubicBezTo>
                <a:cubicBezTo>
                  <a:pt x="4477" y="2251"/>
                  <a:pt x="4480" y="2227"/>
                  <a:pt x="4484" y="2204"/>
                </a:cubicBezTo>
                <a:lnTo>
                  <a:pt x="4487" y="2167"/>
                </a:lnTo>
                <a:cubicBezTo>
                  <a:pt x="4487" y="2157"/>
                  <a:pt x="4487" y="2144"/>
                  <a:pt x="4490" y="2134"/>
                </a:cubicBezTo>
                <a:cubicBezTo>
                  <a:pt x="4490" y="2111"/>
                  <a:pt x="4490" y="2094"/>
                  <a:pt x="4490" y="2071"/>
                </a:cubicBezTo>
                <a:lnTo>
                  <a:pt x="4490" y="1951"/>
                </a:lnTo>
                <a:cubicBezTo>
                  <a:pt x="4490" y="1912"/>
                  <a:pt x="4487" y="1868"/>
                  <a:pt x="4480" y="1828"/>
                </a:cubicBezTo>
                <a:cubicBezTo>
                  <a:pt x="4467" y="1752"/>
                  <a:pt x="4450" y="1686"/>
                  <a:pt x="4437" y="1616"/>
                </a:cubicBezTo>
                <a:cubicBezTo>
                  <a:pt x="4427" y="1579"/>
                  <a:pt x="4424" y="1546"/>
                  <a:pt x="4421" y="1509"/>
                </a:cubicBezTo>
                <a:cubicBezTo>
                  <a:pt x="4414" y="1470"/>
                  <a:pt x="4421" y="1430"/>
                  <a:pt x="4434" y="1393"/>
                </a:cubicBezTo>
                <a:lnTo>
                  <a:pt x="4434" y="1393"/>
                </a:lnTo>
                <a:cubicBezTo>
                  <a:pt x="4401" y="1423"/>
                  <a:pt x="4377" y="1460"/>
                  <a:pt x="4364" y="1499"/>
                </a:cubicBezTo>
                <a:cubicBezTo>
                  <a:pt x="4347" y="1536"/>
                  <a:pt x="4338" y="1573"/>
                  <a:pt x="4328" y="1612"/>
                </a:cubicBezTo>
                <a:cubicBezTo>
                  <a:pt x="4311" y="1689"/>
                  <a:pt x="4301" y="1762"/>
                  <a:pt x="4294" y="1832"/>
                </a:cubicBezTo>
                <a:cubicBezTo>
                  <a:pt x="4288" y="1865"/>
                  <a:pt x="4284" y="1898"/>
                  <a:pt x="4278" y="1932"/>
                </a:cubicBezTo>
                <a:cubicBezTo>
                  <a:pt x="4271" y="1968"/>
                  <a:pt x="4264" y="2008"/>
                  <a:pt x="4258" y="2048"/>
                </a:cubicBezTo>
                <a:cubicBezTo>
                  <a:pt x="4254" y="2068"/>
                  <a:pt x="4251" y="2088"/>
                  <a:pt x="4248" y="2108"/>
                </a:cubicBezTo>
                <a:cubicBezTo>
                  <a:pt x="4248" y="2118"/>
                  <a:pt x="4244" y="2128"/>
                  <a:pt x="4241" y="2138"/>
                </a:cubicBezTo>
                <a:cubicBezTo>
                  <a:pt x="4241" y="2148"/>
                  <a:pt x="4238" y="2157"/>
                  <a:pt x="4234" y="2167"/>
                </a:cubicBezTo>
                <a:cubicBezTo>
                  <a:pt x="4231" y="2187"/>
                  <a:pt x="4228" y="2207"/>
                  <a:pt x="4225" y="2227"/>
                </a:cubicBezTo>
                <a:cubicBezTo>
                  <a:pt x="4221" y="2247"/>
                  <a:pt x="4215" y="2270"/>
                  <a:pt x="4208" y="2290"/>
                </a:cubicBezTo>
                <a:cubicBezTo>
                  <a:pt x="4205" y="2307"/>
                  <a:pt x="4201" y="2324"/>
                  <a:pt x="4195" y="2340"/>
                </a:cubicBezTo>
                <a:cubicBezTo>
                  <a:pt x="4188" y="2360"/>
                  <a:pt x="4181" y="2387"/>
                  <a:pt x="4171" y="2413"/>
                </a:cubicBezTo>
                <a:cubicBezTo>
                  <a:pt x="4161" y="2443"/>
                  <a:pt x="4148" y="2477"/>
                  <a:pt x="4135" y="2516"/>
                </a:cubicBezTo>
                <a:cubicBezTo>
                  <a:pt x="4121" y="2556"/>
                  <a:pt x="4105" y="2599"/>
                  <a:pt x="4085" y="2649"/>
                </a:cubicBezTo>
                <a:cubicBezTo>
                  <a:pt x="4028" y="2782"/>
                  <a:pt x="3969" y="2909"/>
                  <a:pt x="3899" y="3031"/>
                </a:cubicBezTo>
                <a:cubicBezTo>
                  <a:pt x="3862" y="3098"/>
                  <a:pt x="3829" y="3154"/>
                  <a:pt x="3799" y="3194"/>
                </a:cubicBezTo>
                <a:lnTo>
                  <a:pt x="3786" y="3214"/>
                </a:lnTo>
                <a:cubicBezTo>
                  <a:pt x="3789" y="3194"/>
                  <a:pt x="3793" y="3178"/>
                  <a:pt x="3793" y="3158"/>
                </a:cubicBezTo>
                <a:cubicBezTo>
                  <a:pt x="3796" y="3095"/>
                  <a:pt x="3799" y="3038"/>
                  <a:pt x="3799" y="2985"/>
                </a:cubicBezTo>
                <a:cubicBezTo>
                  <a:pt x="3802" y="2932"/>
                  <a:pt x="3799" y="2885"/>
                  <a:pt x="3799" y="2845"/>
                </a:cubicBezTo>
                <a:cubicBezTo>
                  <a:pt x="3793" y="2769"/>
                  <a:pt x="3789" y="2722"/>
                  <a:pt x="3789" y="2722"/>
                </a:cubicBezTo>
                <a:cubicBezTo>
                  <a:pt x="3789" y="2722"/>
                  <a:pt x="3789" y="2709"/>
                  <a:pt x="3789" y="2679"/>
                </a:cubicBezTo>
                <a:cubicBezTo>
                  <a:pt x="3786" y="2653"/>
                  <a:pt x="3779" y="2619"/>
                  <a:pt x="3776" y="2576"/>
                </a:cubicBezTo>
                <a:lnTo>
                  <a:pt x="3812" y="2506"/>
                </a:lnTo>
                <a:cubicBezTo>
                  <a:pt x="3846" y="2457"/>
                  <a:pt x="3872" y="2400"/>
                  <a:pt x="3896" y="2350"/>
                </a:cubicBezTo>
                <a:lnTo>
                  <a:pt x="3915" y="2310"/>
                </a:lnTo>
                <a:lnTo>
                  <a:pt x="3935" y="2270"/>
                </a:lnTo>
                <a:lnTo>
                  <a:pt x="3965" y="2197"/>
                </a:lnTo>
                <a:lnTo>
                  <a:pt x="3995" y="2128"/>
                </a:lnTo>
                <a:cubicBezTo>
                  <a:pt x="4002" y="2104"/>
                  <a:pt x="4012" y="2084"/>
                  <a:pt x="4015" y="2064"/>
                </a:cubicBezTo>
                <a:cubicBezTo>
                  <a:pt x="4035" y="2011"/>
                  <a:pt x="4052" y="1961"/>
                  <a:pt x="4065" y="1918"/>
                </a:cubicBezTo>
                <a:lnTo>
                  <a:pt x="4095" y="1809"/>
                </a:lnTo>
                <a:cubicBezTo>
                  <a:pt x="4105" y="1775"/>
                  <a:pt x="4112" y="1749"/>
                  <a:pt x="4118" y="1725"/>
                </a:cubicBezTo>
                <a:cubicBezTo>
                  <a:pt x="4125" y="1699"/>
                  <a:pt x="4128" y="1682"/>
                  <a:pt x="4131" y="1666"/>
                </a:cubicBezTo>
                <a:cubicBezTo>
                  <a:pt x="4141" y="1616"/>
                  <a:pt x="4151" y="1566"/>
                  <a:pt x="4158" y="1523"/>
                </a:cubicBezTo>
                <a:cubicBezTo>
                  <a:pt x="4165" y="1486"/>
                  <a:pt x="4171" y="1450"/>
                  <a:pt x="4181" y="1413"/>
                </a:cubicBezTo>
                <a:cubicBezTo>
                  <a:pt x="4198" y="1340"/>
                  <a:pt x="4218" y="1270"/>
                  <a:pt x="4231" y="1197"/>
                </a:cubicBezTo>
                <a:cubicBezTo>
                  <a:pt x="4251" y="1124"/>
                  <a:pt x="4261" y="1048"/>
                  <a:pt x="4264" y="971"/>
                </a:cubicBezTo>
                <a:cubicBezTo>
                  <a:pt x="4271" y="891"/>
                  <a:pt x="4261" y="808"/>
                  <a:pt x="4234" y="732"/>
                </a:cubicBezTo>
                <a:cubicBezTo>
                  <a:pt x="4221" y="805"/>
                  <a:pt x="4198" y="878"/>
                  <a:pt x="4161" y="945"/>
                </a:cubicBezTo>
                <a:cubicBezTo>
                  <a:pt x="4128" y="1008"/>
                  <a:pt x="4092" y="1071"/>
                  <a:pt x="4058" y="1131"/>
                </a:cubicBezTo>
                <a:cubicBezTo>
                  <a:pt x="4018" y="1200"/>
                  <a:pt x="3985" y="1270"/>
                  <a:pt x="3955" y="1343"/>
                </a:cubicBezTo>
                <a:cubicBezTo>
                  <a:pt x="3939" y="1387"/>
                  <a:pt x="3922" y="1433"/>
                  <a:pt x="3912" y="1480"/>
                </a:cubicBezTo>
                <a:cubicBezTo>
                  <a:pt x="3902" y="1519"/>
                  <a:pt x="3892" y="1563"/>
                  <a:pt x="3882" y="1609"/>
                </a:cubicBezTo>
                <a:cubicBezTo>
                  <a:pt x="3879" y="1626"/>
                  <a:pt x="3876" y="1642"/>
                  <a:pt x="3872" y="1666"/>
                </a:cubicBezTo>
                <a:cubicBezTo>
                  <a:pt x="3866" y="1686"/>
                  <a:pt x="3859" y="1712"/>
                  <a:pt x="3849" y="1739"/>
                </a:cubicBezTo>
                <a:cubicBezTo>
                  <a:pt x="3842" y="1769"/>
                  <a:pt x="3832" y="1805"/>
                  <a:pt x="3822" y="1842"/>
                </a:cubicBezTo>
                <a:lnTo>
                  <a:pt x="3776" y="1978"/>
                </a:lnTo>
                <a:lnTo>
                  <a:pt x="3756" y="2035"/>
                </a:lnTo>
                <a:cubicBezTo>
                  <a:pt x="3749" y="2054"/>
                  <a:pt x="3739" y="2074"/>
                  <a:pt x="3729" y="2094"/>
                </a:cubicBezTo>
                <a:lnTo>
                  <a:pt x="3699" y="2161"/>
                </a:lnTo>
                <a:cubicBezTo>
                  <a:pt x="3699" y="2171"/>
                  <a:pt x="3696" y="2177"/>
                  <a:pt x="3693" y="2184"/>
                </a:cubicBezTo>
                <a:cubicBezTo>
                  <a:pt x="3653" y="2058"/>
                  <a:pt x="3600" y="1932"/>
                  <a:pt x="3537" y="1815"/>
                </a:cubicBezTo>
                <a:lnTo>
                  <a:pt x="3367" y="1506"/>
                </a:lnTo>
                <a:cubicBezTo>
                  <a:pt x="3341" y="1460"/>
                  <a:pt x="3317" y="1416"/>
                  <a:pt x="3297" y="1380"/>
                </a:cubicBezTo>
                <a:lnTo>
                  <a:pt x="3307" y="1357"/>
                </a:lnTo>
                <a:cubicBezTo>
                  <a:pt x="3354" y="1247"/>
                  <a:pt x="3380" y="1167"/>
                  <a:pt x="3400" y="1107"/>
                </a:cubicBezTo>
                <a:lnTo>
                  <a:pt x="3427" y="1028"/>
                </a:lnTo>
                <a:cubicBezTo>
                  <a:pt x="3437" y="1004"/>
                  <a:pt x="3440" y="984"/>
                  <a:pt x="3447" y="971"/>
                </a:cubicBezTo>
                <a:cubicBezTo>
                  <a:pt x="3460" y="921"/>
                  <a:pt x="3473" y="878"/>
                  <a:pt x="3483" y="832"/>
                </a:cubicBezTo>
                <a:lnTo>
                  <a:pt x="3493" y="802"/>
                </a:lnTo>
                <a:cubicBezTo>
                  <a:pt x="3493" y="788"/>
                  <a:pt x="3497" y="778"/>
                  <a:pt x="3500" y="765"/>
                </a:cubicBezTo>
                <a:cubicBezTo>
                  <a:pt x="3503" y="742"/>
                  <a:pt x="3510" y="722"/>
                  <a:pt x="3513" y="699"/>
                </a:cubicBezTo>
                <a:cubicBezTo>
                  <a:pt x="3523" y="616"/>
                  <a:pt x="3523" y="536"/>
                  <a:pt x="3517" y="453"/>
                </a:cubicBezTo>
                <a:cubicBezTo>
                  <a:pt x="3497" y="300"/>
                  <a:pt x="3467" y="150"/>
                  <a:pt x="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9"/>
          <p:cNvSpPr/>
          <p:nvPr/>
        </p:nvSpPr>
        <p:spPr>
          <a:xfrm>
            <a:off x="5607470" y="3176529"/>
            <a:ext cx="3543354" cy="3563694"/>
          </a:xfrm>
          <a:custGeom>
            <a:avLst/>
            <a:gdLst/>
            <a:ahLst/>
            <a:cxnLst/>
            <a:rect l="l" t="t" r="r" b="b"/>
            <a:pathLst>
              <a:path w="30947" h="31126" extrusionOk="0">
                <a:moveTo>
                  <a:pt x="30946" y="0"/>
                </a:moveTo>
                <a:lnTo>
                  <a:pt x="29451" y="838"/>
                </a:lnTo>
                <a:lnTo>
                  <a:pt x="28892" y="1871"/>
                </a:lnTo>
                <a:lnTo>
                  <a:pt x="28567" y="2416"/>
                </a:lnTo>
                <a:lnTo>
                  <a:pt x="27121" y="2416"/>
                </a:lnTo>
                <a:lnTo>
                  <a:pt x="26656" y="3297"/>
                </a:lnTo>
                <a:lnTo>
                  <a:pt x="26280" y="4071"/>
                </a:lnTo>
                <a:lnTo>
                  <a:pt x="25533" y="4071"/>
                </a:lnTo>
                <a:lnTo>
                  <a:pt x="25346" y="4619"/>
                </a:lnTo>
                <a:lnTo>
                  <a:pt x="25207" y="4885"/>
                </a:lnTo>
                <a:lnTo>
                  <a:pt x="24509" y="5334"/>
                </a:lnTo>
                <a:lnTo>
                  <a:pt x="23509" y="5281"/>
                </a:lnTo>
                <a:lnTo>
                  <a:pt x="22934" y="5470"/>
                </a:lnTo>
                <a:lnTo>
                  <a:pt x="22552" y="6201"/>
                </a:lnTo>
                <a:lnTo>
                  <a:pt x="21432" y="6723"/>
                </a:lnTo>
                <a:lnTo>
                  <a:pt x="20920" y="6949"/>
                </a:lnTo>
                <a:lnTo>
                  <a:pt x="20362" y="7856"/>
                </a:lnTo>
                <a:lnTo>
                  <a:pt x="20362" y="8724"/>
                </a:lnTo>
                <a:lnTo>
                  <a:pt x="20239" y="9618"/>
                </a:lnTo>
                <a:lnTo>
                  <a:pt x="19335" y="9986"/>
                </a:lnTo>
                <a:lnTo>
                  <a:pt x="18916" y="10302"/>
                </a:lnTo>
                <a:lnTo>
                  <a:pt x="18308" y="11326"/>
                </a:lnTo>
                <a:lnTo>
                  <a:pt x="18308" y="12097"/>
                </a:lnTo>
                <a:lnTo>
                  <a:pt x="18637" y="12585"/>
                </a:lnTo>
                <a:lnTo>
                  <a:pt x="16726" y="13928"/>
                </a:lnTo>
                <a:lnTo>
                  <a:pt x="15885" y="15227"/>
                </a:lnTo>
                <a:cubicBezTo>
                  <a:pt x="15885" y="15227"/>
                  <a:pt x="15038" y="16134"/>
                  <a:pt x="15088" y="16174"/>
                </a:cubicBezTo>
                <a:cubicBezTo>
                  <a:pt x="15141" y="16214"/>
                  <a:pt x="15088" y="17121"/>
                  <a:pt x="15088" y="17121"/>
                </a:cubicBezTo>
                <a:lnTo>
                  <a:pt x="13649" y="17474"/>
                </a:lnTo>
                <a:lnTo>
                  <a:pt x="13044" y="18185"/>
                </a:lnTo>
                <a:lnTo>
                  <a:pt x="12203" y="18461"/>
                </a:lnTo>
                <a:lnTo>
                  <a:pt x="11412" y="18461"/>
                </a:lnTo>
                <a:cubicBezTo>
                  <a:pt x="11273" y="18461"/>
                  <a:pt x="10664" y="19288"/>
                  <a:pt x="10664" y="19288"/>
                </a:cubicBezTo>
                <a:lnTo>
                  <a:pt x="10013" y="19564"/>
                </a:lnTo>
                <a:lnTo>
                  <a:pt x="8940" y="18972"/>
                </a:lnTo>
                <a:lnTo>
                  <a:pt x="8288" y="19368"/>
                </a:lnTo>
                <a:lnTo>
                  <a:pt x="7458" y="19777"/>
                </a:lnTo>
                <a:lnTo>
                  <a:pt x="7188" y="20966"/>
                </a:lnTo>
                <a:lnTo>
                  <a:pt x="6407" y="22073"/>
                </a:lnTo>
                <a:lnTo>
                  <a:pt x="4885" y="22797"/>
                </a:lnTo>
                <a:lnTo>
                  <a:pt x="3855" y="24572"/>
                </a:lnTo>
                <a:lnTo>
                  <a:pt x="3855" y="25283"/>
                </a:lnTo>
                <a:lnTo>
                  <a:pt x="4015" y="26323"/>
                </a:lnTo>
                <a:lnTo>
                  <a:pt x="3201" y="27054"/>
                </a:lnTo>
                <a:lnTo>
                  <a:pt x="2609" y="27726"/>
                </a:lnTo>
                <a:lnTo>
                  <a:pt x="2609" y="28736"/>
                </a:lnTo>
                <a:lnTo>
                  <a:pt x="1954" y="29201"/>
                </a:lnTo>
                <a:lnTo>
                  <a:pt x="824" y="29477"/>
                </a:lnTo>
                <a:cubicBezTo>
                  <a:pt x="824" y="29477"/>
                  <a:pt x="645" y="29580"/>
                  <a:pt x="176" y="30683"/>
                </a:cubicBezTo>
                <a:cubicBezTo>
                  <a:pt x="110" y="30843"/>
                  <a:pt x="50" y="30989"/>
                  <a:pt x="0" y="31125"/>
                </a:cubicBezTo>
                <a:lnTo>
                  <a:pt x="30946" y="31125"/>
                </a:lnTo>
                <a:lnTo>
                  <a:pt x="309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9"/>
          <p:cNvSpPr/>
          <p:nvPr/>
        </p:nvSpPr>
        <p:spPr>
          <a:xfrm>
            <a:off x="-21788" y="3828667"/>
            <a:ext cx="2796533" cy="2892539"/>
          </a:xfrm>
          <a:custGeom>
            <a:avLst/>
            <a:gdLst/>
            <a:ahLst/>
            <a:cxnLst/>
            <a:rect l="l" t="t" r="r" b="b"/>
            <a:pathLst>
              <a:path w="24426" h="25264" extrusionOk="0">
                <a:moveTo>
                  <a:pt x="0" y="0"/>
                </a:moveTo>
                <a:lnTo>
                  <a:pt x="0" y="25263"/>
                </a:lnTo>
                <a:lnTo>
                  <a:pt x="24426" y="25263"/>
                </a:lnTo>
                <a:lnTo>
                  <a:pt x="24300" y="24745"/>
                </a:lnTo>
                <a:lnTo>
                  <a:pt x="23333" y="24366"/>
                </a:lnTo>
                <a:lnTo>
                  <a:pt x="23333" y="23286"/>
                </a:lnTo>
                <a:lnTo>
                  <a:pt x="22156" y="22615"/>
                </a:lnTo>
                <a:lnTo>
                  <a:pt x="21907" y="21538"/>
                </a:lnTo>
                <a:lnTo>
                  <a:pt x="21644" y="20760"/>
                </a:lnTo>
                <a:lnTo>
                  <a:pt x="20129" y="20249"/>
                </a:lnTo>
                <a:lnTo>
                  <a:pt x="18640" y="19471"/>
                </a:lnTo>
                <a:cubicBezTo>
                  <a:pt x="18640" y="19471"/>
                  <a:pt x="18052" y="19112"/>
                  <a:pt x="17956" y="19049"/>
                </a:cubicBezTo>
                <a:cubicBezTo>
                  <a:pt x="17863" y="18986"/>
                  <a:pt x="17956" y="18042"/>
                  <a:pt x="17956" y="18042"/>
                </a:cubicBezTo>
                <a:lnTo>
                  <a:pt x="17497" y="17211"/>
                </a:lnTo>
                <a:lnTo>
                  <a:pt x="16191" y="16108"/>
                </a:lnTo>
                <a:lnTo>
                  <a:pt x="16191" y="15516"/>
                </a:lnTo>
                <a:lnTo>
                  <a:pt x="15540" y="15201"/>
                </a:lnTo>
                <a:lnTo>
                  <a:pt x="15071" y="15201"/>
                </a:lnTo>
                <a:lnTo>
                  <a:pt x="14250" y="15649"/>
                </a:lnTo>
                <a:lnTo>
                  <a:pt x="13489" y="13981"/>
                </a:lnTo>
                <a:lnTo>
                  <a:pt x="14048" y="12731"/>
                </a:lnTo>
                <a:lnTo>
                  <a:pt x="13768" y="12127"/>
                </a:lnTo>
                <a:lnTo>
                  <a:pt x="12884" y="11655"/>
                </a:lnTo>
                <a:lnTo>
                  <a:pt x="12509" y="10432"/>
                </a:lnTo>
                <a:lnTo>
                  <a:pt x="12014" y="9960"/>
                </a:lnTo>
                <a:lnTo>
                  <a:pt x="11671" y="9212"/>
                </a:lnTo>
                <a:lnTo>
                  <a:pt x="10645" y="8936"/>
                </a:lnTo>
                <a:lnTo>
                  <a:pt x="9854" y="8936"/>
                </a:lnTo>
                <a:lnTo>
                  <a:pt x="9295" y="7713"/>
                </a:lnTo>
                <a:lnTo>
                  <a:pt x="7989" y="6922"/>
                </a:lnTo>
                <a:lnTo>
                  <a:pt x="7757" y="5148"/>
                </a:lnTo>
                <a:lnTo>
                  <a:pt x="7431" y="4241"/>
                </a:lnTo>
                <a:lnTo>
                  <a:pt x="7055" y="4045"/>
                </a:lnTo>
                <a:lnTo>
                  <a:pt x="6424" y="4045"/>
                </a:lnTo>
                <a:lnTo>
                  <a:pt x="5331" y="2665"/>
                </a:lnTo>
                <a:lnTo>
                  <a:pt x="4447" y="2310"/>
                </a:lnTo>
                <a:lnTo>
                  <a:pt x="3952" y="2310"/>
                </a:lnTo>
                <a:lnTo>
                  <a:pt x="2350" y="1050"/>
                </a:lnTo>
                <a:lnTo>
                  <a:pt x="994" y="778"/>
                </a:lnTo>
                <a:lnTo>
                  <a:pt x="811" y="20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9"/>
          <p:cNvSpPr/>
          <p:nvPr/>
        </p:nvSpPr>
        <p:spPr>
          <a:xfrm flipH="1">
            <a:off x="8534106" y="2837295"/>
            <a:ext cx="520128" cy="1023563"/>
          </a:xfrm>
          <a:custGeom>
            <a:avLst/>
            <a:gdLst/>
            <a:ahLst/>
            <a:cxnLst/>
            <a:rect l="l" t="t" r="r" b="b"/>
            <a:pathLst>
              <a:path w="4543" h="8940" extrusionOk="0">
                <a:moveTo>
                  <a:pt x="1549" y="3816"/>
                </a:moveTo>
                <a:cubicBezTo>
                  <a:pt x="1565" y="3895"/>
                  <a:pt x="1582" y="3972"/>
                  <a:pt x="1595" y="4048"/>
                </a:cubicBezTo>
                <a:cubicBezTo>
                  <a:pt x="1608" y="4125"/>
                  <a:pt x="1618" y="4201"/>
                  <a:pt x="1628" y="4271"/>
                </a:cubicBezTo>
                <a:cubicBezTo>
                  <a:pt x="1638" y="4337"/>
                  <a:pt x="1642" y="4400"/>
                  <a:pt x="1648" y="4450"/>
                </a:cubicBezTo>
                <a:cubicBezTo>
                  <a:pt x="1658" y="4557"/>
                  <a:pt x="1662" y="4620"/>
                  <a:pt x="1662" y="4620"/>
                </a:cubicBezTo>
                <a:cubicBezTo>
                  <a:pt x="1662" y="4620"/>
                  <a:pt x="1665" y="4676"/>
                  <a:pt x="1668" y="4766"/>
                </a:cubicBezTo>
                <a:cubicBezTo>
                  <a:pt x="1672" y="4809"/>
                  <a:pt x="1672" y="4862"/>
                  <a:pt x="1672" y="4922"/>
                </a:cubicBezTo>
                <a:cubicBezTo>
                  <a:pt x="1675" y="4985"/>
                  <a:pt x="1675" y="5048"/>
                  <a:pt x="1672" y="5122"/>
                </a:cubicBezTo>
                <a:cubicBezTo>
                  <a:pt x="1668" y="5358"/>
                  <a:pt x="1662" y="5637"/>
                  <a:pt x="1655" y="5866"/>
                </a:cubicBezTo>
                <a:cubicBezTo>
                  <a:pt x="1582" y="5696"/>
                  <a:pt x="1502" y="5507"/>
                  <a:pt x="1449" y="5344"/>
                </a:cubicBezTo>
                <a:cubicBezTo>
                  <a:pt x="1406" y="5235"/>
                  <a:pt x="1389" y="5138"/>
                  <a:pt x="1369" y="5068"/>
                </a:cubicBezTo>
                <a:cubicBezTo>
                  <a:pt x="1363" y="5035"/>
                  <a:pt x="1359" y="5009"/>
                  <a:pt x="1356" y="4985"/>
                </a:cubicBezTo>
                <a:cubicBezTo>
                  <a:pt x="1353" y="4965"/>
                  <a:pt x="1349" y="4955"/>
                  <a:pt x="1349" y="4955"/>
                </a:cubicBezTo>
                <a:lnTo>
                  <a:pt x="1346" y="4922"/>
                </a:lnTo>
                <a:cubicBezTo>
                  <a:pt x="1343" y="4899"/>
                  <a:pt x="1339" y="4866"/>
                  <a:pt x="1336" y="4826"/>
                </a:cubicBezTo>
                <a:cubicBezTo>
                  <a:pt x="1333" y="4786"/>
                  <a:pt x="1336" y="4737"/>
                  <a:pt x="1333" y="4685"/>
                </a:cubicBezTo>
                <a:lnTo>
                  <a:pt x="1333" y="4685"/>
                </a:lnTo>
                <a:cubicBezTo>
                  <a:pt x="1336" y="4632"/>
                  <a:pt x="1336" y="4573"/>
                  <a:pt x="1346" y="4513"/>
                </a:cubicBezTo>
                <a:cubicBezTo>
                  <a:pt x="1363" y="4384"/>
                  <a:pt x="1389" y="4258"/>
                  <a:pt x="1429" y="4135"/>
                </a:cubicBezTo>
                <a:cubicBezTo>
                  <a:pt x="1469" y="4015"/>
                  <a:pt x="1512" y="3902"/>
                  <a:pt x="1549" y="3816"/>
                </a:cubicBezTo>
                <a:close/>
                <a:moveTo>
                  <a:pt x="2758" y="3184"/>
                </a:moveTo>
                <a:cubicBezTo>
                  <a:pt x="2868" y="3430"/>
                  <a:pt x="3014" y="3766"/>
                  <a:pt x="3087" y="4068"/>
                </a:cubicBezTo>
                <a:cubicBezTo>
                  <a:pt x="3127" y="4218"/>
                  <a:pt x="3157" y="4371"/>
                  <a:pt x="3170" y="4527"/>
                </a:cubicBezTo>
                <a:cubicBezTo>
                  <a:pt x="3177" y="4643"/>
                  <a:pt x="3180" y="4716"/>
                  <a:pt x="3180" y="4716"/>
                </a:cubicBezTo>
                <a:cubicBezTo>
                  <a:pt x="3184" y="4729"/>
                  <a:pt x="3184" y="4746"/>
                  <a:pt x="3184" y="4759"/>
                </a:cubicBezTo>
                <a:lnTo>
                  <a:pt x="3184" y="4763"/>
                </a:lnTo>
                <a:lnTo>
                  <a:pt x="3184" y="4892"/>
                </a:lnTo>
                <a:cubicBezTo>
                  <a:pt x="3184" y="5002"/>
                  <a:pt x="3177" y="5151"/>
                  <a:pt x="3170" y="5318"/>
                </a:cubicBezTo>
                <a:cubicBezTo>
                  <a:pt x="3160" y="5487"/>
                  <a:pt x="3140" y="5660"/>
                  <a:pt x="3111" y="5829"/>
                </a:cubicBezTo>
                <a:cubicBezTo>
                  <a:pt x="3101" y="5869"/>
                  <a:pt x="3094" y="5912"/>
                  <a:pt x="3084" y="5952"/>
                </a:cubicBezTo>
                <a:cubicBezTo>
                  <a:pt x="3077" y="5996"/>
                  <a:pt x="3061" y="6032"/>
                  <a:pt x="3051" y="6072"/>
                </a:cubicBezTo>
                <a:cubicBezTo>
                  <a:pt x="3041" y="6112"/>
                  <a:pt x="3031" y="6148"/>
                  <a:pt x="3021" y="6182"/>
                </a:cubicBezTo>
                <a:cubicBezTo>
                  <a:pt x="3008" y="6218"/>
                  <a:pt x="2994" y="6251"/>
                  <a:pt x="2981" y="6285"/>
                </a:cubicBezTo>
                <a:lnTo>
                  <a:pt x="2958" y="6341"/>
                </a:lnTo>
                <a:cubicBezTo>
                  <a:pt x="2948" y="6238"/>
                  <a:pt x="2934" y="6125"/>
                  <a:pt x="2911" y="6009"/>
                </a:cubicBezTo>
                <a:cubicBezTo>
                  <a:pt x="2855" y="5683"/>
                  <a:pt x="2738" y="5254"/>
                  <a:pt x="2689" y="4916"/>
                </a:cubicBezTo>
                <a:cubicBezTo>
                  <a:pt x="2669" y="4773"/>
                  <a:pt x="2652" y="4630"/>
                  <a:pt x="2649" y="4487"/>
                </a:cubicBezTo>
                <a:cubicBezTo>
                  <a:pt x="2649" y="4430"/>
                  <a:pt x="2645" y="4384"/>
                  <a:pt x="2645" y="4354"/>
                </a:cubicBezTo>
                <a:cubicBezTo>
                  <a:pt x="2645" y="4321"/>
                  <a:pt x="2645" y="4304"/>
                  <a:pt x="2645" y="4304"/>
                </a:cubicBezTo>
                <a:lnTo>
                  <a:pt x="2645" y="4248"/>
                </a:lnTo>
                <a:cubicBezTo>
                  <a:pt x="2645" y="4211"/>
                  <a:pt x="2645" y="4158"/>
                  <a:pt x="2649" y="4091"/>
                </a:cubicBezTo>
                <a:cubicBezTo>
                  <a:pt x="2652" y="3958"/>
                  <a:pt x="2665" y="3779"/>
                  <a:pt x="2689" y="3583"/>
                </a:cubicBezTo>
                <a:cubicBezTo>
                  <a:pt x="2702" y="3487"/>
                  <a:pt x="2715" y="3387"/>
                  <a:pt x="2735" y="3287"/>
                </a:cubicBezTo>
                <a:cubicBezTo>
                  <a:pt x="2742" y="3254"/>
                  <a:pt x="2752" y="3217"/>
                  <a:pt x="2758" y="3184"/>
                </a:cubicBezTo>
                <a:close/>
                <a:moveTo>
                  <a:pt x="2237" y="8515"/>
                </a:moveTo>
                <a:cubicBezTo>
                  <a:pt x="2237" y="8558"/>
                  <a:pt x="2240" y="8598"/>
                  <a:pt x="2240" y="8641"/>
                </a:cubicBezTo>
                <a:cubicBezTo>
                  <a:pt x="2237" y="8662"/>
                  <a:pt x="2234" y="8686"/>
                  <a:pt x="2226" y="8708"/>
                </a:cubicBezTo>
                <a:lnTo>
                  <a:pt x="2226" y="8708"/>
                </a:lnTo>
                <a:cubicBezTo>
                  <a:pt x="2224" y="8701"/>
                  <a:pt x="2222" y="8694"/>
                  <a:pt x="2220" y="8687"/>
                </a:cubicBezTo>
                <a:cubicBezTo>
                  <a:pt x="2220" y="8677"/>
                  <a:pt x="2223" y="8674"/>
                  <a:pt x="2223" y="8667"/>
                </a:cubicBezTo>
                <a:cubicBezTo>
                  <a:pt x="2227" y="8651"/>
                  <a:pt x="2230" y="8631"/>
                  <a:pt x="2233" y="8611"/>
                </a:cubicBezTo>
                <a:cubicBezTo>
                  <a:pt x="2237" y="8594"/>
                  <a:pt x="2233" y="8574"/>
                  <a:pt x="2237" y="8558"/>
                </a:cubicBezTo>
                <a:cubicBezTo>
                  <a:pt x="2237" y="8538"/>
                  <a:pt x="2237" y="8531"/>
                  <a:pt x="2237" y="8515"/>
                </a:cubicBezTo>
                <a:close/>
                <a:moveTo>
                  <a:pt x="2612" y="0"/>
                </a:moveTo>
                <a:cubicBezTo>
                  <a:pt x="2572" y="140"/>
                  <a:pt x="2542" y="283"/>
                  <a:pt x="2522" y="429"/>
                </a:cubicBezTo>
                <a:cubicBezTo>
                  <a:pt x="2519" y="466"/>
                  <a:pt x="2519" y="499"/>
                  <a:pt x="2516" y="536"/>
                </a:cubicBezTo>
                <a:cubicBezTo>
                  <a:pt x="2516" y="572"/>
                  <a:pt x="2516" y="609"/>
                  <a:pt x="2522" y="645"/>
                </a:cubicBezTo>
                <a:lnTo>
                  <a:pt x="2536" y="755"/>
                </a:lnTo>
                <a:lnTo>
                  <a:pt x="2549" y="848"/>
                </a:lnTo>
                <a:cubicBezTo>
                  <a:pt x="2569" y="974"/>
                  <a:pt x="2579" y="1097"/>
                  <a:pt x="2589" y="1233"/>
                </a:cubicBezTo>
                <a:cubicBezTo>
                  <a:pt x="2592" y="1300"/>
                  <a:pt x="2595" y="1370"/>
                  <a:pt x="2595" y="1439"/>
                </a:cubicBezTo>
                <a:lnTo>
                  <a:pt x="2595" y="1556"/>
                </a:lnTo>
                <a:lnTo>
                  <a:pt x="2595" y="1616"/>
                </a:lnTo>
                <a:cubicBezTo>
                  <a:pt x="2595" y="1636"/>
                  <a:pt x="2595" y="1655"/>
                  <a:pt x="2592" y="1675"/>
                </a:cubicBezTo>
                <a:lnTo>
                  <a:pt x="2592" y="1712"/>
                </a:lnTo>
                <a:cubicBezTo>
                  <a:pt x="2426" y="1363"/>
                  <a:pt x="2296" y="1081"/>
                  <a:pt x="2173" y="668"/>
                </a:cubicBezTo>
                <a:cubicBezTo>
                  <a:pt x="2110" y="944"/>
                  <a:pt x="2097" y="1230"/>
                  <a:pt x="2134" y="1513"/>
                </a:cubicBezTo>
                <a:cubicBezTo>
                  <a:pt x="2180" y="1818"/>
                  <a:pt x="2273" y="2117"/>
                  <a:pt x="2403" y="2400"/>
                </a:cubicBezTo>
                <a:cubicBezTo>
                  <a:pt x="2419" y="2433"/>
                  <a:pt x="2436" y="2470"/>
                  <a:pt x="2456" y="2519"/>
                </a:cubicBezTo>
                <a:cubicBezTo>
                  <a:pt x="2429" y="2622"/>
                  <a:pt x="2399" y="2739"/>
                  <a:pt x="2366" y="2862"/>
                </a:cubicBezTo>
                <a:cubicBezTo>
                  <a:pt x="2350" y="2912"/>
                  <a:pt x="2336" y="2968"/>
                  <a:pt x="2323" y="3021"/>
                </a:cubicBezTo>
                <a:cubicBezTo>
                  <a:pt x="2310" y="3078"/>
                  <a:pt x="2296" y="3134"/>
                  <a:pt x="2286" y="3187"/>
                </a:cubicBezTo>
                <a:cubicBezTo>
                  <a:pt x="2263" y="3300"/>
                  <a:pt x="2247" y="3413"/>
                  <a:pt x="2233" y="3520"/>
                </a:cubicBezTo>
                <a:cubicBezTo>
                  <a:pt x="2207" y="3736"/>
                  <a:pt x="2193" y="3929"/>
                  <a:pt x="2190" y="4071"/>
                </a:cubicBezTo>
                <a:cubicBezTo>
                  <a:pt x="2187" y="4141"/>
                  <a:pt x="2190" y="4201"/>
                  <a:pt x="2187" y="4238"/>
                </a:cubicBezTo>
                <a:lnTo>
                  <a:pt x="2187" y="4301"/>
                </a:lnTo>
                <a:lnTo>
                  <a:pt x="2187" y="4351"/>
                </a:lnTo>
                <a:cubicBezTo>
                  <a:pt x="2187" y="4384"/>
                  <a:pt x="2187" y="4434"/>
                  <a:pt x="2190" y="4493"/>
                </a:cubicBezTo>
                <a:cubicBezTo>
                  <a:pt x="2197" y="4656"/>
                  <a:pt x="2210" y="4819"/>
                  <a:pt x="2237" y="4979"/>
                </a:cubicBezTo>
                <a:cubicBezTo>
                  <a:pt x="2293" y="5358"/>
                  <a:pt x="2406" y="5786"/>
                  <a:pt x="2459" y="6082"/>
                </a:cubicBezTo>
                <a:cubicBezTo>
                  <a:pt x="2482" y="6212"/>
                  <a:pt x="2496" y="6328"/>
                  <a:pt x="2506" y="6431"/>
                </a:cubicBezTo>
                <a:cubicBezTo>
                  <a:pt x="2519" y="6534"/>
                  <a:pt x="2522" y="6627"/>
                  <a:pt x="2526" y="6710"/>
                </a:cubicBezTo>
                <a:cubicBezTo>
                  <a:pt x="2529" y="6793"/>
                  <a:pt x="2526" y="6863"/>
                  <a:pt x="2526" y="6923"/>
                </a:cubicBezTo>
                <a:cubicBezTo>
                  <a:pt x="2526" y="6983"/>
                  <a:pt x="2519" y="7032"/>
                  <a:pt x="2516" y="7072"/>
                </a:cubicBezTo>
                <a:cubicBezTo>
                  <a:pt x="2512" y="7142"/>
                  <a:pt x="2506" y="7209"/>
                  <a:pt x="2496" y="7272"/>
                </a:cubicBezTo>
                <a:cubicBezTo>
                  <a:pt x="2369" y="7531"/>
                  <a:pt x="2290" y="7810"/>
                  <a:pt x="2253" y="8099"/>
                </a:cubicBezTo>
                <a:lnTo>
                  <a:pt x="2240" y="8202"/>
                </a:lnTo>
                <a:cubicBezTo>
                  <a:pt x="2240" y="8235"/>
                  <a:pt x="2240" y="8272"/>
                  <a:pt x="2240" y="8305"/>
                </a:cubicBezTo>
                <a:cubicBezTo>
                  <a:pt x="2240" y="8338"/>
                  <a:pt x="2240" y="8372"/>
                  <a:pt x="2240" y="8405"/>
                </a:cubicBezTo>
                <a:cubicBezTo>
                  <a:pt x="2237" y="8382"/>
                  <a:pt x="2237" y="8358"/>
                  <a:pt x="2233" y="8335"/>
                </a:cubicBezTo>
                <a:cubicBezTo>
                  <a:pt x="2227" y="8265"/>
                  <a:pt x="2220" y="8202"/>
                  <a:pt x="2210" y="8136"/>
                </a:cubicBezTo>
                <a:cubicBezTo>
                  <a:pt x="2203" y="8069"/>
                  <a:pt x="2197" y="8009"/>
                  <a:pt x="2190" y="7946"/>
                </a:cubicBezTo>
                <a:cubicBezTo>
                  <a:pt x="2167" y="7714"/>
                  <a:pt x="2157" y="7461"/>
                  <a:pt x="2100" y="7135"/>
                </a:cubicBezTo>
                <a:lnTo>
                  <a:pt x="2100" y="7066"/>
                </a:lnTo>
                <a:cubicBezTo>
                  <a:pt x="2104" y="6890"/>
                  <a:pt x="2110" y="6557"/>
                  <a:pt x="2124" y="6015"/>
                </a:cubicBezTo>
                <a:cubicBezTo>
                  <a:pt x="2127" y="5763"/>
                  <a:pt x="2137" y="5407"/>
                  <a:pt x="2140" y="5115"/>
                </a:cubicBezTo>
                <a:cubicBezTo>
                  <a:pt x="2143" y="5042"/>
                  <a:pt x="2140" y="4972"/>
                  <a:pt x="2140" y="4909"/>
                </a:cubicBezTo>
                <a:cubicBezTo>
                  <a:pt x="2140" y="4846"/>
                  <a:pt x="2140" y="4786"/>
                  <a:pt x="2137" y="4739"/>
                </a:cubicBezTo>
                <a:cubicBezTo>
                  <a:pt x="2130" y="4643"/>
                  <a:pt x="2127" y="4583"/>
                  <a:pt x="2127" y="4583"/>
                </a:cubicBezTo>
                <a:cubicBezTo>
                  <a:pt x="2127" y="4583"/>
                  <a:pt x="2127" y="4513"/>
                  <a:pt x="2114" y="4400"/>
                </a:cubicBezTo>
                <a:cubicBezTo>
                  <a:pt x="2107" y="4344"/>
                  <a:pt x="2104" y="4277"/>
                  <a:pt x="2094" y="4204"/>
                </a:cubicBezTo>
                <a:cubicBezTo>
                  <a:pt x="2084" y="4131"/>
                  <a:pt x="2074" y="4048"/>
                  <a:pt x="2057" y="3962"/>
                </a:cubicBezTo>
                <a:cubicBezTo>
                  <a:pt x="2044" y="3879"/>
                  <a:pt x="2024" y="3789"/>
                  <a:pt x="2007" y="3703"/>
                </a:cubicBezTo>
                <a:cubicBezTo>
                  <a:pt x="1987" y="3613"/>
                  <a:pt x="1961" y="3526"/>
                  <a:pt x="1941" y="3440"/>
                </a:cubicBezTo>
                <a:lnTo>
                  <a:pt x="1864" y="3204"/>
                </a:lnTo>
                <a:cubicBezTo>
                  <a:pt x="1854" y="3174"/>
                  <a:pt x="1844" y="3148"/>
                  <a:pt x="1834" y="3124"/>
                </a:cubicBezTo>
                <a:cubicBezTo>
                  <a:pt x="1861" y="3031"/>
                  <a:pt x="1891" y="2945"/>
                  <a:pt x="1911" y="2858"/>
                </a:cubicBezTo>
                <a:cubicBezTo>
                  <a:pt x="1918" y="2819"/>
                  <a:pt x="1924" y="2772"/>
                  <a:pt x="1934" y="2732"/>
                </a:cubicBezTo>
                <a:cubicBezTo>
                  <a:pt x="1941" y="2689"/>
                  <a:pt x="1944" y="2649"/>
                  <a:pt x="1947" y="2609"/>
                </a:cubicBezTo>
                <a:cubicBezTo>
                  <a:pt x="1951" y="2529"/>
                  <a:pt x="1957" y="2450"/>
                  <a:pt x="1951" y="2377"/>
                </a:cubicBezTo>
                <a:cubicBezTo>
                  <a:pt x="1947" y="2303"/>
                  <a:pt x="1941" y="2234"/>
                  <a:pt x="1934" y="2167"/>
                </a:cubicBezTo>
                <a:cubicBezTo>
                  <a:pt x="1914" y="2044"/>
                  <a:pt x="1904" y="1915"/>
                  <a:pt x="1881" y="1778"/>
                </a:cubicBezTo>
                <a:cubicBezTo>
                  <a:pt x="1871" y="1705"/>
                  <a:pt x="1854" y="1636"/>
                  <a:pt x="1838" y="1569"/>
                </a:cubicBezTo>
                <a:cubicBezTo>
                  <a:pt x="1818" y="1493"/>
                  <a:pt x="1788" y="1423"/>
                  <a:pt x="1741" y="1360"/>
                </a:cubicBezTo>
                <a:lnTo>
                  <a:pt x="1741" y="1360"/>
                </a:lnTo>
                <a:cubicBezTo>
                  <a:pt x="1751" y="1429"/>
                  <a:pt x="1748" y="1503"/>
                  <a:pt x="1731" y="1572"/>
                </a:cubicBezTo>
                <a:cubicBezTo>
                  <a:pt x="1721" y="1639"/>
                  <a:pt x="1702" y="1702"/>
                  <a:pt x="1685" y="1768"/>
                </a:cubicBezTo>
                <a:cubicBezTo>
                  <a:pt x="1645" y="1898"/>
                  <a:pt x="1615" y="2028"/>
                  <a:pt x="1595" y="2164"/>
                </a:cubicBezTo>
                <a:cubicBezTo>
                  <a:pt x="1589" y="2194"/>
                  <a:pt x="1582" y="2227"/>
                  <a:pt x="1579" y="2260"/>
                </a:cubicBezTo>
                <a:cubicBezTo>
                  <a:pt x="1535" y="1981"/>
                  <a:pt x="1512" y="1742"/>
                  <a:pt x="1476" y="1513"/>
                </a:cubicBezTo>
                <a:cubicBezTo>
                  <a:pt x="1439" y="1250"/>
                  <a:pt x="1392" y="997"/>
                  <a:pt x="1316" y="702"/>
                </a:cubicBezTo>
                <a:cubicBezTo>
                  <a:pt x="1243" y="968"/>
                  <a:pt x="1183" y="1237"/>
                  <a:pt x="1137" y="1509"/>
                </a:cubicBezTo>
                <a:cubicBezTo>
                  <a:pt x="1087" y="1818"/>
                  <a:pt x="1087" y="2134"/>
                  <a:pt x="1137" y="2443"/>
                </a:cubicBezTo>
                <a:cubicBezTo>
                  <a:pt x="1147" y="2506"/>
                  <a:pt x="1163" y="2589"/>
                  <a:pt x="1193" y="2712"/>
                </a:cubicBezTo>
                <a:cubicBezTo>
                  <a:pt x="1203" y="2742"/>
                  <a:pt x="1210" y="2772"/>
                  <a:pt x="1220" y="2809"/>
                </a:cubicBezTo>
                <a:cubicBezTo>
                  <a:pt x="1230" y="2842"/>
                  <a:pt x="1243" y="2882"/>
                  <a:pt x="1256" y="2922"/>
                </a:cubicBezTo>
                <a:cubicBezTo>
                  <a:pt x="1269" y="2961"/>
                  <a:pt x="1286" y="3005"/>
                  <a:pt x="1303" y="3048"/>
                </a:cubicBezTo>
                <a:lnTo>
                  <a:pt x="1333" y="3128"/>
                </a:lnTo>
                <a:lnTo>
                  <a:pt x="1309" y="3191"/>
                </a:lnTo>
                <a:lnTo>
                  <a:pt x="1127" y="3623"/>
                </a:lnTo>
                <a:cubicBezTo>
                  <a:pt x="1087" y="3716"/>
                  <a:pt x="1037" y="3842"/>
                  <a:pt x="990" y="3988"/>
                </a:cubicBezTo>
                <a:cubicBezTo>
                  <a:pt x="940" y="4138"/>
                  <a:pt x="907" y="4294"/>
                  <a:pt x="891" y="4450"/>
                </a:cubicBezTo>
                <a:cubicBezTo>
                  <a:pt x="877" y="4527"/>
                  <a:pt x="877" y="4603"/>
                  <a:pt x="874" y="4670"/>
                </a:cubicBezTo>
                <a:cubicBezTo>
                  <a:pt x="871" y="4739"/>
                  <a:pt x="874" y="4799"/>
                  <a:pt x="881" y="4852"/>
                </a:cubicBezTo>
                <a:cubicBezTo>
                  <a:pt x="887" y="4902"/>
                  <a:pt x="891" y="4945"/>
                  <a:pt x="891" y="4975"/>
                </a:cubicBezTo>
                <a:lnTo>
                  <a:pt x="901" y="5019"/>
                </a:lnTo>
                <a:cubicBezTo>
                  <a:pt x="901" y="5019"/>
                  <a:pt x="901" y="5032"/>
                  <a:pt x="904" y="5055"/>
                </a:cubicBezTo>
                <a:cubicBezTo>
                  <a:pt x="911" y="5078"/>
                  <a:pt x="914" y="5115"/>
                  <a:pt x="924" y="5158"/>
                </a:cubicBezTo>
                <a:cubicBezTo>
                  <a:pt x="947" y="5268"/>
                  <a:pt x="977" y="5374"/>
                  <a:pt x="1014" y="5480"/>
                </a:cubicBezTo>
                <a:cubicBezTo>
                  <a:pt x="1097" y="5730"/>
                  <a:pt x="1220" y="6012"/>
                  <a:pt x="1306" y="6205"/>
                </a:cubicBezTo>
                <a:cubicBezTo>
                  <a:pt x="1396" y="6398"/>
                  <a:pt x="1472" y="6597"/>
                  <a:pt x="1542" y="6800"/>
                </a:cubicBezTo>
                <a:cubicBezTo>
                  <a:pt x="1565" y="6876"/>
                  <a:pt x="1585" y="6943"/>
                  <a:pt x="1598" y="7002"/>
                </a:cubicBezTo>
                <a:cubicBezTo>
                  <a:pt x="1612" y="7062"/>
                  <a:pt x="1622" y="7112"/>
                  <a:pt x="1632" y="7152"/>
                </a:cubicBezTo>
                <a:cubicBezTo>
                  <a:pt x="1635" y="7162"/>
                  <a:pt x="1635" y="7172"/>
                  <a:pt x="1638" y="7182"/>
                </a:cubicBezTo>
                <a:cubicBezTo>
                  <a:pt x="1638" y="7308"/>
                  <a:pt x="1645" y="7431"/>
                  <a:pt x="1658" y="7557"/>
                </a:cubicBezTo>
                <a:cubicBezTo>
                  <a:pt x="1662" y="7601"/>
                  <a:pt x="1665" y="7637"/>
                  <a:pt x="1675" y="7677"/>
                </a:cubicBezTo>
                <a:cubicBezTo>
                  <a:pt x="1682" y="7714"/>
                  <a:pt x="1692" y="7754"/>
                  <a:pt x="1702" y="7790"/>
                </a:cubicBezTo>
                <a:cubicBezTo>
                  <a:pt x="1711" y="7830"/>
                  <a:pt x="1725" y="7867"/>
                  <a:pt x="1738" y="7903"/>
                </a:cubicBezTo>
                <a:cubicBezTo>
                  <a:pt x="1751" y="7940"/>
                  <a:pt x="1765" y="7973"/>
                  <a:pt x="1785" y="8006"/>
                </a:cubicBezTo>
                <a:cubicBezTo>
                  <a:pt x="1805" y="8043"/>
                  <a:pt x="1824" y="8083"/>
                  <a:pt x="1848" y="8119"/>
                </a:cubicBezTo>
                <a:lnTo>
                  <a:pt x="1828" y="8093"/>
                </a:lnTo>
                <a:cubicBezTo>
                  <a:pt x="1751" y="7973"/>
                  <a:pt x="1665" y="7857"/>
                  <a:pt x="1565" y="7754"/>
                </a:cubicBezTo>
                <a:cubicBezTo>
                  <a:pt x="1452" y="7637"/>
                  <a:pt x="1326" y="7534"/>
                  <a:pt x="1200" y="7428"/>
                </a:cubicBezTo>
                <a:cubicBezTo>
                  <a:pt x="1166" y="7401"/>
                  <a:pt x="1133" y="7365"/>
                  <a:pt x="1087" y="7328"/>
                </a:cubicBezTo>
                <a:cubicBezTo>
                  <a:pt x="1037" y="7282"/>
                  <a:pt x="994" y="7232"/>
                  <a:pt x="950" y="7179"/>
                </a:cubicBezTo>
                <a:cubicBezTo>
                  <a:pt x="821" y="7029"/>
                  <a:pt x="715" y="6860"/>
                  <a:pt x="638" y="6677"/>
                </a:cubicBezTo>
                <a:cubicBezTo>
                  <a:pt x="585" y="6541"/>
                  <a:pt x="542" y="6401"/>
                  <a:pt x="515" y="6258"/>
                </a:cubicBezTo>
                <a:cubicBezTo>
                  <a:pt x="508" y="6225"/>
                  <a:pt x="502" y="6188"/>
                  <a:pt x="499" y="6158"/>
                </a:cubicBezTo>
                <a:cubicBezTo>
                  <a:pt x="492" y="6128"/>
                  <a:pt x="492" y="6102"/>
                  <a:pt x="489" y="6075"/>
                </a:cubicBezTo>
                <a:cubicBezTo>
                  <a:pt x="482" y="6032"/>
                  <a:pt x="479" y="6002"/>
                  <a:pt x="479" y="6002"/>
                </a:cubicBezTo>
                <a:cubicBezTo>
                  <a:pt x="479" y="6002"/>
                  <a:pt x="465" y="5866"/>
                  <a:pt x="469" y="5700"/>
                </a:cubicBezTo>
                <a:cubicBezTo>
                  <a:pt x="472" y="5530"/>
                  <a:pt x="485" y="5331"/>
                  <a:pt x="499" y="5211"/>
                </a:cubicBezTo>
                <a:cubicBezTo>
                  <a:pt x="542" y="4819"/>
                  <a:pt x="582" y="4630"/>
                  <a:pt x="598" y="4510"/>
                </a:cubicBezTo>
                <a:cubicBezTo>
                  <a:pt x="655" y="4214"/>
                  <a:pt x="685" y="3915"/>
                  <a:pt x="691" y="3613"/>
                </a:cubicBezTo>
                <a:cubicBezTo>
                  <a:pt x="691" y="3334"/>
                  <a:pt x="658" y="3055"/>
                  <a:pt x="592" y="2782"/>
                </a:cubicBezTo>
                <a:cubicBezTo>
                  <a:pt x="515" y="3078"/>
                  <a:pt x="432" y="3310"/>
                  <a:pt x="356" y="3563"/>
                </a:cubicBezTo>
                <a:cubicBezTo>
                  <a:pt x="266" y="3849"/>
                  <a:pt x="196" y="4138"/>
                  <a:pt x="143" y="4430"/>
                </a:cubicBezTo>
                <a:cubicBezTo>
                  <a:pt x="123" y="4550"/>
                  <a:pt x="83" y="4743"/>
                  <a:pt x="37" y="5161"/>
                </a:cubicBezTo>
                <a:cubicBezTo>
                  <a:pt x="17" y="5338"/>
                  <a:pt x="7" y="5517"/>
                  <a:pt x="3" y="5696"/>
                </a:cubicBezTo>
                <a:cubicBezTo>
                  <a:pt x="0" y="5893"/>
                  <a:pt x="17" y="6052"/>
                  <a:pt x="17" y="6052"/>
                </a:cubicBezTo>
                <a:cubicBezTo>
                  <a:pt x="17" y="6052"/>
                  <a:pt x="17" y="6082"/>
                  <a:pt x="27" y="6138"/>
                </a:cubicBezTo>
                <a:cubicBezTo>
                  <a:pt x="27" y="6165"/>
                  <a:pt x="33" y="6198"/>
                  <a:pt x="37" y="6232"/>
                </a:cubicBezTo>
                <a:cubicBezTo>
                  <a:pt x="40" y="6268"/>
                  <a:pt x="50" y="6308"/>
                  <a:pt x="57" y="6351"/>
                </a:cubicBezTo>
                <a:cubicBezTo>
                  <a:pt x="90" y="6527"/>
                  <a:pt x="140" y="6697"/>
                  <a:pt x="206" y="6863"/>
                </a:cubicBezTo>
                <a:cubicBezTo>
                  <a:pt x="302" y="7089"/>
                  <a:pt x="432" y="7302"/>
                  <a:pt x="592" y="7488"/>
                </a:cubicBezTo>
                <a:cubicBezTo>
                  <a:pt x="645" y="7551"/>
                  <a:pt x="705" y="7614"/>
                  <a:pt x="764" y="7670"/>
                </a:cubicBezTo>
                <a:cubicBezTo>
                  <a:pt x="818" y="7717"/>
                  <a:pt x="861" y="7757"/>
                  <a:pt x="897" y="7787"/>
                </a:cubicBezTo>
                <a:cubicBezTo>
                  <a:pt x="1040" y="7906"/>
                  <a:pt x="1166" y="7993"/>
                  <a:pt x="1273" y="8076"/>
                </a:cubicBezTo>
                <a:cubicBezTo>
                  <a:pt x="1379" y="8159"/>
                  <a:pt x="1459" y="8232"/>
                  <a:pt x="1579" y="8335"/>
                </a:cubicBezTo>
                <a:cubicBezTo>
                  <a:pt x="1692" y="8422"/>
                  <a:pt x="1801" y="8488"/>
                  <a:pt x="1908" y="8561"/>
                </a:cubicBezTo>
                <a:cubicBezTo>
                  <a:pt x="2024" y="8634"/>
                  <a:pt x="2124" y="8731"/>
                  <a:pt x="2203" y="8844"/>
                </a:cubicBezTo>
                <a:cubicBezTo>
                  <a:pt x="2197" y="8760"/>
                  <a:pt x="2177" y="8684"/>
                  <a:pt x="2143" y="8608"/>
                </a:cubicBezTo>
                <a:lnTo>
                  <a:pt x="2143" y="8608"/>
                </a:lnTo>
                <a:lnTo>
                  <a:pt x="2147" y="8614"/>
                </a:lnTo>
                <a:cubicBezTo>
                  <a:pt x="2167" y="8664"/>
                  <a:pt x="2187" y="8717"/>
                  <a:pt x="2203" y="8780"/>
                </a:cubicBezTo>
                <a:cubicBezTo>
                  <a:pt x="2210" y="8754"/>
                  <a:pt x="2213" y="8731"/>
                  <a:pt x="2217" y="8704"/>
                </a:cubicBezTo>
                <a:lnTo>
                  <a:pt x="2224" y="8713"/>
                </a:lnTo>
                <a:lnTo>
                  <a:pt x="2224" y="8713"/>
                </a:lnTo>
                <a:cubicBezTo>
                  <a:pt x="2223" y="8713"/>
                  <a:pt x="2223" y="8714"/>
                  <a:pt x="2223" y="8714"/>
                </a:cubicBezTo>
                <a:cubicBezTo>
                  <a:pt x="2223" y="8714"/>
                  <a:pt x="2224" y="8714"/>
                  <a:pt x="2224" y="8713"/>
                </a:cubicBezTo>
                <a:lnTo>
                  <a:pt x="2224" y="8713"/>
                </a:lnTo>
                <a:lnTo>
                  <a:pt x="2227" y="8717"/>
                </a:lnTo>
                <a:cubicBezTo>
                  <a:pt x="2227" y="8715"/>
                  <a:pt x="2226" y="8713"/>
                  <a:pt x="2226" y="8711"/>
                </a:cubicBezTo>
                <a:lnTo>
                  <a:pt x="2226" y="8711"/>
                </a:lnTo>
                <a:cubicBezTo>
                  <a:pt x="2232" y="8705"/>
                  <a:pt x="2238" y="8700"/>
                  <a:pt x="2243" y="8694"/>
                </a:cubicBezTo>
                <a:cubicBezTo>
                  <a:pt x="2247" y="8774"/>
                  <a:pt x="2253" y="8854"/>
                  <a:pt x="2256" y="8940"/>
                </a:cubicBezTo>
                <a:cubicBezTo>
                  <a:pt x="2310" y="8820"/>
                  <a:pt x="2360" y="8711"/>
                  <a:pt x="2406" y="8601"/>
                </a:cubicBezTo>
                <a:cubicBezTo>
                  <a:pt x="2406" y="8644"/>
                  <a:pt x="2409" y="8691"/>
                  <a:pt x="2416" y="8737"/>
                </a:cubicBezTo>
                <a:cubicBezTo>
                  <a:pt x="2466" y="8591"/>
                  <a:pt x="2542" y="8481"/>
                  <a:pt x="2612" y="8362"/>
                </a:cubicBezTo>
                <a:cubicBezTo>
                  <a:pt x="2629" y="8332"/>
                  <a:pt x="2645" y="8302"/>
                  <a:pt x="2662" y="8269"/>
                </a:cubicBezTo>
                <a:lnTo>
                  <a:pt x="2705" y="8176"/>
                </a:lnTo>
                <a:cubicBezTo>
                  <a:pt x="2735" y="8116"/>
                  <a:pt x="2762" y="8059"/>
                  <a:pt x="2788" y="7996"/>
                </a:cubicBezTo>
                <a:cubicBezTo>
                  <a:pt x="2818" y="7936"/>
                  <a:pt x="2841" y="7876"/>
                  <a:pt x="2865" y="7813"/>
                </a:cubicBezTo>
                <a:cubicBezTo>
                  <a:pt x="2888" y="7750"/>
                  <a:pt x="2921" y="7690"/>
                  <a:pt x="2948" y="7624"/>
                </a:cubicBezTo>
                <a:cubicBezTo>
                  <a:pt x="2974" y="7557"/>
                  <a:pt x="3001" y="7491"/>
                  <a:pt x="3031" y="7418"/>
                </a:cubicBezTo>
                <a:cubicBezTo>
                  <a:pt x="3061" y="7341"/>
                  <a:pt x="3094" y="7272"/>
                  <a:pt x="3127" y="7195"/>
                </a:cubicBezTo>
                <a:lnTo>
                  <a:pt x="3190" y="7049"/>
                </a:lnTo>
                <a:cubicBezTo>
                  <a:pt x="3210" y="6993"/>
                  <a:pt x="3250" y="6929"/>
                  <a:pt x="3287" y="6856"/>
                </a:cubicBezTo>
                <a:lnTo>
                  <a:pt x="3346" y="6737"/>
                </a:lnTo>
                <a:cubicBezTo>
                  <a:pt x="3360" y="6717"/>
                  <a:pt x="3370" y="6697"/>
                  <a:pt x="3380" y="6673"/>
                </a:cubicBezTo>
                <a:cubicBezTo>
                  <a:pt x="3393" y="6654"/>
                  <a:pt x="3403" y="6624"/>
                  <a:pt x="3416" y="6607"/>
                </a:cubicBezTo>
                <a:cubicBezTo>
                  <a:pt x="3473" y="6517"/>
                  <a:pt x="3536" y="6434"/>
                  <a:pt x="3612" y="6358"/>
                </a:cubicBezTo>
                <a:cubicBezTo>
                  <a:pt x="3749" y="6212"/>
                  <a:pt x="3995" y="6019"/>
                  <a:pt x="4187" y="5803"/>
                </a:cubicBezTo>
                <a:cubicBezTo>
                  <a:pt x="4270" y="5710"/>
                  <a:pt x="4343" y="5603"/>
                  <a:pt x="4403" y="5494"/>
                </a:cubicBezTo>
                <a:cubicBezTo>
                  <a:pt x="4427" y="5447"/>
                  <a:pt x="4446" y="5404"/>
                  <a:pt x="4456" y="5377"/>
                </a:cubicBezTo>
                <a:cubicBezTo>
                  <a:pt x="4466" y="5351"/>
                  <a:pt x="4470" y="5338"/>
                  <a:pt x="4470" y="5338"/>
                </a:cubicBezTo>
                <a:lnTo>
                  <a:pt x="4486" y="5284"/>
                </a:lnTo>
                <a:cubicBezTo>
                  <a:pt x="4496" y="5254"/>
                  <a:pt x="4506" y="5208"/>
                  <a:pt x="4516" y="5148"/>
                </a:cubicBezTo>
                <a:cubicBezTo>
                  <a:pt x="4536" y="5009"/>
                  <a:pt x="4543" y="4866"/>
                  <a:pt x="4530" y="4723"/>
                </a:cubicBezTo>
                <a:cubicBezTo>
                  <a:pt x="4503" y="4424"/>
                  <a:pt x="4437" y="4128"/>
                  <a:pt x="4327" y="3845"/>
                </a:cubicBezTo>
                <a:lnTo>
                  <a:pt x="4147" y="3410"/>
                </a:lnTo>
                <a:cubicBezTo>
                  <a:pt x="4124" y="3357"/>
                  <a:pt x="4104" y="3314"/>
                  <a:pt x="4091" y="3274"/>
                </a:cubicBezTo>
                <a:cubicBezTo>
                  <a:pt x="4074" y="3237"/>
                  <a:pt x="4064" y="3207"/>
                  <a:pt x="4051" y="3177"/>
                </a:cubicBezTo>
                <a:cubicBezTo>
                  <a:pt x="3988" y="3018"/>
                  <a:pt x="3938" y="2878"/>
                  <a:pt x="3885" y="2745"/>
                </a:cubicBezTo>
                <a:cubicBezTo>
                  <a:pt x="3865" y="2679"/>
                  <a:pt x="3842" y="2616"/>
                  <a:pt x="3818" y="2556"/>
                </a:cubicBezTo>
                <a:lnTo>
                  <a:pt x="3785" y="2463"/>
                </a:lnTo>
                <a:lnTo>
                  <a:pt x="3755" y="2373"/>
                </a:lnTo>
                <a:cubicBezTo>
                  <a:pt x="3735" y="2313"/>
                  <a:pt x="3715" y="2254"/>
                  <a:pt x="3695" y="2194"/>
                </a:cubicBezTo>
                <a:cubicBezTo>
                  <a:pt x="3672" y="2131"/>
                  <a:pt x="3659" y="2068"/>
                  <a:pt x="3639" y="2004"/>
                </a:cubicBezTo>
                <a:lnTo>
                  <a:pt x="3609" y="1908"/>
                </a:lnTo>
                <a:cubicBezTo>
                  <a:pt x="3599" y="1878"/>
                  <a:pt x="3592" y="1842"/>
                  <a:pt x="3582" y="1808"/>
                </a:cubicBezTo>
                <a:cubicBezTo>
                  <a:pt x="3566" y="1742"/>
                  <a:pt x="3546" y="1669"/>
                  <a:pt x="3526" y="1596"/>
                </a:cubicBezTo>
                <a:cubicBezTo>
                  <a:pt x="3509" y="1672"/>
                  <a:pt x="3493" y="1742"/>
                  <a:pt x="3479" y="1812"/>
                </a:cubicBezTo>
                <a:cubicBezTo>
                  <a:pt x="3473" y="1848"/>
                  <a:pt x="3463" y="1881"/>
                  <a:pt x="3456" y="1918"/>
                </a:cubicBezTo>
                <a:lnTo>
                  <a:pt x="3443" y="2021"/>
                </a:lnTo>
                <a:cubicBezTo>
                  <a:pt x="3436" y="2087"/>
                  <a:pt x="3426" y="2157"/>
                  <a:pt x="3423" y="2224"/>
                </a:cubicBezTo>
                <a:cubicBezTo>
                  <a:pt x="3416" y="2293"/>
                  <a:pt x="3423" y="2363"/>
                  <a:pt x="3423" y="2433"/>
                </a:cubicBezTo>
                <a:cubicBezTo>
                  <a:pt x="3423" y="2466"/>
                  <a:pt x="3423" y="2503"/>
                  <a:pt x="3426" y="2539"/>
                </a:cubicBezTo>
                <a:lnTo>
                  <a:pt x="3440" y="2646"/>
                </a:lnTo>
                <a:cubicBezTo>
                  <a:pt x="3450" y="2716"/>
                  <a:pt x="3459" y="2792"/>
                  <a:pt x="3473" y="2868"/>
                </a:cubicBezTo>
                <a:cubicBezTo>
                  <a:pt x="3513" y="3031"/>
                  <a:pt x="3563" y="3191"/>
                  <a:pt x="3622" y="3347"/>
                </a:cubicBezTo>
                <a:cubicBezTo>
                  <a:pt x="3632" y="3377"/>
                  <a:pt x="3646" y="3410"/>
                  <a:pt x="3662" y="3450"/>
                </a:cubicBezTo>
                <a:cubicBezTo>
                  <a:pt x="3675" y="3490"/>
                  <a:pt x="3695" y="3533"/>
                  <a:pt x="3719" y="3586"/>
                </a:cubicBezTo>
                <a:lnTo>
                  <a:pt x="3895" y="4018"/>
                </a:lnTo>
                <a:cubicBezTo>
                  <a:pt x="3985" y="4254"/>
                  <a:pt x="4044" y="4503"/>
                  <a:pt x="4068" y="4759"/>
                </a:cubicBezTo>
                <a:cubicBezTo>
                  <a:pt x="4078" y="4866"/>
                  <a:pt x="4074" y="4972"/>
                  <a:pt x="4061" y="5078"/>
                </a:cubicBezTo>
                <a:cubicBezTo>
                  <a:pt x="4054" y="5115"/>
                  <a:pt x="4048" y="5145"/>
                  <a:pt x="4041" y="5165"/>
                </a:cubicBezTo>
                <a:lnTo>
                  <a:pt x="4031" y="5195"/>
                </a:lnTo>
                <a:cubicBezTo>
                  <a:pt x="4031" y="5195"/>
                  <a:pt x="4031" y="5201"/>
                  <a:pt x="4024" y="5218"/>
                </a:cubicBezTo>
                <a:lnTo>
                  <a:pt x="3998" y="5278"/>
                </a:lnTo>
                <a:cubicBezTo>
                  <a:pt x="3951" y="5358"/>
                  <a:pt x="3901" y="5431"/>
                  <a:pt x="3838" y="5497"/>
                </a:cubicBezTo>
                <a:cubicBezTo>
                  <a:pt x="3765" y="5580"/>
                  <a:pt x="3682" y="5660"/>
                  <a:pt x="3599" y="5733"/>
                </a:cubicBezTo>
                <a:cubicBezTo>
                  <a:pt x="3619" y="5597"/>
                  <a:pt x="3629" y="5461"/>
                  <a:pt x="3636" y="5338"/>
                </a:cubicBezTo>
                <a:cubicBezTo>
                  <a:pt x="3646" y="5158"/>
                  <a:pt x="3649" y="5002"/>
                  <a:pt x="3649" y="4889"/>
                </a:cubicBezTo>
                <a:lnTo>
                  <a:pt x="3649" y="4759"/>
                </a:lnTo>
                <a:lnTo>
                  <a:pt x="3649" y="4709"/>
                </a:lnTo>
                <a:cubicBezTo>
                  <a:pt x="3649" y="4709"/>
                  <a:pt x="3642" y="4620"/>
                  <a:pt x="3636" y="4480"/>
                </a:cubicBezTo>
                <a:cubicBezTo>
                  <a:pt x="3619" y="4301"/>
                  <a:pt x="3589" y="4125"/>
                  <a:pt x="3543" y="3948"/>
                </a:cubicBezTo>
                <a:cubicBezTo>
                  <a:pt x="3443" y="3543"/>
                  <a:pt x="3243" y="3114"/>
                  <a:pt x="3127" y="2865"/>
                </a:cubicBezTo>
                <a:cubicBezTo>
                  <a:pt x="3051" y="2699"/>
                  <a:pt x="2991" y="2573"/>
                  <a:pt x="2944" y="2476"/>
                </a:cubicBezTo>
                <a:lnTo>
                  <a:pt x="2951" y="2453"/>
                </a:lnTo>
                <a:cubicBezTo>
                  <a:pt x="2971" y="2350"/>
                  <a:pt x="2991" y="2260"/>
                  <a:pt x="3004" y="2177"/>
                </a:cubicBezTo>
                <a:cubicBezTo>
                  <a:pt x="3017" y="2097"/>
                  <a:pt x="3031" y="2028"/>
                  <a:pt x="3034" y="1968"/>
                </a:cubicBezTo>
                <a:cubicBezTo>
                  <a:pt x="3051" y="1845"/>
                  <a:pt x="3051" y="1758"/>
                  <a:pt x="3054" y="1695"/>
                </a:cubicBezTo>
                <a:cubicBezTo>
                  <a:pt x="3054" y="1672"/>
                  <a:pt x="3054" y="1649"/>
                  <a:pt x="3057" y="1626"/>
                </a:cubicBezTo>
                <a:cubicBezTo>
                  <a:pt x="3061" y="1602"/>
                  <a:pt x="3057" y="1579"/>
                  <a:pt x="3057" y="1556"/>
                </a:cubicBezTo>
                <a:cubicBezTo>
                  <a:pt x="3054" y="1513"/>
                  <a:pt x="3051" y="1466"/>
                  <a:pt x="3051" y="1423"/>
                </a:cubicBezTo>
                <a:cubicBezTo>
                  <a:pt x="3044" y="1336"/>
                  <a:pt x="3031" y="1253"/>
                  <a:pt x="3014" y="1174"/>
                </a:cubicBezTo>
                <a:cubicBezTo>
                  <a:pt x="2984" y="1031"/>
                  <a:pt x="2938" y="888"/>
                  <a:pt x="2875" y="752"/>
                </a:cubicBezTo>
                <a:lnTo>
                  <a:pt x="2828" y="658"/>
                </a:lnTo>
                <a:lnTo>
                  <a:pt x="2808" y="619"/>
                </a:lnTo>
                <a:lnTo>
                  <a:pt x="2788" y="579"/>
                </a:lnTo>
                <a:cubicBezTo>
                  <a:pt x="2775" y="552"/>
                  <a:pt x="2762" y="526"/>
                  <a:pt x="2748" y="496"/>
                </a:cubicBezTo>
                <a:cubicBezTo>
                  <a:pt x="2738" y="466"/>
                  <a:pt x="2728" y="439"/>
                  <a:pt x="2718" y="409"/>
                </a:cubicBezTo>
                <a:cubicBezTo>
                  <a:pt x="2675" y="290"/>
                  <a:pt x="2649" y="150"/>
                  <a:pt x="26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8" name="Google Shape;1328;p9"/>
          <p:cNvGrpSpPr/>
          <p:nvPr/>
        </p:nvGrpSpPr>
        <p:grpSpPr>
          <a:xfrm flipH="1">
            <a:off x="213198" y="59245"/>
            <a:ext cx="8841018" cy="4720771"/>
            <a:chOff x="-1002624" y="2660677"/>
            <a:chExt cx="3512382" cy="1875480"/>
          </a:xfrm>
        </p:grpSpPr>
        <p:sp>
          <p:nvSpPr>
            <p:cNvPr id="1329" name="Google Shape;1329;p9"/>
            <p:cNvSpPr/>
            <p:nvPr/>
          </p:nvSpPr>
          <p:spPr>
            <a:xfrm>
              <a:off x="2334559" y="4482610"/>
              <a:ext cx="62461" cy="53546"/>
            </a:xfrm>
            <a:custGeom>
              <a:avLst/>
              <a:gdLst/>
              <a:ahLst/>
              <a:cxnLst/>
              <a:rect l="l" t="t" r="r" b="b"/>
              <a:pathLst>
                <a:path w="1051" h="901" extrusionOk="0">
                  <a:moveTo>
                    <a:pt x="449" y="1"/>
                  </a:moveTo>
                  <a:cubicBezTo>
                    <a:pt x="203" y="1"/>
                    <a:pt x="1" y="203"/>
                    <a:pt x="1" y="453"/>
                  </a:cubicBezTo>
                  <a:cubicBezTo>
                    <a:pt x="1" y="722"/>
                    <a:pt x="223" y="901"/>
                    <a:pt x="454" y="901"/>
                  </a:cubicBezTo>
                  <a:cubicBezTo>
                    <a:pt x="564" y="901"/>
                    <a:pt x="677" y="860"/>
                    <a:pt x="768" y="768"/>
                  </a:cubicBezTo>
                  <a:cubicBezTo>
                    <a:pt x="1051" y="486"/>
                    <a:pt x="851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773302" y="4170991"/>
              <a:ext cx="37797" cy="32449"/>
            </a:xfrm>
            <a:custGeom>
              <a:avLst/>
              <a:gdLst/>
              <a:ahLst/>
              <a:cxnLst/>
              <a:rect l="l" t="t" r="r" b="b"/>
              <a:pathLst>
                <a:path w="636" h="546" extrusionOk="0">
                  <a:moveTo>
                    <a:pt x="273" y="1"/>
                  </a:moveTo>
                  <a:cubicBezTo>
                    <a:pt x="124" y="1"/>
                    <a:pt x="1" y="124"/>
                    <a:pt x="1" y="273"/>
                  </a:cubicBezTo>
                  <a:cubicBezTo>
                    <a:pt x="1" y="438"/>
                    <a:pt x="135" y="546"/>
                    <a:pt x="275" y="546"/>
                  </a:cubicBezTo>
                  <a:cubicBezTo>
                    <a:pt x="342" y="546"/>
                    <a:pt x="410" y="521"/>
                    <a:pt x="466" y="466"/>
                  </a:cubicBezTo>
                  <a:cubicBezTo>
                    <a:pt x="636" y="293"/>
                    <a:pt x="516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1802892" y="2749675"/>
              <a:ext cx="37797" cy="32389"/>
            </a:xfrm>
            <a:custGeom>
              <a:avLst/>
              <a:gdLst/>
              <a:ahLst/>
              <a:cxnLst/>
              <a:rect l="l" t="t" r="r" b="b"/>
              <a:pathLst>
                <a:path w="636" h="545" extrusionOk="0">
                  <a:moveTo>
                    <a:pt x="273" y="0"/>
                  </a:moveTo>
                  <a:cubicBezTo>
                    <a:pt x="120" y="0"/>
                    <a:pt x="1" y="123"/>
                    <a:pt x="1" y="273"/>
                  </a:cubicBezTo>
                  <a:cubicBezTo>
                    <a:pt x="1" y="437"/>
                    <a:pt x="134" y="545"/>
                    <a:pt x="275" y="545"/>
                  </a:cubicBezTo>
                  <a:cubicBezTo>
                    <a:pt x="342" y="545"/>
                    <a:pt x="410" y="520"/>
                    <a:pt x="466" y="465"/>
                  </a:cubicBezTo>
                  <a:cubicBezTo>
                    <a:pt x="635" y="292"/>
                    <a:pt x="516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2477309" y="3249453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1"/>
                  </a:moveTo>
                  <a:cubicBezTo>
                    <a:pt x="123" y="1"/>
                    <a:pt x="0" y="124"/>
                    <a:pt x="0" y="273"/>
                  </a:cubicBezTo>
                  <a:cubicBezTo>
                    <a:pt x="0" y="423"/>
                    <a:pt x="123" y="546"/>
                    <a:pt x="273" y="546"/>
                  </a:cubicBezTo>
                  <a:cubicBezTo>
                    <a:pt x="422" y="546"/>
                    <a:pt x="545" y="423"/>
                    <a:pt x="545" y="273"/>
                  </a:cubicBezTo>
                  <a:cubicBezTo>
                    <a:pt x="545" y="124"/>
                    <a:pt x="42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1989312" y="3037995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22"/>
                    <a:pt x="124" y="545"/>
                    <a:pt x="273" y="545"/>
                  </a:cubicBezTo>
                  <a:cubicBezTo>
                    <a:pt x="423" y="545"/>
                    <a:pt x="546" y="422"/>
                    <a:pt x="546" y="273"/>
                  </a:cubicBezTo>
                  <a:cubicBezTo>
                    <a:pt x="546" y="123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1107696" y="2782103"/>
              <a:ext cx="37797" cy="32330"/>
            </a:xfrm>
            <a:custGeom>
              <a:avLst/>
              <a:gdLst/>
              <a:ahLst/>
              <a:cxnLst/>
              <a:rect l="l" t="t" r="r" b="b"/>
              <a:pathLst>
                <a:path w="636" h="544" extrusionOk="0">
                  <a:moveTo>
                    <a:pt x="267" y="1"/>
                  </a:moveTo>
                  <a:cubicBezTo>
                    <a:pt x="117" y="1"/>
                    <a:pt x="1" y="122"/>
                    <a:pt x="1" y="270"/>
                  </a:cubicBezTo>
                  <a:cubicBezTo>
                    <a:pt x="1" y="434"/>
                    <a:pt x="135" y="543"/>
                    <a:pt x="274" y="543"/>
                  </a:cubicBezTo>
                  <a:cubicBezTo>
                    <a:pt x="340" y="543"/>
                    <a:pt x="408" y="518"/>
                    <a:pt x="463" y="463"/>
                  </a:cubicBezTo>
                  <a:cubicBezTo>
                    <a:pt x="635" y="293"/>
                    <a:pt x="512" y="1"/>
                    <a:pt x="273" y="1"/>
                  </a:cubicBezTo>
                  <a:cubicBezTo>
                    <a:pt x="271" y="1"/>
                    <a:pt x="269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874027" y="3203769"/>
              <a:ext cx="37797" cy="32389"/>
            </a:xfrm>
            <a:custGeom>
              <a:avLst/>
              <a:gdLst/>
              <a:ahLst/>
              <a:cxnLst/>
              <a:rect l="l" t="t" r="r" b="b"/>
              <a:pathLst>
                <a:path w="636" h="545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37"/>
                    <a:pt x="135" y="545"/>
                    <a:pt x="275" y="545"/>
                  </a:cubicBezTo>
                  <a:cubicBezTo>
                    <a:pt x="342" y="545"/>
                    <a:pt x="410" y="520"/>
                    <a:pt x="466" y="465"/>
                  </a:cubicBezTo>
                  <a:cubicBezTo>
                    <a:pt x="635" y="292"/>
                    <a:pt x="516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-407661" y="3150929"/>
              <a:ext cx="37976" cy="32449"/>
            </a:xfrm>
            <a:custGeom>
              <a:avLst/>
              <a:gdLst/>
              <a:ahLst/>
              <a:cxnLst/>
              <a:rect l="l" t="t" r="r" b="b"/>
              <a:pathLst>
                <a:path w="639" h="546" extrusionOk="0">
                  <a:moveTo>
                    <a:pt x="273" y="1"/>
                  </a:moveTo>
                  <a:cubicBezTo>
                    <a:pt x="124" y="1"/>
                    <a:pt x="1" y="124"/>
                    <a:pt x="1" y="273"/>
                  </a:cubicBezTo>
                  <a:cubicBezTo>
                    <a:pt x="1" y="438"/>
                    <a:pt x="135" y="546"/>
                    <a:pt x="275" y="546"/>
                  </a:cubicBezTo>
                  <a:cubicBezTo>
                    <a:pt x="342" y="546"/>
                    <a:pt x="410" y="521"/>
                    <a:pt x="466" y="466"/>
                  </a:cubicBezTo>
                  <a:cubicBezTo>
                    <a:pt x="639" y="293"/>
                    <a:pt x="516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172433" y="2672904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1"/>
                  </a:moveTo>
                  <a:cubicBezTo>
                    <a:pt x="124" y="1"/>
                    <a:pt x="1" y="123"/>
                    <a:pt x="1" y="273"/>
                  </a:cubicBezTo>
                  <a:cubicBezTo>
                    <a:pt x="1" y="423"/>
                    <a:pt x="124" y="546"/>
                    <a:pt x="273" y="546"/>
                  </a:cubicBezTo>
                  <a:cubicBezTo>
                    <a:pt x="423" y="546"/>
                    <a:pt x="546" y="423"/>
                    <a:pt x="546" y="273"/>
                  </a:cubicBezTo>
                  <a:cubicBezTo>
                    <a:pt x="546" y="123"/>
                    <a:pt x="423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-957157" y="2714134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22"/>
                    <a:pt x="124" y="545"/>
                    <a:pt x="273" y="545"/>
                  </a:cubicBezTo>
                  <a:cubicBezTo>
                    <a:pt x="423" y="545"/>
                    <a:pt x="546" y="422"/>
                    <a:pt x="546" y="273"/>
                  </a:cubicBezTo>
                  <a:cubicBezTo>
                    <a:pt x="546" y="123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-450274" y="2781020"/>
              <a:ext cx="37976" cy="32449"/>
            </a:xfrm>
            <a:custGeom>
              <a:avLst/>
              <a:gdLst/>
              <a:ahLst/>
              <a:cxnLst/>
              <a:rect l="l" t="t" r="r" b="b"/>
              <a:pathLst>
                <a:path w="639" h="546" extrusionOk="0">
                  <a:moveTo>
                    <a:pt x="273" y="1"/>
                  </a:moveTo>
                  <a:cubicBezTo>
                    <a:pt x="124" y="1"/>
                    <a:pt x="1" y="120"/>
                    <a:pt x="1" y="273"/>
                  </a:cubicBezTo>
                  <a:cubicBezTo>
                    <a:pt x="1" y="438"/>
                    <a:pt x="135" y="545"/>
                    <a:pt x="275" y="545"/>
                  </a:cubicBezTo>
                  <a:cubicBezTo>
                    <a:pt x="342" y="545"/>
                    <a:pt x="410" y="521"/>
                    <a:pt x="466" y="466"/>
                  </a:cubicBezTo>
                  <a:cubicBezTo>
                    <a:pt x="639" y="293"/>
                    <a:pt x="516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109970" y="4345580"/>
              <a:ext cx="62461" cy="53546"/>
            </a:xfrm>
            <a:custGeom>
              <a:avLst/>
              <a:gdLst/>
              <a:ahLst/>
              <a:cxnLst/>
              <a:rect l="l" t="t" r="r" b="b"/>
              <a:pathLst>
                <a:path w="1051" h="901" extrusionOk="0">
                  <a:moveTo>
                    <a:pt x="449" y="1"/>
                  </a:moveTo>
                  <a:cubicBezTo>
                    <a:pt x="200" y="1"/>
                    <a:pt x="1" y="200"/>
                    <a:pt x="1" y="449"/>
                  </a:cubicBezTo>
                  <a:cubicBezTo>
                    <a:pt x="1" y="722"/>
                    <a:pt x="223" y="901"/>
                    <a:pt x="454" y="901"/>
                  </a:cubicBezTo>
                  <a:cubicBezTo>
                    <a:pt x="564" y="901"/>
                    <a:pt x="677" y="860"/>
                    <a:pt x="768" y="768"/>
                  </a:cubicBezTo>
                  <a:cubicBezTo>
                    <a:pt x="1051" y="483"/>
                    <a:pt x="851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1997432" y="3715599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0"/>
                  </a:moveTo>
                  <a:cubicBezTo>
                    <a:pt x="200" y="0"/>
                    <a:pt x="0" y="200"/>
                    <a:pt x="0" y="449"/>
                  </a:cubicBezTo>
                  <a:cubicBezTo>
                    <a:pt x="0" y="719"/>
                    <a:pt x="223" y="900"/>
                    <a:pt x="455" y="900"/>
                  </a:cubicBezTo>
                  <a:cubicBezTo>
                    <a:pt x="565" y="900"/>
                    <a:pt x="677" y="859"/>
                    <a:pt x="768" y="768"/>
                  </a:cubicBezTo>
                  <a:cubicBezTo>
                    <a:pt x="1050" y="482"/>
                    <a:pt x="851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2397023" y="2660677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0"/>
                  </a:moveTo>
                  <a:cubicBezTo>
                    <a:pt x="203" y="0"/>
                    <a:pt x="1" y="200"/>
                    <a:pt x="1" y="449"/>
                  </a:cubicBezTo>
                  <a:cubicBezTo>
                    <a:pt x="1" y="719"/>
                    <a:pt x="224" y="900"/>
                    <a:pt x="455" y="900"/>
                  </a:cubicBezTo>
                  <a:cubicBezTo>
                    <a:pt x="565" y="900"/>
                    <a:pt x="677" y="859"/>
                    <a:pt x="768" y="768"/>
                  </a:cubicBezTo>
                  <a:cubicBezTo>
                    <a:pt x="1051" y="486"/>
                    <a:pt x="851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-754965" y="2933628"/>
              <a:ext cx="62461" cy="53309"/>
            </a:xfrm>
            <a:custGeom>
              <a:avLst/>
              <a:gdLst/>
              <a:ahLst/>
              <a:cxnLst/>
              <a:rect l="l" t="t" r="r" b="b"/>
              <a:pathLst>
                <a:path w="1051" h="897" extrusionOk="0">
                  <a:moveTo>
                    <a:pt x="443" y="0"/>
                  </a:moveTo>
                  <a:cubicBezTo>
                    <a:pt x="197" y="0"/>
                    <a:pt x="0" y="202"/>
                    <a:pt x="0" y="449"/>
                  </a:cubicBezTo>
                  <a:cubicBezTo>
                    <a:pt x="0" y="718"/>
                    <a:pt x="221" y="897"/>
                    <a:pt x="452" y="897"/>
                  </a:cubicBezTo>
                  <a:cubicBezTo>
                    <a:pt x="562" y="897"/>
                    <a:pt x="675" y="856"/>
                    <a:pt x="768" y="764"/>
                  </a:cubicBezTo>
                  <a:cubicBezTo>
                    <a:pt x="1050" y="482"/>
                    <a:pt x="848" y="0"/>
                    <a:pt x="449" y="0"/>
                  </a:cubicBezTo>
                  <a:cubicBezTo>
                    <a:pt x="447" y="0"/>
                    <a:pt x="445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-1002624" y="3346551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1"/>
                  </a:moveTo>
                  <a:cubicBezTo>
                    <a:pt x="200" y="1"/>
                    <a:pt x="1" y="200"/>
                    <a:pt x="1" y="449"/>
                  </a:cubicBezTo>
                  <a:cubicBezTo>
                    <a:pt x="1" y="720"/>
                    <a:pt x="222" y="900"/>
                    <a:pt x="453" y="900"/>
                  </a:cubicBezTo>
                  <a:cubicBezTo>
                    <a:pt x="562" y="900"/>
                    <a:pt x="674" y="859"/>
                    <a:pt x="765" y="768"/>
                  </a:cubicBezTo>
                  <a:cubicBezTo>
                    <a:pt x="1051" y="486"/>
                    <a:pt x="848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5" name="Google Shape;1345;p9"/>
          <p:cNvSpPr/>
          <p:nvPr/>
        </p:nvSpPr>
        <p:spPr>
          <a:xfrm>
            <a:off x="-818230" y="2984344"/>
            <a:ext cx="1638810" cy="1276362"/>
          </a:xfrm>
          <a:custGeom>
            <a:avLst/>
            <a:gdLst/>
            <a:ahLst/>
            <a:cxnLst/>
            <a:rect l="l" t="t" r="r" b="b"/>
            <a:pathLst>
              <a:path w="14314" h="11148" extrusionOk="0">
                <a:moveTo>
                  <a:pt x="5790" y="2301"/>
                </a:moveTo>
                <a:cubicBezTo>
                  <a:pt x="5790" y="2321"/>
                  <a:pt x="5786" y="2337"/>
                  <a:pt x="5783" y="2357"/>
                </a:cubicBezTo>
                <a:cubicBezTo>
                  <a:pt x="5766" y="2484"/>
                  <a:pt x="5763" y="2610"/>
                  <a:pt x="5776" y="2740"/>
                </a:cubicBezTo>
                <a:cubicBezTo>
                  <a:pt x="5786" y="2806"/>
                  <a:pt x="5806" y="2872"/>
                  <a:pt x="5830" y="2939"/>
                </a:cubicBezTo>
                <a:cubicBezTo>
                  <a:pt x="5849" y="2989"/>
                  <a:pt x="5863" y="3042"/>
                  <a:pt x="5876" y="3098"/>
                </a:cubicBezTo>
                <a:cubicBezTo>
                  <a:pt x="5800" y="3162"/>
                  <a:pt x="5720" y="3221"/>
                  <a:pt x="5637" y="3285"/>
                </a:cubicBezTo>
                <a:cubicBezTo>
                  <a:pt x="5577" y="3331"/>
                  <a:pt x="5514" y="3378"/>
                  <a:pt x="5454" y="3427"/>
                </a:cubicBezTo>
                <a:cubicBezTo>
                  <a:pt x="5477" y="3321"/>
                  <a:pt x="5491" y="3211"/>
                  <a:pt x="5497" y="3102"/>
                </a:cubicBezTo>
                <a:cubicBezTo>
                  <a:pt x="5504" y="3012"/>
                  <a:pt x="5514" y="2926"/>
                  <a:pt x="5527" y="2839"/>
                </a:cubicBezTo>
                <a:cubicBezTo>
                  <a:pt x="5544" y="2759"/>
                  <a:pt x="5570" y="2683"/>
                  <a:pt x="5604" y="2613"/>
                </a:cubicBezTo>
                <a:lnTo>
                  <a:pt x="5627" y="2637"/>
                </a:lnTo>
                <a:lnTo>
                  <a:pt x="5617" y="2587"/>
                </a:lnTo>
                <a:cubicBezTo>
                  <a:pt x="5670" y="2487"/>
                  <a:pt x="5727" y="2394"/>
                  <a:pt x="5790" y="2301"/>
                </a:cubicBezTo>
                <a:close/>
                <a:moveTo>
                  <a:pt x="11336" y="3623"/>
                </a:moveTo>
                <a:cubicBezTo>
                  <a:pt x="11386" y="3633"/>
                  <a:pt x="11439" y="3637"/>
                  <a:pt x="11492" y="3637"/>
                </a:cubicBezTo>
                <a:cubicBezTo>
                  <a:pt x="11559" y="3637"/>
                  <a:pt x="11629" y="3633"/>
                  <a:pt x="11702" y="3623"/>
                </a:cubicBezTo>
                <a:lnTo>
                  <a:pt x="11702" y="3623"/>
                </a:lnTo>
                <a:cubicBezTo>
                  <a:pt x="11675" y="3643"/>
                  <a:pt x="11652" y="3663"/>
                  <a:pt x="11632" y="3690"/>
                </a:cubicBezTo>
                <a:cubicBezTo>
                  <a:pt x="11602" y="3733"/>
                  <a:pt x="11582" y="3783"/>
                  <a:pt x="11572" y="3836"/>
                </a:cubicBezTo>
                <a:cubicBezTo>
                  <a:pt x="11565" y="3853"/>
                  <a:pt x="11562" y="3869"/>
                  <a:pt x="11555" y="3886"/>
                </a:cubicBezTo>
                <a:cubicBezTo>
                  <a:pt x="11519" y="3986"/>
                  <a:pt x="11476" y="4082"/>
                  <a:pt x="11429" y="4178"/>
                </a:cubicBezTo>
                <a:cubicBezTo>
                  <a:pt x="11379" y="4192"/>
                  <a:pt x="11329" y="4208"/>
                  <a:pt x="11280" y="4225"/>
                </a:cubicBezTo>
                <a:lnTo>
                  <a:pt x="11253" y="4235"/>
                </a:lnTo>
                <a:cubicBezTo>
                  <a:pt x="10981" y="4315"/>
                  <a:pt x="10738" y="4388"/>
                  <a:pt x="10499" y="4501"/>
                </a:cubicBezTo>
                <a:cubicBezTo>
                  <a:pt x="10509" y="4424"/>
                  <a:pt x="10512" y="4348"/>
                  <a:pt x="10505" y="4268"/>
                </a:cubicBezTo>
                <a:cubicBezTo>
                  <a:pt x="10512" y="4268"/>
                  <a:pt x="10522" y="4268"/>
                  <a:pt x="10525" y="4262"/>
                </a:cubicBezTo>
                <a:cubicBezTo>
                  <a:pt x="10585" y="4215"/>
                  <a:pt x="10638" y="4159"/>
                  <a:pt x="10681" y="4099"/>
                </a:cubicBezTo>
                <a:cubicBezTo>
                  <a:pt x="10721" y="4042"/>
                  <a:pt x="10768" y="3992"/>
                  <a:pt x="10821" y="3949"/>
                </a:cubicBezTo>
                <a:cubicBezTo>
                  <a:pt x="10914" y="3876"/>
                  <a:pt x="11014" y="3810"/>
                  <a:pt x="11120" y="3756"/>
                </a:cubicBezTo>
                <a:cubicBezTo>
                  <a:pt x="11190" y="3713"/>
                  <a:pt x="11263" y="3673"/>
                  <a:pt x="11336" y="3623"/>
                </a:cubicBezTo>
                <a:close/>
                <a:moveTo>
                  <a:pt x="7950" y="1706"/>
                </a:moveTo>
                <a:cubicBezTo>
                  <a:pt x="7960" y="1726"/>
                  <a:pt x="7970" y="1743"/>
                  <a:pt x="7980" y="1756"/>
                </a:cubicBezTo>
                <a:cubicBezTo>
                  <a:pt x="8000" y="1786"/>
                  <a:pt x="8013" y="1819"/>
                  <a:pt x="8026" y="1856"/>
                </a:cubicBezTo>
                <a:lnTo>
                  <a:pt x="8036" y="1895"/>
                </a:lnTo>
                <a:cubicBezTo>
                  <a:pt x="8059" y="1979"/>
                  <a:pt x="8076" y="2062"/>
                  <a:pt x="8086" y="2145"/>
                </a:cubicBezTo>
                <a:cubicBezTo>
                  <a:pt x="8099" y="2314"/>
                  <a:pt x="8099" y="2484"/>
                  <a:pt x="8093" y="2653"/>
                </a:cubicBezTo>
                <a:cubicBezTo>
                  <a:pt x="8089" y="2740"/>
                  <a:pt x="8086" y="2826"/>
                  <a:pt x="8086" y="2912"/>
                </a:cubicBezTo>
                <a:cubicBezTo>
                  <a:pt x="8093" y="3072"/>
                  <a:pt x="8123" y="3228"/>
                  <a:pt x="8176" y="3378"/>
                </a:cubicBezTo>
                <a:cubicBezTo>
                  <a:pt x="8209" y="3477"/>
                  <a:pt x="8236" y="3584"/>
                  <a:pt x="8252" y="3687"/>
                </a:cubicBezTo>
                <a:cubicBezTo>
                  <a:pt x="8272" y="3856"/>
                  <a:pt x="8279" y="4022"/>
                  <a:pt x="8275" y="4192"/>
                </a:cubicBezTo>
                <a:cubicBezTo>
                  <a:pt x="8229" y="4262"/>
                  <a:pt x="8179" y="4328"/>
                  <a:pt x="8123" y="4391"/>
                </a:cubicBezTo>
                <a:cubicBezTo>
                  <a:pt x="8006" y="4501"/>
                  <a:pt x="7877" y="4597"/>
                  <a:pt x="7740" y="4677"/>
                </a:cubicBezTo>
                <a:lnTo>
                  <a:pt x="7727" y="4684"/>
                </a:lnTo>
                <a:cubicBezTo>
                  <a:pt x="7724" y="4654"/>
                  <a:pt x="7714" y="4620"/>
                  <a:pt x="7707" y="4594"/>
                </a:cubicBezTo>
                <a:cubicBezTo>
                  <a:pt x="7694" y="4561"/>
                  <a:pt x="7687" y="4531"/>
                  <a:pt x="7684" y="4498"/>
                </a:cubicBezTo>
                <a:cubicBezTo>
                  <a:pt x="7664" y="4365"/>
                  <a:pt x="7674" y="4228"/>
                  <a:pt x="7704" y="4099"/>
                </a:cubicBezTo>
                <a:cubicBezTo>
                  <a:pt x="7724" y="4039"/>
                  <a:pt x="7747" y="3982"/>
                  <a:pt x="7774" y="3926"/>
                </a:cubicBezTo>
                <a:cubicBezTo>
                  <a:pt x="7830" y="3800"/>
                  <a:pt x="7883" y="3680"/>
                  <a:pt x="7840" y="3501"/>
                </a:cubicBezTo>
                <a:cubicBezTo>
                  <a:pt x="7780" y="3281"/>
                  <a:pt x="7757" y="3055"/>
                  <a:pt x="7767" y="2829"/>
                </a:cubicBezTo>
                <a:cubicBezTo>
                  <a:pt x="7770" y="2740"/>
                  <a:pt x="7790" y="2646"/>
                  <a:pt x="7823" y="2560"/>
                </a:cubicBezTo>
                <a:cubicBezTo>
                  <a:pt x="7840" y="2527"/>
                  <a:pt x="7857" y="2494"/>
                  <a:pt x="7877" y="2464"/>
                </a:cubicBezTo>
                <a:cubicBezTo>
                  <a:pt x="7910" y="2414"/>
                  <a:pt x="7936" y="2361"/>
                  <a:pt x="7950" y="2301"/>
                </a:cubicBezTo>
                <a:cubicBezTo>
                  <a:pt x="7960" y="2218"/>
                  <a:pt x="7953" y="2135"/>
                  <a:pt x="7930" y="2055"/>
                </a:cubicBezTo>
                <a:cubicBezTo>
                  <a:pt x="7910" y="1959"/>
                  <a:pt x="7890" y="1862"/>
                  <a:pt x="7930" y="1762"/>
                </a:cubicBezTo>
                <a:cubicBezTo>
                  <a:pt x="7936" y="1743"/>
                  <a:pt x="7943" y="1726"/>
                  <a:pt x="7950" y="1706"/>
                </a:cubicBezTo>
                <a:close/>
                <a:moveTo>
                  <a:pt x="10150" y="2407"/>
                </a:moveTo>
                <a:cubicBezTo>
                  <a:pt x="10136" y="2460"/>
                  <a:pt x="10126" y="2517"/>
                  <a:pt x="10116" y="2577"/>
                </a:cubicBezTo>
                <a:cubicBezTo>
                  <a:pt x="10110" y="2633"/>
                  <a:pt x="10100" y="2690"/>
                  <a:pt x="10083" y="2746"/>
                </a:cubicBezTo>
                <a:cubicBezTo>
                  <a:pt x="10047" y="2866"/>
                  <a:pt x="9977" y="2936"/>
                  <a:pt x="9894" y="3015"/>
                </a:cubicBezTo>
                <a:cubicBezTo>
                  <a:pt x="9864" y="3045"/>
                  <a:pt x="9837" y="3075"/>
                  <a:pt x="9807" y="3105"/>
                </a:cubicBezTo>
                <a:cubicBezTo>
                  <a:pt x="9711" y="3208"/>
                  <a:pt x="9691" y="3278"/>
                  <a:pt x="9665" y="3407"/>
                </a:cubicBezTo>
                <a:cubicBezTo>
                  <a:pt x="9651" y="3487"/>
                  <a:pt x="9645" y="3567"/>
                  <a:pt x="9648" y="3647"/>
                </a:cubicBezTo>
                <a:cubicBezTo>
                  <a:pt x="9475" y="3660"/>
                  <a:pt x="9306" y="3776"/>
                  <a:pt x="9186" y="3873"/>
                </a:cubicBezTo>
                <a:cubicBezTo>
                  <a:pt x="9063" y="3976"/>
                  <a:pt x="9020" y="4142"/>
                  <a:pt x="8987" y="4288"/>
                </a:cubicBezTo>
                <a:cubicBezTo>
                  <a:pt x="8980" y="4325"/>
                  <a:pt x="8970" y="4358"/>
                  <a:pt x="8960" y="4391"/>
                </a:cubicBezTo>
                <a:cubicBezTo>
                  <a:pt x="8887" y="4654"/>
                  <a:pt x="8701" y="4933"/>
                  <a:pt x="8405" y="4946"/>
                </a:cubicBezTo>
                <a:cubicBezTo>
                  <a:pt x="8498" y="4760"/>
                  <a:pt x="8578" y="4564"/>
                  <a:pt x="8641" y="4365"/>
                </a:cubicBezTo>
                <a:cubicBezTo>
                  <a:pt x="8658" y="4301"/>
                  <a:pt x="8668" y="4238"/>
                  <a:pt x="8671" y="4172"/>
                </a:cubicBezTo>
                <a:lnTo>
                  <a:pt x="8681" y="4172"/>
                </a:lnTo>
                <a:cubicBezTo>
                  <a:pt x="9050" y="3959"/>
                  <a:pt x="9262" y="3570"/>
                  <a:pt x="9419" y="3215"/>
                </a:cubicBezTo>
                <a:lnTo>
                  <a:pt x="9452" y="3138"/>
                </a:lnTo>
                <a:cubicBezTo>
                  <a:pt x="9598" y="2806"/>
                  <a:pt x="9761" y="2434"/>
                  <a:pt x="10150" y="2407"/>
                </a:cubicBezTo>
                <a:close/>
                <a:moveTo>
                  <a:pt x="7521" y="1942"/>
                </a:moveTo>
                <a:lnTo>
                  <a:pt x="7521" y="1942"/>
                </a:lnTo>
                <a:cubicBezTo>
                  <a:pt x="7554" y="2052"/>
                  <a:pt x="7538" y="2171"/>
                  <a:pt x="7475" y="2268"/>
                </a:cubicBezTo>
                <a:cubicBezTo>
                  <a:pt x="7398" y="2387"/>
                  <a:pt x="7345" y="2524"/>
                  <a:pt x="7328" y="2666"/>
                </a:cubicBezTo>
                <a:cubicBezTo>
                  <a:pt x="7305" y="2872"/>
                  <a:pt x="7292" y="2932"/>
                  <a:pt x="7155" y="3095"/>
                </a:cubicBezTo>
                <a:cubicBezTo>
                  <a:pt x="6959" y="3328"/>
                  <a:pt x="6993" y="3670"/>
                  <a:pt x="7023" y="3972"/>
                </a:cubicBezTo>
                <a:cubicBezTo>
                  <a:pt x="7033" y="4082"/>
                  <a:pt x="7043" y="4182"/>
                  <a:pt x="7043" y="4278"/>
                </a:cubicBezTo>
                <a:cubicBezTo>
                  <a:pt x="7043" y="4498"/>
                  <a:pt x="6956" y="4657"/>
                  <a:pt x="6813" y="4843"/>
                </a:cubicBezTo>
                <a:cubicBezTo>
                  <a:pt x="6727" y="4949"/>
                  <a:pt x="6630" y="5046"/>
                  <a:pt x="6521" y="5129"/>
                </a:cubicBezTo>
                <a:cubicBezTo>
                  <a:pt x="6494" y="5149"/>
                  <a:pt x="6468" y="5169"/>
                  <a:pt x="6441" y="5185"/>
                </a:cubicBezTo>
                <a:cubicBezTo>
                  <a:pt x="6418" y="5109"/>
                  <a:pt x="6404" y="5029"/>
                  <a:pt x="6394" y="4953"/>
                </a:cubicBezTo>
                <a:cubicBezTo>
                  <a:pt x="6388" y="4906"/>
                  <a:pt x="6381" y="4863"/>
                  <a:pt x="6375" y="4823"/>
                </a:cubicBezTo>
                <a:cubicBezTo>
                  <a:pt x="6348" y="4690"/>
                  <a:pt x="6351" y="4554"/>
                  <a:pt x="6381" y="4421"/>
                </a:cubicBezTo>
                <a:cubicBezTo>
                  <a:pt x="6388" y="4391"/>
                  <a:pt x="6394" y="4361"/>
                  <a:pt x="6404" y="4331"/>
                </a:cubicBezTo>
                <a:cubicBezTo>
                  <a:pt x="6441" y="4198"/>
                  <a:pt x="6468" y="4059"/>
                  <a:pt x="6478" y="3916"/>
                </a:cubicBezTo>
                <a:cubicBezTo>
                  <a:pt x="6484" y="3743"/>
                  <a:pt x="6547" y="3640"/>
                  <a:pt x="6640" y="3497"/>
                </a:cubicBezTo>
                <a:cubicBezTo>
                  <a:pt x="6647" y="3494"/>
                  <a:pt x="6654" y="3484"/>
                  <a:pt x="6654" y="3474"/>
                </a:cubicBezTo>
                <a:lnTo>
                  <a:pt x="6660" y="3464"/>
                </a:lnTo>
                <a:cubicBezTo>
                  <a:pt x="6697" y="3411"/>
                  <a:pt x="6737" y="3358"/>
                  <a:pt x="6777" y="3308"/>
                </a:cubicBezTo>
                <a:cubicBezTo>
                  <a:pt x="6890" y="3162"/>
                  <a:pt x="7006" y="3012"/>
                  <a:pt x="7023" y="2809"/>
                </a:cubicBezTo>
                <a:cubicBezTo>
                  <a:pt x="7026" y="2740"/>
                  <a:pt x="7029" y="2670"/>
                  <a:pt x="7026" y="2600"/>
                </a:cubicBezTo>
                <a:lnTo>
                  <a:pt x="7026" y="2587"/>
                </a:lnTo>
                <a:cubicBezTo>
                  <a:pt x="7029" y="2587"/>
                  <a:pt x="7033" y="2583"/>
                  <a:pt x="7036" y="2580"/>
                </a:cubicBezTo>
                <a:cubicBezTo>
                  <a:pt x="7056" y="2560"/>
                  <a:pt x="7079" y="2540"/>
                  <a:pt x="7102" y="2514"/>
                </a:cubicBezTo>
                <a:cubicBezTo>
                  <a:pt x="7239" y="2364"/>
                  <a:pt x="7448" y="2148"/>
                  <a:pt x="7521" y="1942"/>
                </a:cubicBezTo>
                <a:close/>
                <a:moveTo>
                  <a:pt x="5886" y="3271"/>
                </a:moveTo>
                <a:lnTo>
                  <a:pt x="5886" y="3271"/>
                </a:lnTo>
                <a:cubicBezTo>
                  <a:pt x="5893" y="3388"/>
                  <a:pt x="5896" y="3517"/>
                  <a:pt x="5859" y="3607"/>
                </a:cubicBezTo>
                <a:cubicBezTo>
                  <a:pt x="5846" y="3647"/>
                  <a:pt x="5830" y="3683"/>
                  <a:pt x="5813" y="3723"/>
                </a:cubicBezTo>
                <a:cubicBezTo>
                  <a:pt x="5750" y="3873"/>
                  <a:pt x="5697" y="4026"/>
                  <a:pt x="5660" y="4185"/>
                </a:cubicBezTo>
                <a:cubicBezTo>
                  <a:pt x="5627" y="4351"/>
                  <a:pt x="5557" y="4507"/>
                  <a:pt x="5454" y="4644"/>
                </a:cubicBezTo>
                <a:cubicBezTo>
                  <a:pt x="5394" y="4717"/>
                  <a:pt x="5364" y="4823"/>
                  <a:pt x="5338" y="4923"/>
                </a:cubicBezTo>
                <a:cubicBezTo>
                  <a:pt x="5294" y="5072"/>
                  <a:pt x="5261" y="5169"/>
                  <a:pt x="5188" y="5192"/>
                </a:cubicBezTo>
                <a:cubicBezTo>
                  <a:pt x="5188" y="5096"/>
                  <a:pt x="5188" y="5003"/>
                  <a:pt x="5191" y="4906"/>
                </a:cubicBezTo>
                <a:cubicBezTo>
                  <a:pt x="5205" y="4644"/>
                  <a:pt x="5298" y="4454"/>
                  <a:pt x="5407" y="4238"/>
                </a:cubicBezTo>
                <a:cubicBezTo>
                  <a:pt x="5434" y="4188"/>
                  <a:pt x="5461" y="4135"/>
                  <a:pt x="5484" y="4079"/>
                </a:cubicBezTo>
                <a:lnTo>
                  <a:pt x="5491" y="4065"/>
                </a:lnTo>
                <a:cubicBezTo>
                  <a:pt x="5537" y="3979"/>
                  <a:pt x="5570" y="3886"/>
                  <a:pt x="5587" y="3790"/>
                </a:cubicBezTo>
                <a:cubicBezTo>
                  <a:pt x="5590" y="3756"/>
                  <a:pt x="5590" y="3707"/>
                  <a:pt x="5590" y="3653"/>
                </a:cubicBezTo>
                <a:cubicBezTo>
                  <a:pt x="5590" y="3600"/>
                  <a:pt x="5590" y="3544"/>
                  <a:pt x="5597" y="3497"/>
                </a:cubicBezTo>
                <a:lnTo>
                  <a:pt x="5723" y="3398"/>
                </a:lnTo>
                <a:cubicBezTo>
                  <a:pt x="5780" y="3354"/>
                  <a:pt x="5833" y="3314"/>
                  <a:pt x="5886" y="3271"/>
                </a:cubicBezTo>
                <a:close/>
                <a:moveTo>
                  <a:pt x="11403" y="4803"/>
                </a:moveTo>
                <a:cubicBezTo>
                  <a:pt x="11419" y="4807"/>
                  <a:pt x="11439" y="4807"/>
                  <a:pt x="11456" y="4807"/>
                </a:cubicBezTo>
                <a:cubicBezTo>
                  <a:pt x="11436" y="4836"/>
                  <a:pt x="11416" y="4870"/>
                  <a:pt x="11396" y="4903"/>
                </a:cubicBezTo>
                <a:cubicBezTo>
                  <a:pt x="11383" y="4926"/>
                  <a:pt x="11366" y="4953"/>
                  <a:pt x="11349" y="4976"/>
                </a:cubicBezTo>
                <a:cubicBezTo>
                  <a:pt x="11266" y="5082"/>
                  <a:pt x="11163" y="5175"/>
                  <a:pt x="11047" y="5249"/>
                </a:cubicBezTo>
                <a:cubicBezTo>
                  <a:pt x="10878" y="5349"/>
                  <a:pt x="10650" y="5352"/>
                  <a:pt x="10444" y="5352"/>
                </a:cubicBezTo>
                <a:cubicBezTo>
                  <a:pt x="10431" y="5352"/>
                  <a:pt x="10418" y="5352"/>
                  <a:pt x="10406" y="5352"/>
                </a:cubicBezTo>
                <a:cubicBezTo>
                  <a:pt x="10615" y="5116"/>
                  <a:pt x="10808" y="4930"/>
                  <a:pt x="11100" y="4860"/>
                </a:cubicBezTo>
                <a:cubicBezTo>
                  <a:pt x="11130" y="4853"/>
                  <a:pt x="11160" y="4846"/>
                  <a:pt x="11190" y="4836"/>
                </a:cubicBezTo>
                <a:cubicBezTo>
                  <a:pt x="11233" y="4823"/>
                  <a:pt x="11280" y="4810"/>
                  <a:pt x="11326" y="4803"/>
                </a:cubicBezTo>
                <a:close/>
                <a:moveTo>
                  <a:pt x="8152" y="672"/>
                </a:moveTo>
                <a:cubicBezTo>
                  <a:pt x="8152" y="766"/>
                  <a:pt x="8146" y="859"/>
                  <a:pt x="8129" y="952"/>
                </a:cubicBezTo>
                <a:lnTo>
                  <a:pt x="8123" y="998"/>
                </a:lnTo>
                <a:cubicBezTo>
                  <a:pt x="8096" y="1191"/>
                  <a:pt x="8026" y="1347"/>
                  <a:pt x="7956" y="1513"/>
                </a:cubicBezTo>
                <a:cubicBezTo>
                  <a:pt x="7946" y="1533"/>
                  <a:pt x="7936" y="1553"/>
                  <a:pt x="7930" y="1576"/>
                </a:cubicBezTo>
                <a:cubicBezTo>
                  <a:pt x="7923" y="1580"/>
                  <a:pt x="7923" y="1586"/>
                  <a:pt x="7920" y="1593"/>
                </a:cubicBezTo>
                <a:cubicBezTo>
                  <a:pt x="7900" y="1640"/>
                  <a:pt x="7883" y="1686"/>
                  <a:pt x="7863" y="1736"/>
                </a:cubicBezTo>
                <a:cubicBezTo>
                  <a:pt x="7817" y="1859"/>
                  <a:pt x="7840" y="1965"/>
                  <a:pt x="7860" y="2072"/>
                </a:cubicBezTo>
                <a:cubicBezTo>
                  <a:pt x="7880" y="2141"/>
                  <a:pt x="7887" y="2214"/>
                  <a:pt x="7880" y="2291"/>
                </a:cubicBezTo>
                <a:cubicBezTo>
                  <a:pt x="7867" y="2337"/>
                  <a:pt x="7843" y="2384"/>
                  <a:pt x="7813" y="2427"/>
                </a:cubicBezTo>
                <a:cubicBezTo>
                  <a:pt x="7794" y="2460"/>
                  <a:pt x="7774" y="2497"/>
                  <a:pt x="7757" y="2537"/>
                </a:cubicBezTo>
                <a:cubicBezTo>
                  <a:pt x="7720" y="2630"/>
                  <a:pt x="7701" y="2726"/>
                  <a:pt x="7694" y="2826"/>
                </a:cubicBezTo>
                <a:cubicBezTo>
                  <a:pt x="7684" y="3059"/>
                  <a:pt x="7710" y="3291"/>
                  <a:pt x="7770" y="3517"/>
                </a:cubicBezTo>
                <a:cubicBezTo>
                  <a:pt x="7807" y="3673"/>
                  <a:pt x="7764" y="3773"/>
                  <a:pt x="7707" y="3899"/>
                </a:cubicBezTo>
                <a:cubicBezTo>
                  <a:pt x="7681" y="3956"/>
                  <a:pt x="7657" y="4016"/>
                  <a:pt x="7637" y="4079"/>
                </a:cubicBezTo>
                <a:cubicBezTo>
                  <a:pt x="7604" y="4185"/>
                  <a:pt x="7594" y="4325"/>
                  <a:pt x="7611" y="4504"/>
                </a:cubicBezTo>
                <a:cubicBezTo>
                  <a:pt x="7617" y="4541"/>
                  <a:pt x="7624" y="4577"/>
                  <a:pt x="7637" y="4614"/>
                </a:cubicBezTo>
                <a:cubicBezTo>
                  <a:pt x="7651" y="4650"/>
                  <a:pt x="7657" y="4687"/>
                  <a:pt x="7661" y="4727"/>
                </a:cubicBezTo>
                <a:cubicBezTo>
                  <a:pt x="7508" y="4823"/>
                  <a:pt x="7358" y="4933"/>
                  <a:pt x="7242" y="5092"/>
                </a:cubicBezTo>
                <a:cubicBezTo>
                  <a:pt x="7199" y="5149"/>
                  <a:pt x="7162" y="5212"/>
                  <a:pt x="7129" y="5272"/>
                </a:cubicBezTo>
                <a:cubicBezTo>
                  <a:pt x="7092" y="5335"/>
                  <a:pt x="7052" y="5398"/>
                  <a:pt x="7009" y="5458"/>
                </a:cubicBezTo>
                <a:cubicBezTo>
                  <a:pt x="7069" y="5242"/>
                  <a:pt x="7126" y="5062"/>
                  <a:pt x="7282" y="4876"/>
                </a:cubicBezTo>
                <a:cubicBezTo>
                  <a:pt x="7441" y="4687"/>
                  <a:pt x="7421" y="4537"/>
                  <a:pt x="7391" y="4351"/>
                </a:cubicBezTo>
                <a:cubicBezTo>
                  <a:pt x="7385" y="4311"/>
                  <a:pt x="7378" y="4268"/>
                  <a:pt x="7375" y="4218"/>
                </a:cubicBezTo>
                <a:cubicBezTo>
                  <a:pt x="7348" y="3952"/>
                  <a:pt x="7408" y="3680"/>
                  <a:pt x="7548" y="3451"/>
                </a:cubicBezTo>
                <a:cubicBezTo>
                  <a:pt x="7641" y="3295"/>
                  <a:pt x="7578" y="3191"/>
                  <a:pt x="7508" y="3075"/>
                </a:cubicBezTo>
                <a:lnTo>
                  <a:pt x="7494" y="3052"/>
                </a:lnTo>
                <a:cubicBezTo>
                  <a:pt x="7425" y="2949"/>
                  <a:pt x="7391" y="2826"/>
                  <a:pt x="7398" y="2700"/>
                </a:cubicBezTo>
                <a:cubicBezTo>
                  <a:pt x="7398" y="2696"/>
                  <a:pt x="7398" y="2693"/>
                  <a:pt x="7398" y="2690"/>
                </a:cubicBezTo>
                <a:lnTo>
                  <a:pt x="7398" y="2673"/>
                </a:lnTo>
                <a:cubicBezTo>
                  <a:pt x="7415" y="2543"/>
                  <a:pt x="7461" y="2417"/>
                  <a:pt x="7534" y="2304"/>
                </a:cubicBezTo>
                <a:cubicBezTo>
                  <a:pt x="7617" y="2175"/>
                  <a:pt x="7631" y="2015"/>
                  <a:pt x="7574" y="1875"/>
                </a:cubicBezTo>
                <a:cubicBezTo>
                  <a:pt x="7584" y="1839"/>
                  <a:pt x="7588" y="1799"/>
                  <a:pt x="7588" y="1759"/>
                </a:cubicBezTo>
                <a:cubicBezTo>
                  <a:pt x="7584" y="1726"/>
                  <a:pt x="7588" y="1689"/>
                  <a:pt x="7597" y="1656"/>
                </a:cubicBezTo>
                <a:cubicBezTo>
                  <a:pt x="7624" y="1596"/>
                  <a:pt x="7691" y="1543"/>
                  <a:pt x="7754" y="1490"/>
                </a:cubicBezTo>
                <a:cubicBezTo>
                  <a:pt x="7787" y="1467"/>
                  <a:pt x="7817" y="1440"/>
                  <a:pt x="7847" y="1414"/>
                </a:cubicBezTo>
                <a:cubicBezTo>
                  <a:pt x="7956" y="1311"/>
                  <a:pt x="8033" y="1174"/>
                  <a:pt x="8066" y="1025"/>
                </a:cubicBezTo>
                <a:cubicBezTo>
                  <a:pt x="8076" y="985"/>
                  <a:pt x="8083" y="942"/>
                  <a:pt x="8086" y="905"/>
                </a:cubicBezTo>
                <a:cubicBezTo>
                  <a:pt x="8093" y="865"/>
                  <a:pt x="8099" y="825"/>
                  <a:pt x="8106" y="789"/>
                </a:cubicBezTo>
                <a:cubicBezTo>
                  <a:pt x="8116" y="759"/>
                  <a:pt x="8126" y="732"/>
                  <a:pt x="8139" y="706"/>
                </a:cubicBezTo>
                <a:cubicBezTo>
                  <a:pt x="8142" y="696"/>
                  <a:pt x="8149" y="682"/>
                  <a:pt x="8152" y="672"/>
                </a:cubicBezTo>
                <a:close/>
                <a:moveTo>
                  <a:pt x="2766" y="2374"/>
                </a:moveTo>
                <a:lnTo>
                  <a:pt x="2772" y="2387"/>
                </a:lnTo>
                <a:cubicBezTo>
                  <a:pt x="2822" y="2487"/>
                  <a:pt x="2859" y="2570"/>
                  <a:pt x="2968" y="2650"/>
                </a:cubicBezTo>
                <a:cubicBezTo>
                  <a:pt x="3065" y="2716"/>
                  <a:pt x="3144" y="2806"/>
                  <a:pt x="3204" y="2909"/>
                </a:cubicBezTo>
                <a:cubicBezTo>
                  <a:pt x="3297" y="3082"/>
                  <a:pt x="3340" y="3285"/>
                  <a:pt x="3380" y="3484"/>
                </a:cubicBezTo>
                <a:cubicBezTo>
                  <a:pt x="3400" y="3577"/>
                  <a:pt x="3420" y="3677"/>
                  <a:pt x="3443" y="3770"/>
                </a:cubicBezTo>
                <a:cubicBezTo>
                  <a:pt x="3523" y="4052"/>
                  <a:pt x="3520" y="4358"/>
                  <a:pt x="3520" y="4654"/>
                </a:cubicBezTo>
                <a:lnTo>
                  <a:pt x="3520" y="4760"/>
                </a:lnTo>
                <a:cubicBezTo>
                  <a:pt x="3520" y="4820"/>
                  <a:pt x="3517" y="4886"/>
                  <a:pt x="3517" y="4946"/>
                </a:cubicBezTo>
                <a:cubicBezTo>
                  <a:pt x="3510" y="5142"/>
                  <a:pt x="3503" y="5345"/>
                  <a:pt x="3553" y="5528"/>
                </a:cubicBezTo>
                <a:cubicBezTo>
                  <a:pt x="3447" y="5408"/>
                  <a:pt x="3347" y="5288"/>
                  <a:pt x="3254" y="5175"/>
                </a:cubicBezTo>
                <a:lnTo>
                  <a:pt x="3254" y="5179"/>
                </a:lnTo>
                <a:lnTo>
                  <a:pt x="3237" y="5159"/>
                </a:lnTo>
                <a:cubicBezTo>
                  <a:pt x="3301" y="5003"/>
                  <a:pt x="3254" y="4680"/>
                  <a:pt x="3231" y="4547"/>
                </a:cubicBezTo>
                <a:cubicBezTo>
                  <a:pt x="3211" y="4451"/>
                  <a:pt x="3184" y="4358"/>
                  <a:pt x="3141" y="4272"/>
                </a:cubicBezTo>
                <a:cubicBezTo>
                  <a:pt x="3111" y="4198"/>
                  <a:pt x="3114" y="4049"/>
                  <a:pt x="3118" y="3919"/>
                </a:cubicBezTo>
                <a:cubicBezTo>
                  <a:pt x="3121" y="3826"/>
                  <a:pt x="3118" y="3736"/>
                  <a:pt x="3108" y="3647"/>
                </a:cubicBezTo>
                <a:cubicBezTo>
                  <a:pt x="3098" y="3587"/>
                  <a:pt x="3081" y="3520"/>
                  <a:pt x="3065" y="3451"/>
                </a:cubicBezTo>
                <a:cubicBezTo>
                  <a:pt x="3028" y="3304"/>
                  <a:pt x="2988" y="3152"/>
                  <a:pt x="3001" y="3019"/>
                </a:cubicBezTo>
                <a:cubicBezTo>
                  <a:pt x="3005" y="2994"/>
                  <a:pt x="2986" y="2980"/>
                  <a:pt x="2967" y="2980"/>
                </a:cubicBezTo>
                <a:cubicBezTo>
                  <a:pt x="2950" y="2980"/>
                  <a:pt x="2933" y="2990"/>
                  <a:pt x="2932" y="3012"/>
                </a:cubicBezTo>
                <a:cubicBezTo>
                  <a:pt x="2918" y="3155"/>
                  <a:pt x="2958" y="3314"/>
                  <a:pt x="2995" y="3471"/>
                </a:cubicBezTo>
                <a:cubicBezTo>
                  <a:pt x="3011" y="3537"/>
                  <a:pt x="3028" y="3600"/>
                  <a:pt x="3038" y="3660"/>
                </a:cubicBezTo>
                <a:cubicBezTo>
                  <a:pt x="3048" y="3746"/>
                  <a:pt x="3051" y="3833"/>
                  <a:pt x="3045" y="3916"/>
                </a:cubicBezTo>
                <a:cubicBezTo>
                  <a:pt x="3045" y="3976"/>
                  <a:pt x="3045" y="4032"/>
                  <a:pt x="3045" y="4089"/>
                </a:cubicBezTo>
                <a:lnTo>
                  <a:pt x="3021" y="4042"/>
                </a:lnTo>
                <a:cubicBezTo>
                  <a:pt x="3005" y="4016"/>
                  <a:pt x="2988" y="3989"/>
                  <a:pt x="2972" y="3959"/>
                </a:cubicBezTo>
                <a:cubicBezTo>
                  <a:pt x="2855" y="3753"/>
                  <a:pt x="2696" y="3444"/>
                  <a:pt x="2669" y="3168"/>
                </a:cubicBezTo>
                <a:cubicBezTo>
                  <a:pt x="2663" y="3112"/>
                  <a:pt x="2663" y="3055"/>
                  <a:pt x="2659" y="2995"/>
                </a:cubicBezTo>
                <a:cubicBezTo>
                  <a:pt x="2663" y="2916"/>
                  <a:pt x="2656" y="2839"/>
                  <a:pt x="2646" y="2759"/>
                </a:cubicBezTo>
                <a:cubicBezTo>
                  <a:pt x="2636" y="2713"/>
                  <a:pt x="2623" y="2670"/>
                  <a:pt x="2606" y="2627"/>
                </a:cubicBezTo>
                <a:cubicBezTo>
                  <a:pt x="2609" y="2623"/>
                  <a:pt x="2609" y="2620"/>
                  <a:pt x="2613" y="2617"/>
                </a:cubicBezTo>
                <a:cubicBezTo>
                  <a:pt x="2626" y="2533"/>
                  <a:pt x="2679" y="2470"/>
                  <a:pt x="2736" y="2407"/>
                </a:cubicBezTo>
                <a:lnTo>
                  <a:pt x="2766" y="2374"/>
                </a:lnTo>
                <a:close/>
                <a:moveTo>
                  <a:pt x="10658" y="4587"/>
                </a:moveTo>
                <a:lnTo>
                  <a:pt x="10658" y="4587"/>
                </a:lnTo>
                <a:cubicBezTo>
                  <a:pt x="10638" y="4614"/>
                  <a:pt x="10622" y="4640"/>
                  <a:pt x="10612" y="4654"/>
                </a:cubicBezTo>
                <a:cubicBezTo>
                  <a:pt x="10552" y="4737"/>
                  <a:pt x="10505" y="4830"/>
                  <a:pt x="10472" y="4923"/>
                </a:cubicBezTo>
                <a:cubicBezTo>
                  <a:pt x="10452" y="4983"/>
                  <a:pt x="10426" y="5039"/>
                  <a:pt x="10399" y="5096"/>
                </a:cubicBezTo>
                <a:cubicBezTo>
                  <a:pt x="10352" y="5182"/>
                  <a:pt x="10316" y="5275"/>
                  <a:pt x="10296" y="5372"/>
                </a:cubicBezTo>
                <a:cubicBezTo>
                  <a:pt x="10210" y="5478"/>
                  <a:pt x="10103" y="5571"/>
                  <a:pt x="9987" y="5641"/>
                </a:cubicBezTo>
                <a:cubicBezTo>
                  <a:pt x="9868" y="5700"/>
                  <a:pt x="9758" y="5783"/>
                  <a:pt x="9665" y="5879"/>
                </a:cubicBezTo>
                <a:lnTo>
                  <a:pt x="9665" y="5879"/>
                </a:lnTo>
                <a:cubicBezTo>
                  <a:pt x="9675" y="5824"/>
                  <a:pt x="9681" y="5769"/>
                  <a:pt x="9688" y="5710"/>
                </a:cubicBezTo>
                <a:cubicBezTo>
                  <a:pt x="9698" y="5611"/>
                  <a:pt x="9714" y="5511"/>
                  <a:pt x="9734" y="5415"/>
                </a:cubicBezTo>
                <a:cubicBezTo>
                  <a:pt x="9817" y="5056"/>
                  <a:pt x="10023" y="4933"/>
                  <a:pt x="10339" y="4750"/>
                </a:cubicBezTo>
                <a:lnTo>
                  <a:pt x="10372" y="4730"/>
                </a:lnTo>
                <a:cubicBezTo>
                  <a:pt x="10465" y="4677"/>
                  <a:pt x="10558" y="4630"/>
                  <a:pt x="10658" y="4587"/>
                </a:cubicBezTo>
                <a:close/>
                <a:moveTo>
                  <a:pt x="5524" y="3554"/>
                </a:moveTo>
                <a:lnTo>
                  <a:pt x="5524" y="3650"/>
                </a:lnTo>
                <a:cubicBezTo>
                  <a:pt x="5524" y="3703"/>
                  <a:pt x="5524" y="3753"/>
                  <a:pt x="5517" y="3783"/>
                </a:cubicBezTo>
                <a:cubicBezTo>
                  <a:pt x="5501" y="3869"/>
                  <a:pt x="5471" y="3956"/>
                  <a:pt x="5427" y="4036"/>
                </a:cubicBezTo>
                <a:lnTo>
                  <a:pt x="5424" y="4049"/>
                </a:lnTo>
                <a:cubicBezTo>
                  <a:pt x="5398" y="4102"/>
                  <a:pt x="5371" y="4155"/>
                  <a:pt x="5344" y="4205"/>
                </a:cubicBezTo>
                <a:cubicBezTo>
                  <a:pt x="5235" y="4431"/>
                  <a:pt x="5138" y="4627"/>
                  <a:pt x="5122" y="4903"/>
                </a:cubicBezTo>
                <a:cubicBezTo>
                  <a:pt x="5118" y="5013"/>
                  <a:pt x="5118" y="5122"/>
                  <a:pt x="5118" y="5232"/>
                </a:cubicBezTo>
                <a:lnTo>
                  <a:pt x="5118" y="5375"/>
                </a:lnTo>
                <a:cubicBezTo>
                  <a:pt x="5118" y="5511"/>
                  <a:pt x="5118" y="5651"/>
                  <a:pt x="5115" y="5787"/>
                </a:cubicBezTo>
                <a:cubicBezTo>
                  <a:pt x="5105" y="5943"/>
                  <a:pt x="5069" y="6096"/>
                  <a:pt x="5002" y="6239"/>
                </a:cubicBezTo>
                <a:cubicBezTo>
                  <a:pt x="4965" y="6119"/>
                  <a:pt x="4926" y="6003"/>
                  <a:pt x="4876" y="5890"/>
                </a:cubicBezTo>
                <a:cubicBezTo>
                  <a:pt x="4610" y="5262"/>
                  <a:pt x="4673" y="4554"/>
                  <a:pt x="5042" y="4039"/>
                </a:cubicBezTo>
                <a:cubicBezTo>
                  <a:pt x="5178" y="3856"/>
                  <a:pt x="5341" y="3693"/>
                  <a:pt x="5524" y="3554"/>
                </a:cubicBezTo>
                <a:close/>
                <a:moveTo>
                  <a:pt x="7614" y="4930"/>
                </a:moveTo>
                <a:cubicBezTo>
                  <a:pt x="7594" y="4966"/>
                  <a:pt x="7574" y="5003"/>
                  <a:pt x="7554" y="5039"/>
                </a:cubicBezTo>
                <a:cubicBezTo>
                  <a:pt x="7518" y="5092"/>
                  <a:pt x="7488" y="5149"/>
                  <a:pt x="7468" y="5209"/>
                </a:cubicBezTo>
                <a:cubicBezTo>
                  <a:pt x="7448" y="5268"/>
                  <a:pt x="7431" y="5328"/>
                  <a:pt x="7418" y="5385"/>
                </a:cubicBezTo>
                <a:cubicBezTo>
                  <a:pt x="7401" y="5475"/>
                  <a:pt x="7375" y="5561"/>
                  <a:pt x="7335" y="5644"/>
                </a:cubicBezTo>
                <a:lnTo>
                  <a:pt x="7308" y="5697"/>
                </a:lnTo>
                <a:cubicBezTo>
                  <a:pt x="7295" y="5704"/>
                  <a:pt x="7285" y="5714"/>
                  <a:pt x="7285" y="5727"/>
                </a:cubicBezTo>
                <a:cubicBezTo>
                  <a:pt x="7278" y="5777"/>
                  <a:pt x="7076" y="5943"/>
                  <a:pt x="7003" y="6006"/>
                </a:cubicBezTo>
                <a:cubicBezTo>
                  <a:pt x="6979" y="6023"/>
                  <a:pt x="6959" y="6039"/>
                  <a:pt x="6943" y="6053"/>
                </a:cubicBezTo>
                <a:cubicBezTo>
                  <a:pt x="6830" y="6139"/>
                  <a:pt x="6704" y="6206"/>
                  <a:pt x="6571" y="6249"/>
                </a:cubicBezTo>
                <a:cubicBezTo>
                  <a:pt x="6571" y="6212"/>
                  <a:pt x="6571" y="6172"/>
                  <a:pt x="6567" y="6133"/>
                </a:cubicBezTo>
                <a:cubicBezTo>
                  <a:pt x="6564" y="6076"/>
                  <a:pt x="6561" y="6016"/>
                  <a:pt x="6564" y="5956"/>
                </a:cubicBezTo>
                <a:cubicBezTo>
                  <a:pt x="6607" y="5920"/>
                  <a:pt x="6654" y="5887"/>
                  <a:pt x="6700" y="5853"/>
                </a:cubicBezTo>
                <a:cubicBezTo>
                  <a:pt x="6743" y="5823"/>
                  <a:pt x="6793" y="5797"/>
                  <a:pt x="6843" y="5777"/>
                </a:cubicBezTo>
                <a:cubicBezTo>
                  <a:pt x="6949" y="5730"/>
                  <a:pt x="7039" y="5661"/>
                  <a:pt x="7106" y="5564"/>
                </a:cubicBezTo>
                <a:lnTo>
                  <a:pt x="7106" y="5568"/>
                </a:lnTo>
                <a:cubicBezTo>
                  <a:pt x="7159" y="5494"/>
                  <a:pt x="7209" y="5421"/>
                  <a:pt x="7252" y="5345"/>
                </a:cubicBezTo>
                <a:cubicBezTo>
                  <a:pt x="7288" y="5282"/>
                  <a:pt x="7318" y="5225"/>
                  <a:pt x="7358" y="5175"/>
                </a:cubicBezTo>
                <a:cubicBezTo>
                  <a:pt x="7428" y="5079"/>
                  <a:pt x="7514" y="4996"/>
                  <a:pt x="7614" y="4930"/>
                </a:cubicBezTo>
                <a:close/>
                <a:moveTo>
                  <a:pt x="7355" y="2912"/>
                </a:moveTo>
                <a:cubicBezTo>
                  <a:pt x="7375" y="2975"/>
                  <a:pt x="7401" y="3035"/>
                  <a:pt x="7435" y="3088"/>
                </a:cubicBezTo>
                <a:lnTo>
                  <a:pt x="7448" y="3112"/>
                </a:lnTo>
                <a:cubicBezTo>
                  <a:pt x="7518" y="3231"/>
                  <a:pt x="7558" y="3295"/>
                  <a:pt x="7488" y="3414"/>
                </a:cubicBezTo>
                <a:cubicBezTo>
                  <a:pt x="7342" y="3660"/>
                  <a:pt x="7278" y="3943"/>
                  <a:pt x="7305" y="4228"/>
                </a:cubicBezTo>
                <a:cubicBezTo>
                  <a:pt x="7312" y="4275"/>
                  <a:pt x="7318" y="4321"/>
                  <a:pt x="7325" y="4365"/>
                </a:cubicBezTo>
                <a:cubicBezTo>
                  <a:pt x="7352" y="4544"/>
                  <a:pt x="7368" y="4664"/>
                  <a:pt x="7229" y="4830"/>
                </a:cubicBezTo>
                <a:cubicBezTo>
                  <a:pt x="7046" y="5046"/>
                  <a:pt x="6989" y="5255"/>
                  <a:pt x="6926" y="5501"/>
                </a:cubicBezTo>
                <a:lnTo>
                  <a:pt x="6906" y="5574"/>
                </a:lnTo>
                <a:cubicBezTo>
                  <a:pt x="6870" y="5604"/>
                  <a:pt x="6826" y="5627"/>
                  <a:pt x="6783" y="5647"/>
                </a:cubicBezTo>
                <a:cubicBezTo>
                  <a:pt x="6727" y="5671"/>
                  <a:pt x="6674" y="5701"/>
                  <a:pt x="6620" y="5734"/>
                </a:cubicBezTo>
                <a:cubicBezTo>
                  <a:pt x="6444" y="5850"/>
                  <a:pt x="6258" y="6039"/>
                  <a:pt x="6089" y="6262"/>
                </a:cubicBezTo>
                <a:cubicBezTo>
                  <a:pt x="6092" y="6176"/>
                  <a:pt x="6109" y="6089"/>
                  <a:pt x="6139" y="6010"/>
                </a:cubicBezTo>
                <a:cubicBezTo>
                  <a:pt x="6152" y="5976"/>
                  <a:pt x="6162" y="5943"/>
                  <a:pt x="6165" y="5917"/>
                </a:cubicBezTo>
                <a:cubicBezTo>
                  <a:pt x="6178" y="5867"/>
                  <a:pt x="6185" y="5813"/>
                  <a:pt x="6195" y="5764"/>
                </a:cubicBezTo>
                <a:cubicBezTo>
                  <a:pt x="6212" y="5647"/>
                  <a:pt x="6232" y="5528"/>
                  <a:pt x="6288" y="5428"/>
                </a:cubicBezTo>
                <a:cubicBezTo>
                  <a:pt x="6335" y="5352"/>
                  <a:pt x="6401" y="5288"/>
                  <a:pt x="6481" y="5245"/>
                </a:cubicBezTo>
                <a:cubicBezTo>
                  <a:pt x="6507" y="5225"/>
                  <a:pt x="6537" y="5205"/>
                  <a:pt x="6564" y="5185"/>
                </a:cubicBezTo>
                <a:cubicBezTo>
                  <a:pt x="6677" y="5099"/>
                  <a:pt x="6780" y="4999"/>
                  <a:pt x="6866" y="4886"/>
                </a:cubicBezTo>
                <a:cubicBezTo>
                  <a:pt x="7016" y="4694"/>
                  <a:pt x="7116" y="4517"/>
                  <a:pt x="7116" y="4278"/>
                </a:cubicBezTo>
                <a:cubicBezTo>
                  <a:pt x="7116" y="4182"/>
                  <a:pt x="7102" y="4075"/>
                  <a:pt x="7092" y="3966"/>
                </a:cubicBezTo>
                <a:cubicBezTo>
                  <a:pt x="7062" y="3663"/>
                  <a:pt x="7033" y="3351"/>
                  <a:pt x="7209" y="3142"/>
                </a:cubicBezTo>
                <a:cubicBezTo>
                  <a:pt x="7272" y="3075"/>
                  <a:pt x="7322" y="2999"/>
                  <a:pt x="7355" y="2912"/>
                </a:cubicBezTo>
                <a:close/>
                <a:moveTo>
                  <a:pt x="8591" y="3903"/>
                </a:moveTo>
                <a:lnTo>
                  <a:pt x="8591" y="3903"/>
                </a:lnTo>
                <a:cubicBezTo>
                  <a:pt x="8601" y="4052"/>
                  <a:pt x="8611" y="4205"/>
                  <a:pt x="8571" y="4341"/>
                </a:cubicBezTo>
                <a:cubicBezTo>
                  <a:pt x="8498" y="4577"/>
                  <a:pt x="8402" y="4807"/>
                  <a:pt x="8285" y="5023"/>
                </a:cubicBezTo>
                <a:cubicBezTo>
                  <a:pt x="8242" y="5096"/>
                  <a:pt x="8186" y="5162"/>
                  <a:pt x="8116" y="5219"/>
                </a:cubicBezTo>
                <a:cubicBezTo>
                  <a:pt x="8063" y="5265"/>
                  <a:pt x="8010" y="5322"/>
                  <a:pt x="7963" y="5378"/>
                </a:cubicBezTo>
                <a:cubicBezTo>
                  <a:pt x="7936" y="5421"/>
                  <a:pt x="7913" y="5468"/>
                  <a:pt x="7893" y="5518"/>
                </a:cubicBezTo>
                <a:cubicBezTo>
                  <a:pt x="7863" y="5588"/>
                  <a:pt x="7837" y="5651"/>
                  <a:pt x="7787" y="5691"/>
                </a:cubicBezTo>
                <a:cubicBezTo>
                  <a:pt x="7734" y="5724"/>
                  <a:pt x="7681" y="5754"/>
                  <a:pt x="7624" y="5774"/>
                </a:cubicBezTo>
                <a:cubicBezTo>
                  <a:pt x="7528" y="5810"/>
                  <a:pt x="7441" y="5870"/>
                  <a:pt x="7372" y="5950"/>
                </a:cubicBezTo>
                <a:cubicBezTo>
                  <a:pt x="7318" y="6016"/>
                  <a:pt x="7265" y="6093"/>
                  <a:pt x="7212" y="6166"/>
                </a:cubicBezTo>
                <a:cubicBezTo>
                  <a:pt x="7182" y="6206"/>
                  <a:pt x="7152" y="6252"/>
                  <a:pt x="7119" y="6292"/>
                </a:cubicBezTo>
                <a:lnTo>
                  <a:pt x="7072" y="6359"/>
                </a:lnTo>
                <a:cubicBezTo>
                  <a:pt x="7152" y="6162"/>
                  <a:pt x="7242" y="5970"/>
                  <a:pt x="7345" y="5784"/>
                </a:cubicBezTo>
                <a:lnTo>
                  <a:pt x="7398" y="5677"/>
                </a:lnTo>
                <a:cubicBezTo>
                  <a:pt x="7438" y="5591"/>
                  <a:pt x="7468" y="5498"/>
                  <a:pt x="7488" y="5401"/>
                </a:cubicBezTo>
                <a:cubicBezTo>
                  <a:pt x="7501" y="5345"/>
                  <a:pt x="7514" y="5288"/>
                  <a:pt x="7534" y="5235"/>
                </a:cubicBezTo>
                <a:cubicBezTo>
                  <a:pt x="7554" y="5179"/>
                  <a:pt x="7581" y="5126"/>
                  <a:pt x="7614" y="5076"/>
                </a:cubicBezTo>
                <a:cubicBezTo>
                  <a:pt x="7657" y="5009"/>
                  <a:pt x="7691" y="4939"/>
                  <a:pt x="7714" y="4863"/>
                </a:cubicBezTo>
                <a:cubicBezTo>
                  <a:pt x="7747" y="4843"/>
                  <a:pt x="7780" y="4823"/>
                  <a:pt x="7813" y="4800"/>
                </a:cubicBezTo>
                <a:cubicBezTo>
                  <a:pt x="8176" y="4607"/>
                  <a:pt x="8452" y="4288"/>
                  <a:pt x="8591" y="3903"/>
                </a:cubicBezTo>
                <a:close/>
                <a:moveTo>
                  <a:pt x="3779" y="3856"/>
                </a:moveTo>
                <a:cubicBezTo>
                  <a:pt x="3779" y="3933"/>
                  <a:pt x="3782" y="4006"/>
                  <a:pt x="3782" y="4079"/>
                </a:cubicBezTo>
                <a:cubicBezTo>
                  <a:pt x="3786" y="4198"/>
                  <a:pt x="3789" y="4318"/>
                  <a:pt x="3789" y="4448"/>
                </a:cubicBezTo>
                <a:cubicBezTo>
                  <a:pt x="3789" y="4604"/>
                  <a:pt x="3792" y="4707"/>
                  <a:pt x="3866" y="4846"/>
                </a:cubicBezTo>
                <a:cubicBezTo>
                  <a:pt x="3998" y="5096"/>
                  <a:pt x="4201" y="5385"/>
                  <a:pt x="4430" y="5395"/>
                </a:cubicBezTo>
                <a:cubicBezTo>
                  <a:pt x="4484" y="5441"/>
                  <a:pt x="4543" y="5481"/>
                  <a:pt x="4610" y="5511"/>
                </a:cubicBezTo>
                <a:cubicBezTo>
                  <a:pt x="4640" y="5661"/>
                  <a:pt x="4686" y="5810"/>
                  <a:pt x="4746" y="5953"/>
                </a:cubicBezTo>
                <a:cubicBezTo>
                  <a:pt x="4843" y="6182"/>
                  <a:pt x="4912" y="6422"/>
                  <a:pt x="4952" y="6668"/>
                </a:cubicBezTo>
                <a:cubicBezTo>
                  <a:pt x="4869" y="6598"/>
                  <a:pt x="4793" y="6541"/>
                  <a:pt x="4793" y="6541"/>
                </a:cubicBezTo>
                <a:cubicBezTo>
                  <a:pt x="4713" y="6501"/>
                  <a:pt x="4627" y="6465"/>
                  <a:pt x="4543" y="6428"/>
                </a:cubicBezTo>
                <a:cubicBezTo>
                  <a:pt x="4417" y="6382"/>
                  <a:pt x="4294" y="6319"/>
                  <a:pt x="4185" y="6242"/>
                </a:cubicBezTo>
                <a:cubicBezTo>
                  <a:pt x="4088" y="6159"/>
                  <a:pt x="4002" y="6066"/>
                  <a:pt x="3932" y="5963"/>
                </a:cubicBezTo>
                <a:cubicBezTo>
                  <a:pt x="3875" y="5883"/>
                  <a:pt x="3819" y="5810"/>
                  <a:pt x="3756" y="5744"/>
                </a:cubicBezTo>
                <a:cubicBezTo>
                  <a:pt x="3733" y="5720"/>
                  <a:pt x="3709" y="5697"/>
                  <a:pt x="3689" y="5674"/>
                </a:cubicBezTo>
                <a:cubicBezTo>
                  <a:pt x="3689" y="5671"/>
                  <a:pt x="3689" y="5667"/>
                  <a:pt x="3689" y="5667"/>
                </a:cubicBezTo>
                <a:cubicBezTo>
                  <a:pt x="3683" y="5651"/>
                  <a:pt x="3673" y="5631"/>
                  <a:pt x="3666" y="5617"/>
                </a:cubicBezTo>
                <a:cubicBezTo>
                  <a:pt x="3656" y="5601"/>
                  <a:pt x="3650" y="5584"/>
                  <a:pt x="3643" y="5568"/>
                </a:cubicBezTo>
                <a:cubicBezTo>
                  <a:pt x="3573" y="5378"/>
                  <a:pt x="3580" y="5159"/>
                  <a:pt x="3586" y="4946"/>
                </a:cubicBezTo>
                <a:cubicBezTo>
                  <a:pt x="3586" y="4883"/>
                  <a:pt x="3590" y="4823"/>
                  <a:pt x="3590" y="4760"/>
                </a:cubicBezTo>
                <a:lnTo>
                  <a:pt x="3590" y="4654"/>
                </a:lnTo>
                <a:cubicBezTo>
                  <a:pt x="3590" y="4524"/>
                  <a:pt x="3590" y="4391"/>
                  <a:pt x="3583" y="4262"/>
                </a:cubicBezTo>
                <a:cubicBezTo>
                  <a:pt x="3643" y="4169"/>
                  <a:pt x="3689" y="4072"/>
                  <a:pt x="3729" y="3969"/>
                </a:cubicBezTo>
                <a:cubicBezTo>
                  <a:pt x="3746" y="3929"/>
                  <a:pt x="3762" y="3893"/>
                  <a:pt x="3779" y="3856"/>
                </a:cubicBezTo>
                <a:close/>
                <a:moveTo>
                  <a:pt x="9528" y="5817"/>
                </a:moveTo>
                <a:lnTo>
                  <a:pt x="9528" y="5817"/>
                </a:lnTo>
                <a:cubicBezTo>
                  <a:pt x="9512" y="5983"/>
                  <a:pt x="9445" y="6139"/>
                  <a:pt x="9336" y="6269"/>
                </a:cubicBezTo>
                <a:lnTo>
                  <a:pt x="9339" y="6269"/>
                </a:lnTo>
                <a:cubicBezTo>
                  <a:pt x="9199" y="6428"/>
                  <a:pt x="9050" y="6575"/>
                  <a:pt x="8884" y="6707"/>
                </a:cubicBezTo>
                <a:cubicBezTo>
                  <a:pt x="8930" y="6515"/>
                  <a:pt x="8990" y="6349"/>
                  <a:pt x="9129" y="6189"/>
                </a:cubicBezTo>
                <a:lnTo>
                  <a:pt x="9173" y="6142"/>
                </a:lnTo>
                <a:cubicBezTo>
                  <a:pt x="9226" y="6076"/>
                  <a:pt x="9286" y="6013"/>
                  <a:pt x="9349" y="5960"/>
                </a:cubicBezTo>
                <a:lnTo>
                  <a:pt x="9399" y="5920"/>
                </a:lnTo>
                <a:cubicBezTo>
                  <a:pt x="9442" y="5890"/>
                  <a:pt x="9488" y="5853"/>
                  <a:pt x="9528" y="5817"/>
                </a:cubicBezTo>
                <a:close/>
                <a:moveTo>
                  <a:pt x="6182" y="3015"/>
                </a:moveTo>
                <a:cubicBezTo>
                  <a:pt x="6188" y="3062"/>
                  <a:pt x="6195" y="3108"/>
                  <a:pt x="6202" y="3155"/>
                </a:cubicBezTo>
                <a:cubicBezTo>
                  <a:pt x="6235" y="3344"/>
                  <a:pt x="6265" y="3524"/>
                  <a:pt x="6185" y="3700"/>
                </a:cubicBezTo>
                <a:cubicBezTo>
                  <a:pt x="6142" y="3780"/>
                  <a:pt x="6095" y="3856"/>
                  <a:pt x="6039" y="3929"/>
                </a:cubicBezTo>
                <a:cubicBezTo>
                  <a:pt x="5979" y="4006"/>
                  <a:pt x="5929" y="4089"/>
                  <a:pt x="5886" y="4175"/>
                </a:cubicBezTo>
                <a:cubicBezTo>
                  <a:pt x="5830" y="4295"/>
                  <a:pt x="5840" y="4451"/>
                  <a:pt x="5849" y="4601"/>
                </a:cubicBezTo>
                <a:cubicBezTo>
                  <a:pt x="5856" y="4677"/>
                  <a:pt x="5859" y="4753"/>
                  <a:pt x="5853" y="4833"/>
                </a:cubicBezTo>
                <a:cubicBezTo>
                  <a:pt x="5849" y="4880"/>
                  <a:pt x="5846" y="4933"/>
                  <a:pt x="5840" y="4983"/>
                </a:cubicBezTo>
                <a:cubicBezTo>
                  <a:pt x="5833" y="5142"/>
                  <a:pt x="5810" y="5298"/>
                  <a:pt x="5770" y="5451"/>
                </a:cubicBezTo>
                <a:cubicBezTo>
                  <a:pt x="5727" y="5568"/>
                  <a:pt x="5663" y="5681"/>
                  <a:pt x="5584" y="5777"/>
                </a:cubicBezTo>
                <a:cubicBezTo>
                  <a:pt x="5550" y="5823"/>
                  <a:pt x="5517" y="5867"/>
                  <a:pt x="5487" y="5913"/>
                </a:cubicBezTo>
                <a:cubicBezTo>
                  <a:pt x="5318" y="6179"/>
                  <a:pt x="5294" y="6455"/>
                  <a:pt x="5268" y="6744"/>
                </a:cubicBezTo>
                <a:cubicBezTo>
                  <a:pt x="5265" y="6804"/>
                  <a:pt x="5258" y="6864"/>
                  <a:pt x="5251" y="6923"/>
                </a:cubicBezTo>
                <a:lnTo>
                  <a:pt x="5245" y="6993"/>
                </a:lnTo>
                <a:cubicBezTo>
                  <a:pt x="5238" y="7043"/>
                  <a:pt x="5231" y="7100"/>
                  <a:pt x="5228" y="7153"/>
                </a:cubicBezTo>
                <a:cubicBezTo>
                  <a:pt x="5185" y="7063"/>
                  <a:pt x="5155" y="6970"/>
                  <a:pt x="5138" y="6870"/>
                </a:cubicBezTo>
                <a:lnTo>
                  <a:pt x="5132" y="6840"/>
                </a:lnTo>
                <a:cubicBezTo>
                  <a:pt x="5095" y="6651"/>
                  <a:pt x="5065" y="6491"/>
                  <a:pt x="5025" y="6329"/>
                </a:cubicBezTo>
                <a:cubicBezTo>
                  <a:pt x="5128" y="6209"/>
                  <a:pt x="5178" y="5920"/>
                  <a:pt x="5185" y="5790"/>
                </a:cubicBezTo>
                <a:cubicBezTo>
                  <a:pt x="5188" y="5651"/>
                  <a:pt x="5188" y="5511"/>
                  <a:pt x="5188" y="5375"/>
                </a:cubicBezTo>
                <a:lnTo>
                  <a:pt x="5188" y="5262"/>
                </a:lnTo>
                <a:cubicBezTo>
                  <a:pt x="5321" y="5239"/>
                  <a:pt x="5364" y="5089"/>
                  <a:pt x="5407" y="4943"/>
                </a:cubicBezTo>
                <a:cubicBezTo>
                  <a:pt x="5431" y="4846"/>
                  <a:pt x="5461" y="4750"/>
                  <a:pt x="5511" y="4687"/>
                </a:cubicBezTo>
                <a:cubicBezTo>
                  <a:pt x="5620" y="4544"/>
                  <a:pt x="5697" y="4375"/>
                  <a:pt x="5730" y="4198"/>
                </a:cubicBezTo>
                <a:cubicBezTo>
                  <a:pt x="5766" y="4042"/>
                  <a:pt x="5816" y="3893"/>
                  <a:pt x="5879" y="3750"/>
                </a:cubicBezTo>
                <a:cubicBezTo>
                  <a:pt x="5896" y="3710"/>
                  <a:pt x="5913" y="3670"/>
                  <a:pt x="5926" y="3630"/>
                </a:cubicBezTo>
                <a:cubicBezTo>
                  <a:pt x="5969" y="3520"/>
                  <a:pt x="5962" y="3374"/>
                  <a:pt x="5959" y="3245"/>
                </a:cubicBezTo>
                <a:lnTo>
                  <a:pt x="5959" y="3215"/>
                </a:lnTo>
                <a:cubicBezTo>
                  <a:pt x="6032" y="3152"/>
                  <a:pt x="6109" y="3085"/>
                  <a:pt x="6182" y="3015"/>
                </a:cubicBezTo>
                <a:close/>
                <a:moveTo>
                  <a:pt x="10386" y="3969"/>
                </a:moveTo>
                <a:cubicBezTo>
                  <a:pt x="10386" y="3976"/>
                  <a:pt x="10382" y="3979"/>
                  <a:pt x="10379" y="3986"/>
                </a:cubicBezTo>
                <a:cubicBezTo>
                  <a:pt x="10359" y="4079"/>
                  <a:pt x="10352" y="4178"/>
                  <a:pt x="10362" y="4278"/>
                </a:cubicBezTo>
                <a:cubicBezTo>
                  <a:pt x="10369" y="4398"/>
                  <a:pt x="10376" y="4504"/>
                  <a:pt x="10313" y="4601"/>
                </a:cubicBezTo>
                <a:lnTo>
                  <a:pt x="10299" y="4607"/>
                </a:lnTo>
                <a:lnTo>
                  <a:pt x="10266" y="4627"/>
                </a:lnTo>
                <a:cubicBezTo>
                  <a:pt x="9944" y="4817"/>
                  <a:pt x="9691" y="4963"/>
                  <a:pt x="9595" y="5385"/>
                </a:cubicBezTo>
                <a:cubicBezTo>
                  <a:pt x="9571" y="5498"/>
                  <a:pt x="9558" y="5601"/>
                  <a:pt x="9545" y="5694"/>
                </a:cubicBezTo>
                <a:lnTo>
                  <a:pt x="9545" y="5697"/>
                </a:lnTo>
                <a:cubicBezTo>
                  <a:pt x="9488" y="5760"/>
                  <a:pt x="9425" y="5817"/>
                  <a:pt x="9355" y="5863"/>
                </a:cubicBezTo>
                <a:cubicBezTo>
                  <a:pt x="9339" y="5880"/>
                  <a:pt x="9319" y="5893"/>
                  <a:pt x="9306" y="5907"/>
                </a:cubicBezTo>
                <a:cubicBezTo>
                  <a:pt x="9239" y="5963"/>
                  <a:pt x="9176" y="6026"/>
                  <a:pt x="9120" y="6096"/>
                </a:cubicBezTo>
                <a:lnTo>
                  <a:pt x="9076" y="6142"/>
                </a:lnTo>
                <a:cubicBezTo>
                  <a:pt x="8904" y="6339"/>
                  <a:pt x="8844" y="6541"/>
                  <a:pt x="8797" y="6781"/>
                </a:cubicBezTo>
                <a:cubicBezTo>
                  <a:pt x="8734" y="6830"/>
                  <a:pt x="8674" y="6877"/>
                  <a:pt x="8614" y="6923"/>
                </a:cubicBezTo>
                <a:cubicBezTo>
                  <a:pt x="8458" y="7050"/>
                  <a:pt x="8295" y="7173"/>
                  <a:pt x="8142" y="7316"/>
                </a:cubicBezTo>
                <a:cubicBezTo>
                  <a:pt x="8152" y="7282"/>
                  <a:pt x="8159" y="7249"/>
                  <a:pt x="8169" y="7213"/>
                </a:cubicBezTo>
                <a:cubicBezTo>
                  <a:pt x="8186" y="7139"/>
                  <a:pt x="8206" y="7070"/>
                  <a:pt x="8229" y="7000"/>
                </a:cubicBezTo>
                <a:cubicBezTo>
                  <a:pt x="8292" y="6874"/>
                  <a:pt x="8368" y="6751"/>
                  <a:pt x="8452" y="6634"/>
                </a:cubicBezTo>
                <a:cubicBezTo>
                  <a:pt x="8508" y="6561"/>
                  <a:pt x="8565" y="6488"/>
                  <a:pt x="8624" y="6415"/>
                </a:cubicBezTo>
                <a:cubicBezTo>
                  <a:pt x="8648" y="6382"/>
                  <a:pt x="8674" y="6352"/>
                  <a:pt x="8697" y="6322"/>
                </a:cubicBezTo>
                <a:cubicBezTo>
                  <a:pt x="8701" y="6315"/>
                  <a:pt x="8704" y="6312"/>
                  <a:pt x="8707" y="6305"/>
                </a:cubicBezTo>
                <a:cubicBezTo>
                  <a:pt x="8947" y="6000"/>
                  <a:pt x="9186" y="5677"/>
                  <a:pt x="9359" y="5308"/>
                </a:cubicBezTo>
                <a:cubicBezTo>
                  <a:pt x="9375" y="5275"/>
                  <a:pt x="9392" y="5242"/>
                  <a:pt x="9409" y="5205"/>
                </a:cubicBezTo>
                <a:cubicBezTo>
                  <a:pt x="9478" y="5069"/>
                  <a:pt x="9538" y="4926"/>
                  <a:pt x="9578" y="4777"/>
                </a:cubicBezTo>
                <a:lnTo>
                  <a:pt x="9581" y="4763"/>
                </a:lnTo>
                <a:cubicBezTo>
                  <a:pt x="9611" y="4640"/>
                  <a:pt x="9635" y="4551"/>
                  <a:pt x="9734" y="4464"/>
                </a:cubicBezTo>
                <a:cubicBezTo>
                  <a:pt x="9817" y="4394"/>
                  <a:pt x="9907" y="4331"/>
                  <a:pt x="10003" y="4278"/>
                </a:cubicBezTo>
                <a:cubicBezTo>
                  <a:pt x="10063" y="4242"/>
                  <a:pt x="10123" y="4205"/>
                  <a:pt x="10183" y="4162"/>
                </a:cubicBezTo>
                <a:cubicBezTo>
                  <a:pt x="10226" y="4129"/>
                  <a:pt x="10269" y="4089"/>
                  <a:pt x="10306" y="4046"/>
                </a:cubicBezTo>
                <a:cubicBezTo>
                  <a:pt x="10332" y="4019"/>
                  <a:pt x="10359" y="3992"/>
                  <a:pt x="10386" y="3969"/>
                </a:cubicBezTo>
                <a:close/>
                <a:moveTo>
                  <a:pt x="11675" y="6362"/>
                </a:moveTo>
                <a:lnTo>
                  <a:pt x="11718" y="6385"/>
                </a:lnTo>
                <a:cubicBezTo>
                  <a:pt x="11755" y="6402"/>
                  <a:pt x="11791" y="6418"/>
                  <a:pt x="11831" y="6438"/>
                </a:cubicBezTo>
                <a:cubicBezTo>
                  <a:pt x="11881" y="6462"/>
                  <a:pt x="11931" y="6485"/>
                  <a:pt x="11984" y="6508"/>
                </a:cubicBezTo>
                <a:cubicBezTo>
                  <a:pt x="11848" y="6631"/>
                  <a:pt x="11771" y="6777"/>
                  <a:pt x="11692" y="6927"/>
                </a:cubicBezTo>
                <a:cubicBezTo>
                  <a:pt x="11675" y="6957"/>
                  <a:pt x="11658" y="6987"/>
                  <a:pt x="11642" y="7016"/>
                </a:cubicBezTo>
                <a:cubicBezTo>
                  <a:pt x="11565" y="7056"/>
                  <a:pt x="11489" y="7100"/>
                  <a:pt x="11416" y="7149"/>
                </a:cubicBezTo>
                <a:cubicBezTo>
                  <a:pt x="11260" y="7256"/>
                  <a:pt x="11084" y="7326"/>
                  <a:pt x="10897" y="7359"/>
                </a:cubicBezTo>
                <a:cubicBezTo>
                  <a:pt x="10954" y="7249"/>
                  <a:pt x="11020" y="7149"/>
                  <a:pt x="11100" y="7060"/>
                </a:cubicBezTo>
                <a:cubicBezTo>
                  <a:pt x="11143" y="7007"/>
                  <a:pt x="11183" y="6957"/>
                  <a:pt x="11210" y="6913"/>
                </a:cubicBezTo>
                <a:cubicBezTo>
                  <a:pt x="11346" y="6714"/>
                  <a:pt x="11502" y="6528"/>
                  <a:pt x="11675" y="6362"/>
                </a:cubicBezTo>
                <a:close/>
                <a:moveTo>
                  <a:pt x="11306" y="6096"/>
                </a:moveTo>
                <a:cubicBezTo>
                  <a:pt x="11359" y="6176"/>
                  <a:pt x="11459" y="6255"/>
                  <a:pt x="11605" y="6332"/>
                </a:cubicBezTo>
                <a:cubicBezTo>
                  <a:pt x="11436" y="6498"/>
                  <a:pt x="11283" y="6681"/>
                  <a:pt x="11150" y="6877"/>
                </a:cubicBezTo>
                <a:cubicBezTo>
                  <a:pt x="11123" y="6920"/>
                  <a:pt x="11084" y="6967"/>
                  <a:pt x="11044" y="7016"/>
                </a:cubicBezTo>
                <a:cubicBezTo>
                  <a:pt x="10954" y="7129"/>
                  <a:pt x="10854" y="7252"/>
                  <a:pt x="10818" y="7372"/>
                </a:cubicBezTo>
                <a:cubicBezTo>
                  <a:pt x="10741" y="7379"/>
                  <a:pt x="10668" y="7382"/>
                  <a:pt x="10595" y="7382"/>
                </a:cubicBezTo>
                <a:cubicBezTo>
                  <a:pt x="10485" y="7382"/>
                  <a:pt x="10372" y="7389"/>
                  <a:pt x="10263" y="7399"/>
                </a:cubicBezTo>
                <a:cubicBezTo>
                  <a:pt x="10299" y="7286"/>
                  <a:pt x="10346" y="7179"/>
                  <a:pt x="10409" y="7083"/>
                </a:cubicBezTo>
                <a:cubicBezTo>
                  <a:pt x="10452" y="7023"/>
                  <a:pt x="10505" y="6973"/>
                  <a:pt x="10568" y="6937"/>
                </a:cubicBezTo>
                <a:cubicBezTo>
                  <a:pt x="10598" y="6917"/>
                  <a:pt x="10632" y="6894"/>
                  <a:pt x="10665" y="6864"/>
                </a:cubicBezTo>
                <a:cubicBezTo>
                  <a:pt x="10781" y="6767"/>
                  <a:pt x="10887" y="6671"/>
                  <a:pt x="10974" y="6588"/>
                </a:cubicBezTo>
                <a:cubicBezTo>
                  <a:pt x="11034" y="6518"/>
                  <a:pt x="11084" y="6442"/>
                  <a:pt x="11120" y="6359"/>
                </a:cubicBezTo>
                <a:cubicBezTo>
                  <a:pt x="11143" y="6309"/>
                  <a:pt x="11167" y="6259"/>
                  <a:pt x="11200" y="6216"/>
                </a:cubicBezTo>
                <a:cubicBezTo>
                  <a:pt x="11226" y="6172"/>
                  <a:pt x="11260" y="6133"/>
                  <a:pt x="11293" y="6096"/>
                </a:cubicBezTo>
                <a:close/>
                <a:moveTo>
                  <a:pt x="6461" y="2670"/>
                </a:moveTo>
                <a:cubicBezTo>
                  <a:pt x="6471" y="2793"/>
                  <a:pt x="6491" y="2916"/>
                  <a:pt x="6521" y="3039"/>
                </a:cubicBezTo>
                <a:cubicBezTo>
                  <a:pt x="6554" y="3175"/>
                  <a:pt x="6574" y="3314"/>
                  <a:pt x="6581" y="3454"/>
                </a:cubicBezTo>
                <a:cubicBezTo>
                  <a:pt x="6484" y="3604"/>
                  <a:pt x="6414" y="3720"/>
                  <a:pt x="6404" y="3913"/>
                </a:cubicBezTo>
                <a:cubicBezTo>
                  <a:pt x="6394" y="4049"/>
                  <a:pt x="6371" y="4185"/>
                  <a:pt x="6331" y="4318"/>
                </a:cubicBezTo>
                <a:cubicBezTo>
                  <a:pt x="6325" y="4345"/>
                  <a:pt x="6318" y="4375"/>
                  <a:pt x="6311" y="4404"/>
                </a:cubicBezTo>
                <a:cubicBezTo>
                  <a:pt x="6278" y="4547"/>
                  <a:pt x="6275" y="4697"/>
                  <a:pt x="6301" y="4840"/>
                </a:cubicBezTo>
                <a:cubicBezTo>
                  <a:pt x="6308" y="4880"/>
                  <a:pt x="6315" y="4923"/>
                  <a:pt x="6321" y="4963"/>
                </a:cubicBezTo>
                <a:cubicBezTo>
                  <a:pt x="6331" y="5052"/>
                  <a:pt x="6351" y="5142"/>
                  <a:pt x="6378" y="5232"/>
                </a:cubicBezTo>
                <a:cubicBezTo>
                  <a:pt x="6315" y="5272"/>
                  <a:pt x="6262" y="5328"/>
                  <a:pt x="6225" y="5395"/>
                </a:cubicBezTo>
                <a:cubicBezTo>
                  <a:pt x="6162" y="5504"/>
                  <a:pt x="6142" y="5631"/>
                  <a:pt x="6122" y="5754"/>
                </a:cubicBezTo>
                <a:cubicBezTo>
                  <a:pt x="6115" y="5804"/>
                  <a:pt x="6109" y="5853"/>
                  <a:pt x="6095" y="5903"/>
                </a:cubicBezTo>
                <a:cubicBezTo>
                  <a:pt x="6092" y="5926"/>
                  <a:pt x="6082" y="5956"/>
                  <a:pt x="6072" y="5990"/>
                </a:cubicBezTo>
                <a:cubicBezTo>
                  <a:pt x="6036" y="6099"/>
                  <a:pt x="5992" y="6239"/>
                  <a:pt x="6029" y="6342"/>
                </a:cubicBezTo>
                <a:cubicBezTo>
                  <a:pt x="5766" y="6707"/>
                  <a:pt x="5547" y="7146"/>
                  <a:pt x="5464" y="7515"/>
                </a:cubicBezTo>
                <a:cubicBezTo>
                  <a:pt x="5401" y="7439"/>
                  <a:pt x="5344" y="7356"/>
                  <a:pt x="5291" y="7269"/>
                </a:cubicBezTo>
                <a:lnTo>
                  <a:pt x="5291" y="7269"/>
                </a:lnTo>
                <a:cubicBezTo>
                  <a:pt x="5295" y="7193"/>
                  <a:pt x="5305" y="7092"/>
                  <a:pt x="5314" y="7000"/>
                </a:cubicBezTo>
                <a:lnTo>
                  <a:pt x="5324" y="6930"/>
                </a:lnTo>
                <a:cubicBezTo>
                  <a:pt x="5331" y="6870"/>
                  <a:pt x="5334" y="6810"/>
                  <a:pt x="5341" y="6751"/>
                </a:cubicBezTo>
                <a:cubicBezTo>
                  <a:pt x="5364" y="6468"/>
                  <a:pt x="5388" y="6202"/>
                  <a:pt x="5547" y="5953"/>
                </a:cubicBezTo>
                <a:cubicBezTo>
                  <a:pt x="5577" y="5907"/>
                  <a:pt x="5610" y="5863"/>
                  <a:pt x="5640" y="5820"/>
                </a:cubicBezTo>
                <a:cubicBezTo>
                  <a:pt x="5723" y="5717"/>
                  <a:pt x="5790" y="5597"/>
                  <a:pt x="5836" y="5475"/>
                </a:cubicBezTo>
                <a:cubicBezTo>
                  <a:pt x="5879" y="5315"/>
                  <a:pt x="5906" y="5152"/>
                  <a:pt x="5913" y="4989"/>
                </a:cubicBezTo>
                <a:cubicBezTo>
                  <a:pt x="5916" y="4939"/>
                  <a:pt x="5919" y="4890"/>
                  <a:pt x="5926" y="4840"/>
                </a:cubicBezTo>
                <a:cubicBezTo>
                  <a:pt x="5929" y="4760"/>
                  <a:pt x="5929" y="4677"/>
                  <a:pt x="5923" y="4597"/>
                </a:cubicBezTo>
                <a:cubicBezTo>
                  <a:pt x="5913" y="4454"/>
                  <a:pt x="5903" y="4311"/>
                  <a:pt x="5949" y="4208"/>
                </a:cubicBezTo>
                <a:cubicBezTo>
                  <a:pt x="5992" y="4125"/>
                  <a:pt x="6042" y="4046"/>
                  <a:pt x="6095" y="3972"/>
                </a:cubicBezTo>
                <a:cubicBezTo>
                  <a:pt x="6155" y="3896"/>
                  <a:pt x="6205" y="3816"/>
                  <a:pt x="6248" y="3730"/>
                </a:cubicBezTo>
                <a:cubicBezTo>
                  <a:pt x="6341" y="3534"/>
                  <a:pt x="6305" y="3334"/>
                  <a:pt x="6272" y="3142"/>
                </a:cubicBezTo>
                <a:cubicBezTo>
                  <a:pt x="6262" y="3078"/>
                  <a:pt x="6252" y="3015"/>
                  <a:pt x="6245" y="2949"/>
                </a:cubicBezTo>
                <a:cubicBezTo>
                  <a:pt x="6325" y="2862"/>
                  <a:pt x="6398" y="2769"/>
                  <a:pt x="6461" y="2670"/>
                </a:cubicBezTo>
                <a:close/>
                <a:moveTo>
                  <a:pt x="11200" y="6103"/>
                </a:moveTo>
                <a:cubicBezTo>
                  <a:pt x="11180" y="6126"/>
                  <a:pt x="11163" y="6149"/>
                  <a:pt x="11143" y="6176"/>
                </a:cubicBezTo>
                <a:cubicBezTo>
                  <a:pt x="11113" y="6222"/>
                  <a:pt x="11084" y="6275"/>
                  <a:pt x="11060" y="6329"/>
                </a:cubicBezTo>
                <a:cubicBezTo>
                  <a:pt x="11027" y="6405"/>
                  <a:pt x="10984" y="6475"/>
                  <a:pt x="10927" y="6535"/>
                </a:cubicBezTo>
                <a:cubicBezTo>
                  <a:pt x="10844" y="6618"/>
                  <a:pt x="10738" y="6711"/>
                  <a:pt x="10625" y="6810"/>
                </a:cubicBezTo>
                <a:cubicBezTo>
                  <a:pt x="10595" y="6834"/>
                  <a:pt x="10562" y="6857"/>
                  <a:pt x="10532" y="6880"/>
                </a:cubicBezTo>
                <a:cubicBezTo>
                  <a:pt x="10462" y="6920"/>
                  <a:pt x="10402" y="6977"/>
                  <a:pt x="10356" y="7043"/>
                </a:cubicBezTo>
                <a:cubicBezTo>
                  <a:pt x="10283" y="7156"/>
                  <a:pt x="10226" y="7279"/>
                  <a:pt x="10190" y="7409"/>
                </a:cubicBezTo>
                <a:cubicBezTo>
                  <a:pt x="10013" y="7429"/>
                  <a:pt x="9841" y="7482"/>
                  <a:pt x="9681" y="7562"/>
                </a:cubicBezTo>
                <a:cubicBezTo>
                  <a:pt x="9724" y="7498"/>
                  <a:pt x="9764" y="7439"/>
                  <a:pt x="9811" y="7369"/>
                </a:cubicBezTo>
                <a:cubicBezTo>
                  <a:pt x="9947" y="7183"/>
                  <a:pt x="10063" y="6987"/>
                  <a:pt x="10166" y="6781"/>
                </a:cubicBezTo>
                <a:cubicBezTo>
                  <a:pt x="10239" y="6614"/>
                  <a:pt x="10296" y="6511"/>
                  <a:pt x="10455" y="6412"/>
                </a:cubicBezTo>
                <a:cubicBezTo>
                  <a:pt x="10565" y="6345"/>
                  <a:pt x="10678" y="6292"/>
                  <a:pt x="10798" y="6246"/>
                </a:cubicBezTo>
                <a:lnTo>
                  <a:pt x="10881" y="6209"/>
                </a:lnTo>
                <a:lnTo>
                  <a:pt x="10921" y="6192"/>
                </a:lnTo>
                <a:cubicBezTo>
                  <a:pt x="11000" y="6156"/>
                  <a:pt x="11117" y="6103"/>
                  <a:pt x="11200" y="6103"/>
                </a:cubicBezTo>
                <a:close/>
                <a:moveTo>
                  <a:pt x="10615" y="5853"/>
                </a:moveTo>
                <a:lnTo>
                  <a:pt x="10615" y="5853"/>
                </a:lnTo>
                <a:cubicBezTo>
                  <a:pt x="10532" y="5933"/>
                  <a:pt x="10436" y="6003"/>
                  <a:pt x="10336" y="6063"/>
                </a:cubicBezTo>
                <a:cubicBezTo>
                  <a:pt x="10113" y="6186"/>
                  <a:pt x="9987" y="6275"/>
                  <a:pt x="9824" y="6498"/>
                </a:cubicBezTo>
                <a:cubicBezTo>
                  <a:pt x="9678" y="6694"/>
                  <a:pt x="9555" y="6884"/>
                  <a:pt x="9442" y="7056"/>
                </a:cubicBezTo>
                <a:cubicBezTo>
                  <a:pt x="9425" y="7083"/>
                  <a:pt x="9405" y="7110"/>
                  <a:pt x="9389" y="7136"/>
                </a:cubicBezTo>
                <a:cubicBezTo>
                  <a:pt x="9242" y="7365"/>
                  <a:pt x="9103" y="7585"/>
                  <a:pt x="8837" y="7681"/>
                </a:cubicBezTo>
                <a:lnTo>
                  <a:pt x="8857" y="7615"/>
                </a:lnTo>
                <a:cubicBezTo>
                  <a:pt x="8874" y="7548"/>
                  <a:pt x="8890" y="7478"/>
                  <a:pt x="8910" y="7409"/>
                </a:cubicBezTo>
                <a:cubicBezTo>
                  <a:pt x="8937" y="7322"/>
                  <a:pt x="8957" y="7233"/>
                  <a:pt x="8973" y="7149"/>
                </a:cubicBezTo>
                <a:cubicBezTo>
                  <a:pt x="9000" y="6997"/>
                  <a:pt x="9046" y="6847"/>
                  <a:pt x="9106" y="6707"/>
                </a:cubicBezTo>
                <a:cubicBezTo>
                  <a:pt x="9229" y="6601"/>
                  <a:pt x="9342" y="6485"/>
                  <a:pt x="9445" y="6362"/>
                </a:cubicBezTo>
                <a:cubicBezTo>
                  <a:pt x="9485" y="6315"/>
                  <a:pt x="9518" y="6265"/>
                  <a:pt x="9548" y="6216"/>
                </a:cubicBezTo>
                <a:lnTo>
                  <a:pt x="9575" y="6192"/>
                </a:lnTo>
                <a:cubicBezTo>
                  <a:pt x="9724" y="6066"/>
                  <a:pt x="9970" y="5966"/>
                  <a:pt x="10146" y="5910"/>
                </a:cubicBezTo>
                <a:cubicBezTo>
                  <a:pt x="10246" y="5887"/>
                  <a:pt x="10346" y="5873"/>
                  <a:pt x="10445" y="5870"/>
                </a:cubicBezTo>
                <a:cubicBezTo>
                  <a:pt x="10502" y="5863"/>
                  <a:pt x="10558" y="5860"/>
                  <a:pt x="10615" y="5853"/>
                </a:cubicBezTo>
                <a:close/>
                <a:moveTo>
                  <a:pt x="6491" y="6023"/>
                </a:moveTo>
                <a:cubicBezTo>
                  <a:pt x="6491" y="6059"/>
                  <a:pt x="6494" y="6099"/>
                  <a:pt x="6497" y="6136"/>
                </a:cubicBezTo>
                <a:cubicBezTo>
                  <a:pt x="6497" y="6176"/>
                  <a:pt x="6501" y="6222"/>
                  <a:pt x="6501" y="6262"/>
                </a:cubicBezTo>
                <a:cubicBezTo>
                  <a:pt x="6491" y="6269"/>
                  <a:pt x="6488" y="6279"/>
                  <a:pt x="6488" y="6285"/>
                </a:cubicBezTo>
                <a:cubicBezTo>
                  <a:pt x="6484" y="6299"/>
                  <a:pt x="6491" y="6309"/>
                  <a:pt x="6497" y="6315"/>
                </a:cubicBezTo>
                <a:cubicBezTo>
                  <a:pt x="6494" y="6372"/>
                  <a:pt x="6484" y="6428"/>
                  <a:pt x="6464" y="6481"/>
                </a:cubicBezTo>
                <a:cubicBezTo>
                  <a:pt x="6408" y="6644"/>
                  <a:pt x="6318" y="6751"/>
                  <a:pt x="6215" y="6874"/>
                </a:cubicBezTo>
                <a:lnTo>
                  <a:pt x="6149" y="6953"/>
                </a:lnTo>
                <a:lnTo>
                  <a:pt x="6112" y="6997"/>
                </a:lnTo>
                <a:cubicBezTo>
                  <a:pt x="6002" y="7133"/>
                  <a:pt x="5886" y="7276"/>
                  <a:pt x="5810" y="7442"/>
                </a:cubicBezTo>
                <a:lnTo>
                  <a:pt x="5793" y="7485"/>
                </a:lnTo>
                <a:cubicBezTo>
                  <a:pt x="5743" y="7585"/>
                  <a:pt x="5700" y="7694"/>
                  <a:pt x="5673" y="7804"/>
                </a:cubicBezTo>
                <a:cubicBezTo>
                  <a:pt x="5643" y="7758"/>
                  <a:pt x="5614" y="7711"/>
                  <a:pt x="5584" y="7668"/>
                </a:cubicBezTo>
                <a:cubicBezTo>
                  <a:pt x="5653" y="7159"/>
                  <a:pt x="6072" y="6422"/>
                  <a:pt x="6491" y="6023"/>
                </a:cubicBezTo>
                <a:close/>
                <a:moveTo>
                  <a:pt x="8152" y="5282"/>
                </a:moveTo>
                <a:cubicBezTo>
                  <a:pt x="8152" y="5305"/>
                  <a:pt x="8156" y="5328"/>
                  <a:pt x="8156" y="5352"/>
                </a:cubicBezTo>
                <a:cubicBezTo>
                  <a:pt x="8166" y="5431"/>
                  <a:pt x="8166" y="5514"/>
                  <a:pt x="8152" y="5594"/>
                </a:cubicBezTo>
                <a:cubicBezTo>
                  <a:pt x="8123" y="5734"/>
                  <a:pt x="7976" y="5910"/>
                  <a:pt x="7897" y="6006"/>
                </a:cubicBezTo>
                <a:cubicBezTo>
                  <a:pt x="7847" y="6066"/>
                  <a:pt x="7794" y="6123"/>
                  <a:pt x="7740" y="6182"/>
                </a:cubicBezTo>
                <a:cubicBezTo>
                  <a:pt x="7551" y="6398"/>
                  <a:pt x="7352" y="6621"/>
                  <a:pt x="7249" y="6897"/>
                </a:cubicBezTo>
                <a:cubicBezTo>
                  <a:pt x="7235" y="6927"/>
                  <a:pt x="7229" y="6957"/>
                  <a:pt x="7219" y="6987"/>
                </a:cubicBezTo>
                <a:cubicBezTo>
                  <a:pt x="7069" y="7086"/>
                  <a:pt x="6939" y="7233"/>
                  <a:pt x="6817" y="7375"/>
                </a:cubicBezTo>
                <a:cubicBezTo>
                  <a:pt x="6760" y="7439"/>
                  <a:pt x="6707" y="7498"/>
                  <a:pt x="6654" y="7552"/>
                </a:cubicBezTo>
                <a:lnTo>
                  <a:pt x="6601" y="7605"/>
                </a:lnTo>
                <a:cubicBezTo>
                  <a:pt x="6537" y="7658"/>
                  <a:pt x="6484" y="7724"/>
                  <a:pt x="6441" y="7797"/>
                </a:cubicBezTo>
                <a:cubicBezTo>
                  <a:pt x="6421" y="7837"/>
                  <a:pt x="6404" y="7884"/>
                  <a:pt x="6391" y="7927"/>
                </a:cubicBezTo>
                <a:cubicBezTo>
                  <a:pt x="6388" y="7947"/>
                  <a:pt x="6381" y="7964"/>
                  <a:pt x="6378" y="7980"/>
                </a:cubicBezTo>
                <a:cubicBezTo>
                  <a:pt x="6378" y="7937"/>
                  <a:pt x="6375" y="7900"/>
                  <a:pt x="6375" y="7861"/>
                </a:cubicBezTo>
                <a:cubicBezTo>
                  <a:pt x="6371" y="7781"/>
                  <a:pt x="6368" y="7701"/>
                  <a:pt x="6368" y="7621"/>
                </a:cubicBezTo>
                <a:lnTo>
                  <a:pt x="6368" y="7588"/>
                </a:lnTo>
                <a:cubicBezTo>
                  <a:pt x="6365" y="7525"/>
                  <a:pt x="6368" y="7462"/>
                  <a:pt x="6381" y="7402"/>
                </a:cubicBezTo>
                <a:cubicBezTo>
                  <a:pt x="6391" y="7362"/>
                  <a:pt x="6411" y="7326"/>
                  <a:pt x="6431" y="7289"/>
                </a:cubicBezTo>
                <a:cubicBezTo>
                  <a:pt x="6468" y="7239"/>
                  <a:pt x="6491" y="7176"/>
                  <a:pt x="6497" y="7113"/>
                </a:cubicBezTo>
                <a:cubicBezTo>
                  <a:pt x="6591" y="7073"/>
                  <a:pt x="6677" y="7010"/>
                  <a:pt x="6740" y="6930"/>
                </a:cubicBezTo>
                <a:cubicBezTo>
                  <a:pt x="6836" y="6807"/>
                  <a:pt x="6926" y="6681"/>
                  <a:pt x="7016" y="6558"/>
                </a:cubicBezTo>
                <a:cubicBezTo>
                  <a:pt x="7072" y="6481"/>
                  <a:pt x="7126" y="6408"/>
                  <a:pt x="7179" y="6335"/>
                </a:cubicBezTo>
                <a:cubicBezTo>
                  <a:pt x="7209" y="6292"/>
                  <a:pt x="7242" y="6249"/>
                  <a:pt x="7272" y="6206"/>
                </a:cubicBezTo>
                <a:cubicBezTo>
                  <a:pt x="7325" y="6133"/>
                  <a:pt x="7378" y="6059"/>
                  <a:pt x="7431" y="5993"/>
                </a:cubicBezTo>
                <a:cubicBezTo>
                  <a:pt x="7488" y="5920"/>
                  <a:pt x="7568" y="5867"/>
                  <a:pt x="7654" y="5837"/>
                </a:cubicBezTo>
                <a:cubicBezTo>
                  <a:pt x="7717" y="5813"/>
                  <a:pt x="7774" y="5784"/>
                  <a:pt x="7830" y="5744"/>
                </a:cubicBezTo>
                <a:cubicBezTo>
                  <a:pt x="7897" y="5697"/>
                  <a:pt x="7930" y="5617"/>
                  <a:pt x="7960" y="5544"/>
                </a:cubicBezTo>
                <a:cubicBezTo>
                  <a:pt x="7976" y="5501"/>
                  <a:pt x="7996" y="5458"/>
                  <a:pt x="8023" y="5418"/>
                </a:cubicBezTo>
                <a:cubicBezTo>
                  <a:pt x="8063" y="5368"/>
                  <a:pt x="8106" y="5322"/>
                  <a:pt x="8152" y="5282"/>
                </a:cubicBezTo>
                <a:close/>
                <a:moveTo>
                  <a:pt x="8575" y="5930"/>
                </a:moveTo>
                <a:cubicBezTo>
                  <a:pt x="8581" y="6049"/>
                  <a:pt x="8601" y="6166"/>
                  <a:pt x="8634" y="6282"/>
                </a:cubicBezTo>
                <a:lnTo>
                  <a:pt x="8568" y="6368"/>
                </a:lnTo>
                <a:cubicBezTo>
                  <a:pt x="8508" y="6445"/>
                  <a:pt x="8452" y="6518"/>
                  <a:pt x="8395" y="6591"/>
                </a:cubicBezTo>
                <a:cubicBezTo>
                  <a:pt x="8309" y="6711"/>
                  <a:pt x="8232" y="6837"/>
                  <a:pt x="8166" y="6967"/>
                </a:cubicBezTo>
                <a:cubicBezTo>
                  <a:pt x="8136" y="7043"/>
                  <a:pt x="8116" y="7116"/>
                  <a:pt x="8099" y="7196"/>
                </a:cubicBezTo>
                <a:cubicBezTo>
                  <a:pt x="8083" y="7266"/>
                  <a:pt x="8063" y="7349"/>
                  <a:pt x="8039" y="7412"/>
                </a:cubicBezTo>
                <a:cubicBezTo>
                  <a:pt x="7920" y="7532"/>
                  <a:pt x="7810" y="7665"/>
                  <a:pt x="7714" y="7804"/>
                </a:cubicBezTo>
                <a:cubicBezTo>
                  <a:pt x="7641" y="7914"/>
                  <a:pt x="7561" y="8017"/>
                  <a:pt x="7475" y="8116"/>
                </a:cubicBezTo>
                <a:cubicBezTo>
                  <a:pt x="7445" y="7987"/>
                  <a:pt x="7465" y="7804"/>
                  <a:pt x="7478" y="7678"/>
                </a:cubicBezTo>
                <a:lnTo>
                  <a:pt x="7481" y="7631"/>
                </a:lnTo>
                <a:cubicBezTo>
                  <a:pt x="7501" y="7425"/>
                  <a:pt x="7541" y="7206"/>
                  <a:pt x="7691" y="7013"/>
                </a:cubicBezTo>
                <a:cubicBezTo>
                  <a:pt x="7757" y="6923"/>
                  <a:pt x="7827" y="6837"/>
                  <a:pt x="7893" y="6754"/>
                </a:cubicBezTo>
                <a:cubicBezTo>
                  <a:pt x="7963" y="6671"/>
                  <a:pt x="8036" y="6581"/>
                  <a:pt x="8103" y="6491"/>
                </a:cubicBezTo>
                <a:cubicBezTo>
                  <a:pt x="8156" y="6425"/>
                  <a:pt x="8216" y="6362"/>
                  <a:pt x="8279" y="6305"/>
                </a:cubicBezTo>
                <a:cubicBezTo>
                  <a:pt x="8325" y="6262"/>
                  <a:pt x="8372" y="6216"/>
                  <a:pt x="8415" y="6166"/>
                </a:cubicBezTo>
                <a:cubicBezTo>
                  <a:pt x="8458" y="6113"/>
                  <a:pt x="8498" y="6056"/>
                  <a:pt x="8531" y="5996"/>
                </a:cubicBezTo>
                <a:cubicBezTo>
                  <a:pt x="8545" y="5973"/>
                  <a:pt x="8558" y="5950"/>
                  <a:pt x="8575" y="5930"/>
                </a:cubicBezTo>
                <a:close/>
                <a:moveTo>
                  <a:pt x="7179" y="5946"/>
                </a:moveTo>
                <a:cubicBezTo>
                  <a:pt x="7082" y="6133"/>
                  <a:pt x="7003" y="6329"/>
                  <a:pt x="6939" y="6528"/>
                </a:cubicBezTo>
                <a:cubicBezTo>
                  <a:pt x="6939" y="6535"/>
                  <a:pt x="6939" y="6538"/>
                  <a:pt x="6939" y="6541"/>
                </a:cubicBezTo>
                <a:cubicBezTo>
                  <a:pt x="6856" y="6654"/>
                  <a:pt x="6773" y="6774"/>
                  <a:pt x="6684" y="6887"/>
                </a:cubicBezTo>
                <a:cubicBezTo>
                  <a:pt x="6624" y="6960"/>
                  <a:pt x="6544" y="7016"/>
                  <a:pt x="6454" y="7053"/>
                </a:cubicBezTo>
                <a:cubicBezTo>
                  <a:pt x="6368" y="7090"/>
                  <a:pt x="6291" y="7143"/>
                  <a:pt x="6225" y="7209"/>
                </a:cubicBezTo>
                <a:cubicBezTo>
                  <a:pt x="6022" y="7432"/>
                  <a:pt x="5956" y="7768"/>
                  <a:pt x="5899" y="8060"/>
                </a:cubicBezTo>
                <a:cubicBezTo>
                  <a:pt x="5893" y="8097"/>
                  <a:pt x="5886" y="8130"/>
                  <a:pt x="5879" y="8163"/>
                </a:cubicBezTo>
                <a:cubicBezTo>
                  <a:pt x="5836" y="8080"/>
                  <a:pt x="5786" y="7994"/>
                  <a:pt x="5733" y="7904"/>
                </a:cubicBezTo>
                <a:lnTo>
                  <a:pt x="5733" y="7904"/>
                </a:lnTo>
                <a:lnTo>
                  <a:pt x="5736" y="7907"/>
                </a:lnTo>
                <a:cubicBezTo>
                  <a:pt x="5730" y="7791"/>
                  <a:pt x="5810" y="7618"/>
                  <a:pt x="5856" y="7512"/>
                </a:cubicBezTo>
                <a:lnTo>
                  <a:pt x="5876" y="7468"/>
                </a:lnTo>
                <a:cubicBezTo>
                  <a:pt x="5949" y="7312"/>
                  <a:pt x="6059" y="7173"/>
                  <a:pt x="6169" y="7040"/>
                </a:cubicBezTo>
                <a:lnTo>
                  <a:pt x="6205" y="6997"/>
                </a:lnTo>
                <a:cubicBezTo>
                  <a:pt x="6225" y="6970"/>
                  <a:pt x="6245" y="6943"/>
                  <a:pt x="6268" y="6917"/>
                </a:cubicBezTo>
                <a:cubicBezTo>
                  <a:pt x="6371" y="6794"/>
                  <a:pt x="6471" y="6678"/>
                  <a:pt x="6531" y="6501"/>
                </a:cubicBezTo>
                <a:cubicBezTo>
                  <a:pt x="6551" y="6445"/>
                  <a:pt x="6564" y="6382"/>
                  <a:pt x="6567" y="6322"/>
                </a:cubicBezTo>
                <a:cubicBezTo>
                  <a:pt x="6704" y="6299"/>
                  <a:pt x="6926" y="6159"/>
                  <a:pt x="6989" y="6106"/>
                </a:cubicBezTo>
                <a:cubicBezTo>
                  <a:pt x="7003" y="6093"/>
                  <a:pt x="7023" y="6076"/>
                  <a:pt x="7046" y="6059"/>
                </a:cubicBezTo>
                <a:cubicBezTo>
                  <a:pt x="7096" y="6016"/>
                  <a:pt x="7142" y="5980"/>
                  <a:pt x="7179" y="5946"/>
                </a:cubicBezTo>
                <a:close/>
                <a:moveTo>
                  <a:pt x="8990" y="6804"/>
                </a:moveTo>
                <a:lnTo>
                  <a:pt x="8990" y="6804"/>
                </a:lnTo>
                <a:cubicBezTo>
                  <a:pt x="8957" y="6913"/>
                  <a:pt x="8927" y="7020"/>
                  <a:pt x="8907" y="7129"/>
                </a:cubicBezTo>
                <a:cubicBezTo>
                  <a:pt x="8887" y="7213"/>
                  <a:pt x="8867" y="7302"/>
                  <a:pt x="8844" y="7385"/>
                </a:cubicBezTo>
                <a:cubicBezTo>
                  <a:pt x="8824" y="7455"/>
                  <a:pt x="8804" y="7525"/>
                  <a:pt x="8787" y="7595"/>
                </a:cubicBezTo>
                <a:cubicBezTo>
                  <a:pt x="8777" y="7628"/>
                  <a:pt x="8767" y="7665"/>
                  <a:pt x="8761" y="7698"/>
                </a:cubicBezTo>
                <a:cubicBezTo>
                  <a:pt x="8761" y="7701"/>
                  <a:pt x="8761" y="7701"/>
                  <a:pt x="8761" y="7704"/>
                </a:cubicBezTo>
                <a:lnTo>
                  <a:pt x="8717" y="7714"/>
                </a:lnTo>
                <a:cubicBezTo>
                  <a:pt x="8618" y="7741"/>
                  <a:pt x="8535" y="7761"/>
                  <a:pt x="8448" y="7891"/>
                </a:cubicBezTo>
                <a:cubicBezTo>
                  <a:pt x="8352" y="8027"/>
                  <a:pt x="8226" y="8097"/>
                  <a:pt x="8083" y="8173"/>
                </a:cubicBezTo>
                <a:cubicBezTo>
                  <a:pt x="8103" y="8060"/>
                  <a:pt x="8109" y="7947"/>
                  <a:pt x="8103" y="7837"/>
                </a:cubicBezTo>
                <a:cubicBezTo>
                  <a:pt x="8096" y="7738"/>
                  <a:pt x="8103" y="7638"/>
                  <a:pt x="8116" y="7538"/>
                </a:cubicBezTo>
                <a:cubicBezTo>
                  <a:pt x="8302" y="7359"/>
                  <a:pt x="8495" y="7189"/>
                  <a:pt x="8704" y="7036"/>
                </a:cubicBezTo>
                <a:cubicBezTo>
                  <a:pt x="8797" y="6960"/>
                  <a:pt x="8897" y="6884"/>
                  <a:pt x="8990" y="6804"/>
                </a:cubicBezTo>
                <a:close/>
                <a:moveTo>
                  <a:pt x="12282" y="7925"/>
                </a:moveTo>
                <a:cubicBezTo>
                  <a:pt x="12557" y="7925"/>
                  <a:pt x="12803" y="8001"/>
                  <a:pt x="12974" y="8193"/>
                </a:cubicBezTo>
                <a:cubicBezTo>
                  <a:pt x="12891" y="8220"/>
                  <a:pt x="12808" y="8249"/>
                  <a:pt x="12715" y="8286"/>
                </a:cubicBezTo>
                <a:cubicBezTo>
                  <a:pt x="12564" y="8350"/>
                  <a:pt x="12408" y="8365"/>
                  <a:pt x="12246" y="8365"/>
                </a:cubicBezTo>
                <a:cubicBezTo>
                  <a:pt x="12172" y="8365"/>
                  <a:pt x="12097" y="8362"/>
                  <a:pt x="12021" y="8359"/>
                </a:cubicBezTo>
                <a:lnTo>
                  <a:pt x="11981" y="8359"/>
                </a:lnTo>
                <a:cubicBezTo>
                  <a:pt x="11819" y="8350"/>
                  <a:pt x="11655" y="8346"/>
                  <a:pt x="11493" y="8346"/>
                </a:cubicBezTo>
                <a:cubicBezTo>
                  <a:pt x="11297" y="8346"/>
                  <a:pt x="11102" y="8352"/>
                  <a:pt x="10914" y="8359"/>
                </a:cubicBezTo>
                <a:cubicBezTo>
                  <a:pt x="11037" y="8289"/>
                  <a:pt x="11160" y="8226"/>
                  <a:pt x="11290" y="8170"/>
                </a:cubicBezTo>
                <a:lnTo>
                  <a:pt x="11296" y="8166"/>
                </a:lnTo>
                <a:cubicBezTo>
                  <a:pt x="11614" y="8026"/>
                  <a:pt x="11967" y="7925"/>
                  <a:pt x="12282" y="7925"/>
                </a:cubicBezTo>
                <a:close/>
                <a:moveTo>
                  <a:pt x="9648" y="3720"/>
                </a:moveTo>
                <a:lnTo>
                  <a:pt x="9648" y="3766"/>
                </a:lnTo>
                <a:cubicBezTo>
                  <a:pt x="9651" y="3846"/>
                  <a:pt x="9651" y="3929"/>
                  <a:pt x="9648" y="4009"/>
                </a:cubicBezTo>
                <a:cubicBezTo>
                  <a:pt x="9615" y="4039"/>
                  <a:pt x="9581" y="4062"/>
                  <a:pt x="9545" y="4089"/>
                </a:cubicBezTo>
                <a:cubicBezTo>
                  <a:pt x="9395" y="4185"/>
                  <a:pt x="9276" y="4328"/>
                  <a:pt x="9206" y="4491"/>
                </a:cubicBezTo>
                <a:cubicBezTo>
                  <a:pt x="9189" y="4527"/>
                  <a:pt x="9169" y="4564"/>
                  <a:pt x="9149" y="4601"/>
                </a:cubicBezTo>
                <a:cubicBezTo>
                  <a:pt x="9083" y="4707"/>
                  <a:pt x="9007" y="4810"/>
                  <a:pt x="8927" y="4903"/>
                </a:cubicBezTo>
                <a:cubicBezTo>
                  <a:pt x="8800" y="5059"/>
                  <a:pt x="8668" y="5219"/>
                  <a:pt x="8604" y="5445"/>
                </a:cubicBezTo>
                <a:lnTo>
                  <a:pt x="8604" y="5448"/>
                </a:lnTo>
                <a:cubicBezTo>
                  <a:pt x="8578" y="5568"/>
                  <a:pt x="8565" y="5691"/>
                  <a:pt x="8568" y="5813"/>
                </a:cubicBezTo>
                <a:cubicBezTo>
                  <a:pt x="8531" y="5860"/>
                  <a:pt x="8501" y="5910"/>
                  <a:pt x="8471" y="5960"/>
                </a:cubicBezTo>
                <a:cubicBezTo>
                  <a:pt x="8442" y="6016"/>
                  <a:pt x="8405" y="6069"/>
                  <a:pt x="8362" y="6119"/>
                </a:cubicBezTo>
                <a:cubicBezTo>
                  <a:pt x="8322" y="6166"/>
                  <a:pt x="8275" y="6209"/>
                  <a:pt x="8229" y="6252"/>
                </a:cubicBezTo>
                <a:cubicBezTo>
                  <a:pt x="8162" y="6315"/>
                  <a:pt x="8103" y="6378"/>
                  <a:pt x="8046" y="6448"/>
                </a:cubicBezTo>
                <a:cubicBezTo>
                  <a:pt x="7980" y="6538"/>
                  <a:pt x="7907" y="6624"/>
                  <a:pt x="7837" y="6711"/>
                </a:cubicBezTo>
                <a:cubicBezTo>
                  <a:pt x="7767" y="6794"/>
                  <a:pt x="7697" y="6880"/>
                  <a:pt x="7631" y="6970"/>
                </a:cubicBezTo>
                <a:cubicBezTo>
                  <a:pt x="7471" y="7176"/>
                  <a:pt x="7431" y="7409"/>
                  <a:pt x="7408" y="7625"/>
                </a:cubicBezTo>
                <a:lnTo>
                  <a:pt x="7405" y="7668"/>
                </a:lnTo>
                <a:cubicBezTo>
                  <a:pt x="7388" y="7817"/>
                  <a:pt x="7365" y="8033"/>
                  <a:pt x="7418" y="8183"/>
                </a:cubicBezTo>
                <a:cubicBezTo>
                  <a:pt x="7232" y="8392"/>
                  <a:pt x="7023" y="8578"/>
                  <a:pt x="6793" y="8735"/>
                </a:cubicBezTo>
                <a:cubicBezTo>
                  <a:pt x="6800" y="8718"/>
                  <a:pt x="6807" y="8701"/>
                  <a:pt x="6810" y="8685"/>
                </a:cubicBezTo>
                <a:cubicBezTo>
                  <a:pt x="6823" y="8652"/>
                  <a:pt x="6833" y="8615"/>
                  <a:pt x="6843" y="8582"/>
                </a:cubicBezTo>
                <a:cubicBezTo>
                  <a:pt x="6870" y="8452"/>
                  <a:pt x="6890" y="8319"/>
                  <a:pt x="6896" y="8186"/>
                </a:cubicBezTo>
                <a:cubicBezTo>
                  <a:pt x="6900" y="8057"/>
                  <a:pt x="6916" y="7927"/>
                  <a:pt x="6946" y="7801"/>
                </a:cubicBezTo>
                <a:cubicBezTo>
                  <a:pt x="6973" y="7708"/>
                  <a:pt x="7016" y="7625"/>
                  <a:pt x="7076" y="7548"/>
                </a:cubicBezTo>
                <a:cubicBezTo>
                  <a:pt x="7112" y="7495"/>
                  <a:pt x="7149" y="7439"/>
                  <a:pt x="7179" y="7382"/>
                </a:cubicBezTo>
                <a:cubicBezTo>
                  <a:pt x="7215" y="7296"/>
                  <a:pt x="7245" y="7206"/>
                  <a:pt x="7262" y="7113"/>
                </a:cubicBezTo>
                <a:cubicBezTo>
                  <a:pt x="7265" y="7090"/>
                  <a:pt x="7272" y="7060"/>
                  <a:pt x="7278" y="7033"/>
                </a:cubicBezTo>
                <a:cubicBezTo>
                  <a:pt x="7292" y="7023"/>
                  <a:pt x="7295" y="7010"/>
                  <a:pt x="7292" y="6993"/>
                </a:cubicBezTo>
                <a:cubicBezTo>
                  <a:pt x="7298" y="6970"/>
                  <a:pt x="7305" y="6947"/>
                  <a:pt x="7312" y="6923"/>
                </a:cubicBezTo>
                <a:cubicBezTo>
                  <a:pt x="7411" y="6661"/>
                  <a:pt x="7604" y="6442"/>
                  <a:pt x="7794" y="6232"/>
                </a:cubicBezTo>
                <a:cubicBezTo>
                  <a:pt x="7847" y="6172"/>
                  <a:pt x="7897" y="6113"/>
                  <a:pt x="7946" y="6056"/>
                </a:cubicBezTo>
                <a:cubicBezTo>
                  <a:pt x="8030" y="5956"/>
                  <a:pt x="8189" y="5770"/>
                  <a:pt x="8222" y="5611"/>
                </a:cubicBezTo>
                <a:cubicBezTo>
                  <a:pt x="8236" y="5524"/>
                  <a:pt x="8236" y="5438"/>
                  <a:pt x="8226" y="5352"/>
                </a:cubicBezTo>
                <a:cubicBezTo>
                  <a:pt x="8222" y="5308"/>
                  <a:pt x="8222" y="5272"/>
                  <a:pt x="8222" y="5235"/>
                </a:cubicBezTo>
                <a:cubicBezTo>
                  <a:pt x="8222" y="5229"/>
                  <a:pt x="8219" y="5225"/>
                  <a:pt x="8219" y="5219"/>
                </a:cubicBezTo>
                <a:cubicBezTo>
                  <a:pt x="8269" y="5172"/>
                  <a:pt x="8315" y="5119"/>
                  <a:pt x="8349" y="5056"/>
                </a:cubicBezTo>
                <a:lnTo>
                  <a:pt x="8368" y="5019"/>
                </a:lnTo>
                <a:lnTo>
                  <a:pt x="8375" y="5019"/>
                </a:lnTo>
                <a:cubicBezTo>
                  <a:pt x="8727" y="5019"/>
                  <a:pt x="8943" y="4707"/>
                  <a:pt x="9030" y="4411"/>
                </a:cubicBezTo>
                <a:cubicBezTo>
                  <a:pt x="9040" y="4378"/>
                  <a:pt x="9046" y="4341"/>
                  <a:pt x="9056" y="4305"/>
                </a:cubicBezTo>
                <a:cubicBezTo>
                  <a:pt x="9090" y="4162"/>
                  <a:pt x="9126" y="4016"/>
                  <a:pt x="9233" y="3926"/>
                </a:cubicBezTo>
                <a:cubicBezTo>
                  <a:pt x="9339" y="3840"/>
                  <a:pt x="9495" y="3733"/>
                  <a:pt x="9648" y="3720"/>
                </a:cubicBezTo>
                <a:close/>
                <a:moveTo>
                  <a:pt x="11841" y="5212"/>
                </a:moveTo>
                <a:cubicBezTo>
                  <a:pt x="11815" y="5262"/>
                  <a:pt x="11795" y="5312"/>
                  <a:pt x="11771" y="5365"/>
                </a:cubicBezTo>
                <a:cubicBezTo>
                  <a:pt x="11748" y="5415"/>
                  <a:pt x="11732" y="5458"/>
                  <a:pt x="11708" y="5504"/>
                </a:cubicBezTo>
                <a:cubicBezTo>
                  <a:pt x="11629" y="5654"/>
                  <a:pt x="11516" y="5767"/>
                  <a:pt x="11396" y="5887"/>
                </a:cubicBezTo>
                <a:lnTo>
                  <a:pt x="11393" y="5890"/>
                </a:lnTo>
                <a:cubicBezTo>
                  <a:pt x="11349" y="5933"/>
                  <a:pt x="11303" y="5980"/>
                  <a:pt x="11256" y="6030"/>
                </a:cubicBezTo>
                <a:lnTo>
                  <a:pt x="11253" y="6030"/>
                </a:lnTo>
                <a:cubicBezTo>
                  <a:pt x="11246" y="6030"/>
                  <a:pt x="11243" y="6033"/>
                  <a:pt x="11240" y="6033"/>
                </a:cubicBezTo>
                <a:cubicBezTo>
                  <a:pt x="11233" y="6033"/>
                  <a:pt x="11230" y="6030"/>
                  <a:pt x="11223" y="6030"/>
                </a:cubicBezTo>
                <a:cubicBezTo>
                  <a:pt x="11216" y="6029"/>
                  <a:pt x="11208" y="6028"/>
                  <a:pt x="11200" y="6028"/>
                </a:cubicBezTo>
                <a:cubicBezTo>
                  <a:pt x="11103" y="6028"/>
                  <a:pt x="10980" y="6083"/>
                  <a:pt x="10887" y="6126"/>
                </a:cubicBezTo>
                <a:lnTo>
                  <a:pt x="10848" y="6142"/>
                </a:lnTo>
                <a:lnTo>
                  <a:pt x="10768" y="6176"/>
                </a:lnTo>
                <a:cubicBezTo>
                  <a:pt x="10645" y="6226"/>
                  <a:pt x="10529" y="6282"/>
                  <a:pt x="10416" y="6349"/>
                </a:cubicBezTo>
                <a:cubicBezTo>
                  <a:pt x="10243" y="6458"/>
                  <a:pt x="10176" y="6581"/>
                  <a:pt x="10100" y="6751"/>
                </a:cubicBezTo>
                <a:cubicBezTo>
                  <a:pt x="10000" y="6953"/>
                  <a:pt x="9884" y="7146"/>
                  <a:pt x="9751" y="7329"/>
                </a:cubicBezTo>
                <a:cubicBezTo>
                  <a:pt x="9684" y="7429"/>
                  <a:pt x="9615" y="7532"/>
                  <a:pt x="9552" y="7635"/>
                </a:cubicBezTo>
                <a:cubicBezTo>
                  <a:pt x="9395" y="7738"/>
                  <a:pt x="9246" y="7854"/>
                  <a:pt x="9106" y="7980"/>
                </a:cubicBezTo>
                <a:cubicBezTo>
                  <a:pt x="8980" y="8097"/>
                  <a:pt x="8844" y="8203"/>
                  <a:pt x="8701" y="8299"/>
                </a:cubicBezTo>
                <a:cubicBezTo>
                  <a:pt x="8312" y="8549"/>
                  <a:pt x="7940" y="8708"/>
                  <a:pt x="7584" y="8784"/>
                </a:cubicBezTo>
                <a:cubicBezTo>
                  <a:pt x="7624" y="8735"/>
                  <a:pt x="7661" y="8675"/>
                  <a:pt x="7694" y="8622"/>
                </a:cubicBezTo>
                <a:cubicBezTo>
                  <a:pt x="7720" y="8582"/>
                  <a:pt x="7747" y="8539"/>
                  <a:pt x="7770" y="8512"/>
                </a:cubicBezTo>
                <a:cubicBezTo>
                  <a:pt x="7850" y="8399"/>
                  <a:pt x="7960" y="8309"/>
                  <a:pt x="8086" y="8249"/>
                </a:cubicBezTo>
                <a:lnTo>
                  <a:pt x="8093" y="8246"/>
                </a:lnTo>
                <a:cubicBezTo>
                  <a:pt x="8249" y="8163"/>
                  <a:pt x="8395" y="8087"/>
                  <a:pt x="8505" y="7930"/>
                </a:cubicBezTo>
                <a:cubicBezTo>
                  <a:pt x="8578" y="7824"/>
                  <a:pt x="8638" y="7807"/>
                  <a:pt x="8737" y="7784"/>
                </a:cubicBezTo>
                <a:cubicBezTo>
                  <a:pt x="8771" y="7774"/>
                  <a:pt x="8810" y="7764"/>
                  <a:pt x="8854" y="7748"/>
                </a:cubicBezTo>
                <a:cubicBezTo>
                  <a:pt x="9149" y="7645"/>
                  <a:pt x="9296" y="7415"/>
                  <a:pt x="9449" y="7173"/>
                </a:cubicBezTo>
                <a:lnTo>
                  <a:pt x="9502" y="7093"/>
                </a:lnTo>
                <a:cubicBezTo>
                  <a:pt x="9615" y="6920"/>
                  <a:pt x="9738" y="6734"/>
                  <a:pt x="9881" y="6538"/>
                </a:cubicBezTo>
                <a:cubicBezTo>
                  <a:pt x="10037" y="6325"/>
                  <a:pt x="10153" y="6242"/>
                  <a:pt x="10369" y="6123"/>
                </a:cubicBezTo>
                <a:cubicBezTo>
                  <a:pt x="10509" y="6039"/>
                  <a:pt x="10638" y="5940"/>
                  <a:pt x="10751" y="5823"/>
                </a:cubicBezTo>
                <a:cubicBezTo>
                  <a:pt x="10765" y="5820"/>
                  <a:pt x="10778" y="5817"/>
                  <a:pt x="10794" y="5813"/>
                </a:cubicBezTo>
                <a:cubicBezTo>
                  <a:pt x="10811" y="5807"/>
                  <a:pt x="10821" y="5784"/>
                  <a:pt x="10814" y="5767"/>
                </a:cubicBezTo>
                <a:lnTo>
                  <a:pt x="10828" y="5754"/>
                </a:lnTo>
                <a:cubicBezTo>
                  <a:pt x="10964" y="5621"/>
                  <a:pt x="11107" y="5484"/>
                  <a:pt x="11273" y="5391"/>
                </a:cubicBezTo>
                <a:cubicBezTo>
                  <a:pt x="11446" y="5288"/>
                  <a:pt x="11642" y="5225"/>
                  <a:pt x="11841" y="5212"/>
                </a:cubicBezTo>
                <a:close/>
                <a:moveTo>
                  <a:pt x="6421" y="7153"/>
                </a:moveTo>
                <a:lnTo>
                  <a:pt x="6421" y="7153"/>
                </a:lnTo>
                <a:cubicBezTo>
                  <a:pt x="6408" y="7189"/>
                  <a:pt x="6391" y="7223"/>
                  <a:pt x="6371" y="7256"/>
                </a:cubicBezTo>
                <a:cubicBezTo>
                  <a:pt x="6345" y="7296"/>
                  <a:pt x="6325" y="7339"/>
                  <a:pt x="6311" y="7385"/>
                </a:cubicBezTo>
                <a:cubicBezTo>
                  <a:pt x="6298" y="7452"/>
                  <a:pt x="6295" y="7522"/>
                  <a:pt x="6298" y="7591"/>
                </a:cubicBezTo>
                <a:lnTo>
                  <a:pt x="6298" y="7625"/>
                </a:lnTo>
                <a:cubicBezTo>
                  <a:pt x="6298" y="7708"/>
                  <a:pt x="6301" y="7787"/>
                  <a:pt x="6305" y="7867"/>
                </a:cubicBezTo>
                <a:cubicBezTo>
                  <a:pt x="6305" y="7947"/>
                  <a:pt x="6308" y="8030"/>
                  <a:pt x="6308" y="8113"/>
                </a:cubicBezTo>
                <a:lnTo>
                  <a:pt x="6308" y="8146"/>
                </a:lnTo>
                <a:cubicBezTo>
                  <a:pt x="6308" y="8286"/>
                  <a:pt x="6308" y="8382"/>
                  <a:pt x="6255" y="8502"/>
                </a:cubicBezTo>
                <a:cubicBezTo>
                  <a:pt x="6235" y="8542"/>
                  <a:pt x="6218" y="8578"/>
                  <a:pt x="6202" y="8618"/>
                </a:cubicBezTo>
                <a:cubicBezTo>
                  <a:pt x="6185" y="8655"/>
                  <a:pt x="6172" y="8681"/>
                  <a:pt x="6155" y="8718"/>
                </a:cubicBezTo>
                <a:cubicBezTo>
                  <a:pt x="6142" y="8741"/>
                  <a:pt x="6125" y="8765"/>
                  <a:pt x="6109" y="8788"/>
                </a:cubicBezTo>
                <a:cubicBezTo>
                  <a:pt x="6069" y="8609"/>
                  <a:pt x="6009" y="8436"/>
                  <a:pt x="5930" y="8270"/>
                </a:cubicBezTo>
                <a:lnTo>
                  <a:pt x="5930" y="8270"/>
                </a:lnTo>
                <a:cubicBezTo>
                  <a:pt x="5943" y="8208"/>
                  <a:pt x="5956" y="8142"/>
                  <a:pt x="5969" y="8077"/>
                </a:cubicBezTo>
                <a:cubicBezTo>
                  <a:pt x="6029" y="7778"/>
                  <a:pt x="6089" y="7468"/>
                  <a:pt x="6278" y="7259"/>
                </a:cubicBezTo>
                <a:cubicBezTo>
                  <a:pt x="6321" y="7216"/>
                  <a:pt x="6368" y="7179"/>
                  <a:pt x="6421" y="7153"/>
                </a:cubicBezTo>
                <a:close/>
                <a:moveTo>
                  <a:pt x="8033" y="7628"/>
                </a:moveTo>
                <a:lnTo>
                  <a:pt x="8033" y="7628"/>
                </a:lnTo>
                <a:cubicBezTo>
                  <a:pt x="8030" y="7698"/>
                  <a:pt x="8030" y="7768"/>
                  <a:pt x="8033" y="7837"/>
                </a:cubicBezTo>
                <a:cubicBezTo>
                  <a:pt x="8033" y="7974"/>
                  <a:pt x="8036" y="8110"/>
                  <a:pt x="7990" y="8220"/>
                </a:cubicBezTo>
                <a:cubicBezTo>
                  <a:pt x="7880" y="8283"/>
                  <a:pt x="7787" y="8366"/>
                  <a:pt x="7710" y="8469"/>
                </a:cubicBezTo>
                <a:cubicBezTo>
                  <a:pt x="7687" y="8499"/>
                  <a:pt x="7661" y="8542"/>
                  <a:pt x="7634" y="8585"/>
                </a:cubicBezTo>
                <a:cubicBezTo>
                  <a:pt x="7588" y="8661"/>
                  <a:pt x="7531" y="8735"/>
                  <a:pt x="7471" y="8801"/>
                </a:cubicBezTo>
                <a:cubicBezTo>
                  <a:pt x="7388" y="8818"/>
                  <a:pt x="7302" y="8824"/>
                  <a:pt x="7219" y="8831"/>
                </a:cubicBezTo>
                <a:cubicBezTo>
                  <a:pt x="7184" y="8832"/>
                  <a:pt x="7150" y="8832"/>
                  <a:pt x="7116" y="8832"/>
                </a:cubicBezTo>
                <a:cubicBezTo>
                  <a:pt x="7047" y="8832"/>
                  <a:pt x="6978" y="8831"/>
                  <a:pt x="6910" y="8831"/>
                </a:cubicBezTo>
                <a:cubicBezTo>
                  <a:pt x="7378" y="8509"/>
                  <a:pt x="7714" y="8060"/>
                  <a:pt x="7833" y="7884"/>
                </a:cubicBezTo>
                <a:cubicBezTo>
                  <a:pt x="7893" y="7794"/>
                  <a:pt x="7960" y="7708"/>
                  <a:pt x="8033" y="7628"/>
                </a:cubicBezTo>
                <a:close/>
                <a:moveTo>
                  <a:pt x="10104" y="8428"/>
                </a:moveTo>
                <a:cubicBezTo>
                  <a:pt x="10165" y="8428"/>
                  <a:pt x="10227" y="8433"/>
                  <a:pt x="10286" y="8436"/>
                </a:cubicBezTo>
                <a:cubicBezTo>
                  <a:pt x="10362" y="8442"/>
                  <a:pt x="10429" y="8445"/>
                  <a:pt x="10502" y="8445"/>
                </a:cubicBezTo>
                <a:cubicBezTo>
                  <a:pt x="10402" y="8492"/>
                  <a:pt x="10306" y="8549"/>
                  <a:pt x="10210" y="8608"/>
                </a:cubicBezTo>
                <a:cubicBezTo>
                  <a:pt x="10176" y="8628"/>
                  <a:pt x="10136" y="8648"/>
                  <a:pt x="10097" y="8671"/>
                </a:cubicBezTo>
                <a:cubicBezTo>
                  <a:pt x="10033" y="8705"/>
                  <a:pt x="9974" y="8741"/>
                  <a:pt x="9914" y="8781"/>
                </a:cubicBezTo>
                <a:cubicBezTo>
                  <a:pt x="9887" y="8801"/>
                  <a:pt x="9861" y="8828"/>
                  <a:pt x="9837" y="8851"/>
                </a:cubicBezTo>
                <a:cubicBezTo>
                  <a:pt x="9801" y="8891"/>
                  <a:pt x="9761" y="8921"/>
                  <a:pt x="9714" y="8944"/>
                </a:cubicBezTo>
                <a:lnTo>
                  <a:pt x="9588" y="8931"/>
                </a:lnTo>
                <a:lnTo>
                  <a:pt x="9498" y="8921"/>
                </a:lnTo>
                <a:cubicBezTo>
                  <a:pt x="9488" y="8917"/>
                  <a:pt x="9482" y="8917"/>
                  <a:pt x="9475" y="8917"/>
                </a:cubicBezTo>
                <a:lnTo>
                  <a:pt x="9405" y="8911"/>
                </a:lnTo>
                <a:cubicBezTo>
                  <a:pt x="9381" y="8910"/>
                  <a:pt x="9356" y="8910"/>
                  <a:pt x="9332" y="8910"/>
                </a:cubicBezTo>
                <a:cubicBezTo>
                  <a:pt x="9248" y="8910"/>
                  <a:pt x="9165" y="8914"/>
                  <a:pt x="9080" y="8927"/>
                </a:cubicBezTo>
                <a:lnTo>
                  <a:pt x="9036" y="8931"/>
                </a:lnTo>
                <a:cubicBezTo>
                  <a:pt x="9219" y="8841"/>
                  <a:pt x="9392" y="8745"/>
                  <a:pt x="9562" y="8638"/>
                </a:cubicBezTo>
                <a:cubicBezTo>
                  <a:pt x="9711" y="8542"/>
                  <a:pt x="9877" y="8436"/>
                  <a:pt x="10060" y="8429"/>
                </a:cubicBezTo>
                <a:cubicBezTo>
                  <a:pt x="10075" y="8428"/>
                  <a:pt x="10089" y="8428"/>
                  <a:pt x="10104" y="8428"/>
                </a:cubicBezTo>
                <a:close/>
                <a:moveTo>
                  <a:pt x="10725" y="8439"/>
                </a:moveTo>
                <a:cubicBezTo>
                  <a:pt x="10728" y="8442"/>
                  <a:pt x="10735" y="8445"/>
                  <a:pt x="10741" y="8445"/>
                </a:cubicBezTo>
                <a:cubicBezTo>
                  <a:pt x="10771" y="8445"/>
                  <a:pt x="10801" y="8522"/>
                  <a:pt x="10818" y="8555"/>
                </a:cubicBezTo>
                <a:cubicBezTo>
                  <a:pt x="10821" y="8568"/>
                  <a:pt x="10828" y="8578"/>
                  <a:pt x="10831" y="8588"/>
                </a:cubicBezTo>
                <a:cubicBezTo>
                  <a:pt x="10861" y="8642"/>
                  <a:pt x="10904" y="8691"/>
                  <a:pt x="10954" y="8728"/>
                </a:cubicBezTo>
                <a:cubicBezTo>
                  <a:pt x="10971" y="8741"/>
                  <a:pt x="10987" y="8758"/>
                  <a:pt x="11004" y="8774"/>
                </a:cubicBezTo>
                <a:cubicBezTo>
                  <a:pt x="10884" y="8804"/>
                  <a:pt x="10771" y="8841"/>
                  <a:pt x="10648" y="8884"/>
                </a:cubicBezTo>
                <a:lnTo>
                  <a:pt x="10642" y="8887"/>
                </a:lnTo>
                <a:cubicBezTo>
                  <a:pt x="10625" y="8891"/>
                  <a:pt x="10612" y="8894"/>
                  <a:pt x="10595" y="8901"/>
                </a:cubicBezTo>
                <a:cubicBezTo>
                  <a:pt x="10434" y="8950"/>
                  <a:pt x="10270" y="8968"/>
                  <a:pt x="10104" y="8968"/>
                </a:cubicBezTo>
                <a:cubicBezTo>
                  <a:pt x="10013" y="8968"/>
                  <a:pt x="9922" y="8962"/>
                  <a:pt x="9831" y="8954"/>
                </a:cubicBezTo>
                <a:cubicBezTo>
                  <a:pt x="9851" y="8937"/>
                  <a:pt x="9871" y="8921"/>
                  <a:pt x="9887" y="8904"/>
                </a:cubicBezTo>
                <a:cubicBezTo>
                  <a:pt x="9910" y="8881"/>
                  <a:pt x="9934" y="8858"/>
                  <a:pt x="9957" y="8838"/>
                </a:cubicBezTo>
                <a:cubicBezTo>
                  <a:pt x="10013" y="8801"/>
                  <a:pt x="10070" y="8765"/>
                  <a:pt x="10130" y="8735"/>
                </a:cubicBezTo>
                <a:cubicBezTo>
                  <a:pt x="10173" y="8715"/>
                  <a:pt x="10210" y="8695"/>
                  <a:pt x="10249" y="8668"/>
                </a:cubicBezTo>
                <a:cubicBezTo>
                  <a:pt x="10366" y="8598"/>
                  <a:pt x="10568" y="8472"/>
                  <a:pt x="10725" y="8439"/>
                </a:cubicBezTo>
                <a:close/>
                <a:moveTo>
                  <a:pt x="7195" y="7096"/>
                </a:moveTo>
                <a:lnTo>
                  <a:pt x="7195" y="7096"/>
                </a:lnTo>
                <a:cubicBezTo>
                  <a:pt x="7182" y="7183"/>
                  <a:pt x="7155" y="7269"/>
                  <a:pt x="7119" y="7349"/>
                </a:cubicBezTo>
                <a:cubicBezTo>
                  <a:pt x="7089" y="7405"/>
                  <a:pt x="7056" y="7455"/>
                  <a:pt x="7019" y="7508"/>
                </a:cubicBezTo>
                <a:cubicBezTo>
                  <a:pt x="6956" y="7588"/>
                  <a:pt x="6910" y="7681"/>
                  <a:pt x="6880" y="7781"/>
                </a:cubicBezTo>
                <a:cubicBezTo>
                  <a:pt x="6853" y="7914"/>
                  <a:pt x="6833" y="8047"/>
                  <a:pt x="6830" y="8180"/>
                </a:cubicBezTo>
                <a:cubicBezTo>
                  <a:pt x="6823" y="8309"/>
                  <a:pt x="6807" y="8439"/>
                  <a:pt x="6780" y="8565"/>
                </a:cubicBezTo>
                <a:cubicBezTo>
                  <a:pt x="6770" y="8595"/>
                  <a:pt x="6760" y="8628"/>
                  <a:pt x="6750" y="8658"/>
                </a:cubicBezTo>
                <a:cubicBezTo>
                  <a:pt x="6733" y="8701"/>
                  <a:pt x="6720" y="8745"/>
                  <a:pt x="6710" y="8791"/>
                </a:cubicBezTo>
                <a:cubicBezTo>
                  <a:pt x="6534" y="8897"/>
                  <a:pt x="6341" y="8977"/>
                  <a:pt x="6142" y="9017"/>
                </a:cubicBezTo>
                <a:cubicBezTo>
                  <a:pt x="6135" y="8974"/>
                  <a:pt x="6129" y="8931"/>
                  <a:pt x="6122" y="8887"/>
                </a:cubicBezTo>
                <a:lnTo>
                  <a:pt x="6125" y="8887"/>
                </a:lnTo>
                <a:cubicBezTo>
                  <a:pt x="6135" y="8868"/>
                  <a:pt x="6152" y="8848"/>
                  <a:pt x="6165" y="8831"/>
                </a:cubicBezTo>
                <a:cubicBezTo>
                  <a:pt x="6185" y="8804"/>
                  <a:pt x="6205" y="8774"/>
                  <a:pt x="6222" y="8748"/>
                </a:cubicBezTo>
                <a:cubicBezTo>
                  <a:pt x="6238" y="8711"/>
                  <a:pt x="6252" y="8678"/>
                  <a:pt x="6265" y="8648"/>
                </a:cubicBezTo>
                <a:cubicBezTo>
                  <a:pt x="6281" y="8615"/>
                  <a:pt x="6298" y="8572"/>
                  <a:pt x="6318" y="8532"/>
                </a:cubicBezTo>
                <a:cubicBezTo>
                  <a:pt x="6381" y="8399"/>
                  <a:pt x="6381" y="8289"/>
                  <a:pt x="6381" y="8146"/>
                </a:cubicBezTo>
                <a:lnTo>
                  <a:pt x="6381" y="8120"/>
                </a:lnTo>
                <a:cubicBezTo>
                  <a:pt x="6388" y="8120"/>
                  <a:pt x="6394" y="8116"/>
                  <a:pt x="6398" y="8110"/>
                </a:cubicBezTo>
                <a:cubicBezTo>
                  <a:pt x="6428" y="8060"/>
                  <a:pt x="6451" y="8007"/>
                  <a:pt x="6464" y="7950"/>
                </a:cubicBezTo>
                <a:cubicBezTo>
                  <a:pt x="6471" y="7910"/>
                  <a:pt x="6488" y="7871"/>
                  <a:pt x="6504" y="7831"/>
                </a:cubicBezTo>
                <a:cubicBezTo>
                  <a:pt x="6544" y="7768"/>
                  <a:pt x="6594" y="7708"/>
                  <a:pt x="6654" y="7658"/>
                </a:cubicBezTo>
                <a:cubicBezTo>
                  <a:pt x="6670" y="7641"/>
                  <a:pt x="6687" y="7621"/>
                  <a:pt x="6707" y="7605"/>
                </a:cubicBezTo>
                <a:cubicBezTo>
                  <a:pt x="6760" y="7548"/>
                  <a:pt x="6813" y="7488"/>
                  <a:pt x="6873" y="7425"/>
                </a:cubicBezTo>
                <a:cubicBezTo>
                  <a:pt x="6969" y="7306"/>
                  <a:pt x="7079" y="7196"/>
                  <a:pt x="7195" y="7096"/>
                </a:cubicBezTo>
                <a:close/>
                <a:moveTo>
                  <a:pt x="11343" y="7768"/>
                </a:moveTo>
                <a:lnTo>
                  <a:pt x="11343" y="7768"/>
                </a:lnTo>
                <a:cubicBezTo>
                  <a:pt x="11293" y="7877"/>
                  <a:pt x="11260" y="7990"/>
                  <a:pt x="11243" y="8110"/>
                </a:cubicBezTo>
                <a:cubicBezTo>
                  <a:pt x="11084" y="8183"/>
                  <a:pt x="10927" y="8266"/>
                  <a:pt x="10778" y="8359"/>
                </a:cubicBezTo>
                <a:cubicBezTo>
                  <a:pt x="10761" y="8359"/>
                  <a:pt x="10748" y="8366"/>
                  <a:pt x="10731" y="8366"/>
                </a:cubicBezTo>
                <a:lnTo>
                  <a:pt x="10522" y="8376"/>
                </a:lnTo>
                <a:cubicBezTo>
                  <a:pt x="10445" y="8376"/>
                  <a:pt x="10369" y="8376"/>
                  <a:pt x="10293" y="8369"/>
                </a:cubicBezTo>
                <a:cubicBezTo>
                  <a:pt x="10216" y="8362"/>
                  <a:pt x="10136" y="8359"/>
                  <a:pt x="10060" y="8359"/>
                </a:cubicBezTo>
                <a:cubicBezTo>
                  <a:pt x="9854" y="8369"/>
                  <a:pt x="9674" y="8485"/>
                  <a:pt x="9525" y="8578"/>
                </a:cubicBezTo>
                <a:cubicBezTo>
                  <a:pt x="9279" y="8731"/>
                  <a:pt x="9023" y="8868"/>
                  <a:pt x="8761" y="8984"/>
                </a:cubicBezTo>
                <a:cubicBezTo>
                  <a:pt x="8687" y="9020"/>
                  <a:pt x="8604" y="9054"/>
                  <a:pt x="8528" y="9084"/>
                </a:cubicBezTo>
                <a:lnTo>
                  <a:pt x="8448" y="9117"/>
                </a:lnTo>
                <a:cubicBezTo>
                  <a:pt x="8428" y="9123"/>
                  <a:pt x="8405" y="9133"/>
                  <a:pt x="8385" y="9143"/>
                </a:cubicBezTo>
                <a:lnTo>
                  <a:pt x="8319" y="9173"/>
                </a:lnTo>
                <a:cubicBezTo>
                  <a:pt x="8279" y="9170"/>
                  <a:pt x="8239" y="9167"/>
                  <a:pt x="8196" y="9167"/>
                </a:cubicBezTo>
                <a:cubicBezTo>
                  <a:pt x="8262" y="9103"/>
                  <a:pt x="8332" y="9047"/>
                  <a:pt x="8405" y="8994"/>
                </a:cubicBezTo>
                <a:cubicBezTo>
                  <a:pt x="8478" y="8941"/>
                  <a:pt x="8551" y="8881"/>
                  <a:pt x="8614" y="8818"/>
                </a:cubicBezTo>
                <a:cubicBezTo>
                  <a:pt x="8701" y="8731"/>
                  <a:pt x="8787" y="8652"/>
                  <a:pt x="8880" y="8575"/>
                </a:cubicBezTo>
                <a:cubicBezTo>
                  <a:pt x="8943" y="8522"/>
                  <a:pt x="9007" y="8465"/>
                  <a:pt x="9070" y="8409"/>
                </a:cubicBezTo>
                <a:cubicBezTo>
                  <a:pt x="9213" y="8273"/>
                  <a:pt x="9379" y="8163"/>
                  <a:pt x="9558" y="8087"/>
                </a:cubicBezTo>
                <a:cubicBezTo>
                  <a:pt x="9575" y="8077"/>
                  <a:pt x="9591" y="8070"/>
                  <a:pt x="9608" y="8060"/>
                </a:cubicBezTo>
                <a:cubicBezTo>
                  <a:pt x="9615" y="8060"/>
                  <a:pt x="9618" y="8057"/>
                  <a:pt x="9625" y="8053"/>
                </a:cubicBezTo>
                <a:cubicBezTo>
                  <a:pt x="9655" y="8040"/>
                  <a:pt x="9688" y="8023"/>
                  <a:pt x="9718" y="8007"/>
                </a:cubicBezTo>
                <a:cubicBezTo>
                  <a:pt x="9874" y="7927"/>
                  <a:pt x="10047" y="7841"/>
                  <a:pt x="10203" y="7821"/>
                </a:cubicBezTo>
                <a:cubicBezTo>
                  <a:pt x="10279" y="7814"/>
                  <a:pt x="10356" y="7811"/>
                  <a:pt x="10432" y="7811"/>
                </a:cubicBezTo>
                <a:cubicBezTo>
                  <a:pt x="10508" y="7811"/>
                  <a:pt x="10583" y="7814"/>
                  <a:pt x="10658" y="7821"/>
                </a:cubicBezTo>
                <a:cubicBezTo>
                  <a:pt x="10746" y="7826"/>
                  <a:pt x="10835" y="7830"/>
                  <a:pt x="10923" y="7830"/>
                </a:cubicBezTo>
                <a:cubicBezTo>
                  <a:pt x="11019" y="7830"/>
                  <a:pt x="11115" y="7825"/>
                  <a:pt x="11210" y="7807"/>
                </a:cubicBezTo>
                <a:cubicBezTo>
                  <a:pt x="11256" y="7797"/>
                  <a:pt x="11300" y="7784"/>
                  <a:pt x="11343" y="7768"/>
                </a:cubicBezTo>
                <a:close/>
                <a:moveTo>
                  <a:pt x="11449" y="8800"/>
                </a:moveTo>
                <a:cubicBezTo>
                  <a:pt x="11574" y="8800"/>
                  <a:pt x="11699" y="8808"/>
                  <a:pt x="11821" y="8824"/>
                </a:cubicBezTo>
                <a:cubicBezTo>
                  <a:pt x="11901" y="8834"/>
                  <a:pt x="11974" y="8858"/>
                  <a:pt x="12047" y="8884"/>
                </a:cubicBezTo>
                <a:cubicBezTo>
                  <a:pt x="12081" y="8894"/>
                  <a:pt x="12110" y="8904"/>
                  <a:pt x="12147" y="8917"/>
                </a:cubicBezTo>
                <a:cubicBezTo>
                  <a:pt x="12258" y="8945"/>
                  <a:pt x="12371" y="8959"/>
                  <a:pt x="12484" y="8959"/>
                </a:cubicBezTo>
                <a:cubicBezTo>
                  <a:pt x="12507" y="8959"/>
                  <a:pt x="12530" y="8958"/>
                  <a:pt x="12552" y="8957"/>
                </a:cubicBezTo>
                <a:lnTo>
                  <a:pt x="12635" y="8957"/>
                </a:lnTo>
                <a:cubicBezTo>
                  <a:pt x="12679" y="8957"/>
                  <a:pt x="12722" y="8961"/>
                  <a:pt x="12762" y="8967"/>
                </a:cubicBezTo>
                <a:cubicBezTo>
                  <a:pt x="12725" y="8977"/>
                  <a:pt x="12682" y="8987"/>
                  <a:pt x="12645" y="8997"/>
                </a:cubicBezTo>
                <a:lnTo>
                  <a:pt x="12606" y="9004"/>
                </a:lnTo>
                <a:lnTo>
                  <a:pt x="12506" y="9024"/>
                </a:lnTo>
                <a:cubicBezTo>
                  <a:pt x="12400" y="9050"/>
                  <a:pt x="12290" y="9070"/>
                  <a:pt x="12180" y="9087"/>
                </a:cubicBezTo>
                <a:cubicBezTo>
                  <a:pt x="12114" y="9094"/>
                  <a:pt x="12047" y="9100"/>
                  <a:pt x="11981" y="9103"/>
                </a:cubicBezTo>
                <a:cubicBezTo>
                  <a:pt x="11798" y="9117"/>
                  <a:pt x="11612" y="9133"/>
                  <a:pt x="11436" y="9190"/>
                </a:cubicBezTo>
                <a:cubicBezTo>
                  <a:pt x="11389" y="9206"/>
                  <a:pt x="11343" y="9226"/>
                  <a:pt x="11296" y="9250"/>
                </a:cubicBezTo>
                <a:lnTo>
                  <a:pt x="11283" y="9256"/>
                </a:lnTo>
                <a:cubicBezTo>
                  <a:pt x="11276" y="9240"/>
                  <a:pt x="11270" y="9226"/>
                  <a:pt x="11263" y="9213"/>
                </a:cubicBezTo>
                <a:cubicBezTo>
                  <a:pt x="11230" y="9157"/>
                  <a:pt x="11206" y="9100"/>
                  <a:pt x="11187" y="9040"/>
                </a:cubicBezTo>
                <a:cubicBezTo>
                  <a:pt x="11183" y="9020"/>
                  <a:pt x="11177" y="9000"/>
                  <a:pt x="11173" y="8981"/>
                </a:cubicBezTo>
                <a:cubicBezTo>
                  <a:pt x="11160" y="8927"/>
                  <a:pt x="11143" y="8874"/>
                  <a:pt x="11123" y="8824"/>
                </a:cubicBezTo>
                <a:cubicBezTo>
                  <a:pt x="11203" y="8808"/>
                  <a:pt x="11290" y="8801"/>
                  <a:pt x="11373" y="8801"/>
                </a:cubicBezTo>
                <a:lnTo>
                  <a:pt x="11376" y="8801"/>
                </a:lnTo>
                <a:cubicBezTo>
                  <a:pt x="11400" y="8801"/>
                  <a:pt x="11425" y="8800"/>
                  <a:pt x="11449" y="8800"/>
                </a:cubicBezTo>
                <a:close/>
                <a:moveTo>
                  <a:pt x="9379" y="8981"/>
                </a:moveTo>
                <a:cubicBezTo>
                  <a:pt x="9349" y="9014"/>
                  <a:pt x="9322" y="9044"/>
                  <a:pt x="9296" y="9080"/>
                </a:cubicBezTo>
                <a:cubicBezTo>
                  <a:pt x="9272" y="9120"/>
                  <a:pt x="9239" y="9153"/>
                  <a:pt x="9206" y="9187"/>
                </a:cubicBezTo>
                <a:cubicBezTo>
                  <a:pt x="9156" y="9220"/>
                  <a:pt x="9106" y="9246"/>
                  <a:pt x="9050" y="9263"/>
                </a:cubicBezTo>
                <a:lnTo>
                  <a:pt x="9010" y="9280"/>
                </a:lnTo>
                <a:cubicBezTo>
                  <a:pt x="8987" y="9290"/>
                  <a:pt x="8963" y="9303"/>
                  <a:pt x="8943" y="9316"/>
                </a:cubicBezTo>
                <a:lnTo>
                  <a:pt x="8913" y="9336"/>
                </a:lnTo>
                <a:cubicBezTo>
                  <a:pt x="8900" y="9329"/>
                  <a:pt x="8887" y="9323"/>
                  <a:pt x="8870" y="9316"/>
                </a:cubicBezTo>
                <a:cubicBezTo>
                  <a:pt x="8741" y="9253"/>
                  <a:pt x="8604" y="9210"/>
                  <a:pt x="8462" y="9187"/>
                </a:cubicBezTo>
                <a:lnTo>
                  <a:pt x="8458" y="9187"/>
                </a:lnTo>
                <a:lnTo>
                  <a:pt x="8475" y="9180"/>
                </a:lnTo>
                <a:lnTo>
                  <a:pt x="8555" y="9150"/>
                </a:lnTo>
                <a:cubicBezTo>
                  <a:pt x="8631" y="9117"/>
                  <a:pt x="8717" y="9084"/>
                  <a:pt x="8791" y="9050"/>
                </a:cubicBezTo>
                <a:lnTo>
                  <a:pt x="8867" y="9014"/>
                </a:lnTo>
                <a:cubicBezTo>
                  <a:pt x="8933" y="9014"/>
                  <a:pt x="9007" y="9004"/>
                  <a:pt x="9086" y="8997"/>
                </a:cubicBezTo>
                <a:cubicBezTo>
                  <a:pt x="9183" y="8984"/>
                  <a:pt x="9279" y="8981"/>
                  <a:pt x="9379" y="8981"/>
                </a:cubicBezTo>
                <a:close/>
                <a:moveTo>
                  <a:pt x="11050" y="8838"/>
                </a:moveTo>
                <a:cubicBezTo>
                  <a:pt x="11074" y="8887"/>
                  <a:pt x="11090" y="8944"/>
                  <a:pt x="11103" y="8997"/>
                </a:cubicBezTo>
                <a:cubicBezTo>
                  <a:pt x="11107" y="9020"/>
                  <a:pt x="11113" y="9040"/>
                  <a:pt x="11117" y="9060"/>
                </a:cubicBezTo>
                <a:cubicBezTo>
                  <a:pt x="11137" y="9123"/>
                  <a:pt x="11163" y="9187"/>
                  <a:pt x="11197" y="9246"/>
                </a:cubicBezTo>
                <a:lnTo>
                  <a:pt x="11216" y="9283"/>
                </a:lnTo>
                <a:cubicBezTo>
                  <a:pt x="11040" y="9296"/>
                  <a:pt x="10864" y="9319"/>
                  <a:pt x="10691" y="9339"/>
                </a:cubicBezTo>
                <a:lnTo>
                  <a:pt x="10691" y="9343"/>
                </a:lnTo>
                <a:cubicBezTo>
                  <a:pt x="10429" y="9376"/>
                  <a:pt x="10156" y="9409"/>
                  <a:pt x="9881" y="9419"/>
                </a:cubicBezTo>
                <a:cubicBezTo>
                  <a:pt x="9927" y="9393"/>
                  <a:pt x="9980" y="9369"/>
                  <a:pt x="10030" y="9343"/>
                </a:cubicBezTo>
                <a:cubicBezTo>
                  <a:pt x="10103" y="9310"/>
                  <a:pt x="10173" y="9273"/>
                  <a:pt x="10239" y="9233"/>
                </a:cubicBezTo>
                <a:cubicBezTo>
                  <a:pt x="10276" y="9210"/>
                  <a:pt x="10319" y="9177"/>
                  <a:pt x="10366" y="9140"/>
                </a:cubicBezTo>
                <a:cubicBezTo>
                  <a:pt x="10442" y="9074"/>
                  <a:pt x="10525" y="9017"/>
                  <a:pt x="10615" y="8967"/>
                </a:cubicBezTo>
                <a:cubicBezTo>
                  <a:pt x="10628" y="8964"/>
                  <a:pt x="10642" y="8961"/>
                  <a:pt x="10655" y="8957"/>
                </a:cubicBezTo>
                <a:lnTo>
                  <a:pt x="10661" y="8957"/>
                </a:lnTo>
                <a:cubicBezTo>
                  <a:pt x="10671" y="8957"/>
                  <a:pt x="10681" y="8954"/>
                  <a:pt x="10688" y="8947"/>
                </a:cubicBezTo>
                <a:cubicBezTo>
                  <a:pt x="10808" y="8904"/>
                  <a:pt x="10927" y="8868"/>
                  <a:pt x="11050" y="8838"/>
                </a:cubicBezTo>
                <a:close/>
                <a:moveTo>
                  <a:pt x="7036" y="8974"/>
                </a:moveTo>
                <a:cubicBezTo>
                  <a:pt x="6986" y="9044"/>
                  <a:pt x="6943" y="9120"/>
                  <a:pt x="6906" y="9203"/>
                </a:cubicBezTo>
                <a:cubicBezTo>
                  <a:pt x="6873" y="9283"/>
                  <a:pt x="6830" y="9356"/>
                  <a:pt x="6773" y="9426"/>
                </a:cubicBezTo>
                <a:lnTo>
                  <a:pt x="6677" y="9423"/>
                </a:lnTo>
                <a:cubicBezTo>
                  <a:pt x="6471" y="9413"/>
                  <a:pt x="6275" y="9323"/>
                  <a:pt x="6135" y="9170"/>
                </a:cubicBezTo>
                <a:lnTo>
                  <a:pt x="6135" y="9163"/>
                </a:lnTo>
                <a:lnTo>
                  <a:pt x="6145" y="9163"/>
                </a:lnTo>
                <a:cubicBezTo>
                  <a:pt x="6335" y="9127"/>
                  <a:pt x="6514" y="9064"/>
                  <a:pt x="6680" y="8974"/>
                </a:cubicBezTo>
                <a:close/>
                <a:moveTo>
                  <a:pt x="9485" y="8990"/>
                </a:moveTo>
                <a:lnTo>
                  <a:pt x="9581" y="9000"/>
                </a:lnTo>
                <a:cubicBezTo>
                  <a:pt x="9756" y="9020"/>
                  <a:pt x="9933" y="9039"/>
                  <a:pt x="10110" y="9039"/>
                </a:cubicBezTo>
                <a:cubicBezTo>
                  <a:pt x="10210" y="9039"/>
                  <a:pt x="10310" y="9033"/>
                  <a:pt x="10409" y="9017"/>
                </a:cubicBezTo>
                <a:lnTo>
                  <a:pt x="10409" y="9017"/>
                </a:lnTo>
                <a:cubicBezTo>
                  <a:pt x="10382" y="9037"/>
                  <a:pt x="10352" y="9057"/>
                  <a:pt x="10323" y="9084"/>
                </a:cubicBezTo>
                <a:cubicBezTo>
                  <a:pt x="10279" y="9117"/>
                  <a:pt x="10236" y="9150"/>
                  <a:pt x="10203" y="9173"/>
                </a:cubicBezTo>
                <a:cubicBezTo>
                  <a:pt x="10140" y="9210"/>
                  <a:pt x="10070" y="9246"/>
                  <a:pt x="10000" y="9280"/>
                </a:cubicBezTo>
                <a:cubicBezTo>
                  <a:pt x="9910" y="9319"/>
                  <a:pt x="9824" y="9366"/>
                  <a:pt x="9741" y="9423"/>
                </a:cubicBezTo>
                <a:lnTo>
                  <a:pt x="9711" y="9423"/>
                </a:lnTo>
                <a:lnTo>
                  <a:pt x="9568" y="9426"/>
                </a:lnTo>
                <a:cubicBezTo>
                  <a:pt x="9355" y="9426"/>
                  <a:pt x="9179" y="9426"/>
                  <a:pt x="8997" y="9366"/>
                </a:cubicBezTo>
                <a:cubicBezTo>
                  <a:pt x="9010" y="9359"/>
                  <a:pt x="9023" y="9353"/>
                  <a:pt x="9036" y="9346"/>
                </a:cubicBezTo>
                <a:lnTo>
                  <a:pt x="9076" y="9329"/>
                </a:lnTo>
                <a:cubicBezTo>
                  <a:pt x="9139" y="9310"/>
                  <a:pt x="9199" y="9280"/>
                  <a:pt x="9252" y="9243"/>
                </a:cubicBezTo>
                <a:cubicBezTo>
                  <a:pt x="9292" y="9206"/>
                  <a:pt x="9326" y="9167"/>
                  <a:pt x="9355" y="9123"/>
                </a:cubicBezTo>
                <a:cubicBezTo>
                  <a:pt x="9389" y="9067"/>
                  <a:pt x="9432" y="9024"/>
                  <a:pt x="9485" y="8990"/>
                </a:cubicBezTo>
                <a:close/>
                <a:moveTo>
                  <a:pt x="9784" y="7674"/>
                </a:moveTo>
                <a:cubicBezTo>
                  <a:pt x="9784" y="7678"/>
                  <a:pt x="9781" y="7684"/>
                  <a:pt x="9781" y="7688"/>
                </a:cubicBezTo>
                <a:cubicBezTo>
                  <a:pt x="9771" y="7721"/>
                  <a:pt x="9761" y="7754"/>
                  <a:pt x="9744" y="7787"/>
                </a:cubicBezTo>
                <a:cubicBezTo>
                  <a:pt x="9718" y="7824"/>
                  <a:pt x="9691" y="7857"/>
                  <a:pt x="9661" y="7891"/>
                </a:cubicBezTo>
                <a:cubicBezTo>
                  <a:pt x="9631" y="7924"/>
                  <a:pt x="9605" y="7957"/>
                  <a:pt x="9578" y="7997"/>
                </a:cubicBezTo>
                <a:cubicBezTo>
                  <a:pt x="9562" y="8003"/>
                  <a:pt x="9545" y="8013"/>
                  <a:pt x="9528" y="8020"/>
                </a:cubicBezTo>
                <a:cubicBezTo>
                  <a:pt x="9342" y="8100"/>
                  <a:pt x="9169" y="8216"/>
                  <a:pt x="9020" y="8359"/>
                </a:cubicBezTo>
                <a:cubicBezTo>
                  <a:pt x="8960" y="8416"/>
                  <a:pt x="8897" y="8469"/>
                  <a:pt x="8834" y="8522"/>
                </a:cubicBezTo>
                <a:cubicBezTo>
                  <a:pt x="8741" y="8598"/>
                  <a:pt x="8651" y="8685"/>
                  <a:pt x="8565" y="8771"/>
                </a:cubicBezTo>
                <a:cubicBezTo>
                  <a:pt x="8501" y="8831"/>
                  <a:pt x="8435" y="8887"/>
                  <a:pt x="8362" y="8941"/>
                </a:cubicBezTo>
                <a:cubicBezTo>
                  <a:pt x="8265" y="9004"/>
                  <a:pt x="8179" y="9080"/>
                  <a:pt x="8106" y="9167"/>
                </a:cubicBezTo>
                <a:cubicBezTo>
                  <a:pt x="7926" y="9170"/>
                  <a:pt x="7774" y="9236"/>
                  <a:pt x="7631" y="9296"/>
                </a:cubicBezTo>
                <a:cubicBezTo>
                  <a:pt x="7534" y="9343"/>
                  <a:pt x="7431" y="9379"/>
                  <a:pt x="7328" y="9403"/>
                </a:cubicBezTo>
                <a:cubicBezTo>
                  <a:pt x="7214" y="9422"/>
                  <a:pt x="7099" y="9433"/>
                  <a:pt x="6983" y="9433"/>
                </a:cubicBezTo>
                <a:cubicBezTo>
                  <a:pt x="6943" y="9433"/>
                  <a:pt x="6903" y="9432"/>
                  <a:pt x="6863" y="9429"/>
                </a:cubicBezTo>
                <a:cubicBezTo>
                  <a:pt x="6906" y="9369"/>
                  <a:pt x="6943" y="9303"/>
                  <a:pt x="6973" y="9236"/>
                </a:cubicBezTo>
                <a:cubicBezTo>
                  <a:pt x="7019" y="9137"/>
                  <a:pt x="7072" y="9034"/>
                  <a:pt x="7139" y="8974"/>
                </a:cubicBezTo>
                <a:lnTo>
                  <a:pt x="7225" y="8974"/>
                </a:lnTo>
                <a:cubicBezTo>
                  <a:pt x="7710" y="8957"/>
                  <a:pt x="8232" y="8771"/>
                  <a:pt x="8781" y="8422"/>
                </a:cubicBezTo>
                <a:cubicBezTo>
                  <a:pt x="8927" y="8323"/>
                  <a:pt x="9070" y="8210"/>
                  <a:pt x="9203" y="8090"/>
                </a:cubicBezTo>
                <a:cubicBezTo>
                  <a:pt x="9339" y="7964"/>
                  <a:pt x="9488" y="7851"/>
                  <a:pt x="9645" y="7748"/>
                </a:cubicBezTo>
                <a:cubicBezTo>
                  <a:pt x="9691" y="7721"/>
                  <a:pt x="9738" y="7694"/>
                  <a:pt x="9784" y="7674"/>
                </a:cubicBezTo>
                <a:close/>
                <a:moveTo>
                  <a:pt x="8129" y="9306"/>
                </a:moveTo>
                <a:cubicBezTo>
                  <a:pt x="8169" y="9306"/>
                  <a:pt x="8212" y="9306"/>
                  <a:pt x="8249" y="9310"/>
                </a:cubicBezTo>
                <a:cubicBezTo>
                  <a:pt x="8312" y="9366"/>
                  <a:pt x="8368" y="9429"/>
                  <a:pt x="8415" y="9499"/>
                </a:cubicBezTo>
                <a:cubicBezTo>
                  <a:pt x="8475" y="9575"/>
                  <a:pt x="8538" y="9648"/>
                  <a:pt x="8611" y="9715"/>
                </a:cubicBezTo>
                <a:lnTo>
                  <a:pt x="8528" y="9715"/>
                </a:lnTo>
                <a:cubicBezTo>
                  <a:pt x="8478" y="9716"/>
                  <a:pt x="8427" y="9717"/>
                  <a:pt x="8375" y="9717"/>
                </a:cubicBezTo>
                <a:cubicBezTo>
                  <a:pt x="8090" y="9717"/>
                  <a:pt x="7797" y="9686"/>
                  <a:pt x="7631" y="9449"/>
                </a:cubicBezTo>
                <a:lnTo>
                  <a:pt x="7627" y="9449"/>
                </a:lnTo>
                <a:lnTo>
                  <a:pt x="7687" y="9426"/>
                </a:lnTo>
                <a:cubicBezTo>
                  <a:pt x="7830" y="9363"/>
                  <a:pt x="7963" y="9306"/>
                  <a:pt x="8126" y="9306"/>
                </a:cubicBezTo>
                <a:close/>
                <a:moveTo>
                  <a:pt x="6070" y="0"/>
                </a:moveTo>
                <a:cubicBezTo>
                  <a:pt x="6036" y="0"/>
                  <a:pt x="6002" y="23"/>
                  <a:pt x="5999" y="68"/>
                </a:cubicBezTo>
                <a:cubicBezTo>
                  <a:pt x="5999" y="211"/>
                  <a:pt x="6006" y="357"/>
                  <a:pt x="6009" y="513"/>
                </a:cubicBezTo>
                <a:cubicBezTo>
                  <a:pt x="6026" y="888"/>
                  <a:pt x="6042" y="1267"/>
                  <a:pt x="5972" y="1596"/>
                </a:cubicBezTo>
                <a:cubicBezTo>
                  <a:pt x="5856" y="1437"/>
                  <a:pt x="5783" y="1244"/>
                  <a:pt x="5783" y="1085"/>
                </a:cubicBezTo>
                <a:cubicBezTo>
                  <a:pt x="5783" y="1015"/>
                  <a:pt x="5786" y="948"/>
                  <a:pt x="5790" y="882"/>
                </a:cubicBezTo>
                <a:cubicBezTo>
                  <a:pt x="5790" y="825"/>
                  <a:pt x="5793" y="772"/>
                  <a:pt x="5793" y="716"/>
                </a:cubicBezTo>
                <a:cubicBezTo>
                  <a:pt x="5793" y="663"/>
                  <a:pt x="5793" y="603"/>
                  <a:pt x="5793" y="546"/>
                </a:cubicBezTo>
                <a:lnTo>
                  <a:pt x="5793" y="463"/>
                </a:lnTo>
                <a:cubicBezTo>
                  <a:pt x="5793" y="447"/>
                  <a:pt x="5793" y="423"/>
                  <a:pt x="5790" y="397"/>
                </a:cubicBezTo>
                <a:cubicBezTo>
                  <a:pt x="5786" y="330"/>
                  <a:pt x="5776" y="211"/>
                  <a:pt x="5803" y="177"/>
                </a:cubicBezTo>
                <a:cubicBezTo>
                  <a:pt x="5825" y="153"/>
                  <a:pt x="5802" y="121"/>
                  <a:pt x="5776" y="121"/>
                </a:cubicBezTo>
                <a:cubicBezTo>
                  <a:pt x="5767" y="121"/>
                  <a:pt x="5758" y="125"/>
                  <a:pt x="5750" y="134"/>
                </a:cubicBezTo>
                <a:cubicBezTo>
                  <a:pt x="5707" y="184"/>
                  <a:pt x="5710" y="284"/>
                  <a:pt x="5720" y="400"/>
                </a:cubicBezTo>
                <a:cubicBezTo>
                  <a:pt x="5720" y="427"/>
                  <a:pt x="5723" y="447"/>
                  <a:pt x="5723" y="463"/>
                </a:cubicBezTo>
                <a:lnTo>
                  <a:pt x="5723" y="546"/>
                </a:lnTo>
                <a:lnTo>
                  <a:pt x="5723" y="712"/>
                </a:lnTo>
                <a:cubicBezTo>
                  <a:pt x="5723" y="769"/>
                  <a:pt x="5720" y="822"/>
                  <a:pt x="5717" y="875"/>
                </a:cubicBezTo>
                <a:cubicBezTo>
                  <a:pt x="5717" y="945"/>
                  <a:pt x="5713" y="1011"/>
                  <a:pt x="5713" y="1081"/>
                </a:cubicBezTo>
                <a:cubicBezTo>
                  <a:pt x="5713" y="1274"/>
                  <a:pt x="5806" y="1503"/>
                  <a:pt x="5952" y="1683"/>
                </a:cubicBezTo>
                <a:cubicBezTo>
                  <a:pt x="5936" y="1749"/>
                  <a:pt x="5913" y="1816"/>
                  <a:pt x="5886" y="1879"/>
                </a:cubicBezTo>
                <a:cubicBezTo>
                  <a:pt x="5826" y="2005"/>
                  <a:pt x="5756" y="2125"/>
                  <a:pt x="5677" y="2241"/>
                </a:cubicBezTo>
                <a:cubicBezTo>
                  <a:pt x="5643" y="2291"/>
                  <a:pt x="5610" y="2341"/>
                  <a:pt x="5580" y="2391"/>
                </a:cubicBezTo>
                <a:cubicBezTo>
                  <a:pt x="5574" y="2357"/>
                  <a:pt x="5567" y="2324"/>
                  <a:pt x="5560" y="2288"/>
                </a:cubicBezTo>
                <a:cubicBezTo>
                  <a:pt x="5547" y="2224"/>
                  <a:pt x="5537" y="2165"/>
                  <a:pt x="5524" y="2111"/>
                </a:cubicBezTo>
                <a:cubicBezTo>
                  <a:pt x="5520" y="2085"/>
                  <a:pt x="5514" y="2062"/>
                  <a:pt x="5507" y="2038"/>
                </a:cubicBezTo>
                <a:cubicBezTo>
                  <a:pt x="5491" y="1995"/>
                  <a:pt x="5484" y="1945"/>
                  <a:pt x="5484" y="1899"/>
                </a:cubicBezTo>
                <a:cubicBezTo>
                  <a:pt x="5484" y="1819"/>
                  <a:pt x="5491" y="1736"/>
                  <a:pt x="5497" y="1656"/>
                </a:cubicBezTo>
                <a:cubicBezTo>
                  <a:pt x="5540" y="1181"/>
                  <a:pt x="5564" y="672"/>
                  <a:pt x="5564" y="144"/>
                </a:cubicBezTo>
                <a:cubicBezTo>
                  <a:pt x="5567" y="118"/>
                  <a:pt x="5548" y="104"/>
                  <a:pt x="5528" y="104"/>
                </a:cubicBezTo>
                <a:cubicBezTo>
                  <a:pt x="5509" y="104"/>
                  <a:pt x="5489" y="118"/>
                  <a:pt x="5491" y="144"/>
                </a:cubicBezTo>
                <a:cubicBezTo>
                  <a:pt x="5491" y="669"/>
                  <a:pt x="5471" y="1174"/>
                  <a:pt x="5427" y="1646"/>
                </a:cubicBezTo>
                <a:cubicBezTo>
                  <a:pt x="5421" y="1729"/>
                  <a:pt x="5411" y="1812"/>
                  <a:pt x="5411" y="1899"/>
                </a:cubicBezTo>
                <a:cubicBezTo>
                  <a:pt x="5414" y="1952"/>
                  <a:pt x="5421" y="2005"/>
                  <a:pt x="5437" y="2058"/>
                </a:cubicBezTo>
                <a:cubicBezTo>
                  <a:pt x="5444" y="2078"/>
                  <a:pt x="5451" y="2101"/>
                  <a:pt x="5454" y="2128"/>
                </a:cubicBezTo>
                <a:cubicBezTo>
                  <a:pt x="5464" y="2178"/>
                  <a:pt x="5477" y="2241"/>
                  <a:pt x="5491" y="2301"/>
                </a:cubicBezTo>
                <a:cubicBezTo>
                  <a:pt x="5501" y="2364"/>
                  <a:pt x="5514" y="2427"/>
                  <a:pt x="5527" y="2484"/>
                </a:cubicBezTo>
                <a:cubicBezTo>
                  <a:pt x="5464" y="2593"/>
                  <a:pt x="5421" y="2706"/>
                  <a:pt x="5394" y="2829"/>
                </a:cubicBezTo>
                <a:cubicBezTo>
                  <a:pt x="5381" y="2922"/>
                  <a:pt x="5368" y="3015"/>
                  <a:pt x="5364" y="3108"/>
                </a:cubicBezTo>
                <a:cubicBezTo>
                  <a:pt x="5348" y="3301"/>
                  <a:pt x="5331" y="3481"/>
                  <a:pt x="5218" y="3653"/>
                </a:cubicBezTo>
                <a:cubicBezTo>
                  <a:pt x="5195" y="3677"/>
                  <a:pt x="5172" y="3700"/>
                  <a:pt x="5148" y="3723"/>
                </a:cubicBezTo>
                <a:cubicBezTo>
                  <a:pt x="5145" y="3663"/>
                  <a:pt x="5135" y="3607"/>
                  <a:pt x="5125" y="3547"/>
                </a:cubicBezTo>
                <a:cubicBezTo>
                  <a:pt x="5122" y="3530"/>
                  <a:pt x="5122" y="3511"/>
                  <a:pt x="5118" y="3497"/>
                </a:cubicBezTo>
                <a:cubicBezTo>
                  <a:pt x="5112" y="3431"/>
                  <a:pt x="5095" y="3368"/>
                  <a:pt x="5069" y="3311"/>
                </a:cubicBezTo>
                <a:lnTo>
                  <a:pt x="5072" y="3308"/>
                </a:lnTo>
                <a:cubicBezTo>
                  <a:pt x="5078" y="3285"/>
                  <a:pt x="5085" y="3265"/>
                  <a:pt x="5085" y="3241"/>
                </a:cubicBezTo>
                <a:cubicBezTo>
                  <a:pt x="5088" y="3221"/>
                  <a:pt x="5095" y="3201"/>
                  <a:pt x="5102" y="3182"/>
                </a:cubicBezTo>
                <a:cubicBezTo>
                  <a:pt x="5112" y="3152"/>
                  <a:pt x="5128" y="3125"/>
                  <a:pt x="5148" y="3102"/>
                </a:cubicBezTo>
                <a:cubicBezTo>
                  <a:pt x="5172" y="3075"/>
                  <a:pt x="5188" y="3049"/>
                  <a:pt x="5201" y="3019"/>
                </a:cubicBezTo>
                <a:cubicBezTo>
                  <a:pt x="5248" y="2932"/>
                  <a:pt x="5278" y="2839"/>
                  <a:pt x="5298" y="2746"/>
                </a:cubicBezTo>
                <a:cubicBezTo>
                  <a:pt x="5314" y="2583"/>
                  <a:pt x="5318" y="2417"/>
                  <a:pt x="5308" y="2254"/>
                </a:cubicBezTo>
                <a:cubicBezTo>
                  <a:pt x="5308" y="2188"/>
                  <a:pt x="5304" y="2121"/>
                  <a:pt x="5304" y="2055"/>
                </a:cubicBezTo>
                <a:cubicBezTo>
                  <a:pt x="5304" y="1743"/>
                  <a:pt x="5324" y="1430"/>
                  <a:pt x="5348" y="1124"/>
                </a:cubicBezTo>
                <a:cubicBezTo>
                  <a:pt x="5368" y="822"/>
                  <a:pt x="5388" y="503"/>
                  <a:pt x="5388" y="191"/>
                </a:cubicBezTo>
                <a:cubicBezTo>
                  <a:pt x="5391" y="164"/>
                  <a:pt x="5372" y="151"/>
                  <a:pt x="5353" y="151"/>
                </a:cubicBezTo>
                <a:cubicBezTo>
                  <a:pt x="5334" y="151"/>
                  <a:pt x="5314" y="164"/>
                  <a:pt x="5318" y="191"/>
                </a:cubicBezTo>
                <a:cubicBezTo>
                  <a:pt x="5318" y="503"/>
                  <a:pt x="5298" y="819"/>
                  <a:pt x="5275" y="1121"/>
                </a:cubicBezTo>
                <a:cubicBezTo>
                  <a:pt x="5255" y="1427"/>
                  <a:pt x="5235" y="1743"/>
                  <a:pt x="5235" y="2055"/>
                </a:cubicBezTo>
                <a:cubicBezTo>
                  <a:pt x="5235" y="2121"/>
                  <a:pt x="5235" y="2188"/>
                  <a:pt x="5238" y="2258"/>
                </a:cubicBezTo>
                <a:cubicBezTo>
                  <a:pt x="5245" y="2411"/>
                  <a:pt x="5238" y="2563"/>
                  <a:pt x="5221" y="2716"/>
                </a:cubicBezTo>
                <a:cubicBezTo>
                  <a:pt x="5201" y="2803"/>
                  <a:pt x="5172" y="2889"/>
                  <a:pt x="5132" y="2969"/>
                </a:cubicBezTo>
                <a:cubicBezTo>
                  <a:pt x="5118" y="2995"/>
                  <a:pt x="5105" y="3019"/>
                  <a:pt x="5085" y="3042"/>
                </a:cubicBezTo>
                <a:cubicBezTo>
                  <a:pt x="5062" y="3069"/>
                  <a:pt x="5042" y="3102"/>
                  <a:pt x="5029" y="3138"/>
                </a:cubicBezTo>
                <a:cubicBezTo>
                  <a:pt x="5019" y="3162"/>
                  <a:pt x="5012" y="3185"/>
                  <a:pt x="5012" y="3211"/>
                </a:cubicBezTo>
                <a:cubicBezTo>
                  <a:pt x="4919" y="3092"/>
                  <a:pt x="4819" y="2932"/>
                  <a:pt x="4809" y="2746"/>
                </a:cubicBezTo>
                <a:cubicBezTo>
                  <a:pt x="4803" y="2593"/>
                  <a:pt x="4839" y="2460"/>
                  <a:pt x="4879" y="2324"/>
                </a:cubicBezTo>
                <a:cubicBezTo>
                  <a:pt x="4919" y="2201"/>
                  <a:pt x="4942" y="2072"/>
                  <a:pt x="4952" y="1945"/>
                </a:cubicBezTo>
                <a:lnTo>
                  <a:pt x="4952" y="1826"/>
                </a:lnTo>
                <a:cubicBezTo>
                  <a:pt x="4946" y="1739"/>
                  <a:pt x="4952" y="1653"/>
                  <a:pt x="4975" y="1570"/>
                </a:cubicBezTo>
                <a:cubicBezTo>
                  <a:pt x="4989" y="1527"/>
                  <a:pt x="5009" y="1487"/>
                  <a:pt x="5029" y="1440"/>
                </a:cubicBezTo>
                <a:cubicBezTo>
                  <a:pt x="5078" y="1330"/>
                  <a:pt x="5128" y="1217"/>
                  <a:pt x="5122" y="1105"/>
                </a:cubicBezTo>
                <a:cubicBezTo>
                  <a:pt x="5118" y="1084"/>
                  <a:pt x="5102" y="1074"/>
                  <a:pt x="5086" y="1074"/>
                </a:cubicBezTo>
                <a:cubicBezTo>
                  <a:pt x="5069" y="1074"/>
                  <a:pt x="5052" y="1085"/>
                  <a:pt x="5052" y="1108"/>
                </a:cubicBezTo>
                <a:cubicBezTo>
                  <a:pt x="5059" y="1204"/>
                  <a:pt x="5009" y="1311"/>
                  <a:pt x="4965" y="1410"/>
                </a:cubicBezTo>
                <a:cubicBezTo>
                  <a:pt x="4946" y="1453"/>
                  <a:pt x="4922" y="1500"/>
                  <a:pt x="4909" y="1546"/>
                </a:cubicBezTo>
                <a:cubicBezTo>
                  <a:pt x="4882" y="1636"/>
                  <a:pt x="4872" y="1733"/>
                  <a:pt x="4882" y="1829"/>
                </a:cubicBezTo>
                <a:cubicBezTo>
                  <a:pt x="4882" y="1866"/>
                  <a:pt x="4882" y="1905"/>
                  <a:pt x="4882" y="1942"/>
                </a:cubicBezTo>
                <a:cubicBezTo>
                  <a:pt x="4872" y="2065"/>
                  <a:pt x="4849" y="2185"/>
                  <a:pt x="4809" y="2304"/>
                </a:cubicBezTo>
                <a:cubicBezTo>
                  <a:pt x="4763" y="2447"/>
                  <a:pt x="4740" y="2597"/>
                  <a:pt x="4740" y="2749"/>
                </a:cubicBezTo>
                <a:cubicBezTo>
                  <a:pt x="4749" y="2966"/>
                  <a:pt x="4866" y="3142"/>
                  <a:pt x="4969" y="3275"/>
                </a:cubicBezTo>
                <a:cubicBezTo>
                  <a:pt x="5022" y="3341"/>
                  <a:pt x="5029" y="3394"/>
                  <a:pt x="5042" y="3487"/>
                </a:cubicBezTo>
                <a:cubicBezTo>
                  <a:pt x="5045" y="3504"/>
                  <a:pt x="5049" y="3520"/>
                  <a:pt x="5052" y="3540"/>
                </a:cubicBezTo>
                <a:cubicBezTo>
                  <a:pt x="5069" y="3620"/>
                  <a:pt x="5072" y="3700"/>
                  <a:pt x="5069" y="3780"/>
                </a:cubicBezTo>
                <a:cubicBezTo>
                  <a:pt x="5069" y="3780"/>
                  <a:pt x="5069" y="3780"/>
                  <a:pt x="5069" y="3783"/>
                </a:cubicBezTo>
                <a:cubicBezTo>
                  <a:pt x="5019" y="3836"/>
                  <a:pt x="4972" y="3896"/>
                  <a:pt x="4929" y="3956"/>
                </a:cubicBezTo>
                <a:cubicBezTo>
                  <a:pt x="4799" y="4139"/>
                  <a:pt x="4703" y="4338"/>
                  <a:pt x="4646" y="4551"/>
                </a:cubicBezTo>
                <a:cubicBezTo>
                  <a:pt x="4620" y="4438"/>
                  <a:pt x="4613" y="4318"/>
                  <a:pt x="4633" y="4202"/>
                </a:cubicBezTo>
                <a:cubicBezTo>
                  <a:pt x="4653" y="4122"/>
                  <a:pt x="4680" y="4042"/>
                  <a:pt x="4716" y="3969"/>
                </a:cubicBezTo>
                <a:cubicBezTo>
                  <a:pt x="4769" y="3849"/>
                  <a:pt x="4823" y="3727"/>
                  <a:pt x="4819" y="3587"/>
                </a:cubicBezTo>
                <a:cubicBezTo>
                  <a:pt x="4819" y="3569"/>
                  <a:pt x="4805" y="3553"/>
                  <a:pt x="4788" y="3553"/>
                </a:cubicBezTo>
                <a:cubicBezTo>
                  <a:pt x="4786" y="3553"/>
                  <a:pt x="4784" y="3553"/>
                  <a:pt x="4783" y="3554"/>
                </a:cubicBezTo>
                <a:cubicBezTo>
                  <a:pt x="4763" y="3554"/>
                  <a:pt x="4746" y="3570"/>
                  <a:pt x="4746" y="3590"/>
                </a:cubicBezTo>
                <a:cubicBezTo>
                  <a:pt x="4749" y="3713"/>
                  <a:pt x="4703" y="3823"/>
                  <a:pt x="4653" y="3939"/>
                </a:cubicBezTo>
                <a:cubicBezTo>
                  <a:pt x="4613" y="4019"/>
                  <a:pt x="4583" y="4102"/>
                  <a:pt x="4563" y="4188"/>
                </a:cubicBezTo>
                <a:cubicBezTo>
                  <a:pt x="4527" y="4355"/>
                  <a:pt x="4563" y="4537"/>
                  <a:pt x="4603" y="4710"/>
                </a:cubicBezTo>
                <a:cubicBezTo>
                  <a:pt x="4603" y="4710"/>
                  <a:pt x="4603" y="4710"/>
                  <a:pt x="4603" y="4714"/>
                </a:cubicBezTo>
                <a:cubicBezTo>
                  <a:pt x="4560" y="4946"/>
                  <a:pt x="4557" y="5185"/>
                  <a:pt x="4593" y="5418"/>
                </a:cubicBezTo>
                <a:cubicBezTo>
                  <a:pt x="4533" y="5388"/>
                  <a:pt x="4480" y="5348"/>
                  <a:pt x="4437" y="5302"/>
                </a:cubicBezTo>
                <a:lnTo>
                  <a:pt x="4397" y="5268"/>
                </a:lnTo>
                <a:cubicBezTo>
                  <a:pt x="4304" y="5185"/>
                  <a:pt x="4228" y="4969"/>
                  <a:pt x="4204" y="4810"/>
                </a:cubicBezTo>
                <a:cubicBezTo>
                  <a:pt x="4195" y="4730"/>
                  <a:pt x="4191" y="4650"/>
                  <a:pt x="4195" y="4567"/>
                </a:cubicBezTo>
                <a:lnTo>
                  <a:pt x="4195" y="4521"/>
                </a:lnTo>
                <a:cubicBezTo>
                  <a:pt x="4195" y="4411"/>
                  <a:pt x="4201" y="4301"/>
                  <a:pt x="4218" y="4195"/>
                </a:cubicBezTo>
                <a:cubicBezTo>
                  <a:pt x="4344" y="4072"/>
                  <a:pt x="4450" y="3886"/>
                  <a:pt x="4537" y="3630"/>
                </a:cubicBezTo>
                <a:cubicBezTo>
                  <a:pt x="4610" y="3417"/>
                  <a:pt x="4607" y="3215"/>
                  <a:pt x="4603" y="2999"/>
                </a:cubicBezTo>
                <a:lnTo>
                  <a:pt x="4603" y="2853"/>
                </a:lnTo>
                <a:cubicBezTo>
                  <a:pt x="4603" y="2829"/>
                  <a:pt x="4585" y="2818"/>
                  <a:pt x="4567" y="2818"/>
                </a:cubicBezTo>
                <a:cubicBezTo>
                  <a:pt x="4548" y="2818"/>
                  <a:pt x="4530" y="2829"/>
                  <a:pt x="4530" y="2853"/>
                </a:cubicBezTo>
                <a:cubicBezTo>
                  <a:pt x="4530" y="2902"/>
                  <a:pt x="4530" y="2952"/>
                  <a:pt x="4533" y="3002"/>
                </a:cubicBezTo>
                <a:cubicBezTo>
                  <a:pt x="4537" y="3208"/>
                  <a:pt x="4540" y="3407"/>
                  <a:pt x="4470" y="3607"/>
                </a:cubicBezTo>
                <a:cubicBezTo>
                  <a:pt x="4420" y="3773"/>
                  <a:pt x="4344" y="3926"/>
                  <a:pt x="4241" y="4065"/>
                </a:cubicBezTo>
                <a:cubicBezTo>
                  <a:pt x="4248" y="4026"/>
                  <a:pt x="4254" y="3986"/>
                  <a:pt x="4264" y="3946"/>
                </a:cubicBezTo>
                <a:cubicBezTo>
                  <a:pt x="4321" y="3660"/>
                  <a:pt x="4308" y="3364"/>
                  <a:pt x="4294" y="3078"/>
                </a:cubicBezTo>
                <a:cubicBezTo>
                  <a:pt x="4294" y="3002"/>
                  <a:pt x="4291" y="2929"/>
                  <a:pt x="4288" y="2853"/>
                </a:cubicBezTo>
                <a:cubicBezTo>
                  <a:pt x="4291" y="2849"/>
                  <a:pt x="4291" y="2849"/>
                  <a:pt x="4294" y="2846"/>
                </a:cubicBezTo>
                <a:cubicBezTo>
                  <a:pt x="4354" y="2746"/>
                  <a:pt x="4397" y="2637"/>
                  <a:pt x="4424" y="2524"/>
                </a:cubicBezTo>
                <a:cubicBezTo>
                  <a:pt x="4440" y="2467"/>
                  <a:pt x="4457" y="2414"/>
                  <a:pt x="4474" y="2364"/>
                </a:cubicBezTo>
                <a:cubicBezTo>
                  <a:pt x="4497" y="2301"/>
                  <a:pt x="4524" y="2238"/>
                  <a:pt x="4550" y="2171"/>
                </a:cubicBezTo>
                <a:cubicBezTo>
                  <a:pt x="4613" y="2035"/>
                  <a:pt x="4663" y="1892"/>
                  <a:pt x="4703" y="1746"/>
                </a:cubicBezTo>
                <a:lnTo>
                  <a:pt x="4713" y="1706"/>
                </a:lnTo>
                <a:cubicBezTo>
                  <a:pt x="4733" y="1590"/>
                  <a:pt x="4769" y="1477"/>
                  <a:pt x="4823" y="1374"/>
                </a:cubicBezTo>
                <a:cubicBezTo>
                  <a:pt x="4879" y="1271"/>
                  <a:pt x="4926" y="1181"/>
                  <a:pt x="4972" y="1081"/>
                </a:cubicBezTo>
                <a:cubicBezTo>
                  <a:pt x="5055" y="908"/>
                  <a:pt x="5082" y="579"/>
                  <a:pt x="5029" y="393"/>
                </a:cubicBezTo>
                <a:cubicBezTo>
                  <a:pt x="5023" y="380"/>
                  <a:pt x="5009" y="368"/>
                  <a:pt x="4995" y="368"/>
                </a:cubicBezTo>
                <a:cubicBezTo>
                  <a:pt x="4992" y="368"/>
                  <a:pt x="4988" y="369"/>
                  <a:pt x="4985" y="370"/>
                </a:cubicBezTo>
                <a:cubicBezTo>
                  <a:pt x="4965" y="377"/>
                  <a:pt x="4956" y="397"/>
                  <a:pt x="4959" y="413"/>
                </a:cubicBezTo>
                <a:cubicBezTo>
                  <a:pt x="5009" y="583"/>
                  <a:pt x="4985" y="892"/>
                  <a:pt x="4909" y="1051"/>
                </a:cubicBezTo>
                <a:cubicBezTo>
                  <a:pt x="4862" y="1144"/>
                  <a:pt x="4816" y="1234"/>
                  <a:pt x="4759" y="1337"/>
                </a:cubicBezTo>
                <a:cubicBezTo>
                  <a:pt x="4706" y="1447"/>
                  <a:pt x="4666" y="1566"/>
                  <a:pt x="4643" y="1686"/>
                </a:cubicBezTo>
                <a:lnTo>
                  <a:pt x="4633" y="1729"/>
                </a:lnTo>
                <a:cubicBezTo>
                  <a:pt x="4597" y="1869"/>
                  <a:pt x="4547" y="2008"/>
                  <a:pt x="4487" y="2145"/>
                </a:cubicBezTo>
                <a:cubicBezTo>
                  <a:pt x="4460" y="2208"/>
                  <a:pt x="4430" y="2271"/>
                  <a:pt x="4407" y="2337"/>
                </a:cubicBezTo>
                <a:cubicBezTo>
                  <a:pt x="4387" y="2391"/>
                  <a:pt x="4371" y="2447"/>
                  <a:pt x="4357" y="2500"/>
                </a:cubicBezTo>
                <a:cubicBezTo>
                  <a:pt x="4337" y="2573"/>
                  <a:pt x="4314" y="2640"/>
                  <a:pt x="4284" y="2710"/>
                </a:cubicBezTo>
                <a:cubicBezTo>
                  <a:pt x="4284" y="2391"/>
                  <a:pt x="4284" y="2058"/>
                  <a:pt x="4387" y="1719"/>
                </a:cubicBezTo>
                <a:cubicBezTo>
                  <a:pt x="4424" y="1596"/>
                  <a:pt x="4440" y="1467"/>
                  <a:pt x="4437" y="1337"/>
                </a:cubicBezTo>
                <a:cubicBezTo>
                  <a:pt x="4447" y="1334"/>
                  <a:pt x="4457" y="1327"/>
                  <a:pt x="4464" y="1321"/>
                </a:cubicBezTo>
                <a:cubicBezTo>
                  <a:pt x="4504" y="1257"/>
                  <a:pt x="4543" y="1198"/>
                  <a:pt x="4590" y="1138"/>
                </a:cubicBezTo>
                <a:cubicBezTo>
                  <a:pt x="4623" y="1095"/>
                  <a:pt x="4656" y="1048"/>
                  <a:pt x="4690" y="1001"/>
                </a:cubicBezTo>
                <a:cubicBezTo>
                  <a:pt x="4789" y="849"/>
                  <a:pt x="4789" y="663"/>
                  <a:pt x="4789" y="486"/>
                </a:cubicBezTo>
                <a:lnTo>
                  <a:pt x="4789" y="473"/>
                </a:lnTo>
                <a:cubicBezTo>
                  <a:pt x="4789" y="450"/>
                  <a:pt x="4771" y="438"/>
                  <a:pt x="4753" y="438"/>
                </a:cubicBezTo>
                <a:cubicBezTo>
                  <a:pt x="4735" y="438"/>
                  <a:pt x="4716" y="450"/>
                  <a:pt x="4716" y="473"/>
                </a:cubicBezTo>
                <a:lnTo>
                  <a:pt x="4716" y="486"/>
                </a:lnTo>
                <a:cubicBezTo>
                  <a:pt x="4716" y="653"/>
                  <a:pt x="4716" y="825"/>
                  <a:pt x="4630" y="962"/>
                </a:cubicBezTo>
                <a:cubicBezTo>
                  <a:pt x="4600" y="1008"/>
                  <a:pt x="4567" y="1051"/>
                  <a:pt x="4533" y="1098"/>
                </a:cubicBezTo>
                <a:cubicBezTo>
                  <a:pt x="4497" y="1141"/>
                  <a:pt x="4467" y="1184"/>
                  <a:pt x="4434" y="1234"/>
                </a:cubicBezTo>
                <a:cubicBezTo>
                  <a:pt x="4434" y="1151"/>
                  <a:pt x="4427" y="1068"/>
                  <a:pt x="4420" y="985"/>
                </a:cubicBezTo>
                <a:cubicBezTo>
                  <a:pt x="4414" y="875"/>
                  <a:pt x="4407" y="776"/>
                  <a:pt x="4407" y="676"/>
                </a:cubicBezTo>
                <a:lnTo>
                  <a:pt x="4407" y="466"/>
                </a:lnTo>
                <a:cubicBezTo>
                  <a:pt x="4407" y="443"/>
                  <a:pt x="4390" y="432"/>
                  <a:pt x="4372" y="432"/>
                </a:cubicBezTo>
                <a:cubicBezTo>
                  <a:pt x="4355" y="432"/>
                  <a:pt x="4337" y="443"/>
                  <a:pt x="4337" y="466"/>
                </a:cubicBezTo>
                <a:lnTo>
                  <a:pt x="4337" y="682"/>
                </a:lnTo>
                <a:cubicBezTo>
                  <a:pt x="4337" y="782"/>
                  <a:pt x="4344" y="882"/>
                  <a:pt x="4351" y="992"/>
                </a:cubicBezTo>
                <a:cubicBezTo>
                  <a:pt x="4367" y="1234"/>
                  <a:pt x="4384" y="1487"/>
                  <a:pt x="4317" y="1703"/>
                </a:cubicBezTo>
                <a:cubicBezTo>
                  <a:pt x="4278" y="1836"/>
                  <a:pt x="4251" y="1969"/>
                  <a:pt x="4234" y="2105"/>
                </a:cubicBezTo>
                <a:cubicBezTo>
                  <a:pt x="4208" y="2038"/>
                  <a:pt x="4178" y="1965"/>
                  <a:pt x="4148" y="1895"/>
                </a:cubicBezTo>
                <a:cubicBezTo>
                  <a:pt x="4118" y="1826"/>
                  <a:pt x="4091" y="1756"/>
                  <a:pt x="4068" y="1706"/>
                </a:cubicBezTo>
                <a:cubicBezTo>
                  <a:pt x="4052" y="1659"/>
                  <a:pt x="4035" y="1616"/>
                  <a:pt x="4018" y="1573"/>
                </a:cubicBezTo>
                <a:cubicBezTo>
                  <a:pt x="3992" y="1497"/>
                  <a:pt x="3962" y="1420"/>
                  <a:pt x="3925" y="1347"/>
                </a:cubicBezTo>
                <a:cubicBezTo>
                  <a:pt x="3955" y="1294"/>
                  <a:pt x="3988" y="1241"/>
                  <a:pt x="4028" y="1191"/>
                </a:cubicBezTo>
                <a:cubicBezTo>
                  <a:pt x="4088" y="1108"/>
                  <a:pt x="4155" y="1025"/>
                  <a:pt x="4171" y="918"/>
                </a:cubicBezTo>
                <a:cubicBezTo>
                  <a:pt x="4191" y="785"/>
                  <a:pt x="4185" y="566"/>
                  <a:pt x="4145" y="447"/>
                </a:cubicBezTo>
                <a:cubicBezTo>
                  <a:pt x="4138" y="431"/>
                  <a:pt x="4126" y="425"/>
                  <a:pt x="4114" y="425"/>
                </a:cubicBezTo>
                <a:cubicBezTo>
                  <a:pt x="4093" y="425"/>
                  <a:pt x="4072" y="443"/>
                  <a:pt x="4078" y="470"/>
                </a:cubicBezTo>
                <a:cubicBezTo>
                  <a:pt x="4115" y="576"/>
                  <a:pt x="4121" y="785"/>
                  <a:pt x="4101" y="908"/>
                </a:cubicBezTo>
                <a:cubicBezTo>
                  <a:pt x="4085" y="995"/>
                  <a:pt x="4028" y="1071"/>
                  <a:pt x="3969" y="1151"/>
                </a:cubicBezTo>
                <a:cubicBezTo>
                  <a:pt x="3939" y="1191"/>
                  <a:pt x="3912" y="1231"/>
                  <a:pt x="3885" y="1274"/>
                </a:cubicBezTo>
                <a:cubicBezTo>
                  <a:pt x="3862" y="1237"/>
                  <a:pt x="3839" y="1198"/>
                  <a:pt x="3816" y="1158"/>
                </a:cubicBezTo>
                <a:cubicBezTo>
                  <a:pt x="3782" y="1105"/>
                  <a:pt x="3749" y="1048"/>
                  <a:pt x="3716" y="995"/>
                </a:cubicBezTo>
                <a:cubicBezTo>
                  <a:pt x="3723" y="988"/>
                  <a:pt x="3726" y="985"/>
                  <a:pt x="3729" y="982"/>
                </a:cubicBezTo>
                <a:cubicBezTo>
                  <a:pt x="3822" y="766"/>
                  <a:pt x="3822" y="553"/>
                  <a:pt x="3822" y="324"/>
                </a:cubicBezTo>
                <a:lnTo>
                  <a:pt x="3822" y="280"/>
                </a:lnTo>
                <a:cubicBezTo>
                  <a:pt x="3822" y="255"/>
                  <a:pt x="3804" y="243"/>
                  <a:pt x="3786" y="243"/>
                </a:cubicBezTo>
                <a:cubicBezTo>
                  <a:pt x="3767" y="243"/>
                  <a:pt x="3749" y="255"/>
                  <a:pt x="3749" y="280"/>
                </a:cubicBezTo>
                <a:lnTo>
                  <a:pt x="3749" y="324"/>
                </a:lnTo>
                <a:cubicBezTo>
                  <a:pt x="3749" y="543"/>
                  <a:pt x="3749" y="729"/>
                  <a:pt x="3676" y="918"/>
                </a:cubicBezTo>
                <a:cubicBezTo>
                  <a:pt x="3580" y="746"/>
                  <a:pt x="3500" y="566"/>
                  <a:pt x="3483" y="390"/>
                </a:cubicBezTo>
                <a:cubicBezTo>
                  <a:pt x="3480" y="368"/>
                  <a:pt x="3464" y="358"/>
                  <a:pt x="3448" y="358"/>
                </a:cubicBezTo>
                <a:cubicBezTo>
                  <a:pt x="3430" y="358"/>
                  <a:pt x="3412" y="372"/>
                  <a:pt x="3414" y="397"/>
                </a:cubicBezTo>
                <a:cubicBezTo>
                  <a:pt x="3437" y="669"/>
                  <a:pt x="3603" y="948"/>
                  <a:pt x="3753" y="1194"/>
                </a:cubicBezTo>
                <a:cubicBezTo>
                  <a:pt x="3779" y="1237"/>
                  <a:pt x="3809" y="1284"/>
                  <a:pt x="3832" y="1327"/>
                </a:cubicBezTo>
                <a:cubicBezTo>
                  <a:pt x="3879" y="1414"/>
                  <a:pt x="3919" y="1503"/>
                  <a:pt x="3952" y="1600"/>
                </a:cubicBezTo>
                <a:cubicBezTo>
                  <a:pt x="3969" y="1643"/>
                  <a:pt x="3985" y="1686"/>
                  <a:pt x="4002" y="1733"/>
                </a:cubicBezTo>
                <a:cubicBezTo>
                  <a:pt x="4022" y="1779"/>
                  <a:pt x="4052" y="1852"/>
                  <a:pt x="4082" y="1922"/>
                </a:cubicBezTo>
                <a:cubicBezTo>
                  <a:pt x="4131" y="2045"/>
                  <a:pt x="4188" y="2178"/>
                  <a:pt x="4221" y="2261"/>
                </a:cubicBezTo>
                <a:cubicBezTo>
                  <a:pt x="4211" y="2414"/>
                  <a:pt x="4211" y="2567"/>
                  <a:pt x="4211" y="2720"/>
                </a:cubicBezTo>
                <a:cubicBezTo>
                  <a:pt x="4211" y="2839"/>
                  <a:pt x="4218" y="2966"/>
                  <a:pt x="4221" y="3085"/>
                </a:cubicBezTo>
                <a:cubicBezTo>
                  <a:pt x="4234" y="3368"/>
                  <a:pt x="4244" y="3660"/>
                  <a:pt x="4191" y="3933"/>
                </a:cubicBezTo>
                <a:cubicBezTo>
                  <a:pt x="4145" y="4129"/>
                  <a:pt x="4121" y="4325"/>
                  <a:pt x="4121" y="4524"/>
                </a:cubicBezTo>
                <a:lnTo>
                  <a:pt x="4121" y="4571"/>
                </a:lnTo>
                <a:cubicBezTo>
                  <a:pt x="4118" y="4657"/>
                  <a:pt x="4121" y="4740"/>
                  <a:pt x="4131" y="4827"/>
                </a:cubicBezTo>
                <a:cubicBezTo>
                  <a:pt x="4151" y="4956"/>
                  <a:pt x="4214" y="5172"/>
                  <a:pt x="4314" y="5292"/>
                </a:cubicBezTo>
                <a:cubicBezTo>
                  <a:pt x="4191" y="5225"/>
                  <a:pt x="4055" y="5062"/>
                  <a:pt x="3922" y="4813"/>
                </a:cubicBezTo>
                <a:cubicBezTo>
                  <a:pt x="3859" y="4690"/>
                  <a:pt x="3856" y="4601"/>
                  <a:pt x="3856" y="4451"/>
                </a:cubicBezTo>
                <a:cubicBezTo>
                  <a:pt x="3856" y="4318"/>
                  <a:pt x="3852" y="4202"/>
                  <a:pt x="3849" y="4079"/>
                </a:cubicBezTo>
                <a:cubicBezTo>
                  <a:pt x="3846" y="3959"/>
                  <a:pt x="3846" y="3846"/>
                  <a:pt x="3842" y="3720"/>
                </a:cubicBezTo>
                <a:cubicBezTo>
                  <a:pt x="3939" y="3564"/>
                  <a:pt x="3955" y="3424"/>
                  <a:pt x="3955" y="3221"/>
                </a:cubicBezTo>
                <a:cubicBezTo>
                  <a:pt x="3955" y="3062"/>
                  <a:pt x="3952" y="2896"/>
                  <a:pt x="3945" y="2736"/>
                </a:cubicBezTo>
                <a:cubicBezTo>
                  <a:pt x="3949" y="2733"/>
                  <a:pt x="3952" y="2730"/>
                  <a:pt x="3952" y="2726"/>
                </a:cubicBezTo>
                <a:cubicBezTo>
                  <a:pt x="3965" y="2693"/>
                  <a:pt x="3979" y="2660"/>
                  <a:pt x="3992" y="2630"/>
                </a:cubicBezTo>
                <a:cubicBezTo>
                  <a:pt x="4048" y="2497"/>
                  <a:pt x="4101" y="2367"/>
                  <a:pt x="4101" y="2195"/>
                </a:cubicBezTo>
                <a:cubicBezTo>
                  <a:pt x="4105" y="2168"/>
                  <a:pt x="4086" y="2155"/>
                  <a:pt x="4067" y="2155"/>
                </a:cubicBezTo>
                <a:cubicBezTo>
                  <a:pt x="4047" y="2155"/>
                  <a:pt x="4028" y="2168"/>
                  <a:pt x="4032" y="2195"/>
                </a:cubicBezTo>
                <a:cubicBezTo>
                  <a:pt x="4028" y="2324"/>
                  <a:pt x="3995" y="2454"/>
                  <a:pt x="3939" y="2573"/>
                </a:cubicBezTo>
                <a:lnTo>
                  <a:pt x="3939" y="2567"/>
                </a:lnTo>
                <a:cubicBezTo>
                  <a:pt x="3929" y="2354"/>
                  <a:pt x="3922" y="2131"/>
                  <a:pt x="3922" y="1912"/>
                </a:cubicBezTo>
                <a:cubicBezTo>
                  <a:pt x="3922" y="1889"/>
                  <a:pt x="3904" y="1877"/>
                  <a:pt x="3885" y="1877"/>
                </a:cubicBezTo>
                <a:cubicBezTo>
                  <a:pt x="3867" y="1877"/>
                  <a:pt x="3849" y="1889"/>
                  <a:pt x="3849" y="1912"/>
                </a:cubicBezTo>
                <a:cubicBezTo>
                  <a:pt x="3849" y="2131"/>
                  <a:pt x="3859" y="2354"/>
                  <a:pt x="3869" y="2570"/>
                </a:cubicBezTo>
                <a:cubicBezTo>
                  <a:pt x="3875" y="2786"/>
                  <a:pt x="3885" y="3005"/>
                  <a:pt x="3885" y="3221"/>
                </a:cubicBezTo>
                <a:cubicBezTo>
                  <a:pt x="3885" y="3414"/>
                  <a:pt x="3866" y="3547"/>
                  <a:pt x="3776" y="3693"/>
                </a:cubicBezTo>
                <a:cubicBezTo>
                  <a:pt x="3733" y="3773"/>
                  <a:pt x="3693" y="3856"/>
                  <a:pt x="3656" y="3943"/>
                </a:cubicBezTo>
                <a:cubicBezTo>
                  <a:pt x="3630" y="4009"/>
                  <a:pt x="3600" y="4075"/>
                  <a:pt x="3570" y="4135"/>
                </a:cubicBezTo>
                <a:cubicBezTo>
                  <a:pt x="3563" y="4032"/>
                  <a:pt x="3550" y="3933"/>
                  <a:pt x="3527" y="3830"/>
                </a:cubicBezTo>
                <a:cubicBezTo>
                  <a:pt x="3553" y="3746"/>
                  <a:pt x="3563" y="3657"/>
                  <a:pt x="3556" y="3567"/>
                </a:cubicBezTo>
                <a:cubicBezTo>
                  <a:pt x="3556" y="3527"/>
                  <a:pt x="3556" y="3484"/>
                  <a:pt x="3563" y="3454"/>
                </a:cubicBezTo>
                <a:cubicBezTo>
                  <a:pt x="3570" y="3388"/>
                  <a:pt x="3583" y="3318"/>
                  <a:pt x="3600" y="3251"/>
                </a:cubicBezTo>
                <a:cubicBezTo>
                  <a:pt x="3606" y="3225"/>
                  <a:pt x="3613" y="3195"/>
                  <a:pt x="3616" y="3168"/>
                </a:cubicBezTo>
                <a:cubicBezTo>
                  <a:pt x="3636" y="3065"/>
                  <a:pt x="3650" y="2966"/>
                  <a:pt x="3663" y="2866"/>
                </a:cubicBezTo>
                <a:cubicBezTo>
                  <a:pt x="3673" y="2793"/>
                  <a:pt x="3683" y="2720"/>
                  <a:pt x="3693" y="2646"/>
                </a:cubicBezTo>
                <a:cubicBezTo>
                  <a:pt x="3703" y="2603"/>
                  <a:pt x="3709" y="2563"/>
                  <a:pt x="3716" y="2520"/>
                </a:cubicBezTo>
                <a:cubicBezTo>
                  <a:pt x="3746" y="2381"/>
                  <a:pt x="3772" y="2248"/>
                  <a:pt x="3739" y="2085"/>
                </a:cubicBezTo>
                <a:cubicBezTo>
                  <a:pt x="3729" y="2028"/>
                  <a:pt x="3716" y="1969"/>
                  <a:pt x="3699" y="1919"/>
                </a:cubicBezTo>
                <a:cubicBezTo>
                  <a:pt x="3666" y="1809"/>
                  <a:pt x="3646" y="1696"/>
                  <a:pt x="3640" y="1586"/>
                </a:cubicBezTo>
                <a:cubicBezTo>
                  <a:pt x="3640" y="1566"/>
                  <a:pt x="3623" y="1550"/>
                  <a:pt x="3606" y="1550"/>
                </a:cubicBezTo>
                <a:cubicBezTo>
                  <a:pt x="3586" y="1550"/>
                  <a:pt x="3570" y="1566"/>
                  <a:pt x="3570" y="1586"/>
                </a:cubicBezTo>
                <a:cubicBezTo>
                  <a:pt x="3573" y="1703"/>
                  <a:pt x="3596" y="1822"/>
                  <a:pt x="3630" y="1935"/>
                </a:cubicBezTo>
                <a:cubicBezTo>
                  <a:pt x="3646" y="1992"/>
                  <a:pt x="3659" y="2045"/>
                  <a:pt x="3673" y="2098"/>
                </a:cubicBezTo>
                <a:cubicBezTo>
                  <a:pt x="3703" y="2248"/>
                  <a:pt x="3676" y="2367"/>
                  <a:pt x="3650" y="2507"/>
                </a:cubicBezTo>
                <a:cubicBezTo>
                  <a:pt x="3640" y="2550"/>
                  <a:pt x="3633" y="2590"/>
                  <a:pt x="3626" y="2633"/>
                </a:cubicBezTo>
                <a:cubicBezTo>
                  <a:pt x="3613" y="2706"/>
                  <a:pt x="3603" y="2783"/>
                  <a:pt x="3593" y="2856"/>
                </a:cubicBezTo>
                <a:cubicBezTo>
                  <a:pt x="3580" y="2952"/>
                  <a:pt x="3570" y="3055"/>
                  <a:pt x="3550" y="3152"/>
                </a:cubicBezTo>
                <a:cubicBezTo>
                  <a:pt x="3543" y="3178"/>
                  <a:pt x="3537" y="3208"/>
                  <a:pt x="3530" y="3235"/>
                </a:cubicBezTo>
                <a:cubicBezTo>
                  <a:pt x="3513" y="3304"/>
                  <a:pt x="3500" y="3374"/>
                  <a:pt x="3493" y="3447"/>
                </a:cubicBezTo>
                <a:cubicBezTo>
                  <a:pt x="3490" y="3481"/>
                  <a:pt x="3490" y="3520"/>
                  <a:pt x="3487" y="3564"/>
                </a:cubicBezTo>
                <a:lnTo>
                  <a:pt x="3487" y="3657"/>
                </a:lnTo>
                <a:cubicBezTo>
                  <a:pt x="3473" y="3594"/>
                  <a:pt x="3460" y="3527"/>
                  <a:pt x="3447" y="3464"/>
                </a:cubicBezTo>
                <a:cubicBezTo>
                  <a:pt x="3404" y="3261"/>
                  <a:pt x="3364" y="3052"/>
                  <a:pt x="3264" y="2872"/>
                </a:cubicBezTo>
                <a:cubicBezTo>
                  <a:pt x="3237" y="2823"/>
                  <a:pt x="3208" y="2779"/>
                  <a:pt x="3171" y="2736"/>
                </a:cubicBezTo>
                <a:cubicBezTo>
                  <a:pt x="3171" y="2736"/>
                  <a:pt x="3171" y="2733"/>
                  <a:pt x="3171" y="2730"/>
                </a:cubicBezTo>
                <a:cubicBezTo>
                  <a:pt x="3171" y="2450"/>
                  <a:pt x="3247" y="2191"/>
                  <a:pt x="3324" y="1945"/>
                </a:cubicBezTo>
                <a:cubicBezTo>
                  <a:pt x="3357" y="1839"/>
                  <a:pt x="3390" y="1733"/>
                  <a:pt x="3417" y="1623"/>
                </a:cubicBezTo>
                <a:cubicBezTo>
                  <a:pt x="3460" y="1424"/>
                  <a:pt x="3473" y="1217"/>
                  <a:pt x="3450" y="1015"/>
                </a:cubicBezTo>
                <a:cubicBezTo>
                  <a:pt x="3443" y="942"/>
                  <a:pt x="3424" y="872"/>
                  <a:pt x="3390" y="805"/>
                </a:cubicBezTo>
                <a:cubicBezTo>
                  <a:pt x="3374" y="766"/>
                  <a:pt x="3360" y="726"/>
                  <a:pt x="3347" y="686"/>
                </a:cubicBezTo>
                <a:cubicBezTo>
                  <a:pt x="3337" y="619"/>
                  <a:pt x="3334" y="556"/>
                  <a:pt x="3337" y="493"/>
                </a:cubicBezTo>
                <a:lnTo>
                  <a:pt x="3337" y="423"/>
                </a:lnTo>
                <a:cubicBezTo>
                  <a:pt x="3335" y="402"/>
                  <a:pt x="3319" y="391"/>
                  <a:pt x="3302" y="391"/>
                </a:cubicBezTo>
                <a:cubicBezTo>
                  <a:pt x="3286" y="391"/>
                  <a:pt x="3269" y="402"/>
                  <a:pt x="3267" y="423"/>
                </a:cubicBezTo>
                <a:lnTo>
                  <a:pt x="3267" y="490"/>
                </a:lnTo>
                <a:cubicBezTo>
                  <a:pt x="3261" y="559"/>
                  <a:pt x="3264" y="633"/>
                  <a:pt x="3281" y="702"/>
                </a:cubicBezTo>
                <a:cubicBezTo>
                  <a:pt x="3291" y="746"/>
                  <a:pt x="3307" y="789"/>
                  <a:pt x="3327" y="832"/>
                </a:cubicBezTo>
                <a:cubicBezTo>
                  <a:pt x="3354" y="892"/>
                  <a:pt x="3370" y="955"/>
                  <a:pt x="3380" y="1021"/>
                </a:cubicBezTo>
                <a:cubicBezTo>
                  <a:pt x="3400" y="1217"/>
                  <a:pt x="3390" y="1414"/>
                  <a:pt x="3347" y="1606"/>
                </a:cubicBezTo>
                <a:cubicBezTo>
                  <a:pt x="3334" y="1659"/>
                  <a:pt x="3321" y="1709"/>
                  <a:pt x="3304" y="1762"/>
                </a:cubicBezTo>
                <a:cubicBezTo>
                  <a:pt x="3214" y="1586"/>
                  <a:pt x="3178" y="1387"/>
                  <a:pt x="3204" y="1191"/>
                </a:cubicBezTo>
                <a:cubicBezTo>
                  <a:pt x="3208" y="1164"/>
                  <a:pt x="3211" y="1138"/>
                  <a:pt x="3214" y="1108"/>
                </a:cubicBezTo>
                <a:cubicBezTo>
                  <a:pt x="3224" y="1038"/>
                  <a:pt x="3227" y="965"/>
                  <a:pt x="3227" y="892"/>
                </a:cubicBezTo>
                <a:cubicBezTo>
                  <a:pt x="3221" y="825"/>
                  <a:pt x="3208" y="759"/>
                  <a:pt x="3184" y="696"/>
                </a:cubicBezTo>
                <a:cubicBezTo>
                  <a:pt x="3161" y="629"/>
                  <a:pt x="3148" y="559"/>
                  <a:pt x="3148" y="490"/>
                </a:cubicBezTo>
                <a:cubicBezTo>
                  <a:pt x="3149" y="466"/>
                  <a:pt x="3131" y="453"/>
                  <a:pt x="3112" y="453"/>
                </a:cubicBezTo>
                <a:cubicBezTo>
                  <a:pt x="3094" y="453"/>
                  <a:pt x="3076" y="464"/>
                  <a:pt x="3075" y="486"/>
                </a:cubicBezTo>
                <a:cubicBezTo>
                  <a:pt x="3078" y="563"/>
                  <a:pt x="3091" y="643"/>
                  <a:pt x="3118" y="716"/>
                </a:cubicBezTo>
                <a:cubicBezTo>
                  <a:pt x="3138" y="772"/>
                  <a:pt x="3151" y="835"/>
                  <a:pt x="3154" y="895"/>
                </a:cubicBezTo>
                <a:cubicBezTo>
                  <a:pt x="3158" y="962"/>
                  <a:pt x="3154" y="1031"/>
                  <a:pt x="3144" y="1098"/>
                </a:cubicBezTo>
                <a:cubicBezTo>
                  <a:pt x="3141" y="1124"/>
                  <a:pt x="3138" y="1154"/>
                  <a:pt x="3134" y="1181"/>
                </a:cubicBezTo>
                <a:cubicBezTo>
                  <a:pt x="3108" y="1440"/>
                  <a:pt x="3158" y="1663"/>
                  <a:pt x="3274" y="1846"/>
                </a:cubicBezTo>
                <a:cubicBezTo>
                  <a:pt x="3274" y="1846"/>
                  <a:pt x="3277" y="1849"/>
                  <a:pt x="3277" y="1849"/>
                </a:cubicBezTo>
                <a:cubicBezTo>
                  <a:pt x="3271" y="1872"/>
                  <a:pt x="3264" y="1895"/>
                  <a:pt x="3257" y="1919"/>
                </a:cubicBezTo>
                <a:cubicBezTo>
                  <a:pt x="3184" y="2155"/>
                  <a:pt x="3111" y="2397"/>
                  <a:pt x="3101" y="2666"/>
                </a:cubicBezTo>
                <a:cubicBezTo>
                  <a:pt x="3071" y="2637"/>
                  <a:pt x="3041" y="2613"/>
                  <a:pt x="3008" y="2587"/>
                </a:cubicBezTo>
                <a:cubicBezTo>
                  <a:pt x="2912" y="2517"/>
                  <a:pt x="2879" y="2447"/>
                  <a:pt x="2832" y="2351"/>
                </a:cubicBezTo>
                <a:lnTo>
                  <a:pt x="2809" y="2304"/>
                </a:lnTo>
                <a:cubicBezTo>
                  <a:pt x="2825" y="2284"/>
                  <a:pt x="2835" y="2264"/>
                  <a:pt x="2845" y="2244"/>
                </a:cubicBezTo>
                <a:cubicBezTo>
                  <a:pt x="2898" y="2135"/>
                  <a:pt x="2935" y="2015"/>
                  <a:pt x="2948" y="1892"/>
                </a:cubicBezTo>
                <a:cubicBezTo>
                  <a:pt x="2955" y="1852"/>
                  <a:pt x="2962" y="1812"/>
                  <a:pt x="2972" y="1766"/>
                </a:cubicBezTo>
                <a:cubicBezTo>
                  <a:pt x="2998" y="1626"/>
                  <a:pt x="3025" y="1420"/>
                  <a:pt x="2992" y="1244"/>
                </a:cubicBezTo>
                <a:cubicBezTo>
                  <a:pt x="2978" y="1191"/>
                  <a:pt x="2849" y="722"/>
                  <a:pt x="2702" y="699"/>
                </a:cubicBezTo>
                <a:cubicBezTo>
                  <a:pt x="2699" y="698"/>
                  <a:pt x="2697" y="698"/>
                  <a:pt x="2694" y="698"/>
                </a:cubicBezTo>
                <a:cubicBezTo>
                  <a:pt x="2654" y="698"/>
                  <a:pt x="2646" y="763"/>
                  <a:pt x="2689" y="769"/>
                </a:cubicBezTo>
                <a:cubicBezTo>
                  <a:pt x="2762" y="782"/>
                  <a:pt x="2895" y="1128"/>
                  <a:pt x="2922" y="1257"/>
                </a:cubicBezTo>
                <a:cubicBezTo>
                  <a:pt x="2952" y="1424"/>
                  <a:pt x="2928" y="1620"/>
                  <a:pt x="2902" y="1753"/>
                </a:cubicBezTo>
                <a:cubicBezTo>
                  <a:pt x="2892" y="1799"/>
                  <a:pt x="2885" y="1839"/>
                  <a:pt x="2879" y="1879"/>
                </a:cubicBezTo>
                <a:cubicBezTo>
                  <a:pt x="2865" y="1992"/>
                  <a:pt x="2832" y="2105"/>
                  <a:pt x="2782" y="2211"/>
                </a:cubicBezTo>
                <a:cubicBezTo>
                  <a:pt x="2756" y="2261"/>
                  <a:pt x="2719" y="2311"/>
                  <a:pt x="2679" y="2354"/>
                </a:cubicBezTo>
                <a:cubicBezTo>
                  <a:pt x="2633" y="2401"/>
                  <a:pt x="2593" y="2457"/>
                  <a:pt x="2563" y="2517"/>
                </a:cubicBezTo>
                <a:cubicBezTo>
                  <a:pt x="2540" y="2457"/>
                  <a:pt x="2523" y="2394"/>
                  <a:pt x="2520" y="2334"/>
                </a:cubicBezTo>
                <a:lnTo>
                  <a:pt x="2520" y="2244"/>
                </a:lnTo>
                <a:cubicBezTo>
                  <a:pt x="2520" y="2208"/>
                  <a:pt x="2520" y="2171"/>
                  <a:pt x="2516" y="2135"/>
                </a:cubicBezTo>
                <a:lnTo>
                  <a:pt x="2526" y="2121"/>
                </a:lnTo>
                <a:cubicBezTo>
                  <a:pt x="2679" y="1909"/>
                  <a:pt x="2782" y="1772"/>
                  <a:pt x="2742" y="1483"/>
                </a:cubicBezTo>
                <a:cubicBezTo>
                  <a:pt x="2732" y="1377"/>
                  <a:pt x="2699" y="1277"/>
                  <a:pt x="2646" y="1188"/>
                </a:cubicBezTo>
                <a:cubicBezTo>
                  <a:pt x="2569" y="1065"/>
                  <a:pt x="2533" y="922"/>
                  <a:pt x="2543" y="779"/>
                </a:cubicBezTo>
                <a:cubicBezTo>
                  <a:pt x="2543" y="759"/>
                  <a:pt x="2526" y="742"/>
                  <a:pt x="2506" y="742"/>
                </a:cubicBezTo>
                <a:cubicBezTo>
                  <a:pt x="2486" y="742"/>
                  <a:pt x="2470" y="759"/>
                  <a:pt x="2470" y="779"/>
                </a:cubicBezTo>
                <a:cubicBezTo>
                  <a:pt x="2463" y="935"/>
                  <a:pt x="2503" y="1088"/>
                  <a:pt x="2583" y="1221"/>
                </a:cubicBezTo>
                <a:cubicBezTo>
                  <a:pt x="2633" y="1304"/>
                  <a:pt x="2663" y="1397"/>
                  <a:pt x="2672" y="1490"/>
                </a:cubicBezTo>
                <a:cubicBezTo>
                  <a:pt x="2702" y="1733"/>
                  <a:pt x="2633" y="1856"/>
                  <a:pt x="2500" y="2035"/>
                </a:cubicBezTo>
                <a:cubicBezTo>
                  <a:pt x="2493" y="2002"/>
                  <a:pt x="2483" y="1972"/>
                  <a:pt x="2470" y="1945"/>
                </a:cubicBezTo>
                <a:cubicBezTo>
                  <a:pt x="2440" y="1885"/>
                  <a:pt x="2403" y="1829"/>
                  <a:pt x="2360" y="1779"/>
                </a:cubicBezTo>
                <a:cubicBezTo>
                  <a:pt x="2310" y="1716"/>
                  <a:pt x="2270" y="1650"/>
                  <a:pt x="2240" y="1576"/>
                </a:cubicBezTo>
                <a:cubicBezTo>
                  <a:pt x="2184" y="1427"/>
                  <a:pt x="2187" y="1231"/>
                  <a:pt x="2191" y="1058"/>
                </a:cubicBezTo>
                <a:lnTo>
                  <a:pt x="2191" y="935"/>
                </a:lnTo>
                <a:cubicBezTo>
                  <a:pt x="2191" y="910"/>
                  <a:pt x="2173" y="898"/>
                  <a:pt x="2156" y="898"/>
                </a:cubicBezTo>
                <a:cubicBezTo>
                  <a:pt x="2138" y="898"/>
                  <a:pt x="2121" y="910"/>
                  <a:pt x="2121" y="935"/>
                </a:cubicBezTo>
                <a:lnTo>
                  <a:pt x="2121" y="1055"/>
                </a:lnTo>
                <a:cubicBezTo>
                  <a:pt x="2118" y="1234"/>
                  <a:pt x="2114" y="1437"/>
                  <a:pt x="2171" y="1600"/>
                </a:cubicBezTo>
                <a:cubicBezTo>
                  <a:pt x="2204" y="1679"/>
                  <a:pt x="2250" y="1753"/>
                  <a:pt x="2304" y="1819"/>
                </a:cubicBezTo>
                <a:cubicBezTo>
                  <a:pt x="2343" y="1866"/>
                  <a:pt x="2377" y="1919"/>
                  <a:pt x="2403" y="1972"/>
                </a:cubicBezTo>
                <a:cubicBezTo>
                  <a:pt x="2447" y="2055"/>
                  <a:pt x="2447" y="2145"/>
                  <a:pt x="2447" y="2244"/>
                </a:cubicBezTo>
                <a:lnTo>
                  <a:pt x="2447" y="2291"/>
                </a:lnTo>
                <a:cubicBezTo>
                  <a:pt x="2410" y="2254"/>
                  <a:pt x="2373" y="2211"/>
                  <a:pt x="2347" y="2168"/>
                </a:cubicBezTo>
                <a:cubicBezTo>
                  <a:pt x="2327" y="2138"/>
                  <a:pt x="2307" y="2108"/>
                  <a:pt x="2284" y="2082"/>
                </a:cubicBezTo>
                <a:cubicBezTo>
                  <a:pt x="2194" y="1972"/>
                  <a:pt x="2121" y="1882"/>
                  <a:pt x="2051" y="1786"/>
                </a:cubicBezTo>
                <a:cubicBezTo>
                  <a:pt x="1981" y="1699"/>
                  <a:pt x="1925" y="1603"/>
                  <a:pt x="1888" y="1497"/>
                </a:cubicBezTo>
                <a:cubicBezTo>
                  <a:pt x="1872" y="1414"/>
                  <a:pt x="1868" y="1330"/>
                  <a:pt x="1875" y="1247"/>
                </a:cubicBezTo>
                <a:cubicBezTo>
                  <a:pt x="1875" y="1217"/>
                  <a:pt x="1878" y="1188"/>
                  <a:pt x="1878" y="1158"/>
                </a:cubicBezTo>
                <a:cubicBezTo>
                  <a:pt x="1878" y="1134"/>
                  <a:pt x="1860" y="1123"/>
                  <a:pt x="1842" y="1123"/>
                </a:cubicBezTo>
                <a:cubicBezTo>
                  <a:pt x="1823" y="1123"/>
                  <a:pt x="1805" y="1134"/>
                  <a:pt x="1805" y="1158"/>
                </a:cubicBezTo>
                <a:lnTo>
                  <a:pt x="1805" y="1244"/>
                </a:lnTo>
                <a:cubicBezTo>
                  <a:pt x="1798" y="1334"/>
                  <a:pt x="1805" y="1427"/>
                  <a:pt x="1822" y="1517"/>
                </a:cubicBezTo>
                <a:cubicBezTo>
                  <a:pt x="1862" y="1630"/>
                  <a:pt x="1921" y="1736"/>
                  <a:pt x="1998" y="1829"/>
                </a:cubicBezTo>
                <a:cubicBezTo>
                  <a:pt x="2068" y="1925"/>
                  <a:pt x="2141" y="2018"/>
                  <a:pt x="2230" y="2128"/>
                </a:cubicBezTo>
                <a:cubicBezTo>
                  <a:pt x="2254" y="2155"/>
                  <a:pt x="2274" y="2181"/>
                  <a:pt x="2290" y="2208"/>
                </a:cubicBezTo>
                <a:cubicBezTo>
                  <a:pt x="2330" y="2278"/>
                  <a:pt x="2387" y="2337"/>
                  <a:pt x="2453" y="2381"/>
                </a:cubicBezTo>
                <a:cubicBezTo>
                  <a:pt x="2466" y="2450"/>
                  <a:pt x="2486" y="2520"/>
                  <a:pt x="2516" y="2587"/>
                </a:cubicBezTo>
                <a:cubicBezTo>
                  <a:pt x="2543" y="2643"/>
                  <a:pt x="2563" y="2703"/>
                  <a:pt x="2573" y="2763"/>
                </a:cubicBezTo>
                <a:cubicBezTo>
                  <a:pt x="2583" y="2836"/>
                  <a:pt x="2589" y="2912"/>
                  <a:pt x="2586" y="2989"/>
                </a:cubicBezTo>
                <a:cubicBezTo>
                  <a:pt x="2586" y="3045"/>
                  <a:pt x="2586" y="3108"/>
                  <a:pt x="2596" y="3168"/>
                </a:cubicBezTo>
                <a:lnTo>
                  <a:pt x="2596" y="3175"/>
                </a:lnTo>
                <a:cubicBezTo>
                  <a:pt x="2589" y="3165"/>
                  <a:pt x="2586" y="3155"/>
                  <a:pt x="2583" y="3145"/>
                </a:cubicBezTo>
                <a:cubicBezTo>
                  <a:pt x="2559" y="3072"/>
                  <a:pt x="2523" y="3002"/>
                  <a:pt x="2476" y="2939"/>
                </a:cubicBezTo>
                <a:cubicBezTo>
                  <a:pt x="2430" y="2889"/>
                  <a:pt x="2383" y="2846"/>
                  <a:pt x="2334" y="2799"/>
                </a:cubicBezTo>
                <a:cubicBezTo>
                  <a:pt x="2267" y="2740"/>
                  <a:pt x="2201" y="2673"/>
                  <a:pt x="2141" y="2600"/>
                </a:cubicBezTo>
                <a:cubicBezTo>
                  <a:pt x="2061" y="2504"/>
                  <a:pt x="2034" y="2394"/>
                  <a:pt x="2001" y="2281"/>
                </a:cubicBezTo>
                <a:cubicBezTo>
                  <a:pt x="1988" y="2218"/>
                  <a:pt x="1968" y="2155"/>
                  <a:pt x="1941" y="2091"/>
                </a:cubicBezTo>
                <a:cubicBezTo>
                  <a:pt x="1892" y="1988"/>
                  <a:pt x="1828" y="1895"/>
                  <a:pt x="1752" y="1812"/>
                </a:cubicBezTo>
                <a:cubicBezTo>
                  <a:pt x="1705" y="1759"/>
                  <a:pt x="1662" y="1706"/>
                  <a:pt x="1622" y="1646"/>
                </a:cubicBezTo>
                <a:cubicBezTo>
                  <a:pt x="1615" y="1633"/>
                  <a:pt x="1605" y="1628"/>
                  <a:pt x="1594" y="1628"/>
                </a:cubicBezTo>
                <a:cubicBezTo>
                  <a:pt x="1568" y="1628"/>
                  <a:pt x="1541" y="1658"/>
                  <a:pt x="1563" y="1686"/>
                </a:cubicBezTo>
                <a:cubicBezTo>
                  <a:pt x="1606" y="1746"/>
                  <a:pt x="1649" y="1806"/>
                  <a:pt x="1699" y="1859"/>
                </a:cubicBezTo>
                <a:cubicBezTo>
                  <a:pt x="1769" y="1939"/>
                  <a:pt x="1828" y="2025"/>
                  <a:pt x="1875" y="2118"/>
                </a:cubicBezTo>
                <a:cubicBezTo>
                  <a:pt x="1898" y="2178"/>
                  <a:pt x="1918" y="2238"/>
                  <a:pt x="1935" y="2301"/>
                </a:cubicBezTo>
                <a:cubicBezTo>
                  <a:pt x="1965" y="2417"/>
                  <a:pt x="1998" y="2537"/>
                  <a:pt x="2084" y="2646"/>
                </a:cubicBezTo>
                <a:cubicBezTo>
                  <a:pt x="2147" y="2720"/>
                  <a:pt x="2214" y="2789"/>
                  <a:pt x="2287" y="2856"/>
                </a:cubicBezTo>
                <a:cubicBezTo>
                  <a:pt x="2334" y="2896"/>
                  <a:pt x="2380" y="2942"/>
                  <a:pt x="2423" y="2989"/>
                </a:cubicBezTo>
                <a:cubicBezTo>
                  <a:pt x="2463" y="3045"/>
                  <a:pt x="2496" y="3108"/>
                  <a:pt x="2516" y="3175"/>
                </a:cubicBezTo>
                <a:cubicBezTo>
                  <a:pt x="2553" y="3268"/>
                  <a:pt x="2589" y="3361"/>
                  <a:pt x="2643" y="3404"/>
                </a:cubicBezTo>
                <a:cubicBezTo>
                  <a:pt x="2709" y="3607"/>
                  <a:pt x="2799" y="3803"/>
                  <a:pt x="2908" y="3989"/>
                </a:cubicBezTo>
                <a:lnTo>
                  <a:pt x="2955" y="4072"/>
                </a:lnTo>
                <a:cubicBezTo>
                  <a:pt x="3045" y="4228"/>
                  <a:pt x="3121" y="4361"/>
                  <a:pt x="3158" y="4554"/>
                </a:cubicBezTo>
                <a:cubicBezTo>
                  <a:pt x="3171" y="4637"/>
                  <a:pt x="3211" y="4880"/>
                  <a:pt x="3191" y="5043"/>
                </a:cubicBezTo>
                <a:cubicBezTo>
                  <a:pt x="3098" y="4893"/>
                  <a:pt x="2988" y="4753"/>
                  <a:pt x="2872" y="4624"/>
                </a:cubicBezTo>
                <a:cubicBezTo>
                  <a:pt x="2742" y="4478"/>
                  <a:pt x="2629" y="4318"/>
                  <a:pt x="2533" y="4149"/>
                </a:cubicBezTo>
                <a:cubicBezTo>
                  <a:pt x="2506" y="4109"/>
                  <a:pt x="2480" y="4065"/>
                  <a:pt x="2453" y="4022"/>
                </a:cubicBezTo>
                <a:lnTo>
                  <a:pt x="2357" y="3873"/>
                </a:lnTo>
                <a:cubicBezTo>
                  <a:pt x="2254" y="3713"/>
                  <a:pt x="2151" y="3550"/>
                  <a:pt x="2044" y="3388"/>
                </a:cubicBezTo>
                <a:cubicBezTo>
                  <a:pt x="2044" y="3384"/>
                  <a:pt x="2044" y="3378"/>
                  <a:pt x="2044" y="3374"/>
                </a:cubicBezTo>
                <a:cubicBezTo>
                  <a:pt x="2031" y="3258"/>
                  <a:pt x="2005" y="3142"/>
                  <a:pt x="1968" y="3029"/>
                </a:cubicBezTo>
                <a:cubicBezTo>
                  <a:pt x="1918" y="2872"/>
                  <a:pt x="1885" y="2720"/>
                  <a:pt x="1848" y="2563"/>
                </a:cubicBezTo>
                <a:lnTo>
                  <a:pt x="1842" y="2540"/>
                </a:lnTo>
                <a:cubicBezTo>
                  <a:pt x="1812" y="2420"/>
                  <a:pt x="1775" y="2304"/>
                  <a:pt x="1729" y="2191"/>
                </a:cubicBezTo>
                <a:cubicBezTo>
                  <a:pt x="1719" y="2168"/>
                  <a:pt x="1705" y="2135"/>
                  <a:pt x="1692" y="2095"/>
                </a:cubicBezTo>
                <a:cubicBezTo>
                  <a:pt x="1642" y="1939"/>
                  <a:pt x="1576" y="1743"/>
                  <a:pt x="1460" y="1699"/>
                </a:cubicBezTo>
                <a:cubicBezTo>
                  <a:pt x="1455" y="1698"/>
                  <a:pt x="1451" y="1697"/>
                  <a:pt x="1447" y="1697"/>
                </a:cubicBezTo>
                <a:cubicBezTo>
                  <a:pt x="1432" y="1697"/>
                  <a:pt x="1418" y="1707"/>
                  <a:pt x="1413" y="1723"/>
                </a:cubicBezTo>
                <a:cubicBezTo>
                  <a:pt x="1406" y="1739"/>
                  <a:pt x="1416" y="1759"/>
                  <a:pt x="1436" y="1769"/>
                </a:cubicBezTo>
                <a:cubicBezTo>
                  <a:pt x="1519" y="1796"/>
                  <a:pt x="1582" y="1992"/>
                  <a:pt x="1626" y="2118"/>
                </a:cubicBezTo>
                <a:cubicBezTo>
                  <a:pt x="1639" y="2158"/>
                  <a:pt x="1652" y="2195"/>
                  <a:pt x="1662" y="2218"/>
                </a:cubicBezTo>
                <a:cubicBezTo>
                  <a:pt x="1709" y="2327"/>
                  <a:pt x="1745" y="2440"/>
                  <a:pt x="1772" y="2557"/>
                </a:cubicBezTo>
                <a:lnTo>
                  <a:pt x="1779" y="2577"/>
                </a:lnTo>
                <a:cubicBezTo>
                  <a:pt x="1815" y="2740"/>
                  <a:pt x="1852" y="2889"/>
                  <a:pt x="1898" y="3049"/>
                </a:cubicBezTo>
                <a:cubicBezTo>
                  <a:pt x="1918" y="3108"/>
                  <a:pt x="1938" y="3185"/>
                  <a:pt x="1955" y="3258"/>
                </a:cubicBezTo>
                <a:cubicBezTo>
                  <a:pt x="1875" y="3142"/>
                  <a:pt x="1792" y="3025"/>
                  <a:pt x="1709" y="2912"/>
                </a:cubicBezTo>
                <a:cubicBezTo>
                  <a:pt x="1639" y="2823"/>
                  <a:pt x="1576" y="2730"/>
                  <a:pt x="1506" y="2630"/>
                </a:cubicBezTo>
                <a:cubicBezTo>
                  <a:pt x="1373" y="2437"/>
                  <a:pt x="1237" y="2238"/>
                  <a:pt x="1077" y="2078"/>
                </a:cubicBezTo>
                <a:cubicBezTo>
                  <a:pt x="1071" y="2072"/>
                  <a:pt x="1062" y="2068"/>
                  <a:pt x="1052" y="2068"/>
                </a:cubicBezTo>
                <a:cubicBezTo>
                  <a:pt x="1043" y="2068"/>
                  <a:pt x="1034" y="2072"/>
                  <a:pt x="1027" y="2078"/>
                </a:cubicBezTo>
                <a:cubicBezTo>
                  <a:pt x="1014" y="2091"/>
                  <a:pt x="1014" y="2115"/>
                  <a:pt x="1027" y="2128"/>
                </a:cubicBezTo>
                <a:cubicBezTo>
                  <a:pt x="1180" y="2284"/>
                  <a:pt x="1317" y="2480"/>
                  <a:pt x="1450" y="2673"/>
                </a:cubicBezTo>
                <a:cubicBezTo>
                  <a:pt x="1516" y="2766"/>
                  <a:pt x="1582" y="2866"/>
                  <a:pt x="1652" y="2956"/>
                </a:cubicBezTo>
                <a:cubicBezTo>
                  <a:pt x="1885" y="3261"/>
                  <a:pt x="2094" y="3590"/>
                  <a:pt x="2297" y="3913"/>
                </a:cubicBezTo>
                <a:lnTo>
                  <a:pt x="2393" y="4062"/>
                </a:lnTo>
                <a:cubicBezTo>
                  <a:pt x="2420" y="4102"/>
                  <a:pt x="2447" y="4145"/>
                  <a:pt x="2473" y="4188"/>
                </a:cubicBezTo>
                <a:cubicBezTo>
                  <a:pt x="2573" y="4358"/>
                  <a:pt x="2689" y="4521"/>
                  <a:pt x="2819" y="4674"/>
                </a:cubicBezTo>
                <a:cubicBezTo>
                  <a:pt x="2912" y="4773"/>
                  <a:pt x="2998" y="4883"/>
                  <a:pt x="3075" y="4996"/>
                </a:cubicBezTo>
                <a:cubicBezTo>
                  <a:pt x="2972" y="4920"/>
                  <a:pt x="2852" y="4866"/>
                  <a:pt x="2729" y="4840"/>
                </a:cubicBezTo>
                <a:cubicBezTo>
                  <a:pt x="2663" y="4740"/>
                  <a:pt x="2593" y="4644"/>
                  <a:pt x="2526" y="4551"/>
                </a:cubicBezTo>
                <a:cubicBezTo>
                  <a:pt x="2466" y="4468"/>
                  <a:pt x="2407" y="4381"/>
                  <a:pt x="2347" y="4291"/>
                </a:cubicBezTo>
                <a:cubicBezTo>
                  <a:pt x="2290" y="4212"/>
                  <a:pt x="2240" y="4125"/>
                  <a:pt x="2191" y="4042"/>
                </a:cubicBezTo>
                <a:cubicBezTo>
                  <a:pt x="2134" y="3936"/>
                  <a:pt x="2071" y="3836"/>
                  <a:pt x="2001" y="3736"/>
                </a:cubicBezTo>
                <a:cubicBezTo>
                  <a:pt x="1961" y="3680"/>
                  <a:pt x="1918" y="3627"/>
                  <a:pt x="1878" y="3570"/>
                </a:cubicBezTo>
                <a:cubicBezTo>
                  <a:pt x="1762" y="3427"/>
                  <a:pt x="1656" y="3275"/>
                  <a:pt x="1559" y="3118"/>
                </a:cubicBezTo>
                <a:cubicBezTo>
                  <a:pt x="1546" y="3092"/>
                  <a:pt x="1529" y="3065"/>
                  <a:pt x="1513" y="3035"/>
                </a:cubicBezTo>
                <a:cubicBezTo>
                  <a:pt x="1433" y="2899"/>
                  <a:pt x="1347" y="2740"/>
                  <a:pt x="1234" y="2637"/>
                </a:cubicBezTo>
                <a:cubicBezTo>
                  <a:pt x="1127" y="2540"/>
                  <a:pt x="895" y="2397"/>
                  <a:pt x="752" y="2397"/>
                </a:cubicBezTo>
                <a:cubicBezTo>
                  <a:pt x="750" y="2397"/>
                  <a:pt x="748" y="2397"/>
                  <a:pt x="746" y="2397"/>
                </a:cubicBezTo>
                <a:cubicBezTo>
                  <a:pt x="700" y="2397"/>
                  <a:pt x="700" y="2467"/>
                  <a:pt x="746" y="2467"/>
                </a:cubicBezTo>
                <a:cubicBezTo>
                  <a:pt x="748" y="2467"/>
                  <a:pt x="750" y="2467"/>
                  <a:pt x="752" y="2467"/>
                </a:cubicBezTo>
                <a:cubicBezTo>
                  <a:pt x="871" y="2467"/>
                  <a:pt x="1087" y="2600"/>
                  <a:pt x="1187" y="2690"/>
                </a:cubicBezTo>
                <a:cubicBezTo>
                  <a:pt x="1290" y="2786"/>
                  <a:pt x="1376" y="2939"/>
                  <a:pt x="1450" y="3072"/>
                </a:cubicBezTo>
                <a:lnTo>
                  <a:pt x="1499" y="3158"/>
                </a:lnTo>
                <a:cubicBezTo>
                  <a:pt x="1596" y="3318"/>
                  <a:pt x="1705" y="3471"/>
                  <a:pt x="1822" y="3617"/>
                </a:cubicBezTo>
                <a:cubicBezTo>
                  <a:pt x="1862" y="3670"/>
                  <a:pt x="1905" y="3727"/>
                  <a:pt x="1945" y="3783"/>
                </a:cubicBezTo>
                <a:cubicBezTo>
                  <a:pt x="1971" y="3816"/>
                  <a:pt x="1995" y="3853"/>
                  <a:pt x="2018" y="3889"/>
                </a:cubicBezTo>
                <a:cubicBezTo>
                  <a:pt x="1988" y="3879"/>
                  <a:pt x="1958" y="3869"/>
                  <a:pt x="1925" y="3859"/>
                </a:cubicBezTo>
                <a:cubicBezTo>
                  <a:pt x="1828" y="3830"/>
                  <a:pt x="1719" y="3796"/>
                  <a:pt x="1639" y="3736"/>
                </a:cubicBezTo>
                <a:cubicBezTo>
                  <a:pt x="1576" y="3680"/>
                  <a:pt x="1519" y="3617"/>
                  <a:pt x="1469" y="3550"/>
                </a:cubicBezTo>
                <a:cubicBezTo>
                  <a:pt x="1430" y="3494"/>
                  <a:pt x="1386" y="3441"/>
                  <a:pt x="1337" y="3391"/>
                </a:cubicBezTo>
                <a:cubicBezTo>
                  <a:pt x="1287" y="3341"/>
                  <a:pt x="1234" y="3298"/>
                  <a:pt x="1184" y="3255"/>
                </a:cubicBezTo>
                <a:cubicBezTo>
                  <a:pt x="1101" y="3185"/>
                  <a:pt x="1021" y="3108"/>
                  <a:pt x="951" y="3025"/>
                </a:cubicBezTo>
                <a:cubicBezTo>
                  <a:pt x="914" y="2982"/>
                  <a:pt x="878" y="2932"/>
                  <a:pt x="845" y="2886"/>
                </a:cubicBezTo>
                <a:cubicBezTo>
                  <a:pt x="772" y="2779"/>
                  <a:pt x="685" y="2680"/>
                  <a:pt x="595" y="2590"/>
                </a:cubicBezTo>
                <a:cubicBezTo>
                  <a:pt x="588" y="2581"/>
                  <a:pt x="578" y="2578"/>
                  <a:pt x="570" y="2578"/>
                </a:cubicBezTo>
                <a:cubicBezTo>
                  <a:pt x="542" y="2578"/>
                  <a:pt x="518" y="2615"/>
                  <a:pt x="546" y="2640"/>
                </a:cubicBezTo>
                <a:cubicBezTo>
                  <a:pt x="635" y="2730"/>
                  <a:pt x="715" y="2826"/>
                  <a:pt x="788" y="2932"/>
                </a:cubicBezTo>
                <a:cubicBezTo>
                  <a:pt x="821" y="2979"/>
                  <a:pt x="858" y="3025"/>
                  <a:pt x="895" y="3072"/>
                </a:cubicBezTo>
                <a:cubicBezTo>
                  <a:pt x="968" y="3158"/>
                  <a:pt x="1051" y="3238"/>
                  <a:pt x="1137" y="3308"/>
                </a:cubicBezTo>
                <a:cubicBezTo>
                  <a:pt x="1187" y="3351"/>
                  <a:pt x="1240" y="3398"/>
                  <a:pt x="1287" y="3444"/>
                </a:cubicBezTo>
                <a:cubicBezTo>
                  <a:pt x="1333" y="3491"/>
                  <a:pt x="1376" y="3540"/>
                  <a:pt x="1413" y="3594"/>
                </a:cubicBezTo>
                <a:cubicBezTo>
                  <a:pt x="1466" y="3667"/>
                  <a:pt x="1526" y="3733"/>
                  <a:pt x="1596" y="3793"/>
                </a:cubicBezTo>
                <a:cubicBezTo>
                  <a:pt x="1682" y="3863"/>
                  <a:pt x="1802" y="3899"/>
                  <a:pt x="1905" y="3933"/>
                </a:cubicBezTo>
                <a:cubicBezTo>
                  <a:pt x="1958" y="3946"/>
                  <a:pt x="2011" y="3966"/>
                  <a:pt x="2061" y="3989"/>
                </a:cubicBezTo>
                <a:cubicBezTo>
                  <a:pt x="2068" y="3989"/>
                  <a:pt x="2074" y="3992"/>
                  <a:pt x="2078" y="3992"/>
                </a:cubicBezTo>
                <a:lnTo>
                  <a:pt x="2131" y="4082"/>
                </a:lnTo>
                <a:cubicBezTo>
                  <a:pt x="2181" y="4169"/>
                  <a:pt x="2234" y="4255"/>
                  <a:pt x="2287" y="4338"/>
                </a:cubicBezTo>
                <a:cubicBezTo>
                  <a:pt x="2347" y="4428"/>
                  <a:pt x="2410" y="4511"/>
                  <a:pt x="2470" y="4597"/>
                </a:cubicBezTo>
                <a:cubicBezTo>
                  <a:pt x="2523" y="4670"/>
                  <a:pt x="2573" y="4743"/>
                  <a:pt x="2623" y="4817"/>
                </a:cubicBezTo>
                <a:cubicBezTo>
                  <a:pt x="2470" y="4770"/>
                  <a:pt x="2324" y="4704"/>
                  <a:pt x="2187" y="4620"/>
                </a:cubicBezTo>
                <a:cubicBezTo>
                  <a:pt x="2124" y="4587"/>
                  <a:pt x="2058" y="4551"/>
                  <a:pt x="1988" y="4517"/>
                </a:cubicBezTo>
                <a:cubicBezTo>
                  <a:pt x="1895" y="4474"/>
                  <a:pt x="1802" y="4441"/>
                  <a:pt x="1702" y="4418"/>
                </a:cubicBezTo>
                <a:cubicBezTo>
                  <a:pt x="1566" y="4381"/>
                  <a:pt x="1446" y="4351"/>
                  <a:pt x="1337" y="4245"/>
                </a:cubicBezTo>
                <a:cubicBezTo>
                  <a:pt x="1214" y="4125"/>
                  <a:pt x="1157" y="3979"/>
                  <a:pt x="1097" y="3830"/>
                </a:cubicBezTo>
                <a:cubicBezTo>
                  <a:pt x="1061" y="3720"/>
                  <a:pt x="1011" y="3617"/>
                  <a:pt x="954" y="3520"/>
                </a:cubicBezTo>
                <a:cubicBezTo>
                  <a:pt x="865" y="3378"/>
                  <a:pt x="463" y="2929"/>
                  <a:pt x="260" y="2896"/>
                </a:cubicBezTo>
                <a:cubicBezTo>
                  <a:pt x="257" y="2895"/>
                  <a:pt x="253" y="2895"/>
                  <a:pt x="250" y="2895"/>
                </a:cubicBezTo>
                <a:cubicBezTo>
                  <a:pt x="169" y="2895"/>
                  <a:pt x="150" y="3019"/>
                  <a:pt x="237" y="3039"/>
                </a:cubicBezTo>
                <a:cubicBezTo>
                  <a:pt x="366" y="3059"/>
                  <a:pt x="738" y="3447"/>
                  <a:pt x="831" y="3594"/>
                </a:cubicBezTo>
                <a:cubicBezTo>
                  <a:pt x="885" y="3687"/>
                  <a:pt x="931" y="3780"/>
                  <a:pt x="964" y="3879"/>
                </a:cubicBezTo>
                <a:cubicBezTo>
                  <a:pt x="1004" y="3992"/>
                  <a:pt x="1054" y="4099"/>
                  <a:pt x="1117" y="4198"/>
                </a:cubicBezTo>
                <a:cubicBezTo>
                  <a:pt x="944" y="4162"/>
                  <a:pt x="825" y="4129"/>
                  <a:pt x="672" y="4009"/>
                </a:cubicBezTo>
                <a:cubicBezTo>
                  <a:pt x="622" y="3969"/>
                  <a:pt x="576" y="3929"/>
                  <a:pt x="526" y="3889"/>
                </a:cubicBezTo>
                <a:cubicBezTo>
                  <a:pt x="489" y="3859"/>
                  <a:pt x="449" y="3830"/>
                  <a:pt x="409" y="3796"/>
                </a:cubicBezTo>
                <a:cubicBezTo>
                  <a:pt x="369" y="3763"/>
                  <a:pt x="326" y="3736"/>
                  <a:pt x="280" y="3707"/>
                </a:cubicBezTo>
                <a:cubicBezTo>
                  <a:pt x="200" y="3667"/>
                  <a:pt x="130" y="3610"/>
                  <a:pt x="70" y="3540"/>
                </a:cubicBezTo>
                <a:cubicBezTo>
                  <a:pt x="62" y="3532"/>
                  <a:pt x="52" y="3528"/>
                  <a:pt x="41" y="3528"/>
                </a:cubicBezTo>
                <a:cubicBezTo>
                  <a:pt x="34" y="3528"/>
                  <a:pt x="27" y="3530"/>
                  <a:pt x="21" y="3534"/>
                </a:cubicBezTo>
                <a:cubicBezTo>
                  <a:pt x="4" y="3547"/>
                  <a:pt x="1" y="3567"/>
                  <a:pt x="14" y="3584"/>
                </a:cubicBezTo>
                <a:cubicBezTo>
                  <a:pt x="77" y="3660"/>
                  <a:pt x="157" y="3723"/>
                  <a:pt x="243" y="3770"/>
                </a:cubicBezTo>
                <a:cubicBezTo>
                  <a:pt x="286" y="3793"/>
                  <a:pt x="326" y="3823"/>
                  <a:pt x="366" y="3853"/>
                </a:cubicBezTo>
                <a:cubicBezTo>
                  <a:pt x="409" y="3883"/>
                  <a:pt x="446" y="3916"/>
                  <a:pt x="482" y="3946"/>
                </a:cubicBezTo>
                <a:cubicBezTo>
                  <a:pt x="532" y="3986"/>
                  <a:pt x="579" y="4026"/>
                  <a:pt x="632" y="4065"/>
                </a:cubicBezTo>
                <a:cubicBezTo>
                  <a:pt x="808" y="4205"/>
                  <a:pt x="951" y="4235"/>
                  <a:pt x="1150" y="4278"/>
                </a:cubicBezTo>
                <a:lnTo>
                  <a:pt x="1170" y="4285"/>
                </a:lnTo>
                <a:lnTo>
                  <a:pt x="1177" y="4285"/>
                </a:lnTo>
                <a:cubicBezTo>
                  <a:pt x="1197" y="4305"/>
                  <a:pt x="1217" y="4328"/>
                  <a:pt x="1237" y="4348"/>
                </a:cubicBezTo>
                <a:cubicBezTo>
                  <a:pt x="1373" y="4481"/>
                  <a:pt x="1523" y="4517"/>
                  <a:pt x="1662" y="4554"/>
                </a:cubicBezTo>
                <a:cubicBezTo>
                  <a:pt x="1752" y="4574"/>
                  <a:pt x="1842" y="4604"/>
                  <a:pt x="1925" y="4644"/>
                </a:cubicBezTo>
                <a:cubicBezTo>
                  <a:pt x="1991" y="4677"/>
                  <a:pt x="2054" y="4710"/>
                  <a:pt x="2118" y="4743"/>
                </a:cubicBezTo>
                <a:lnTo>
                  <a:pt x="2204" y="4793"/>
                </a:lnTo>
                <a:cubicBezTo>
                  <a:pt x="2018" y="4842"/>
                  <a:pt x="1819" y="4886"/>
                  <a:pt x="1625" y="4886"/>
                </a:cubicBezTo>
                <a:cubicBezTo>
                  <a:pt x="1566" y="4886"/>
                  <a:pt x="1507" y="4882"/>
                  <a:pt x="1450" y="4873"/>
                </a:cubicBezTo>
                <a:cubicBezTo>
                  <a:pt x="1343" y="4856"/>
                  <a:pt x="1260" y="4793"/>
                  <a:pt x="1167" y="4727"/>
                </a:cubicBezTo>
                <a:cubicBezTo>
                  <a:pt x="1117" y="4687"/>
                  <a:pt x="1064" y="4650"/>
                  <a:pt x="1004" y="4617"/>
                </a:cubicBezTo>
                <a:cubicBezTo>
                  <a:pt x="760" y="4486"/>
                  <a:pt x="561" y="4421"/>
                  <a:pt x="412" y="4421"/>
                </a:cubicBezTo>
                <a:cubicBezTo>
                  <a:pt x="342" y="4421"/>
                  <a:pt x="283" y="4436"/>
                  <a:pt x="237" y="4464"/>
                </a:cubicBezTo>
                <a:cubicBezTo>
                  <a:pt x="220" y="4474"/>
                  <a:pt x="213" y="4498"/>
                  <a:pt x="223" y="4514"/>
                </a:cubicBezTo>
                <a:cubicBezTo>
                  <a:pt x="230" y="4525"/>
                  <a:pt x="241" y="4530"/>
                  <a:pt x="253" y="4530"/>
                </a:cubicBezTo>
                <a:cubicBezTo>
                  <a:pt x="260" y="4530"/>
                  <a:pt x="267" y="4528"/>
                  <a:pt x="273" y="4524"/>
                </a:cubicBezTo>
                <a:cubicBezTo>
                  <a:pt x="309" y="4503"/>
                  <a:pt x="355" y="4492"/>
                  <a:pt x="411" y="4492"/>
                </a:cubicBezTo>
                <a:cubicBezTo>
                  <a:pt x="548" y="4492"/>
                  <a:pt x="741" y="4555"/>
                  <a:pt x="974" y="4680"/>
                </a:cubicBezTo>
                <a:cubicBezTo>
                  <a:pt x="1027" y="4710"/>
                  <a:pt x="1077" y="4747"/>
                  <a:pt x="1127" y="4783"/>
                </a:cubicBezTo>
                <a:cubicBezTo>
                  <a:pt x="1220" y="4853"/>
                  <a:pt x="1317" y="4923"/>
                  <a:pt x="1440" y="4943"/>
                </a:cubicBezTo>
                <a:cubicBezTo>
                  <a:pt x="1499" y="4953"/>
                  <a:pt x="1563" y="4959"/>
                  <a:pt x="1626" y="4959"/>
                </a:cubicBezTo>
                <a:cubicBezTo>
                  <a:pt x="1855" y="4959"/>
                  <a:pt x="2088" y="4896"/>
                  <a:pt x="2300" y="4843"/>
                </a:cubicBezTo>
                <a:cubicBezTo>
                  <a:pt x="2397" y="4890"/>
                  <a:pt x="2493" y="4930"/>
                  <a:pt x="2596" y="4956"/>
                </a:cubicBezTo>
                <a:cubicBezTo>
                  <a:pt x="2805" y="5009"/>
                  <a:pt x="2918" y="5046"/>
                  <a:pt x="3045" y="5165"/>
                </a:cubicBezTo>
                <a:cubicBezTo>
                  <a:pt x="2888" y="5191"/>
                  <a:pt x="2725" y="5200"/>
                  <a:pt x="2563" y="5200"/>
                </a:cubicBezTo>
                <a:cubicBezTo>
                  <a:pt x="2323" y="5200"/>
                  <a:pt x="2082" y="5180"/>
                  <a:pt x="1858" y="5162"/>
                </a:cubicBezTo>
                <a:lnTo>
                  <a:pt x="1828" y="5162"/>
                </a:lnTo>
                <a:cubicBezTo>
                  <a:pt x="1642" y="5152"/>
                  <a:pt x="1456" y="5106"/>
                  <a:pt x="1283" y="5029"/>
                </a:cubicBezTo>
                <a:cubicBezTo>
                  <a:pt x="1084" y="4933"/>
                  <a:pt x="865" y="4893"/>
                  <a:pt x="652" y="4856"/>
                </a:cubicBezTo>
                <a:cubicBezTo>
                  <a:pt x="519" y="4833"/>
                  <a:pt x="386" y="4803"/>
                  <a:pt x="253" y="4767"/>
                </a:cubicBezTo>
                <a:cubicBezTo>
                  <a:pt x="251" y="4766"/>
                  <a:pt x="248" y="4766"/>
                  <a:pt x="246" y="4766"/>
                </a:cubicBezTo>
                <a:cubicBezTo>
                  <a:pt x="228" y="4766"/>
                  <a:pt x="213" y="4776"/>
                  <a:pt x="210" y="4793"/>
                </a:cubicBezTo>
                <a:cubicBezTo>
                  <a:pt x="203" y="4810"/>
                  <a:pt x="213" y="4830"/>
                  <a:pt x="233" y="4836"/>
                </a:cubicBezTo>
                <a:cubicBezTo>
                  <a:pt x="366" y="4873"/>
                  <a:pt x="502" y="4903"/>
                  <a:pt x="639" y="4926"/>
                </a:cubicBezTo>
                <a:cubicBezTo>
                  <a:pt x="848" y="4963"/>
                  <a:pt x="1061" y="5003"/>
                  <a:pt x="1253" y="5092"/>
                </a:cubicBezTo>
                <a:cubicBezTo>
                  <a:pt x="1433" y="5172"/>
                  <a:pt x="1626" y="5222"/>
                  <a:pt x="1825" y="5229"/>
                </a:cubicBezTo>
                <a:lnTo>
                  <a:pt x="1852" y="5229"/>
                </a:lnTo>
                <a:cubicBezTo>
                  <a:pt x="2078" y="5249"/>
                  <a:pt x="2320" y="5272"/>
                  <a:pt x="2563" y="5272"/>
                </a:cubicBezTo>
                <a:cubicBezTo>
                  <a:pt x="2746" y="5272"/>
                  <a:pt x="2925" y="5259"/>
                  <a:pt x="3104" y="5225"/>
                </a:cubicBezTo>
                <a:cubicBezTo>
                  <a:pt x="3118" y="5239"/>
                  <a:pt x="3128" y="5252"/>
                  <a:pt x="3141" y="5265"/>
                </a:cubicBezTo>
                <a:cubicBezTo>
                  <a:pt x="3297" y="5451"/>
                  <a:pt x="3463" y="5651"/>
                  <a:pt x="3650" y="5840"/>
                </a:cubicBezTo>
                <a:cubicBezTo>
                  <a:pt x="3709" y="5907"/>
                  <a:pt x="3766" y="5973"/>
                  <a:pt x="3816" y="6043"/>
                </a:cubicBezTo>
                <a:lnTo>
                  <a:pt x="3842" y="6079"/>
                </a:lnTo>
                <a:cubicBezTo>
                  <a:pt x="3726" y="6076"/>
                  <a:pt x="3613" y="6056"/>
                  <a:pt x="3503" y="6023"/>
                </a:cubicBezTo>
                <a:cubicBezTo>
                  <a:pt x="3427" y="5996"/>
                  <a:pt x="3357" y="5960"/>
                  <a:pt x="3291" y="5920"/>
                </a:cubicBezTo>
                <a:cubicBezTo>
                  <a:pt x="3211" y="5870"/>
                  <a:pt x="3124" y="5830"/>
                  <a:pt x="3031" y="5800"/>
                </a:cubicBezTo>
                <a:cubicBezTo>
                  <a:pt x="2950" y="5784"/>
                  <a:pt x="2869" y="5776"/>
                  <a:pt x="2786" y="5776"/>
                </a:cubicBezTo>
                <a:cubicBezTo>
                  <a:pt x="2751" y="5776"/>
                  <a:pt x="2715" y="5777"/>
                  <a:pt x="2679" y="5780"/>
                </a:cubicBezTo>
                <a:cubicBezTo>
                  <a:pt x="2638" y="5784"/>
                  <a:pt x="2597" y="5785"/>
                  <a:pt x="2556" y="5785"/>
                </a:cubicBezTo>
                <a:cubicBezTo>
                  <a:pt x="2515" y="5785"/>
                  <a:pt x="2475" y="5784"/>
                  <a:pt x="2433" y="5780"/>
                </a:cubicBezTo>
                <a:cubicBezTo>
                  <a:pt x="2214" y="5757"/>
                  <a:pt x="1669" y="5667"/>
                  <a:pt x="1323" y="5372"/>
                </a:cubicBezTo>
                <a:cubicBezTo>
                  <a:pt x="1317" y="5365"/>
                  <a:pt x="1308" y="5362"/>
                  <a:pt x="1300" y="5362"/>
                </a:cubicBezTo>
                <a:cubicBezTo>
                  <a:pt x="1290" y="5362"/>
                  <a:pt x="1280" y="5366"/>
                  <a:pt x="1273" y="5375"/>
                </a:cubicBezTo>
                <a:cubicBezTo>
                  <a:pt x="1260" y="5388"/>
                  <a:pt x="1263" y="5411"/>
                  <a:pt x="1277" y="5425"/>
                </a:cubicBezTo>
                <a:cubicBezTo>
                  <a:pt x="1493" y="5611"/>
                  <a:pt x="1779" y="5714"/>
                  <a:pt x="2024" y="5780"/>
                </a:cubicBezTo>
                <a:cubicBezTo>
                  <a:pt x="1925" y="5787"/>
                  <a:pt x="1822" y="5790"/>
                  <a:pt x="1715" y="5790"/>
                </a:cubicBezTo>
                <a:lnTo>
                  <a:pt x="1513" y="5790"/>
                </a:lnTo>
                <a:cubicBezTo>
                  <a:pt x="1450" y="5787"/>
                  <a:pt x="1390" y="5777"/>
                  <a:pt x="1330" y="5764"/>
                </a:cubicBezTo>
                <a:cubicBezTo>
                  <a:pt x="1254" y="5743"/>
                  <a:pt x="1179" y="5733"/>
                  <a:pt x="1103" y="5733"/>
                </a:cubicBezTo>
                <a:cubicBezTo>
                  <a:pt x="1092" y="5733"/>
                  <a:pt x="1081" y="5733"/>
                  <a:pt x="1071" y="5734"/>
                </a:cubicBezTo>
                <a:cubicBezTo>
                  <a:pt x="1025" y="5737"/>
                  <a:pt x="1027" y="5805"/>
                  <a:pt x="1069" y="5805"/>
                </a:cubicBezTo>
                <a:cubicBezTo>
                  <a:pt x="1073" y="5805"/>
                  <a:pt x="1077" y="5805"/>
                  <a:pt x="1081" y="5804"/>
                </a:cubicBezTo>
                <a:cubicBezTo>
                  <a:pt x="1160" y="5804"/>
                  <a:pt x="1237" y="5810"/>
                  <a:pt x="1313" y="5830"/>
                </a:cubicBezTo>
                <a:cubicBezTo>
                  <a:pt x="1376" y="5847"/>
                  <a:pt x="1443" y="5857"/>
                  <a:pt x="1509" y="5860"/>
                </a:cubicBezTo>
                <a:lnTo>
                  <a:pt x="1715" y="5860"/>
                </a:lnTo>
                <a:cubicBezTo>
                  <a:pt x="1825" y="5860"/>
                  <a:pt x="1935" y="5857"/>
                  <a:pt x="2038" y="5850"/>
                </a:cubicBezTo>
                <a:cubicBezTo>
                  <a:pt x="2104" y="5843"/>
                  <a:pt x="2174" y="5840"/>
                  <a:pt x="2247" y="5837"/>
                </a:cubicBezTo>
                <a:cubicBezTo>
                  <a:pt x="2254" y="5837"/>
                  <a:pt x="2264" y="5837"/>
                  <a:pt x="2267" y="5830"/>
                </a:cubicBezTo>
                <a:cubicBezTo>
                  <a:pt x="2330" y="5840"/>
                  <a:pt x="2383" y="5847"/>
                  <a:pt x="2427" y="5853"/>
                </a:cubicBezTo>
                <a:cubicBezTo>
                  <a:pt x="2468" y="5857"/>
                  <a:pt x="2510" y="5858"/>
                  <a:pt x="2553" y="5858"/>
                </a:cubicBezTo>
                <a:cubicBezTo>
                  <a:pt x="2596" y="5858"/>
                  <a:pt x="2639" y="5857"/>
                  <a:pt x="2682" y="5853"/>
                </a:cubicBezTo>
                <a:cubicBezTo>
                  <a:pt x="2716" y="5850"/>
                  <a:pt x="2751" y="5849"/>
                  <a:pt x="2785" y="5849"/>
                </a:cubicBezTo>
                <a:cubicBezTo>
                  <a:pt x="2862" y="5849"/>
                  <a:pt x="2939" y="5856"/>
                  <a:pt x="3015" y="5870"/>
                </a:cubicBezTo>
                <a:cubicBezTo>
                  <a:pt x="3098" y="5897"/>
                  <a:pt x="3181" y="5936"/>
                  <a:pt x="3254" y="5983"/>
                </a:cubicBezTo>
                <a:cubicBezTo>
                  <a:pt x="3327" y="6026"/>
                  <a:pt x="3400" y="6063"/>
                  <a:pt x="3477" y="6093"/>
                </a:cubicBezTo>
                <a:cubicBezTo>
                  <a:pt x="3600" y="6129"/>
                  <a:pt x="3723" y="6149"/>
                  <a:pt x="3849" y="6152"/>
                </a:cubicBezTo>
                <a:lnTo>
                  <a:pt x="3879" y="6152"/>
                </a:lnTo>
                <a:cubicBezTo>
                  <a:pt x="3882" y="6152"/>
                  <a:pt x="3889" y="6149"/>
                  <a:pt x="3895" y="6146"/>
                </a:cubicBezTo>
                <a:cubicBezTo>
                  <a:pt x="3952" y="6222"/>
                  <a:pt x="4022" y="6292"/>
                  <a:pt x="4095" y="6355"/>
                </a:cubicBezTo>
                <a:cubicBezTo>
                  <a:pt x="4218" y="6438"/>
                  <a:pt x="4347" y="6508"/>
                  <a:pt x="4487" y="6558"/>
                </a:cubicBezTo>
                <a:cubicBezTo>
                  <a:pt x="4567" y="6591"/>
                  <a:pt x="4646" y="6624"/>
                  <a:pt x="4723" y="6668"/>
                </a:cubicBezTo>
                <a:cubicBezTo>
                  <a:pt x="4823" y="6734"/>
                  <a:pt x="4916" y="6817"/>
                  <a:pt x="4995" y="6907"/>
                </a:cubicBezTo>
                <a:cubicBezTo>
                  <a:pt x="5055" y="7219"/>
                  <a:pt x="5201" y="7409"/>
                  <a:pt x="5354" y="7608"/>
                </a:cubicBezTo>
                <a:cubicBezTo>
                  <a:pt x="5434" y="7708"/>
                  <a:pt x="5507" y="7811"/>
                  <a:pt x="5574" y="7917"/>
                </a:cubicBezTo>
                <a:cubicBezTo>
                  <a:pt x="5879" y="8419"/>
                  <a:pt x="6022" y="8848"/>
                  <a:pt x="5989" y="9193"/>
                </a:cubicBezTo>
                <a:cubicBezTo>
                  <a:pt x="5989" y="9200"/>
                  <a:pt x="5989" y="9210"/>
                  <a:pt x="5992" y="9220"/>
                </a:cubicBezTo>
                <a:cubicBezTo>
                  <a:pt x="5996" y="9226"/>
                  <a:pt x="5999" y="9236"/>
                  <a:pt x="6006" y="9243"/>
                </a:cubicBezTo>
                <a:cubicBezTo>
                  <a:pt x="6172" y="9439"/>
                  <a:pt x="6414" y="9559"/>
                  <a:pt x="6670" y="9565"/>
                </a:cubicBezTo>
                <a:cubicBezTo>
                  <a:pt x="6762" y="9570"/>
                  <a:pt x="6859" y="9574"/>
                  <a:pt x="6957" y="9574"/>
                </a:cubicBezTo>
                <a:cubicBezTo>
                  <a:pt x="7092" y="9574"/>
                  <a:pt x="7229" y="9566"/>
                  <a:pt x="7358" y="9539"/>
                </a:cubicBezTo>
                <a:cubicBezTo>
                  <a:pt x="7425" y="9526"/>
                  <a:pt x="7494" y="9502"/>
                  <a:pt x="7558" y="9476"/>
                </a:cubicBezTo>
                <a:cubicBezTo>
                  <a:pt x="7744" y="9755"/>
                  <a:pt x="8063" y="9788"/>
                  <a:pt x="8368" y="9788"/>
                </a:cubicBezTo>
                <a:lnTo>
                  <a:pt x="8671" y="9788"/>
                </a:lnTo>
                <a:cubicBezTo>
                  <a:pt x="8674" y="9788"/>
                  <a:pt x="8681" y="9785"/>
                  <a:pt x="8684" y="9785"/>
                </a:cubicBezTo>
                <a:cubicBezTo>
                  <a:pt x="8691" y="9791"/>
                  <a:pt x="8697" y="9795"/>
                  <a:pt x="8704" y="9801"/>
                </a:cubicBezTo>
                <a:cubicBezTo>
                  <a:pt x="8757" y="9855"/>
                  <a:pt x="8817" y="9904"/>
                  <a:pt x="8877" y="9948"/>
                </a:cubicBezTo>
                <a:cubicBezTo>
                  <a:pt x="8953" y="9991"/>
                  <a:pt x="9040" y="10014"/>
                  <a:pt x="9126" y="10017"/>
                </a:cubicBezTo>
                <a:cubicBezTo>
                  <a:pt x="9189" y="10021"/>
                  <a:pt x="9252" y="10034"/>
                  <a:pt x="9309" y="10057"/>
                </a:cubicBezTo>
                <a:cubicBezTo>
                  <a:pt x="9316" y="10057"/>
                  <a:pt x="9319" y="10057"/>
                  <a:pt x="9326" y="10061"/>
                </a:cubicBezTo>
                <a:cubicBezTo>
                  <a:pt x="9362" y="10061"/>
                  <a:pt x="9375" y="10004"/>
                  <a:pt x="9339" y="9991"/>
                </a:cubicBezTo>
                <a:cubicBezTo>
                  <a:pt x="9272" y="9964"/>
                  <a:pt x="9206" y="9951"/>
                  <a:pt x="9136" y="9948"/>
                </a:cubicBezTo>
                <a:cubicBezTo>
                  <a:pt x="9060" y="9944"/>
                  <a:pt x="8987" y="9924"/>
                  <a:pt x="8920" y="9888"/>
                </a:cubicBezTo>
                <a:cubicBezTo>
                  <a:pt x="8860" y="9845"/>
                  <a:pt x="8804" y="9801"/>
                  <a:pt x="8754" y="9748"/>
                </a:cubicBezTo>
                <a:cubicBezTo>
                  <a:pt x="8721" y="9718"/>
                  <a:pt x="8687" y="9688"/>
                  <a:pt x="8654" y="9658"/>
                </a:cubicBezTo>
                <a:cubicBezTo>
                  <a:pt x="8588" y="9599"/>
                  <a:pt x="8525" y="9529"/>
                  <a:pt x="8471" y="9456"/>
                </a:cubicBezTo>
                <a:cubicBezTo>
                  <a:pt x="8435" y="9409"/>
                  <a:pt x="8402" y="9363"/>
                  <a:pt x="8362" y="9319"/>
                </a:cubicBezTo>
                <a:lnTo>
                  <a:pt x="8362" y="9319"/>
                </a:lnTo>
                <a:cubicBezTo>
                  <a:pt x="8518" y="9336"/>
                  <a:pt x="8668" y="9379"/>
                  <a:pt x="8810" y="9446"/>
                </a:cubicBezTo>
                <a:cubicBezTo>
                  <a:pt x="9024" y="9549"/>
                  <a:pt x="9218" y="9569"/>
                  <a:pt x="9428" y="9569"/>
                </a:cubicBezTo>
                <a:cubicBezTo>
                  <a:pt x="9447" y="9569"/>
                  <a:pt x="9466" y="9569"/>
                  <a:pt x="9485" y="9569"/>
                </a:cubicBezTo>
                <a:cubicBezTo>
                  <a:pt x="9508" y="9605"/>
                  <a:pt x="9528" y="9639"/>
                  <a:pt x="9548" y="9678"/>
                </a:cubicBezTo>
                <a:cubicBezTo>
                  <a:pt x="9605" y="9785"/>
                  <a:pt x="9661" y="9891"/>
                  <a:pt x="9778" y="9971"/>
                </a:cubicBezTo>
                <a:cubicBezTo>
                  <a:pt x="9874" y="10034"/>
                  <a:pt x="9967" y="10034"/>
                  <a:pt x="10063" y="10034"/>
                </a:cubicBezTo>
                <a:lnTo>
                  <a:pt x="10110" y="10034"/>
                </a:lnTo>
                <a:cubicBezTo>
                  <a:pt x="10220" y="10037"/>
                  <a:pt x="10329" y="10067"/>
                  <a:pt x="10429" y="10117"/>
                </a:cubicBezTo>
                <a:cubicBezTo>
                  <a:pt x="10459" y="10127"/>
                  <a:pt x="10489" y="10140"/>
                  <a:pt x="10522" y="10154"/>
                </a:cubicBezTo>
                <a:cubicBezTo>
                  <a:pt x="10525" y="10154"/>
                  <a:pt x="10529" y="10157"/>
                  <a:pt x="10535" y="10157"/>
                </a:cubicBezTo>
                <a:cubicBezTo>
                  <a:pt x="10548" y="10157"/>
                  <a:pt x="10562" y="10147"/>
                  <a:pt x="10568" y="10134"/>
                </a:cubicBezTo>
                <a:cubicBezTo>
                  <a:pt x="10575" y="10114"/>
                  <a:pt x="10565" y="10094"/>
                  <a:pt x="10545" y="10087"/>
                </a:cubicBezTo>
                <a:cubicBezTo>
                  <a:pt x="10515" y="10074"/>
                  <a:pt x="10485" y="10064"/>
                  <a:pt x="10459" y="10051"/>
                </a:cubicBezTo>
                <a:cubicBezTo>
                  <a:pt x="10349" y="9997"/>
                  <a:pt x="10229" y="9968"/>
                  <a:pt x="10110" y="9961"/>
                </a:cubicBezTo>
                <a:lnTo>
                  <a:pt x="10063" y="9961"/>
                </a:lnTo>
                <a:cubicBezTo>
                  <a:pt x="9967" y="9961"/>
                  <a:pt x="9894" y="9961"/>
                  <a:pt x="9817" y="9911"/>
                </a:cubicBezTo>
                <a:cubicBezTo>
                  <a:pt x="9718" y="9845"/>
                  <a:pt x="9665" y="9748"/>
                  <a:pt x="9611" y="9645"/>
                </a:cubicBezTo>
                <a:cubicBezTo>
                  <a:pt x="9598" y="9622"/>
                  <a:pt x="9585" y="9595"/>
                  <a:pt x="9571" y="9569"/>
                </a:cubicBezTo>
                <a:lnTo>
                  <a:pt x="9708" y="9569"/>
                </a:lnTo>
                <a:cubicBezTo>
                  <a:pt x="9851" y="9569"/>
                  <a:pt x="9994" y="9565"/>
                  <a:pt x="10130" y="9552"/>
                </a:cubicBezTo>
                <a:lnTo>
                  <a:pt x="10206" y="9595"/>
                </a:lnTo>
                <a:cubicBezTo>
                  <a:pt x="10342" y="9668"/>
                  <a:pt x="10452" y="9725"/>
                  <a:pt x="10555" y="9884"/>
                </a:cubicBezTo>
                <a:cubicBezTo>
                  <a:pt x="10592" y="9941"/>
                  <a:pt x="10625" y="9997"/>
                  <a:pt x="10658" y="10054"/>
                </a:cubicBezTo>
                <a:cubicBezTo>
                  <a:pt x="10741" y="10200"/>
                  <a:pt x="10838" y="10340"/>
                  <a:pt x="10944" y="10466"/>
                </a:cubicBezTo>
                <a:cubicBezTo>
                  <a:pt x="11047" y="10582"/>
                  <a:pt x="11177" y="10592"/>
                  <a:pt x="11303" y="10602"/>
                </a:cubicBezTo>
                <a:cubicBezTo>
                  <a:pt x="11413" y="10612"/>
                  <a:pt x="11516" y="10622"/>
                  <a:pt x="11599" y="10702"/>
                </a:cubicBezTo>
                <a:lnTo>
                  <a:pt x="11629" y="10732"/>
                </a:lnTo>
                <a:cubicBezTo>
                  <a:pt x="11821" y="10921"/>
                  <a:pt x="11974" y="11074"/>
                  <a:pt x="12277" y="11147"/>
                </a:cubicBezTo>
                <a:lnTo>
                  <a:pt x="12287" y="11147"/>
                </a:lnTo>
                <a:cubicBezTo>
                  <a:pt x="12330" y="11147"/>
                  <a:pt x="12336" y="11084"/>
                  <a:pt x="12297" y="11077"/>
                </a:cubicBezTo>
                <a:cubicBezTo>
                  <a:pt x="12011" y="11008"/>
                  <a:pt x="11871" y="10868"/>
                  <a:pt x="11678" y="10679"/>
                </a:cubicBezTo>
                <a:lnTo>
                  <a:pt x="11648" y="10649"/>
                </a:lnTo>
                <a:cubicBezTo>
                  <a:pt x="11549" y="10552"/>
                  <a:pt x="11426" y="10542"/>
                  <a:pt x="11306" y="10529"/>
                </a:cubicBezTo>
                <a:cubicBezTo>
                  <a:pt x="11190" y="10519"/>
                  <a:pt x="11080" y="10513"/>
                  <a:pt x="10997" y="10416"/>
                </a:cubicBezTo>
                <a:cubicBezTo>
                  <a:pt x="10894" y="10293"/>
                  <a:pt x="10801" y="10157"/>
                  <a:pt x="10721" y="10017"/>
                </a:cubicBezTo>
                <a:cubicBezTo>
                  <a:pt x="10685" y="9958"/>
                  <a:pt x="10652" y="9901"/>
                  <a:pt x="10615" y="9845"/>
                </a:cubicBezTo>
                <a:cubicBezTo>
                  <a:pt x="10505" y="9675"/>
                  <a:pt x="10389" y="9609"/>
                  <a:pt x="10259" y="9539"/>
                </a:cubicBezTo>
                <a:cubicBezTo>
                  <a:pt x="10412" y="9522"/>
                  <a:pt x="10562" y="9502"/>
                  <a:pt x="10711" y="9486"/>
                </a:cubicBezTo>
                <a:cubicBezTo>
                  <a:pt x="10808" y="9472"/>
                  <a:pt x="10911" y="9459"/>
                  <a:pt x="11010" y="9449"/>
                </a:cubicBezTo>
                <a:cubicBezTo>
                  <a:pt x="11107" y="9509"/>
                  <a:pt x="11240" y="9675"/>
                  <a:pt x="11260" y="9771"/>
                </a:cubicBezTo>
                <a:cubicBezTo>
                  <a:pt x="11266" y="9805"/>
                  <a:pt x="11273" y="9841"/>
                  <a:pt x="11273" y="9874"/>
                </a:cubicBezTo>
                <a:cubicBezTo>
                  <a:pt x="11276" y="9931"/>
                  <a:pt x="11286" y="9984"/>
                  <a:pt x="11306" y="10037"/>
                </a:cubicBezTo>
                <a:cubicBezTo>
                  <a:pt x="11343" y="10140"/>
                  <a:pt x="11406" y="10237"/>
                  <a:pt x="11489" y="10310"/>
                </a:cubicBezTo>
                <a:cubicBezTo>
                  <a:pt x="11602" y="10419"/>
                  <a:pt x="11742" y="10466"/>
                  <a:pt x="11874" y="10509"/>
                </a:cubicBezTo>
                <a:cubicBezTo>
                  <a:pt x="11948" y="10529"/>
                  <a:pt x="12017" y="10556"/>
                  <a:pt x="12084" y="10586"/>
                </a:cubicBezTo>
                <a:cubicBezTo>
                  <a:pt x="12270" y="10672"/>
                  <a:pt x="12449" y="10772"/>
                  <a:pt x="12622" y="10881"/>
                </a:cubicBezTo>
                <a:cubicBezTo>
                  <a:pt x="12629" y="10885"/>
                  <a:pt x="12635" y="10888"/>
                  <a:pt x="12642" y="10888"/>
                </a:cubicBezTo>
                <a:cubicBezTo>
                  <a:pt x="12655" y="10888"/>
                  <a:pt x="12665" y="10881"/>
                  <a:pt x="12672" y="10871"/>
                </a:cubicBezTo>
                <a:cubicBezTo>
                  <a:pt x="12682" y="10855"/>
                  <a:pt x="12679" y="10835"/>
                  <a:pt x="12662" y="10822"/>
                </a:cubicBezTo>
                <a:cubicBezTo>
                  <a:pt x="12486" y="10709"/>
                  <a:pt x="12303" y="10609"/>
                  <a:pt x="12114" y="10522"/>
                </a:cubicBezTo>
                <a:cubicBezTo>
                  <a:pt x="12044" y="10489"/>
                  <a:pt x="11974" y="10463"/>
                  <a:pt x="11901" y="10443"/>
                </a:cubicBezTo>
                <a:cubicBezTo>
                  <a:pt x="11768" y="10400"/>
                  <a:pt x="11642" y="10360"/>
                  <a:pt x="11539" y="10260"/>
                </a:cubicBezTo>
                <a:cubicBezTo>
                  <a:pt x="11466" y="10190"/>
                  <a:pt x="11409" y="10104"/>
                  <a:pt x="11373" y="10011"/>
                </a:cubicBezTo>
                <a:cubicBezTo>
                  <a:pt x="11359" y="9964"/>
                  <a:pt x="11349" y="9914"/>
                  <a:pt x="11346" y="9868"/>
                </a:cubicBezTo>
                <a:cubicBezTo>
                  <a:pt x="11346" y="9855"/>
                  <a:pt x="11346" y="9841"/>
                  <a:pt x="11343" y="9828"/>
                </a:cubicBezTo>
                <a:lnTo>
                  <a:pt x="11343" y="9828"/>
                </a:lnTo>
                <a:cubicBezTo>
                  <a:pt x="11400" y="9842"/>
                  <a:pt x="11457" y="9849"/>
                  <a:pt x="11515" y="9849"/>
                </a:cubicBezTo>
                <a:cubicBezTo>
                  <a:pt x="11541" y="9849"/>
                  <a:pt x="11566" y="9848"/>
                  <a:pt x="11592" y="9845"/>
                </a:cubicBezTo>
                <a:cubicBezTo>
                  <a:pt x="11625" y="9842"/>
                  <a:pt x="11658" y="9840"/>
                  <a:pt x="11690" y="9840"/>
                </a:cubicBezTo>
                <a:cubicBezTo>
                  <a:pt x="11703" y="9840"/>
                  <a:pt x="11716" y="9840"/>
                  <a:pt x="11728" y="9841"/>
                </a:cubicBezTo>
                <a:cubicBezTo>
                  <a:pt x="11878" y="9848"/>
                  <a:pt x="12017" y="9904"/>
                  <a:pt x="12130" y="9994"/>
                </a:cubicBezTo>
                <a:cubicBezTo>
                  <a:pt x="12180" y="10037"/>
                  <a:pt x="12230" y="10084"/>
                  <a:pt x="12277" y="10134"/>
                </a:cubicBezTo>
                <a:cubicBezTo>
                  <a:pt x="12326" y="10187"/>
                  <a:pt x="12380" y="10237"/>
                  <a:pt x="12436" y="10283"/>
                </a:cubicBezTo>
                <a:cubicBezTo>
                  <a:pt x="12612" y="10416"/>
                  <a:pt x="12752" y="10426"/>
                  <a:pt x="12964" y="10426"/>
                </a:cubicBezTo>
                <a:cubicBezTo>
                  <a:pt x="12966" y="10426"/>
                  <a:pt x="12967" y="10426"/>
                  <a:pt x="12968" y="10426"/>
                </a:cubicBezTo>
                <a:cubicBezTo>
                  <a:pt x="13016" y="10426"/>
                  <a:pt x="13017" y="10353"/>
                  <a:pt x="12970" y="10353"/>
                </a:cubicBezTo>
                <a:cubicBezTo>
                  <a:pt x="12968" y="10353"/>
                  <a:pt x="12967" y="10353"/>
                  <a:pt x="12964" y="10353"/>
                </a:cubicBezTo>
                <a:cubicBezTo>
                  <a:pt x="12762" y="10353"/>
                  <a:pt x="12639" y="10346"/>
                  <a:pt x="12479" y="10230"/>
                </a:cubicBezTo>
                <a:cubicBezTo>
                  <a:pt x="12426" y="10184"/>
                  <a:pt x="12373" y="10137"/>
                  <a:pt x="12326" y="10084"/>
                </a:cubicBezTo>
                <a:cubicBezTo>
                  <a:pt x="12280" y="10034"/>
                  <a:pt x="12227" y="9984"/>
                  <a:pt x="12174" y="9941"/>
                </a:cubicBezTo>
                <a:cubicBezTo>
                  <a:pt x="12047" y="9841"/>
                  <a:pt x="11894" y="9781"/>
                  <a:pt x="11735" y="9771"/>
                </a:cubicBezTo>
                <a:cubicBezTo>
                  <a:pt x="11720" y="9770"/>
                  <a:pt x="11706" y="9770"/>
                  <a:pt x="11691" y="9770"/>
                </a:cubicBezTo>
                <a:cubicBezTo>
                  <a:pt x="11656" y="9770"/>
                  <a:pt x="11622" y="9772"/>
                  <a:pt x="11589" y="9775"/>
                </a:cubicBezTo>
                <a:cubicBezTo>
                  <a:pt x="11550" y="9776"/>
                  <a:pt x="11511" y="9778"/>
                  <a:pt x="11474" y="9778"/>
                </a:cubicBezTo>
                <a:cubicBezTo>
                  <a:pt x="11425" y="9778"/>
                  <a:pt x="11382" y="9775"/>
                  <a:pt x="11349" y="9761"/>
                </a:cubicBezTo>
                <a:cubicBezTo>
                  <a:pt x="11346" y="9760"/>
                  <a:pt x="11343" y="9759"/>
                  <a:pt x="11339" y="9759"/>
                </a:cubicBezTo>
                <a:cubicBezTo>
                  <a:pt x="11336" y="9759"/>
                  <a:pt x="11333" y="9760"/>
                  <a:pt x="11329" y="9761"/>
                </a:cubicBezTo>
                <a:cubicBezTo>
                  <a:pt x="11310" y="9662"/>
                  <a:pt x="11213" y="9526"/>
                  <a:pt x="11113" y="9439"/>
                </a:cubicBezTo>
                <a:cubicBezTo>
                  <a:pt x="11303" y="9419"/>
                  <a:pt x="11492" y="9406"/>
                  <a:pt x="11685" y="9406"/>
                </a:cubicBezTo>
                <a:lnTo>
                  <a:pt x="11878" y="9406"/>
                </a:lnTo>
                <a:cubicBezTo>
                  <a:pt x="12041" y="9629"/>
                  <a:pt x="12247" y="9818"/>
                  <a:pt x="12486" y="9961"/>
                </a:cubicBezTo>
                <a:cubicBezTo>
                  <a:pt x="12619" y="10044"/>
                  <a:pt x="12719" y="10104"/>
                  <a:pt x="12878" y="10134"/>
                </a:cubicBezTo>
                <a:cubicBezTo>
                  <a:pt x="12915" y="10140"/>
                  <a:pt x="12955" y="10147"/>
                  <a:pt x="12991" y="10154"/>
                </a:cubicBezTo>
                <a:cubicBezTo>
                  <a:pt x="13091" y="10164"/>
                  <a:pt x="13187" y="10187"/>
                  <a:pt x="13277" y="10223"/>
                </a:cubicBezTo>
                <a:cubicBezTo>
                  <a:pt x="13280" y="10227"/>
                  <a:pt x="13287" y="10227"/>
                  <a:pt x="13293" y="10227"/>
                </a:cubicBezTo>
                <a:cubicBezTo>
                  <a:pt x="13330" y="10227"/>
                  <a:pt x="13340" y="10177"/>
                  <a:pt x="13307" y="10160"/>
                </a:cubicBezTo>
                <a:cubicBezTo>
                  <a:pt x="13210" y="10117"/>
                  <a:pt x="13107" y="10094"/>
                  <a:pt x="13001" y="10084"/>
                </a:cubicBezTo>
                <a:cubicBezTo>
                  <a:pt x="12964" y="10077"/>
                  <a:pt x="12928" y="10071"/>
                  <a:pt x="12891" y="10064"/>
                </a:cubicBezTo>
                <a:cubicBezTo>
                  <a:pt x="12745" y="10037"/>
                  <a:pt x="12652" y="9981"/>
                  <a:pt x="12522" y="9901"/>
                </a:cubicBezTo>
                <a:cubicBezTo>
                  <a:pt x="12306" y="9771"/>
                  <a:pt x="12117" y="9602"/>
                  <a:pt x="11968" y="9403"/>
                </a:cubicBezTo>
                <a:cubicBezTo>
                  <a:pt x="12184" y="9403"/>
                  <a:pt x="12390" y="9409"/>
                  <a:pt x="12589" y="9486"/>
                </a:cubicBezTo>
                <a:cubicBezTo>
                  <a:pt x="12808" y="9569"/>
                  <a:pt x="13014" y="9708"/>
                  <a:pt x="13214" y="9841"/>
                </a:cubicBezTo>
                <a:cubicBezTo>
                  <a:pt x="13277" y="9881"/>
                  <a:pt x="13343" y="9928"/>
                  <a:pt x="13406" y="9968"/>
                </a:cubicBezTo>
                <a:cubicBezTo>
                  <a:pt x="13416" y="9974"/>
                  <a:pt x="13430" y="9977"/>
                  <a:pt x="13446" y="9977"/>
                </a:cubicBezTo>
                <a:cubicBezTo>
                  <a:pt x="13448" y="9978"/>
                  <a:pt x="13449" y="9978"/>
                  <a:pt x="13450" y="9978"/>
                </a:cubicBezTo>
                <a:cubicBezTo>
                  <a:pt x="13517" y="9978"/>
                  <a:pt x="13542" y="9884"/>
                  <a:pt x="13483" y="9848"/>
                </a:cubicBezTo>
                <a:cubicBezTo>
                  <a:pt x="13420" y="9805"/>
                  <a:pt x="13357" y="9765"/>
                  <a:pt x="13293" y="9722"/>
                </a:cubicBezTo>
                <a:lnTo>
                  <a:pt x="13210" y="9668"/>
                </a:lnTo>
                <a:cubicBezTo>
                  <a:pt x="13258" y="9665"/>
                  <a:pt x="13308" y="9663"/>
                  <a:pt x="13358" y="9663"/>
                </a:cubicBezTo>
                <a:cubicBezTo>
                  <a:pt x="13487" y="9663"/>
                  <a:pt x="13618" y="9677"/>
                  <a:pt x="13719" y="9715"/>
                </a:cubicBezTo>
                <a:cubicBezTo>
                  <a:pt x="13722" y="9718"/>
                  <a:pt x="13725" y="9718"/>
                  <a:pt x="13729" y="9718"/>
                </a:cubicBezTo>
                <a:cubicBezTo>
                  <a:pt x="13745" y="9718"/>
                  <a:pt x="13759" y="9708"/>
                  <a:pt x="13762" y="9695"/>
                </a:cubicBezTo>
                <a:cubicBezTo>
                  <a:pt x="13769" y="9678"/>
                  <a:pt x="13762" y="9655"/>
                  <a:pt x="13742" y="9648"/>
                </a:cubicBezTo>
                <a:cubicBezTo>
                  <a:pt x="13636" y="9608"/>
                  <a:pt x="13496" y="9591"/>
                  <a:pt x="13359" y="9591"/>
                </a:cubicBezTo>
                <a:cubicBezTo>
                  <a:pt x="13274" y="9591"/>
                  <a:pt x="13189" y="9597"/>
                  <a:pt x="13114" y="9609"/>
                </a:cubicBezTo>
                <a:cubicBezTo>
                  <a:pt x="12964" y="9509"/>
                  <a:pt x="12805" y="9423"/>
                  <a:pt x="12639" y="9356"/>
                </a:cubicBezTo>
                <a:cubicBezTo>
                  <a:pt x="12433" y="9277"/>
                  <a:pt x="12221" y="9265"/>
                  <a:pt x="12013" y="9265"/>
                </a:cubicBezTo>
                <a:cubicBezTo>
                  <a:pt x="11959" y="9265"/>
                  <a:pt x="11905" y="9266"/>
                  <a:pt x="11851" y="9266"/>
                </a:cubicBezTo>
                <a:cubicBezTo>
                  <a:pt x="11795" y="9266"/>
                  <a:pt x="11738" y="9270"/>
                  <a:pt x="11682" y="9270"/>
                </a:cubicBezTo>
                <a:cubicBezTo>
                  <a:pt x="11599" y="9270"/>
                  <a:pt x="11519" y="9270"/>
                  <a:pt x="11439" y="9276"/>
                </a:cubicBezTo>
                <a:lnTo>
                  <a:pt x="11459" y="9270"/>
                </a:lnTo>
                <a:cubicBezTo>
                  <a:pt x="11625" y="9216"/>
                  <a:pt x="11808" y="9200"/>
                  <a:pt x="11987" y="9187"/>
                </a:cubicBezTo>
                <a:cubicBezTo>
                  <a:pt x="12054" y="9180"/>
                  <a:pt x="12124" y="9173"/>
                  <a:pt x="12190" y="9167"/>
                </a:cubicBezTo>
                <a:cubicBezTo>
                  <a:pt x="12300" y="9150"/>
                  <a:pt x="12413" y="9130"/>
                  <a:pt x="12522" y="9103"/>
                </a:cubicBezTo>
                <a:cubicBezTo>
                  <a:pt x="12556" y="9097"/>
                  <a:pt x="12589" y="9090"/>
                  <a:pt x="12619" y="9084"/>
                </a:cubicBezTo>
                <a:lnTo>
                  <a:pt x="12655" y="9074"/>
                </a:lnTo>
                <a:cubicBezTo>
                  <a:pt x="12705" y="9067"/>
                  <a:pt x="12755" y="9054"/>
                  <a:pt x="12802" y="9040"/>
                </a:cubicBezTo>
                <a:cubicBezTo>
                  <a:pt x="12812" y="9037"/>
                  <a:pt x="12825" y="9030"/>
                  <a:pt x="12838" y="9024"/>
                </a:cubicBezTo>
                <a:cubicBezTo>
                  <a:pt x="12858" y="9017"/>
                  <a:pt x="12878" y="9010"/>
                  <a:pt x="12901" y="9007"/>
                </a:cubicBezTo>
                <a:cubicBezTo>
                  <a:pt x="12974" y="9027"/>
                  <a:pt x="13048" y="9060"/>
                  <a:pt x="13114" y="9097"/>
                </a:cubicBezTo>
                <a:cubicBezTo>
                  <a:pt x="13174" y="9133"/>
                  <a:pt x="13230" y="9173"/>
                  <a:pt x="13287" y="9216"/>
                </a:cubicBezTo>
                <a:cubicBezTo>
                  <a:pt x="13423" y="9316"/>
                  <a:pt x="13576" y="9429"/>
                  <a:pt x="13712" y="9436"/>
                </a:cubicBezTo>
                <a:lnTo>
                  <a:pt x="13716" y="9436"/>
                </a:lnTo>
                <a:cubicBezTo>
                  <a:pt x="13762" y="9436"/>
                  <a:pt x="13762" y="9366"/>
                  <a:pt x="13716" y="9366"/>
                </a:cubicBezTo>
                <a:cubicBezTo>
                  <a:pt x="13599" y="9359"/>
                  <a:pt x="13456" y="9253"/>
                  <a:pt x="13327" y="9160"/>
                </a:cubicBezTo>
                <a:cubicBezTo>
                  <a:pt x="13270" y="9113"/>
                  <a:pt x="13210" y="9074"/>
                  <a:pt x="13147" y="9034"/>
                </a:cubicBezTo>
                <a:cubicBezTo>
                  <a:pt x="13077" y="8994"/>
                  <a:pt x="13004" y="8964"/>
                  <a:pt x="12928" y="8941"/>
                </a:cubicBezTo>
                <a:cubicBezTo>
                  <a:pt x="12921" y="8937"/>
                  <a:pt x="12915" y="8934"/>
                  <a:pt x="12908" y="8934"/>
                </a:cubicBezTo>
                <a:cubicBezTo>
                  <a:pt x="12818" y="8907"/>
                  <a:pt x="12725" y="8897"/>
                  <a:pt x="12632" y="8894"/>
                </a:cubicBezTo>
                <a:lnTo>
                  <a:pt x="12549" y="8894"/>
                </a:lnTo>
                <a:cubicBezTo>
                  <a:pt x="12527" y="8895"/>
                  <a:pt x="12505" y="8896"/>
                  <a:pt x="12483" y="8896"/>
                </a:cubicBezTo>
                <a:cubicBezTo>
                  <a:pt x="12376" y="8896"/>
                  <a:pt x="12269" y="8882"/>
                  <a:pt x="12167" y="8858"/>
                </a:cubicBezTo>
                <a:cubicBezTo>
                  <a:pt x="12130" y="8848"/>
                  <a:pt x="12100" y="8838"/>
                  <a:pt x="12067" y="8828"/>
                </a:cubicBezTo>
                <a:lnTo>
                  <a:pt x="12021" y="8811"/>
                </a:lnTo>
                <a:cubicBezTo>
                  <a:pt x="12077" y="8801"/>
                  <a:pt x="12137" y="8788"/>
                  <a:pt x="12193" y="8778"/>
                </a:cubicBezTo>
                <a:cubicBezTo>
                  <a:pt x="12290" y="8755"/>
                  <a:pt x="12386" y="8738"/>
                  <a:pt x="12483" y="8725"/>
                </a:cubicBezTo>
                <a:cubicBezTo>
                  <a:pt x="12577" y="8716"/>
                  <a:pt x="12672" y="8712"/>
                  <a:pt x="12767" y="8712"/>
                </a:cubicBezTo>
                <a:cubicBezTo>
                  <a:pt x="12861" y="8712"/>
                  <a:pt x="12956" y="8716"/>
                  <a:pt x="13051" y="8725"/>
                </a:cubicBezTo>
                <a:cubicBezTo>
                  <a:pt x="13147" y="8738"/>
                  <a:pt x="13240" y="8771"/>
                  <a:pt x="13320" y="8824"/>
                </a:cubicBezTo>
                <a:cubicBezTo>
                  <a:pt x="13373" y="8854"/>
                  <a:pt x="13426" y="8884"/>
                  <a:pt x="13483" y="8911"/>
                </a:cubicBezTo>
                <a:cubicBezTo>
                  <a:pt x="13562" y="8939"/>
                  <a:pt x="13644" y="8955"/>
                  <a:pt x="13729" y="8955"/>
                </a:cubicBezTo>
                <a:cubicBezTo>
                  <a:pt x="13743" y="8955"/>
                  <a:pt x="13757" y="8955"/>
                  <a:pt x="13772" y="8954"/>
                </a:cubicBezTo>
                <a:cubicBezTo>
                  <a:pt x="13838" y="8954"/>
                  <a:pt x="13905" y="8951"/>
                  <a:pt x="13968" y="8947"/>
                </a:cubicBezTo>
                <a:cubicBezTo>
                  <a:pt x="14031" y="8944"/>
                  <a:pt x="14081" y="8941"/>
                  <a:pt x="14131" y="8941"/>
                </a:cubicBezTo>
                <a:cubicBezTo>
                  <a:pt x="14133" y="8941"/>
                  <a:pt x="14135" y="8941"/>
                  <a:pt x="14137" y="8941"/>
                </a:cubicBezTo>
                <a:cubicBezTo>
                  <a:pt x="14182" y="8941"/>
                  <a:pt x="14182" y="8870"/>
                  <a:pt x="14137" y="8870"/>
                </a:cubicBezTo>
                <a:cubicBezTo>
                  <a:pt x="14135" y="8870"/>
                  <a:pt x="14133" y="8871"/>
                  <a:pt x="14131" y="8871"/>
                </a:cubicBezTo>
                <a:cubicBezTo>
                  <a:pt x="14081" y="8871"/>
                  <a:pt x="14025" y="8874"/>
                  <a:pt x="13965" y="8877"/>
                </a:cubicBezTo>
                <a:cubicBezTo>
                  <a:pt x="13903" y="8881"/>
                  <a:pt x="13837" y="8885"/>
                  <a:pt x="13774" y="8885"/>
                </a:cubicBezTo>
                <a:cubicBezTo>
                  <a:pt x="13677" y="8885"/>
                  <a:pt x="13584" y="8876"/>
                  <a:pt x="13509" y="8844"/>
                </a:cubicBezTo>
                <a:cubicBezTo>
                  <a:pt x="13456" y="8821"/>
                  <a:pt x="13406" y="8794"/>
                  <a:pt x="13360" y="8761"/>
                </a:cubicBezTo>
                <a:cubicBezTo>
                  <a:pt x="13320" y="8738"/>
                  <a:pt x="13277" y="8715"/>
                  <a:pt x="13237" y="8695"/>
                </a:cubicBezTo>
                <a:lnTo>
                  <a:pt x="13297" y="8648"/>
                </a:lnTo>
                <a:cubicBezTo>
                  <a:pt x="13413" y="8565"/>
                  <a:pt x="13556" y="8462"/>
                  <a:pt x="13659" y="8426"/>
                </a:cubicBezTo>
                <a:cubicBezTo>
                  <a:pt x="13745" y="8391"/>
                  <a:pt x="13843" y="8384"/>
                  <a:pt x="13941" y="8384"/>
                </a:cubicBezTo>
                <a:cubicBezTo>
                  <a:pt x="13976" y="8384"/>
                  <a:pt x="14010" y="8385"/>
                  <a:pt x="14045" y="8386"/>
                </a:cubicBezTo>
                <a:lnTo>
                  <a:pt x="14144" y="8386"/>
                </a:lnTo>
                <a:cubicBezTo>
                  <a:pt x="14187" y="8382"/>
                  <a:pt x="14187" y="8319"/>
                  <a:pt x="14144" y="8316"/>
                </a:cubicBezTo>
                <a:lnTo>
                  <a:pt x="14045" y="8316"/>
                </a:lnTo>
                <a:cubicBezTo>
                  <a:pt x="14009" y="8315"/>
                  <a:pt x="13974" y="8314"/>
                  <a:pt x="13938" y="8314"/>
                </a:cubicBezTo>
                <a:cubicBezTo>
                  <a:pt x="13835" y="8314"/>
                  <a:pt x="13731" y="8321"/>
                  <a:pt x="13632" y="8356"/>
                </a:cubicBezTo>
                <a:cubicBezTo>
                  <a:pt x="13523" y="8399"/>
                  <a:pt x="13383" y="8502"/>
                  <a:pt x="13257" y="8592"/>
                </a:cubicBezTo>
                <a:cubicBezTo>
                  <a:pt x="13220" y="8615"/>
                  <a:pt x="13187" y="8642"/>
                  <a:pt x="13157" y="8661"/>
                </a:cubicBezTo>
                <a:cubicBezTo>
                  <a:pt x="13127" y="8652"/>
                  <a:pt x="13094" y="8645"/>
                  <a:pt x="13064" y="8642"/>
                </a:cubicBezTo>
                <a:cubicBezTo>
                  <a:pt x="12966" y="8633"/>
                  <a:pt x="12869" y="8629"/>
                  <a:pt x="12772" y="8629"/>
                </a:cubicBezTo>
                <a:cubicBezTo>
                  <a:pt x="12675" y="8629"/>
                  <a:pt x="12579" y="8633"/>
                  <a:pt x="12483" y="8642"/>
                </a:cubicBezTo>
                <a:cubicBezTo>
                  <a:pt x="12380" y="8652"/>
                  <a:pt x="12283" y="8671"/>
                  <a:pt x="12184" y="8695"/>
                </a:cubicBezTo>
                <a:cubicBezTo>
                  <a:pt x="12067" y="8721"/>
                  <a:pt x="11951" y="8741"/>
                  <a:pt x="11831" y="8748"/>
                </a:cubicBezTo>
                <a:cubicBezTo>
                  <a:pt x="11719" y="8733"/>
                  <a:pt x="11605" y="8725"/>
                  <a:pt x="11491" y="8725"/>
                </a:cubicBezTo>
                <a:cubicBezTo>
                  <a:pt x="11452" y="8725"/>
                  <a:pt x="11414" y="8726"/>
                  <a:pt x="11376" y="8728"/>
                </a:cubicBezTo>
                <a:cubicBezTo>
                  <a:pt x="11363" y="8728"/>
                  <a:pt x="11351" y="8727"/>
                  <a:pt x="11338" y="8727"/>
                </a:cubicBezTo>
                <a:cubicBezTo>
                  <a:pt x="11252" y="8727"/>
                  <a:pt x="11168" y="8737"/>
                  <a:pt x="11084" y="8755"/>
                </a:cubicBezTo>
                <a:cubicBezTo>
                  <a:pt x="11084" y="8751"/>
                  <a:pt x="11080" y="8751"/>
                  <a:pt x="11080" y="8748"/>
                </a:cubicBezTo>
                <a:cubicBezTo>
                  <a:pt x="11057" y="8721"/>
                  <a:pt x="11027" y="8695"/>
                  <a:pt x="11000" y="8671"/>
                </a:cubicBezTo>
                <a:cubicBezTo>
                  <a:pt x="10957" y="8642"/>
                  <a:pt x="10921" y="8598"/>
                  <a:pt x="10894" y="8552"/>
                </a:cubicBezTo>
                <a:cubicBezTo>
                  <a:pt x="10891" y="8545"/>
                  <a:pt x="10887" y="8535"/>
                  <a:pt x="10884" y="8525"/>
                </a:cubicBezTo>
                <a:cubicBezTo>
                  <a:pt x="10871" y="8492"/>
                  <a:pt x="10854" y="8462"/>
                  <a:pt x="10834" y="8432"/>
                </a:cubicBezTo>
                <a:cubicBezTo>
                  <a:pt x="11061" y="8424"/>
                  <a:pt x="11301" y="8417"/>
                  <a:pt x="11544" y="8417"/>
                </a:cubicBezTo>
                <a:cubicBezTo>
                  <a:pt x="11689" y="8417"/>
                  <a:pt x="11836" y="8419"/>
                  <a:pt x="11981" y="8426"/>
                </a:cubicBezTo>
                <a:lnTo>
                  <a:pt x="12021" y="8426"/>
                </a:lnTo>
                <a:cubicBezTo>
                  <a:pt x="12098" y="8429"/>
                  <a:pt x="12174" y="8432"/>
                  <a:pt x="12249" y="8432"/>
                </a:cubicBezTo>
                <a:cubicBezTo>
                  <a:pt x="12419" y="8432"/>
                  <a:pt x="12584" y="8416"/>
                  <a:pt x="12745" y="8349"/>
                </a:cubicBezTo>
                <a:cubicBezTo>
                  <a:pt x="12921" y="8276"/>
                  <a:pt x="13104" y="8223"/>
                  <a:pt x="13290" y="8190"/>
                </a:cubicBezTo>
                <a:lnTo>
                  <a:pt x="13343" y="8180"/>
                </a:lnTo>
                <a:cubicBezTo>
                  <a:pt x="13480" y="8160"/>
                  <a:pt x="13609" y="8123"/>
                  <a:pt x="13735" y="8073"/>
                </a:cubicBezTo>
                <a:cubicBezTo>
                  <a:pt x="13772" y="8053"/>
                  <a:pt x="13809" y="8033"/>
                  <a:pt x="13845" y="8010"/>
                </a:cubicBezTo>
                <a:cubicBezTo>
                  <a:pt x="13913" y="7967"/>
                  <a:pt x="14000" y="7913"/>
                  <a:pt x="14055" y="7913"/>
                </a:cubicBezTo>
                <a:cubicBezTo>
                  <a:pt x="14060" y="7913"/>
                  <a:pt x="14064" y="7913"/>
                  <a:pt x="14068" y="7914"/>
                </a:cubicBezTo>
                <a:cubicBezTo>
                  <a:pt x="14070" y="7914"/>
                  <a:pt x="14072" y="7914"/>
                  <a:pt x="14074" y="7914"/>
                </a:cubicBezTo>
                <a:cubicBezTo>
                  <a:pt x="14089" y="7914"/>
                  <a:pt x="14105" y="7905"/>
                  <a:pt x="14108" y="7887"/>
                </a:cubicBezTo>
                <a:cubicBezTo>
                  <a:pt x="14111" y="7871"/>
                  <a:pt x="14101" y="7851"/>
                  <a:pt x="14081" y="7847"/>
                </a:cubicBezTo>
                <a:cubicBezTo>
                  <a:pt x="14071" y="7845"/>
                  <a:pt x="14061" y="7844"/>
                  <a:pt x="14050" y="7844"/>
                </a:cubicBezTo>
                <a:cubicBezTo>
                  <a:pt x="13975" y="7844"/>
                  <a:pt x="13884" y="7901"/>
                  <a:pt x="13805" y="7950"/>
                </a:cubicBezTo>
                <a:cubicBezTo>
                  <a:pt x="13772" y="7974"/>
                  <a:pt x="13739" y="7990"/>
                  <a:pt x="13706" y="8010"/>
                </a:cubicBezTo>
                <a:cubicBezTo>
                  <a:pt x="13583" y="8057"/>
                  <a:pt x="13460" y="8093"/>
                  <a:pt x="13330" y="8110"/>
                </a:cubicBezTo>
                <a:lnTo>
                  <a:pt x="13277" y="8120"/>
                </a:lnTo>
                <a:cubicBezTo>
                  <a:pt x="13197" y="8133"/>
                  <a:pt x="13124" y="8150"/>
                  <a:pt x="13051" y="8170"/>
                </a:cubicBezTo>
                <a:cubicBezTo>
                  <a:pt x="12861" y="7936"/>
                  <a:pt x="12587" y="7847"/>
                  <a:pt x="12289" y="7847"/>
                </a:cubicBezTo>
                <a:cubicBezTo>
                  <a:pt x="11972" y="7847"/>
                  <a:pt x="11627" y="7947"/>
                  <a:pt x="11323" y="8077"/>
                </a:cubicBezTo>
                <a:cubicBezTo>
                  <a:pt x="11339" y="7960"/>
                  <a:pt x="11413" y="7761"/>
                  <a:pt x="11459" y="7714"/>
                </a:cubicBezTo>
                <a:cubicBezTo>
                  <a:pt x="11516" y="7684"/>
                  <a:pt x="11569" y="7655"/>
                  <a:pt x="11622" y="7625"/>
                </a:cubicBezTo>
                <a:cubicBezTo>
                  <a:pt x="11765" y="7535"/>
                  <a:pt x="11904" y="7458"/>
                  <a:pt x="12077" y="7449"/>
                </a:cubicBezTo>
                <a:cubicBezTo>
                  <a:pt x="12099" y="7448"/>
                  <a:pt x="12121" y="7448"/>
                  <a:pt x="12143" y="7448"/>
                </a:cubicBezTo>
                <a:cubicBezTo>
                  <a:pt x="12340" y="7448"/>
                  <a:pt x="12537" y="7461"/>
                  <a:pt x="12732" y="7488"/>
                </a:cubicBezTo>
                <a:cubicBezTo>
                  <a:pt x="12832" y="7502"/>
                  <a:pt x="12935" y="7512"/>
                  <a:pt x="13038" y="7522"/>
                </a:cubicBezTo>
                <a:cubicBezTo>
                  <a:pt x="13121" y="7528"/>
                  <a:pt x="13207" y="7535"/>
                  <a:pt x="13293" y="7535"/>
                </a:cubicBezTo>
                <a:lnTo>
                  <a:pt x="13809" y="7535"/>
                </a:lnTo>
                <a:cubicBezTo>
                  <a:pt x="13853" y="7538"/>
                  <a:pt x="13897" y="7540"/>
                  <a:pt x="13942" y="7540"/>
                </a:cubicBezTo>
                <a:cubicBezTo>
                  <a:pt x="13986" y="7540"/>
                  <a:pt x="14030" y="7538"/>
                  <a:pt x="14074" y="7535"/>
                </a:cubicBezTo>
                <a:cubicBezTo>
                  <a:pt x="14101" y="7532"/>
                  <a:pt x="14128" y="7525"/>
                  <a:pt x="14154" y="7518"/>
                </a:cubicBezTo>
                <a:cubicBezTo>
                  <a:pt x="14182" y="7508"/>
                  <a:pt x="14212" y="7504"/>
                  <a:pt x="14241" y="7504"/>
                </a:cubicBezTo>
                <a:cubicBezTo>
                  <a:pt x="14250" y="7504"/>
                  <a:pt x="14259" y="7504"/>
                  <a:pt x="14267" y="7505"/>
                </a:cubicBezTo>
                <a:cubicBezTo>
                  <a:pt x="14269" y="7505"/>
                  <a:pt x="14271" y="7506"/>
                  <a:pt x="14273" y="7506"/>
                </a:cubicBezTo>
                <a:cubicBezTo>
                  <a:pt x="14291" y="7506"/>
                  <a:pt x="14307" y="7493"/>
                  <a:pt x="14310" y="7475"/>
                </a:cubicBezTo>
                <a:cubicBezTo>
                  <a:pt x="14314" y="7455"/>
                  <a:pt x="14300" y="7435"/>
                  <a:pt x="14280" y="7432"/>
                </a:cubicBezTo>
                <a:cubicBezTo>
                  <a:pt x="14272" y="7431"/>
                  <a:pt x="14263" y="7431"/>
                  <a:pt x="14255" y="7431"/>
                </a:cubicBezTo>
                <a:cubicBezTo>
                  <a:pt x="14215" y="7431"/>
                  <a:pt x="14177" y="7438"/>
                  <a:pt x="14141" y="7449"/>
                </a:cubicBezTo>
                <a:cubicBezTo>
                  <a:pt x="14118" y="7455"/>
                  <a:pt x="14094" y="7458"/>
                  <a:pt x="14071" y="7462"/>
                </a:cubicBezTo>
                <a:cubicBezTo>
                  <a:pt x="14020" y="7466"/>
                  <a:pt x="13970" y="7467"/>
                  <a:pt x="13919" y="7467"/>
                </a:cubicBezTo>
                <a:cubicBezTo>
                  <a:pt x="13883" y="7467"/>
                  <a:pt x="13848" y="7467"/>
                  <a:pt x="13812" y="7465"/>
                </a:cubicBezTo>
                <a:cubicBezTo>
                  <a:pt x="13769" y="7465"/>
                  <a:pt x="13725" y="7462"/>
                  <a:pt x="13682" y="7462"/>
                </a:cubicBezTo>
                <a:lnTo>
                  <a:pt x="13250" y="7462"/>
                </a:lnTo>
                <a:cubicBezTo>
                  <a:pt x="13277" y="7458"/>
                  <a:pt x="13300" y="7455"/>
                  <a:pt x="13327" y="7449"/>
                </a:cubicBezTo>
                <a:cubicBezTo>
                  <a:pt x="13456" y="7432"/>
                  <a:pt x="13589" y="7415"/>
                  <a:pt x="13676" y="7345"/>
                </a:cubicBezTo>
                <a:cubicBezTo>
                  <a:pt x="13702" y="7326"/>
                  <a:pt x="13735" y="7296"/>
                  <a:pt x="13769" y="7266"/>
                </a:cubicBezTo>
                <a:cubicBezTo>
                  <a:pt x="13898" y="7155"/>
                  <a:pt x="14067" y="7009"/>
                  <a:pt x="14206" y="7009"/>
                </a:cubicBezTo>
                <a:cubicBezTo>
                  <a:pt x="14213" y="7009"/>
                  <a:pt x="14220" y="7009"/>
                  <a:pt x="14227" y="7010"/>
                </a:cubicBezTo>
                <a:cubicBezTo>
                  <a:pt x="14247" y="7010"/>
                  <a:pt x="14264" y="6997"/>
                  <a:pt x="14267" y="6977"/>
                </a:cubicBezTo>
                <a:cubicBezTo>
                  <a:pt x="14267" y="6957"/>
                  <a:pt x="14254" y="6940"/>
                  <a:pt x="14234" y="6937"/>
                </a:cubicBezTo>
                <a:cubicBezTo>
                  <a:pt x="14225" y="6936"/>
                  <a:pt x="14215" y="6935"/>
                  <a:pt x="14206" y="6935"/>
                </a:cubicBezTo>
                <a:cubicBezTo>
                  <a:pt x="14040" y="6935"/>
                  <a:pt x="13857" y="7096"/>
                  <a:pt x="13722" y="7213"/>
                </a:cubicBezTo>
                <a:cubicBezTo>
                  <a:pt x="13689" y="7242"/>
                  <a:pt x="13659" y="7269"/>
                  <a:pt x="13629" y="7289"/>
                </a:cubicBezTo>
                <a:cubicBezTo>
                  <a:pt x="13559" y="7345"/>
                  <a:pt x="13436" y="7362"/>
                  <a:pt x="13317" y="7379"/>
                </a:cubicBezTo>
                <a:cubicBezTo>
                  <a:pt x="13210" y="7395"/>
                  <a:pt x="13111" y="7409"/>
                  <a:pt x="13034" y="7449"/>
                </a:cubicBezTo>
                <a:cubicBezTo>
                  <a:pt x="12935" y="7442"/>
                  <a:pt x="12835" y="7432"/>
                  <a:pt x="12738" y="7419"/>
                </a:cubicBezTo>
                <a:cubicBezTo>
                  <a:pt x="12541" y="7392"/>
                  <a:pt x="12341" y="7378"/>
                  <a:pt x="12141" y="7378"/>
                </a:cubicBezTo>
                <a:cubicBezTo>
                  <a:pt x="12118" y="7378"/>
                  <a:pt x="12096" y="7378"/>
                  <a:pt x="12074" y="7379"/>
                </a:cubicBezTo>
                <a:cubicBezTo>
                  <a:pt x="11884" y="7385"/>
                  <a:pt x="11732" y="7475"/>
                  <a:pt x="11585" y="7562"/>
                </a:cubicBezTo>
                <a:cubicBezTo>
                  <a:pt x="11466" y="7635"/>
                  <a:pt x="11343" y="7708"/>
                  <a:pt x="11200" y="7734"/>
                </a:cubicBezTo>
                <a:cubicBezTo>
                  <a:pt x="11110" y="7752"/>
                  <a:pt x="11019" y="7757"/>
                  <a:pt x="10927" y="7757"/>
                </a:cubicBezTo>
                <a:cubicBezTo>
                  <a:pt x="10842" y="7757"/>
                  <a:pt x="10756" y="7752"/>
                  <a:pt x="10668" y="7748"/>
                </a:cubicBezTo>
                <a:cubicBezTo>
                  <a:pt x="10590" y="7741"/>
                  <a:pt x="10511" y="7738"/>
                  <a:pt x="10432" y="7738"/>
                </a:cubicBezTo>
                <a:cubicBezTo>
                  <a:pt x="10353" y="7738"/>
                  <a:pt x="10274" y="7741"/>
                  <a:pt x="10196" y="7748"/>
                </a:cubicBezTo>
                <a:cubicBezTo>
                  <a:pt x="10043" y="7764"/>
                  <a:pt x="9881" y="7844"/>
                  <a:pt x="9731" y="7917"/>
                </a:cubicBezTo>
                <a:cubicBezTo>
                  <a:pt x="9758" y="7887"/>
                  <a:pt x="9784" y="7854"/>
                  <a:pt x="9804" y="7817"/>
                </a:cubicBezTo>
                <a:cubicBezTo>
                  <a:pt x="9824" y="7781"/>
                  <a:pt x="9841" y="7744"/>
                  <a:pt x="9851" y="7704"/>
                </a:cubicBezTo>
                <a:cubicBezTo>
                  <a:pt x="9857" y="7678"/>
                  <a:pt x="9864" y="7655"/>
                  <a:pt x="9874" y="7631"/>
                </a:cubicBezTo>
                <a:cubicBezTo>
                  <a:pt x="10100" y="7542"/>
                  <a:pt x="10329" y="7522"/>
                  <a:pt x="10598" y="7522"/>
                </a:cubicBezTo>
                <a:cubicBezTo>
                  <a:pt x="10967" y="7522"/>
                  <a:pt x="11210" y="7452"/>
                  <a:pt x="11496" y="7266"/>
                </a:cubicBezTo>
                <a:cubicBezTo>
                  <a:pt x="11811" y="7063"/>
                  <a:pt x="12021" y="7000"/>
                  <a:pt x="12403" y="7000"/>
                </a:cubicBezTo>
                <a:cubicBezTo>
                  <a:pt x="12499" y="7000"/>
                  <a:pt x="12599" y="7003"/>
                  <a:pt x="12695" y="7007"/>
                </a:cubicBezTo>
                <a:cubicBezTo>
                  <a:pt x="12779" y="7012"/>
                  <a:pt x="12862" y="7015"/>
                  <a:pt x="12945" y="7015"/>
                </a:cubicBezTo>
                <a:cubicBezTo>
                  <a:pt x="13061" y="7015"/>
                  <a:pt x="13177" y="7010"/>
                  <a:pt x="13293" y="7000"/>
                </a:cubicBezTo>
                <a:cubicBezTo>
                  <a:pt x="13420" y="6983"/>
                  <a:pt x="13543" y="6953"/>
                  <a:pt x="13666" y="6917"/>
                </a:cubicBezTo>
                <a:cubicBezTo>
                  <a:pt x="13814" y="6873"/>
                  <a:pt x="13957" y="6833"/>
                  <a:pt x="14102" y="6833"/>
                </a:cubicBezTo>
                <a:cubicBezTo>
                  <a:pt x="14113" y="6833"/>
                  <a:pt x="14123" y="6833"/>
                  <a:pt x="14134" y="6834"/>
                </a:cubicBezTo>
                <a:cubicBezTo>
                  <a:pt x="14136" y="6834"/>
                  <a:pt x="14138" y="6834"/>
                  <a:pt x="14140" y="6834"/>
                </a:cubicBezTo>
                <a:cubicBezTo>
                  <a:pt x="14177" y="6834"/>
                  <a:pt x="14207" y="6802"/>
                  <a:pt x="14207" y="6764"/>
                </a:cubicBezTo>
                <a:cubicBezTo>
                  <a:pt x="14207" y="6727"/>
                  <a:pt x="14177" y="6694"/>
                  <a:pt x="14138" y="6691"/>
                </a:cubicBezTo>
                <a:cubicBezTo>
                  <a:pt x="14127" y="6690"/>
                  <a:pt x="14116" y="6690"/>
                  <a:pt x="14105" y="6690"/>
                </a:cubicBezTo>
                <a:cubicBezTo>
                  <a:pt x="13940" y="6690"/>
                  <a:pt x="13779" y="6737"/>
                  <a:pt x="13626" y="6781"/>
                </a:cubicBezTo>
                <a:cubicBezTo>
                  <a:pt x="13513" y="6817"/>
                  <a:pt x="13396" y="6844"/>
                  <a:pt x="13280" y="6857"/>
                </a:cubicBezTo>
                <a:cubicBezTo>
                  <a:pt x="13168" y="6867"/>
                  <a:pt x="13054" y="6872"/>
                  <a:pt x="12941" y="6872"/>
                </a:cubicBezTo>
                <a:cubicBezTo>
                  <a:pt x="12860" y="6872"/>
                  <a:pt x="12779" y="6869"/>
                  <a:pt x="12699" y="6864"/>
                </a:cubicBezTo>
                <a:cubicBezTo>
                  <a:pt x="12599" y="6860"/>
                  <a:pt x="12499" y="6857"/>
                  <a:pt x="12403" y="6857"/>
                </a:cubicBezTo>
                <a:cubicBezTo>
                  <a:pt x="12137" y="6857"/>
                  <a:pt x="11944" y="6887"/>
                  <a:pt x="11752" y="6967"/>
                </a:cubicBezTo>
                <a:lnTo>
                  <a:pt x="11755" y="6960"/>
                </a:lnTo>
                <a:cubicBezTo>
                  <a:pt x="11841" y="6800"/>
                  <a:pt x="11918" y="6661"/>
                  <a:pt x="12057" y="6538"/>
                </a:cubicBezTo>
                <a:cubicBezTo>
                  <a:pt x="12167" y="6588"/>
                  <a:pt x="12280" y="6624"/>
                  <a:pt x="12396" y="6644"/>
                </a:cubicBezTo>
                <a:cubicBezTo>
                  <a:pt x="12453" y="6654"/>
                  <a:pt x="12509" y="6658"/>
                  <a:pt x="12566" y="6658"/>
                </a:cubicBezTo>
                <a:cubicBezTo>
                  <a:pt x="12762" y="6654"/>
                  <a:pt x="12958" y="6618"/>
                  <a:pt x="13141" y="6545"/>
                </a:cubicBezTo>
                <a:cubicBezTo>
                  <a:pt x="13254" y="6498"/>
                  <a:pt x="13380" y="6448"/>
                  <a:pt x="13533" y="6392"/>
                </a:cubicBezTo>
                <a:cubicBezTo>
                  <a:pt x="13576" y="6378"/>
                  <a:pt x="13629" y="6365"/>
                  <a:pt x="13689" y="6352"/>
                </a:cubicBezTo>
                <a:cubicBezTo>
                  <a:pt x="13819" y="6319"/>
                  <a:pt x="13965" y="6282"/>
                  <a:pt x="14045" y="6196"/>
                </a:cubicBezTo>
                <a:cubicBezTo>
                  <a:pt x="14058" y="6182"/>
                  <a:pt x="14058" y="6159"/>
                  <a:pt x="14041" y="6146"/>
                </a:cubicBezTo>
                <a:cubicBezTo>
                  <a:pt x="14035" y="6140"/>
                  <a:pt x="14026" y="6136"/>
                  <a:pt x="14018" y="6136"/>
                </a:cubicBezTo>
                <a:cubicBezTo>
                  <a:pt x="14008" y="6136"/>
                  <a:pt x="13998" y="6140"/>
                  <a:pt x="13991" y="6149"/>
                </a:cubicBezTo>
                <a:cubicBezTo>
                  <a:pt x="13925" y="6219"/>
                  <a:pt x="13792" y="6252"/>
                  <a:pt x="13669" y="6282"/>
                </a:cubicBezTo>
                <a:cubicBezTo>
                  <a:pt x="13616" y="6295"/>
                  <a:pt x="13559" y="6309"/>
                  <a:pt x="13506" y="6329"/>
                </a:cubicBezTo>
                <a:cubicBezTo>
                  <a:pt x="13357" y="6385"/>
                  <a:pt x="13227" y="6435"/>
                  <a:pt x="13111" y="6481"/>
                </a:cubicBezTo>
                <a:cubicBezTo>
                  <a:pt x="12938" y="6551"/>
                  <a:pt x="12752" y="6588"/>
                  <a:pt x="12562" y="6588"/>
                </a:cubicBezTo>
                <a:cubicBezTo>
                  <a:pt x="12685" y="6478"/>
                  <a:pt x="12818" y="6382"/>
                  <a:pt x="12961" y="6305"/>
                </a:cubicBezTo>
                <a:lnTo>
                  <a:pt x="13028" y="6269"/>
                </a:lnTo>
                <a:cubicBezTo>
                  <a:pt x="13177" y="6192"/>
                  <a:pt x="13333" y="6109"/>
                  <a:pt x="13483" y="6016"/>
                </a:cubicBezTo>
                <a:cubicBezTo>
                  <a:pt x="13509" y="5996"/>
                  <a:pt x="13543" y="5980"/>
                  <a:pt x="13579" y="5956"/>
                </a:cubicBezTo>
                <a:cubicBezTo>
                  <a:pt x="13696" y="5890"/>
                  <a:pt x="13832" y="5810"/>
                  <a:pt x="13892" y="5714"/>
                </a:cubicBezTo>
                <a:cubicBezTo>
                  <a:pt x="13915" y="5686"/>
                  <a:pt x="13890" y="5657"/>
                  <a:pt x="13864" y="5657"/>
                </a:cubicBezTo>
                <a:cubicBezTo>
                  <a:pt x="13852" y="5657"/>
                  <a:pt x="13840" y="5663"/>
                  <a:pt x="13832" y="5677"/>
                </a:cubicBezTo>
                <a:cubicBezTo>
                  <a:pt x="13782" y="5760"/>
                  <a:pt x="13652" y="5830"/>
                  <a:pt x="13543" y="5897"/>
                </a:cubicBezTo>
                <a:cubicBezTo>
                  <a:pt x="13506" y="5917"/>
                  <a:pt x="13473" y="5936"/>
                  <a:pt x="13443" y="5956"/>
                </a:cubicBezTo>
                <a:cubicBezTo>
                  <a:pt x="13300" y="6046"/>
                  <a:pt x="13144" y="6129"/>
                  <a:pt x="12994" y="6209"/>
                </a:cubicBezTo>
                <a:lnTo>
                  <a:pt x="12931" y="6242"/>
                </a:lnTo>
                <a:cubicBezTo>
                  <a:pt x="12762" y="6332"/>
                  <a:pt x="12609" y="6445"/>
                  <a:pt x="12473" y="6575"/>
                </a:cubicBezTo>
                <a:cubicBezTo>
                  <a:pt x="12469" y="6578"/>
                  <a:pt x="12466" y="6581"/>
                  <a:pt x="12466" y="6584"/>
                </a:cubicBezTo>
                <a:cubicBezTo>
                  <a:pt x="12446" y="6584"/>
                  <a:pt x="12426" y="6581"/>
                  <a:pt x="12409" y="6578"/>
                </a:cubicBezTo>
                <a:cubicBezTo>
                  <a:pt x="12297" y="6555"/>
                  <a:pt x="12187" y="6521"/>
                  <a:pt x="12084" y="6475"/>
                </a:cubicBezTo>
                <a:lnTo>
                  <a:pt x="12084" y="6471"/>
                </a:lnTo>
                <a:cubicBezTo>
                  <a:pt x="12074" y="6462"/>
                  <a:pt x="12061" y="6458"/>
                  <a:pt x="12051" y="6458"/>
                </a:cubicBezTo>
                <a:cubicBezTo>
                  <a:pt x="11987" y="6432"/>
                  <a:pt x="11924" y="6402"/>
                  <a:pt x="11864" y="6375"/>
                </a:cubicBezTo>
                <a:lnTo>
                  <a:pt x="11752" y="6322"/>
                </a:lnTo>
                <a:cubicBezTo>
                  <a:pt x="11735" y="6315"/>
                  <a:pt x="11722" y="6309"/>
                  <a:pt x="11705" y="6302"/>
                </a:cubicBezTo>
                <a:cubicBezTo>
                  <a:pt x="11705" y="6299"/>
                  <a:pt x="11702" y="6295"/>
                  <a:pt x="11698" y="6292"/>
                </a:cubicBezTo>
                <a:cubicBezTo>
                  <a:pt x="11693" y="6287"/>
                  <a:pt x="11685" y="6281"/>
                  <a:pt x="11675" y="6281"/>
                </a:cubicBezTo>
                <a:cubicBezTo>
                  <a:pt x="11673" y="6281"/>
                  <a:pt x="11671" y="6281"/>
                  <a:pt x="11668" y="6282"/>
                </a:cubicBezTo>
                <a:cubicBezTo>
                  <a:pt x="11602" y="6249"/>
                  <a:pt x="11539" y="6212"/>
                  <a:pt x="11479" y="6166"/>
                </a:cubicBezTo>
                <a:lnTo>
                  <a:pt x="11479" y="6166"/>
                </a:lnTo>
                <a:cubicBezTo>
                  <a:pt x="11516" y="6172"/>
                  <a:pt x="11552" y="6176"/>
                  <a:pt x="11589" y="6176"/>
                </a:cubicBezTo>
                <a:cubicBezTo>
                  <a:pt x="11639" y="6176"/>
                  <a:pt x="11688" y="6172"/>
                  <a:pt x="11738" y="6169"/>
                </a:cubicBezTo>
                <a:cubicBezTo>
                  <a:pt x="11798" y="6162"/>
                  <a:pt x="11855" y="6162"/>
                  <a:pt x="11911" y="6162"/>
                </a:cubicBezTo>
                <a:cubicBezTo>
                  <a:pt x="11951" y="6166"/>
                  <a:pt x="11990" y="6167"/>
                  <a:pt x="12030" y="6167"/>
                </a:cubicBezTo>
                <a:cubicBezTo>
                  <a:pt x="12146" y="6167"/>
                  <a:pt x="12261" y="6153"/>
                  <a:pt x="12373" y="6126"/>
                </a:cubicBezTo>
                <a:lnTo>
                  <a:pt x="12403" y="6116"/>
                </a:lnTo>
                <a:cubicBezTo>
                  <a:pt x="12602" y="6069"/>
                  <a:pt x="12808" y="6020"/>
                  <a:pt x="12984" y="5900"/>
                </a:cubicBezTo>
                <a:cubicBezTo>
                  <a:pt x="13048" y="5860"/>
                  <a:pt x="13117" y="5817"/>
                  <a:pt x="13194" y="5777"/>
                </a:cubicBezTo>
                <a:cubicBezTo>
                  <a:pt x="13400" y="5657"/>
                  <a:pt x="13632" y="5528"/>
                  <a:pt x="13739" y="5335"/>
                </a:cubicBezTo>
                <a:cubicBezTo>
                  <a:pt x="13755" y="5307"/>
                  <a:pt x="13731" y="5283"/>
                  <a:pt x="13706" y="5283"/>
                </a:cubicBezTo>
                <a:cubicBezTo>
                  <a:pt x="13695" y="5283"/>
                  <a:pt x="13684" y="5287"/>
                  <a:pt x="13676" y="5298"/>
                </a:cubicBezTo>
                <a:cubicBezTo>
                  <a:pt x="13596" y="5441"/>
                  <a:pt x="13433" y="5554"/>
                  <a:pt x="13267" y="5651"/>
                </a:cubicBezTo>
                <a:cubicBezTo>
                  <a:pt x="13320" y="5401"/>
                  <a:pt x="13413" y="5239"/>
                  <a:pt x="13583" y="5006"/>
                </a:cubicBezTo>
                <a:cubicBezTo>
                  <a:pt x="13600" y="4979"/>
                  <a:pt x="13575" y="4952"/>
                  <a:pt x="13550" y="4952"/>
                </a:cubicBezTo>
                <a:cubicBezTo>
                  <a:pt x="13542" y="4952"/>
                  <a:pt x="13533" y="4955"/>
                  <a:pt x="13526" y="4963"/>
                </a:cubicBezTo>
                <a:cubicBezTo>
                  <a:pt x="13337" y="5222"/>
                  <a:pt x="13237" y="5395"/>
                  <a:pt x="13187" y="5691"/>
                </a:cubicBezTo>
                <a:cubicBezTo>
                  <a:pt x="13187" y="5694"/>
                  <a:pt x="13187" y="5697"/>
                  <a:pt x="13187" y="5697"/>
                </a:cubicBezTo>
                <a:lnTo>
                  <a:pt x="13157" y="5714"/>
                </a:lnTo>
                <a:cubicBezTo>
                  <a:pt x="13081" y="5757"/>
                  <a:pt x="13008" y="5797"/>
                  <a:pt x="12945" y="5840"/>
                </a:cubicBezTo>
                <a:cubicBezTo>
                  <a:pt x="12778" y="5953"/>
                  <a:pt x="12579" y="6003"/>
                  <a:pt x="12386" y="6049"/>
                </a:cubicBezTo>
                <a:lnTo>
                  <a:pt x="12356" y="6056"/>
                </a:lnTo>
                <a:cubicBezTo>
                  <a:pt x="12290" y="6073"/>
                  <a:pt x="12227" y="6083"/>
                  <a:pt x="12160" y="6089"/>
                </a:cubicBezTo>
                <a:cubicBezTo>
                  <a:pt x="12193" y="6056"/>
                  <a:pt x="12230" y="6023"/>
                  <a:pt x="12263" y="5993"/>
                </a:cubicBezTo>
                <a:cubicBezTo>
                  <a:pt x="12297" y="5960"/>
                  <a:pt x="12340" y="5913"/>
                  <a:pt x="12383" y="5880"/>
                </a:cubicBezTo>
                <a:cubicBezTo>
                  <a:pt x="12416" y="5853"/>
                  <a:pt x="12446" y="5827"/>
                  <a:pt x="12479" y="5797"/>
                </a:cubicBezTo>
                <a:cubicBezTo>
                  <a:pt x="12586" y="5710"/>
                  <a:pt x="12699" y="5617"/>
                  <a:pt x="12802" y="5514"/>
                </a:cubicBezTo>
                <a:cubicBezTo>
                  <a:pt x="12855" y="5461"/>
                  <a:pt x="12901" y="5401"/>
                  <a:pt x="12948" y="5348"/>
                </a:cubicBezTo>
                <a:cubicBezTo>
                  <a:pt x="13001" y="5282"/>
                  <a:pt x="13058" y="5222"/>
                  <a:pt x="13117" y="5162"/>
                </a:cubicBezTo>
                <a:lnTo>
                  <a:pt x="13187" y="5096"/>
                </a:lnTo>
                <a:cubicBezTo>
                  <a:pt x="13317" y="4986"/>
                  <a:pt x="13436" y="4863"/>
                  <a:pt x="13546" y="4737"/>
                </a:cubicBezTo>
                <a:cubicBezTo>
                  <a:pt x="13559" y="4720"/>
                  <a:pt x="13556" y="4697"/>
                  <a:pt x="13539" y="4687"/>
                </a:cubicBezTo>
                <a:cubicBezTo>
                  <a:pt x="13534" y="4681"/>
                  <a:pt x="13526" y="4678"/>
                  <a:pt x="13518" y="4678"/>
                </a:cubicBezTo>
                <a:cubicBezTo>
                  <a:pt x="13508" y="4678"/>
                  <a:pt x="13497" y="4683"/>
                  <a:pt x="13490" y="4690"/>
                </a:cubicBezTo>
                <a:cubicBezTo>
                  <a:pt x="13383" y="4817"/>
                  <a:pt x="13264" y="4933"/>
                  <a:pt x="13141" y="5043"/>
                </a:cubicBezTo>
                <a:lnTo>
                  <a:pt x="13067" y="5109"/>
                </a:lnTo>
                <a:cubicBezTo>
                  <a:pt x="13008" y="5172"/>
                  <a:pt x="12948" y="5235"/>
                  <a:pt x="12895" y="5302"/>
                </a:cubicBezTo>
                <a:cubicBezTo>
                  <a:pt x="12848" y="5358"/>
                  <a:pt x="12802" y="5415"/>
                  <a:pt x="12752" y="5465"/>
                </a:cubicBezTo>
                <a:cubicBezTo>
                  <a:pt x="12649" y="5568"/>
                  <a:pt x="12539" y="5657"/>
                  <a:pt x="12433" y="5744"/>
                </a:cubicBezTo>
                <a:lnTo>
                  <a:pt x="12336" y="5827"/>
                </a:lnTo>
                <a:cubicBezTo>
                  <a:pt x="12293" y="5863"/>
                  <a:pt x="12253" y="5903"/>
                  <a:pt x="12213" y="5943"/>
                </a:cubicBezTo>
                <a:cubicBezTo>
                  <a:pt x="12160" y="5996"/>
                  <a:pt x="12100" y="6049"/>
                  <a:pt x="12037" y="6096"/>
                </a:cubicBezTo>
                <a:cubicBezTo>
                  <a:pt x="11997" y="6096"/>
                  <a:pt x="11954" y="6096"/>
                  <a:pt x="11914" y="6093"/>
                </a:cubicBezTo>
                <a:cubicBezTo>
                  <a:pt x="11855" y="6093"/>
                  <a:pt x="11795" y="6093"/>
                  <a:pt x="11735" y="6099"/>
                </a:cubicBezTo>
                <a:cubicBezTo>
                  <a:pt x="11687" y="6102"/>
                  <a:pt x="11639" y="6105"/>
                  <a:pt x="11593" y="6105"/>
                </a:cubicBezTo>
                <a:cubicBezTo>
                  <a:pt x="11531" y="6105"/>
                  <a:pt x="11473" y="6100"/>
                  <a:pt x="11426" y="6083"/>
                </a:cubicBezTo>
                <a:lnTo>
                  <a:pt x="11419" y="6083"/>
                </a:lnTo>
                <a:cubicBezTo>
                  <a:pt x="11562" y="6059"/>
                  <a:pt x="11712" y="6020"/>
                  <a:pt x="11821" y="5943"/>
                </a:cubicBezTo>
                <a:cubicBezTo>
                  <a:pt x="11987" y="5820"/>
                  <a:pt x="12144" y="5684"/>
                  <a:pt x="12287" y="5534"/>
                </a:cubicBezTo>
                <a:lnTo>
                  <a:pt x="12350" y="5471"/>
                </a:lnTo>
                <a:cubicBezTo>
                  <a:pt x="12499" y="5312"/>
                  <a:pt x="12662" y="5165"/>
                  <a:pt x="12832" y="5029"/>
                </a:cubicBezTo>
                <a:cubicBezTo>
                  <a:pt x="12938" y="4946"/>
                  <a:pt x="13038" y="4860"/>
                  <a:pt x="13134" y="4767"/>
                </a:cubicBezTo>
                <a:cubicBezTo>
                  <a:pt x="13167" y="4733"/>
                  <a:pt x="13197" y="4700"/>
                  <a:pt x="13224" y="4664"/>
                </a:cubicBezTo>
                <a:cubicBezTo>
                  <a:pt x="13274" y="4601"/>
                  <a:pt x="13330" y="4531"/>
                  <a:pt x="13380" y="4507"/>
                </a:cubicBezTo>
                <a:cubicBezTo>
                  <a:pt x="13419" y="4493"/>
                  <a:pt x="13401" y="4439"/>
                  <a:pt x="13367" y="4439"/>
                </a:cubicBezTo>
                <a:cubicBezTo>
                  <a:pt x="13360" y="4439"/>
                  <a:pt x="13354" y="4440"/>
                  <a:pt x="13347" y="4444"/>
                </a:cubicBezTo>
                <a:cubicBezTo>
                  <a:pt x="13284" y="4474"/>
                  <a:pt x="13224" y="4547"/>
                  <a:pt x="13167" y="4620"/>
                </a:cubicBezTo>
                <a:cubicBezTo>
                  <a:pt x="13141" y="4654"/>
                  <a:pt x="13114" y="4687"/>
                  <a:pt x="13084" y="4717"/>
                </a:cubicBezTo>
                <a:cubicBezTo>
                  <a:pt x="12991" y="4807"/>
                  <a:pt x="12891" y="4893"/>
                  <a:pt x="12788" y="4973"/>
                </a:cubicBezTo>
                <a:cubicBezTo>
                  <a:pt x="12616" y="5109"/>
                  <a:pt x="12453" y="5262"/>
                  <a:pt x="12300" y="5421"/>
                </a:cubicBezTo>
                <a:lnTo>
                  <a:pt x="12233" y="5484"/>
                </a:lnTo>
                <a:cubicBezTo>
                  <a:pt x="12094" y="5631"/>
                  <a:pt x="11944" y="5764"/>
                  <a:pt x="11781" y="5883"/>
                </a:cubicBezTo>
                <a:cubicBezTo>
                  <a:pt x="11672" y="5960"/>
                  <a:pt x="11516" y="5996"/>
                  <a:pt x="11373" y="6020"/>
                </a:cubicBezTo>
                <a:lnTo>
                  <a:pt x="11446" y="5943"/>
                </a:lnTo>
                <a:cubicBezTo>
                  <a:pt x="11565" y="5823"/>
                  <a:pt x="11688" y="5701"/>
                  <a:pt x="11771" y="5541"/>
                </a:cubicBezTo>
                <a:cubicBezTo>
                  <a:pt x="11798" y="5491"/>
                  <a:pt x="11818" y="5445"/>
                  <a:pt x="11838" y="5395"/>
                </a:cubicBezTo>
                <a:cubicBezTo>
                  <a:pt x="11871" y="5295"/>
                  <a:pt x="11928" y="5202"/>
                  <a:pt x="11997" y="5119"/>
                </a:cubicBezTo>
                <a:cubicBezTo>
                  <a:pt x="12054" y="5066"/>
                  <a:pt x="12114" y="5016"/>
                  <a:pt x="12177" y="4973"/>
                </a:cubicBezTo>
                <a:cubicBezTo>
                  <a:pt x="12237" y="4930"/>
                  <a:pt x="12293" y="4886"/>
                  <a:pt x="12346" y="4836"/>
                </a:cubicBezTo>
                <a:cubicBezTo>
                  <a:pt x="12390" y="4797"/>
                  <a:pt x="12426" y="4753"/>
                  <a:pt x="12463" y="4707"/>
                </a:cubicBezTo>
                <a:cubicBezTo>
                  <a:pt x="12532" y="4620"/>
                  <a:pt x="12612" y="4547"/>
                  <a:pt x="12705" y="4484"/>
                </a:cubicBezTo>
                <a:cubicBezTo>
                  <a:pt x="12778" y="4448"/>
                  <a:pt x="12858" y="4414"/>
                  <a:pt x="12941" y="4394"/>
                </a:cubicBezTo>
                <a:cubicBezTo>
                  <a:pt x="13067" y="4355"/>
                  <a:pt x="13200" y="4315"/>
                  <a:pt x="13293" y="4228"/>
                </a:cubicBezTo>
                <a:cubicBezTo>
                  <a:pt x="13307" y="4215"/>
                  <a:pt x="13307" y="4192"/>
                  <a:pt x="13293" y="4178"/>
                </a:cubicBezTo>
                <a:cubicBezTo>
                  <a:pt x="13285" y="4172"/>
                  <a:pt x="13276" y="4169"/>
                  <a:pt x="13267" y="4169"/>
                </a:cubicBezTo>
                <a:cubicBezTo>
                  <a:pt x="13258" y="4169"/>
                  <a:pt x="13249" y="4172"/>
                  <a:pt x="13240" y="4178"/>
                </a:cubicBezTo>
                <a:cubicBezTo>
                  <a:pt x="13161" y="4255"/>
                  <a:pt x="13038" y="4291"/>
                  <a:pt x="12918" y="4328"/>
                </a:cubicBezTo>
                <a:cubicBezTo>
                  <a:pt x="12832" y="4351"/>
                  <a:pt x="12748" y="4385"/>
                  <a:pt x="12665" y="4424"/>
                </a:cubicBezTo>
                <a:cubicBezTo>
                  <a:pt x="12569" y="4491"/>
                  <a:pt x="12479" y="4571"/>
                  <a:pt x="12409" y="4664"/>
                </a:cubicBezTo>
                <a:cubicBezTo>
                  <a:pt x="12370" y="4707"/>
                  <a:pt x="12333" y="4750"/>
                  <a:pt x="12297" y="4787"/>
                </a:cubicBezTo>
                <a:cubicBezTo>
                  <a:pt x="12243" y="4836"/>
                  <a:pt x="12190" y="4880"/>
                  <a:pt x="12134" y="4916"/>
                </a:cubicBezTo>
                <a:cubicBezTo>
                  <a:pt x="12067" y="4963"/>
                  <a:pt x="12004" y="5016"/>
                  <a:pt x="11944" y="5072"/>
                </a:cubicBezTo>
                <a:cubicBezTo>
                  <a:pt x="11924" y="5096"/>
                  <a:pt x="11904" y="5119"/>
                  <a:pt x="11884" y="5146"/>
                </a:cubicBezTo>
                <a:cubicBezTo>
                  <a:pt x="11662" y="5152"/>
                  <a:pt x="11472" y="5209"/>
                  <a:pt x="11236" y="5338"/>
                </a:cubicBezTo>
                <a:cubicBezTo>
                  <a:pt x="11060" y="5435"/>
                  <a:pt x="10917" y="5574"/>
                  <a:pt x="10778" y="5710"/>
                </a:cubicBezTo>
                <a:lnTo>
                  <a:pt x="10715" y="5774"/>
                </a:lnTo>
                <a:cubicBezTo>
                  <a:pt x="10625" y="5794"/>
                  <a:pt x="10532" y="5804"/>
                  <a:pt x="10442" y="5807"/>
                </a:cubicBezTo>
                <a:cubicBezTo>
                  <a:pt x="10336" y="5810"/>
                  <a:pt x="10229" y="5823"/>
                  <a:pt x="10126" y="5850"/>
                </a:cubicBezTo>
                <a:cubicBezTo>
                  <a:pt x="9950" y="5907"/>
                  <a:pt x="9781" y="5983"/>
                  <a:pt x="9621" y="6079"/>
                </a:cubicBezTo>
                <a:cubicBezTo>
                  <a:pt x="9625" y="6076"/>
                  <a:pt x="9625" y="6073"/>
                  <a:pt x="9625" y="6069"/>
                </a:cubicBezTo>
                <a:cubicBezTo>
                  <a:pt x="9628" y="6049"/>
                  <a:pt x="9638" y="6033"/>
                  <a:pt x="9655" y="6016"/>
                </a:cubicBezTo>
                <a:cubicBezTo>
                  <a:pt x="9665" y="6010"/>
                  <a:pt x="9671" y="5996"/>
                  <a:pt x="9678" y="5986"/>
                </a:cubicBezTo>
                <a:cubicBezTo>
                  <a:pt x="9768" y="5860"/>
                  <a:pt x="9891" y="5787"/>
                  <a:pt x="10020" y="5714"/>
                </a:cubicBezTo>
                <a:cubicBezTo>
                  <a:pt x="10143" y="5637"/>
                  <a:pt x="10253" y="5544"/>
                  <a:pt x="10342" y="5431"/>
                </a:cubicBezTo>
                <a:lnTo>
                  <a:pt x="10485" y="5431"/>
                </a:lnTo>
                <a:cubicBezTo>
                  <a:pt x="10688" y="5431"/>
                  <a:pt x="10907" y="5421"/>
                  <a:pt x="11084" y="5322"/>
                </a:cubicBezTo>
                <a:cubicBezTo>
                  <a:pt x="11206" y="5245"/>
                  <a:pt x="11316" y="5146"/>
                  <a:pt x="11406" y="5029"/>
                </a:cubicBezTo>
                <a:cubicBezTo>
                  <a:pt x="11426" y="5003"/>
                  <a:pt x="11442" y="4976"/>
                  <a:pt x="11456" y="4949"/>
                </a:cubicBezTo>
                <a:cubicBezTo>
                  <a:pt x="11489" y="4896"/>
                  <a:pt x="11539" y="4803"/>
                  <a:pt x="11579" y="4803"/>
                </a:cubicBezTo>
                <a:cubicBezTo>
                  <a:pt x="11595" y="4800"/>
                  <a:pt x="11609" y="4790"/>
                  <a:pt x="11612" y="4777"/>
                </a:cubicBezTo>
                <a:cubicBezTo>
                  <a:pt x="11672" y="4740"/>
                  <a:pt x="11725" y="4700"/>
                  <a:pt x="11775" y="4650"/>
                </a:cubicBezTo>
                <a:cubicBezTo>
                  <a:pt x="11798" y="4630"/>
                  <a:pt x="11821" y="4610"/>
                  <a:pt x="11845" y="4591"/>
                </a:cubicBezTo>
                <a:cubicBezTo>
                  <a:pt x="11997" y="4464"/>
                  <a:pt x="12160" y="4414"/>
                  <a:pt x="12346" y="4358"/>
                </a:cubicBezTo>
                <a:lnTo>
                  <a:pt x="12366" y="4351"/>
                </a:lnTo>
                <a:cubicBezTo>
                  <a:pt x="12416" y="4338"/>
                  <a:pt x="12466" y="4325"/>
                  <a:pt x="12516" y="4311"/>
                </a:cubicBezTo>
                <a:cubicBezTo>
                  <a:pt x="12619" y="4288"/>
                  <a:pt x="12719" y="4255"/>
                  <a:pt x="12815" y="4212"/>
                </a:cubicBezTo>
                <a:cubicBezTo>
                  <a:pt x="12851" y="4195"/>
                  <a:pt x="12888" y="4175"/>
                  <a:pt x="12928" y="4152"/>
                </a:cubicBezTo>
                <a:cubicBezTo>
                  <a:pt x="13041" y="4092"/>
                  <a:pt x="13174" y="4019"/>
                  <a:pt x="13290" y="4016"/>
                </a:cubicBezTo>
                <a:cubicBezTo>
                  <a:pt x="13310" y="4016"/>
                  <a:pt x="13327" y="3999"/>
                  <a:pt x="13327" y="3979"/>
                </a:cubicBezTo>
                <a:cubicBezTo>
                  <a:pt x="13323" y="3959"/>
                  <a:pt x="13307" y="3943"/>
                  <a:pt x="13287" y="3943"/>
                </a:cubicBezTo>
                <a:cubicBezTo>
                  <a:pt x="13154" y="3949"/>
                  <a:pt x="13014" y="4026"/>
                  <a:pt x="12895" y="4092"/>
                </a:cubicBezTo>
                <a:cubicBezTo>
                  <a:pt x="12855" y="4112"/>
                  <a:pt x="12818" y="4132"/>
                  <a:pt x="12785" y="4149"/>
                </a:cubicBezTo>
                <a:cubicBezTo>
                  <a:pt x="12692" y="4188"/>
                  <a:pt x="12596" y="4222"/>
                  <a:pt x="12499" y="4242"/>
                </a:cubicBezTo>
                <a:cubicBezTo>
                  <a:pt x="12446" y="4255"/>
                  <a:pt x="12396" y="4268"/>
                  <a:pt x="12346" y="4281"/>
                </a:cubicBezTo>
                <a:lnTo>
                  <a:pt x="12326" y="4288"/>
                </a:lnTo>
                <a:cubicBezTo>
                  <a:pt x="12134" y="4348"/>
                  <a:pt x="11964" y="4401"/>
                  <a:pt x="11801" y="4534"/>
                </a:cubicBezTo>
                <a:cubicBezTo>
                  <a:pt x="11775" y="4554"/>
                  <a:pt x="11752" y="4574"/>
                  <a:pt x="11725" y="4597"/>
                </a:cubicBezTo>
                <a:cubicBezTo>
                  <a:pt x="11652" y="4664"/>
                  <a:pt x="11582" y="4727"/>
                  <a:pt x="11489" y="4743"/>
                </a:cubicBezTo>
                <a:cubicBezTo>
                  <a:pt x="11476" y="4745"/>
                  <a:pt x="11462" y="4746"/>
                  <a:pt x="11447" y="4746"/>
                </a:cubicBezTo>
                <a:cubicBezTo>
                  <a:pt x="11433" y="4746"/>
                  <a:pt x="11419" y="4745"/>
                  <a:pt x="11406" y="4743"/>
                </a:cubicBezTo>
                <a:cubicBezTo>
                  <a:pt x="11391" y="4742"/>
                  <a:pt x="11376" y="4741"/>
                  <a:pt x="11361" y="4741"/>
                </a:cubicBezTo>
                <a:cubicBezTo>
                  <a:pt x="11346" y="4741"/>
                  <a:pt x="11331" y="4742"/>
                  <a:pt x="11316" y="4743"/>
                </a:cubicBezTo>
                <a:cubicBezTo>
                  <a:pt x="11266" y="4750"/>
                  <a:pt x="11216" y="4763"/>
                  <a:pt x="11167" y="4777"/>
                </a:cubicBezTo>
                <a:cubicBezTo>
                  <a:pt x="11140" y="4787"/>
                  <a:pt x="11113" y="4793"/>
                  <a:pt x="11084" y="4800"/>
                </a:cubicBezTo>
                <a:cubicBezTo>
                  <a:pt x="10801" y="4870"/>
                  <a:pt x="10602" y="5039"/>
                  <a:pt x="10409" y="5252"/>
                </a:cubicBezTo>
                <a:cubicBezTo>
                  <a:pt x="10426" y="5212"/>
                  <a:pt x="10445" y="5175"/>
                  <a:pt x="10462" y="5136"/>
                </a:cubicBezTo>
                <a:cubicBezTo>
                  <a:pt x="10492" y="5076"/>
                  <a:pt x="10519" y="5016"/>
                  <a:pt x="10542" y="4956"/>
                </a:cubicBezTo>
                <a:cubicBezTo>
                  <a:pt x="10572" y="4866"/>
                  <a:pt x="10615" y="4780"/>
                  <a:pt x="10671" y="4704"/>
                </a:cubicBezTo>
                <a:cubicBezTo>
                  <a:pt x="10708" y="4647"/>
                  <a:pt x="10755" y="4591"/>
                  <a:pt x="10791" y="4544"/>
                </a:cubicBezTo>
                <a:cubicBezTo>
                  <a:pt x="10951" y="4484"/>
                  <a:pt x="11113" y="4434"/>
                  <a:pt x="11293" y="4381"/>
                </a:cubicBezTo>
                <a:lnTo>
                  <a:pt x="11323" y="4371"/>
                </a:lnTo>
                <a:cubicBezTo>
                  <a:pt x="11888" y="4205"/>
                  <a:pt x="12373" y="3966"/>
                  <a:pt x="12941" y="3570"/>
                </a:cubicBezTo>
                <a:cubicBezTo>
                  <a:pt x="13006" y="3524"/>
                  <a:pt x="12963" y="3439"/>
                  <a:pt x="12902" y="3439"/>
                </a:cubicBezTo>
                <a:cubicBezTo>
                  <a:pt x="12888" y="3439"/>
                  <a:pt x="12873" y="3443"/>
                  <a:pt x="12858" y="3454"/>
                </a:cubicBezTo>
                <a:cubicBezTo>
                  <a:pt x="12386" y="3780"/>
                  <a:pt x="11974" y="3999"/>
                  <a:pt x="11522" y="4159"/>
                </a:cubicBezTo>
                <a:cubicBezTo>
                  <a:pt x="11562" y="4082"/>
                  <a:pt x="11595" y="4002"/>
                  <a:pt x="11625" y="3923"/>
                </a:cubicBezTo>
                <a:cubicBezTo>
                  <a:pt x="11629" y="3906"/>
                  <a:pt x="11635" y="3886"/>
                  <a:pt x="11642" y="3866"/>
                </a:cubicBezTo>
                <a:cubicBezTo>
                  <a:pt x="11648" y="3823"/>
                  <a:pt x="11668" y="3780"/>
                  <a:pt x="11692" y="3743"/>
                </a:cubicBezTo>
                <a:cubicBezTo>
                  <a:pt x="11708" y="3720"/>
                  <a:pt x="11728" y="3703"/>
                  <a:pt x="11752" y="3687"/>
                </a:cubicBezTo>
                <a:cubicBezTo>
                  <a:pt x="11778" y="3670"/>
                  <a:pt x="11801" y="3647"/>
                  <a:pt x="11821" y="3623"/>
                </a:cubicBezTo>
                <a:cubicBezTo>
                  <a:pt x="11868" y="3617"/>
                  <a:pt x="11911" y="3610"/>
                  <a:pt x="11948" y="3604"/>
                </a:cubicBezTo>
                <a:cubicBezTo>
                  <a:pt x="12247" y="3550"/>
                  <a:pt x="12612" y="3457"/>
                  <a:pt x="12805" y="3245"/>
                </a:cubicBezTo>
                <a:cubicBezTo>
                  <a:pt x="12818" y="3228"/>
                  <a:pt x="12818" y="3208"/>
                  <a:pt x="12805" y="3195"/>
                </a:cubicBezTo>
                <a:cubicBezTo>
                  <a:pt x="12797" y="3188"/>
                  <a:pt x="12787" y="3185"/>
                  <a:pt x="12777" y="3185"/>
                </a:cubicBezTo>
                <a:cubicBezTo>
                  <a:pt x="12768" y="3185"/>
                  <a:pt x="12758" y="3188"/>
                  <a:pt x="12752" y="3195"/>
                </a:cubicBezTo>
                <a:cubicBezTo>
                  <a:pt x="12572" y="3398"/>
                  <a:pt x="12200" y="3487"/>
                  <a:pt x="11934" y="3534"/>
                </a:cubicBezTo>
                <a:cubicBezTo>
                  <a:pt x="11898" y="3540"/>
                  <a:pt x="11851" y="3547"/>
                  <a:pt x="11801" y="3554"/>
                </a:cubicBezTo>
                <a:lnTo>
                  <a:pt x="11795" y="3554"/>
                </a:lnTo>
                <a:cubicBezTo>
                  <a:pt x="11692" y="3568"/>
                  <a:pt x="11587" y="3574"/>
                  <a:pt x="11482" y="3574"/>
                </a:cubicBezTo>
                <a:cubicBezTo>
                  <a:pt x="11461" y="3574"/>
                  <a:pt x="11440" y="3574"/>
                  <a:pt x="11419" y="3574"/>
                </a:cubicBezTo>
                <a:cubicBezTo>
                  <a:pt x="11436" y="3560"/>
                  <a:pt x="11452" y="3547"/>
                  <a:pt x="11466" y="3537"/>
                </a:cubicBezTo>
                <a:cubicBezTo>
                  <a:pt x="11552" y="3457"/>
                  <a:pt x="11639" y="3374"/>
                  <a:pt x="11718" y="3288"/>
                </a:cubicBezTo>
                <a:cubicBezTo>
                  <a:pt x="11778" y="3228"/>
                  <a:pt x="11838" y="3165"/>
                  <a:pt x="11901" y="3108"/>
                </a:cubicBezTo>
                <a:cubicBezTo>
                  <a:pt x="12007" y="3012"/>
                  <a:pt x="12097" y="2902"/>
                  <a:pt x="12170" y="2783"/>
                </a:cubicBezTo>
                <a:cubicBezTo>
                  <a:pt x="12180" y="2759"/>
                  <a:pt x="12200" y="2736"/>
                  <a:pt x="12220" y="2706"/>
                </a:cubicBezTo>
                <a:cubicBezTo>
                  <a:pt x="12287" y="2610"/>
                  <a:pt x="12373" y="2487"/>
                  <a:pt x="12363" y="2394"/>
                </a:cubicBezTo>
                <a:cubicBezTo>
                  <a:pt x="12363" y="2374"/>
                  <a:pt x="12346" y="2361"/>
                  <a:pt x="12326" y="2361"/>
                </a:cubicBezTo>
                <a:cubicBezTo>
                  <a:pt x="12306" y="2364"/>
                  <a:pt x="12293" y="2381"/>
                  <a:pt x="12293" y="2401"/>
                </a:cubicBezTo>
                <a:cubicBezTo>
                  <a:pt x="12300" y="2467"/>
                  <a:pt x="12217" y="2587"/>
                  <a:pt x="12160" y="2666"/>
                </a:cubicBezTo>
                <a:cubicBezTo>
                  <a:pt x="12140" y="2696"/>
                  <a:pt x="12120" y="2723"/>
                  <a:pt x="12107" y="2746"/>
                </a:cubicBezTo>
                <a:cubicBezTo>
                  <a:pt x="12037" y="2859"/>
                  <a:pt x="11951" y="2966"/>
                  <a:pt x="11851" y="3055"/>
                </a:cubicBezTo>
                <a:cubicBezTo>
                  <a:pt x="11788" y="3115"/>
                  <a:pt x="11728" y="3178"/>
                  <a:pt x="11668" y="3238"/>
                </a:cubicBezTo>
                <a:cubicBezTo>
                  <a:pt x="11589" y="3321"/>
                  <a:pt x="11502" y="3404"/>
                  <a:pt x="11419" y="3484"/>
                </a:cubicBezTo>
                <a:cubicBezTo>
                  <a:pt x="11316" y="3567"/>
                  <a:pt x="11206" y="3640"/>
                  <a:pt x="11087" y="3703"/>
                </a:cubicBezTo>
                <a:cubicBezTo>
                  <a:pt x="10981" y="3760"/>
                  <a:pt x="10877" y="3826"/>
                  <a:pt x="10781" y="3899"/>
                </a:cubicBezTo>
                <a:cubicBezTo>
                  <a:pt x="10725" y="3949"/>
                  <a:pt x="10675" y="4002"/>
                  <a:pt x="10632" y="4062"/>
                </a:cubicBezTo>
                <a:cubicBezTo>
                  <a:pt x="10592" y="4112"/>
                  <a:pt x="10552" y="4159"/>
                  <a:pt x="10505" y="4198"/>
                </a:cubicBezTo>
                <a:cubicBezTo>
                  <a:pt x="10502" y="4142"/>
                  <a:pt x="10509" y="4085"/>
                  <a:pt x="10522" y="4029"/>
                </a:cubicBezTo>
                <a:cubicBezTo>
                  <a:pt x="10572" y="3843"/>
                  <a:pt x="10715" y="3723"/>
                  <a:pt x="10871" y="3597"/>
                </a:cubicBezTo>
                <a:cubicBezTo>
                  <a:pt x="10897" y="3574"/>
                  <a:pt x="10927" y="3550"/>
                  <a:pt x="10954" y="3527"/>
                </a:cubicBezTo>
                <a:cubicBezTo>
                  <a:pt x="11216" y="3301"/>
                  <a:pt x="11409" y="3035"/>
                  <a:pt x="11599" y="2779"/>
                </a:cubicBezTo>
                <a:cubicBezTo>
                  <a:pt x="11761" y="2560"/>
                  <a:pt x="11924" y="2334"/>
                  <a:pt x="12130" y="2138"/>
                </a:cubicBezTo>
                <a:cubicBezTo>
                  <a:pt x="12192" y="2090"/>
                  <a:pt x="12141" y="2010"/>
                  <a:pt x="12083" y="2010"/>
                </a:cubicBezTo>
                <a:cubicBezTo>
                  <a:pt x="12065" y="2010"/>
                  <a:pt x="12047" y="2017"/>
                  <a:pt x="12031" y="2035"/>
                </a:cubicBezTo>
                <a:cubicBezTo>
                  <a:pt x="11818" y="2241"/>
                  <a:pt x="11648" y="2470"/>
                  <a:pt x="11486" y="2696"/>
                </a:cubicBezTo>
                <a:lnTo>
                  <a:pt x="11439" y="2759"/>
                </a:lnTo>
                <a:cubicBezTo>
                  <a:pt x="11406" y="2384"/>
                  <a:pt x="11579" y="1935"/>
                  <a:pt x="11861" y="1726"/>
                </a:cubicBezTo>
                <a:cubicBezTo>
                  <a:pt x="11895" y="1709"/>
                  <a:pt x="11865" y="1660"/>
                  <a:pt x="11837" y="1660"/>
                </a:cubicBezTo>
                <a:cubicBezTo>
                  <a:pt x="11832" y="1660"/>
                  <a:pt x="11826" y="1662"/>
                  <a:pt x="11821" y="1666"/>
                </a:cubicBezTo>
                <a:cubicBezTo>
                  <a:pt x="11496" y="1912"/>
                  <a:pt x="11306" y="2424"/>
                  <a:pt x="11379" y="2843"/>
                </a:cubicBezTo>
                <a:cubicBezTo>
                  <a:pt x="11230" y="3055"/>
                  <a:pt x="11057" y="3248"/>
                  <a:pt x="10861" y="3421"/>
                </a:cubicBezTo>
                <a:lnTo>
                  <a:pt x="10778" y="3487"/>
                </a:lnTo>
                <a:cubicBezTo>
                  <a:pt x="10652" y="3594"/>
                  <a:pt x="10522" y="3700"/>
                  <a:pt x="10439" y="3853"/>
                </a:cubicBezTo>
                <a:cubicBezTo>
                  <a:pt x="10372" y="3893"/>
                  <a:pt x="10313" y="3946"/>
                  <a:pt x="10259" y="4006"/>
                </a:cubicBezTo>
                <a:cubicBezTo>
                  <a:pt x="10223" y="4046"/>
                  <a:pt x="10183" y="4082"/>
                  <a:pt x="10143" y="4115"/>
                </a:cubicBezTo>
                <a:cubicBezTo>
                  <a:pt x="10087" y="4155"/>
                  <a:pt x="10027" y="4192"/>
                  <a:pt x="9967" y="4225"/>
                </a:cubicBezTo>
                <a:cubicBezTo>
                  <a:pt x="9867" y="4281"/>
                  <a:pt x="9774" y="4348"/>
                  <a:pt x="9688" y="4418"/>
                </a:cubicBezTo>
                <a:cubicBezTo>
                  <a:pt x="9571" y="4521"/>
                  <a:pt x="9545" y="4627"/>
                  <a:pt x="9515" y="4757"/>
                </a:cubicBezTo>
                <a:lnTo>
                  <a:pt x="9512" y="4770"/>
                </a:lnTo>
                <a:cubicBezTo>
                  <a:pt x="9472" y="4913"/>
                  <a:pt x="9415" y="5052"/>
                  <a:pt x="9345" y="5185"/>
                </a:cubicBezTo>
                <a:cubicBezTo>
                  <a:pt x="9329" y="5219"/>
                  <a:pt x="9312" y="5255"/>
                  <a:pt x="9296" y="5288"/>
                </a:cubicBezTo>
                <a:cubicBezTo>
                  <a:pt x="9136" y="5631"/>
                  <a:pt x="8917" y="5933"/>
                  <a:pt x="8691" y="6222"/>
                </a:cubicBezTo>
                <a:cubicBezTo>
                  <a:pt x="8631" y="5993"/>
                  <a:pt x="8624" y="5674"/>
                  <a:pt x="8678" y="5475"/>
                </a:cubicBezTo>
                <a:cubicBezTo>
                  <a:pt x="8734" y="5265"/>
                  <a:pt x="8857" y="5116"/>
                  <a:pt x="8987" y="4956"/>
                </a:cubicBezTo>
                <a:cubicBezTo>
                  <a:pt x="9073" y="4860"/>
                  <a:pt x="9149" y="4757"/>
                  <a:pt x="9216" y="4644"/>
                </a:cubicBezTo>
                <a:cubicBezTo>
                  <a:pt x="9239" y="4607"/>
                  <a:pt x="9259" y="4571"/>
                  <a:pt x="9276" y="4534"/>
                </a:cubicBezTo>
                <a:cubicBezTo>
                  <a:pt x="9319" y="4444"/>
                  <a:pt x="9369" y="4365"/>
                  <a:pt x="9432" y="4291"/>
                </a:cubicBezTo>
                <a:cubicBezTo>
                  <a:pt x="9482" y="4242"/>
                  <a:pt x="9535" y="4195"/>
                  <a:pt x="9595" y="4155"/>
                </a:cubicBezTo>
                <a:cubicBezTo>
                  <a:pt x="9628" y="4129"/>
                  <a:pt x="9665" y="4102"/>
                  <a:pt x="9698" y="4072"/>
                </a:cubicBezTo>
                <a:cubicBezTo>
                  <a:pt x="9708" y="4069"/>
                  <a:pt x="9714" y="4062"/>
                  <a:pt x="9721" y="4056"/>
                </a:cubicBezTo>
                <a:cubicBezTo>
                  <a:pt x="9827" y="3956"/>
                  <a:pt x="9877" y="3823"/>
                  <a:pt x="9924" y="3697"/>
                </a:cubicBezTo>
                <a:cubicBezTo>
                  <a:pt x="9977" y="3550"/>
                  <a:pt x="10027" y="3417"/>
                  <a:pt x="10156" y="3318"/>
                </a:cubicBezTo>
                <a:cubicBezTo>
                  <a:pt x="10249" y="3245"/>
                  <a:pt x="10379" y="3201"/>
                  <a:pt x="10515" y="3158"/>
                </a:cubicBezTo>
                <a:cubicBezTo>
                  <a:pt x="10765" y="3075"/>
                  <a:pt x="11024" y="2989"/>
                  <a:pt x="11080" y="2703"/>
                </a:cubicBezTo>
                <a:cubicBezTo>
                  <a:pt x="11094" y="2646"/>
                  <a:pt x="11100" y="2593"/>
                  <a:pt x="11103" y="2537"/>
                </a:cubicBezTo>
                <a:cubicBezTo>
                  <a:pt x="11110" y="2444"/>
                  <a:pt x="11133" y="2351"/>
                  <a:pt x="11170" y="2264"/>
                </a:cubicBezTo>
                <a:cubicBezTo>
                  <a:pt x="11220" y="2158"/>
                  <a:pt x="11316" y="1942"/>
                  <a:pt x="11423" y="1909"/>
                </a:cubicBezTo>
                <a:cubicBezTo>
                  <a:pt x="11442" y="1902"/>
                  <a:pt x="11452" y="1882"/>
                  <a:pt x="11446" y="1862"/>
                </a:cubicBezTo>
                <a:cubicBezTo>
                  <a:pt x="11440" y="1848"/>
                  <a:pt x="11424" y="1838"/>
                  <a:pt x="11409" y="1838"/>
                </a:cubicBezTo>
                <a:cubicBezTo>
                  <a:pt x="11407" y="1838"/>
                  <a:pt x="11405" y="1839"/>
                  <a:pt x="11403" y="1839"/>
                </a:cubicBezTo>
                <a:cubicBezTo>
                  <a:pt x="11266" y="1882"/>
                  <a:pt x="11163" y="2108"/>
                  <a:pt x="11107" y="2231"/>
                </a:cubicBezTo>
                <a:cubicBezTo>
                  <a:pt x="11064" y="2324"/>
                  <a:pt x="11040" y="2427"/>
                  <a:pt x="11034" y="2530"/>
                </a:cubicBezTo>
                <a:cubicBezTo>
                  <a:pt x="11030" y="2583"/>
                  <a:pt x="11020" y="2637"/>
                  <a:pt x="11010" y="2686"/>
                </a:cubicBezTo>
                <a:cubicBezTo>
                  <a:pt x="10961" y="2932"/>
                  <a:pt x="10735" y="3009"/>
                  <a:pt x="10492" y="3088"/>
                </a:cubicBezTo>
                <a:cubicBezTo>
                  <a:pt x="10356" y="3135"/>
                  <a:pt x="10216" y="3182"/>
                  <a:pt x="10113" y="3261"/>
                </a:cubicBezTo>
                <a:cubicBezTo>
                  <a:pt x="9967" y="3371"/>
                  <a:pt x="9910" y="3524"/>
                  <a:pt x="9857" y="3670"/>
                </a:cubicBezTo>
                <a:cubicBezTo>
                  <a:pt x="9827" y="3766"/>
                  <a:pt x="9784" y="3856"/>
                  <a:pt x="9728" y="3939"/>
                </a:cubicBezTo>
                <a:cubicBezTo>
                  <a:pt x="9728" y="3883"/>
                  <a:pt x="9728" y="3826"/>
                  <a:pt x="9724" y="3770"/>
                </a:cubicBezTo>
                <a:cubicBezTo>
                  <a:pt x="9714" y="3657"/>
                  <a:pt x="9718" y="3544"/>
                  <a:pt x="9734" y="3431"/>
                </a:cubicBezTo>
                <a:cubicBezTo>
                  <a:pt x="9758" y="3308"/>
                  <a:pt x="9778" y="3255"/>
                  <a:pt x="9861" y="3158"/>
                </a:cubicBezTo>
                <a:cubicBezTo>
                  <a:pt x="9891" y="3128"/>
                  <a:pt x="9917" y="3098"/>
                  <a:pt x="9944" y="3072"/>
                </a:cubicBezTo>
                <a:cubicBezTo>
                  <a:pt x="9990" y="3032"/>
                  <a:pt x="10033" y="2985"/>
                  <a:pt x="10070" y="2936"/>
                </a:cubicBezTo>
                <a:lnTo>
                  <a:pt x="10073" y="2936"/>
                </a:lnTo>
                <a:cubicBezTo>
                  <a:pt x="10289" y="2936"/>
                  <a:pt x="10598" y="2643"/>
                  <a:pt x="10871" y="2354"/>
                </a:cubicBezTo>
                <a:lnTo>
                  <a:pt x="10887" y="2337"/>
                </a:lnTo>
                <a:cubicBezTo>
                  <a:pt x="11020" y="2198"/>
                  <a:pt x="11107" y="2025"/>
                  <a:pt x="11193" y="1856"/>
                </a:cubicBezTo>
                <a:cubicBezTo>
                  <a:pt x="11210" y="1826"/>
                  <a:pt x="11226" y="1792"/>
                  <a:pt x="11243" y="1759"/>
                </a:cubicBezTo>
                <a:cubicBezTo>
                  <a:pt x="11313" y="1626"/>
                  <a:pt x="11432" y="1477"/>
                  <a:pt x="11535" y="1470"/>
                </a:cubicBezTo>
                <a:cubicBezTo>
                  <a:pt x="11555" y="1467"/>
                  <a:pt x="11569" y="1450"/>
                  <a:pt x="11569" y="1430"/>
                </a:cubicBezTo>
                <a:cubicBezTo>
                  <a:pt x="11565" y="1410"/>
                  <a:pt x="11549" y="1397"/>
                  <a:pt x="11529" y="1397"/>
                </a:cubicBezTo>
                <a:cubicBezTo>
                  <a:pt x="11346" y="1414"/>
                  <a:pt x="11197" y="1696"/>
                  <a:pt x="11177" y="1726"/>
                </a:cubicBezTo>
                <a:cubicBezTo>
                  <a:pt x="11160" y="1759"/>
                  <a:pt x="11147" y="1792"/>
                  <a:pt x="11130" y="1826"/>
                </a:cubicBezTo>
                <a:cubicBezTo>
                  <a:pt x="11047" y="1988"/>
                  <a:pt x="10964" y="2158"/>
                  <a:pt x="10834" y="2288"/>
                </a:cubicBezTo>
                <a:lnTo>
                  <a:pt x="10818" y="2308"/>
                </a:lnTo>
                <a:cubicBezTo>
                  <a:pt x="10681" y="2450"/>
                  <a:pt x="10339" y="2813"/>
                  <a:pt x="10120" y="2859"/>
                </a:cubicBezTo>
                <a:cubicBezTo>
                  <a:pt x="10133" y="2833"/>
                  <a:pt x="10143" y="2803"/>
                  <a:pt x="10153" y="2773"/>
                </a:cubicBezTo>
                <a:cubicBezTo>
                  <a:pt x="10170" y="2713"/>
                  <a:pt x="10183" y="2653"/>
                  <a:pt x="10190" y="2593"/>
                </a:cubicBezTo>
                <a:cubicBezTo>
                  <a:pt x="10200" y="2504"/>
                  <a:pt x="10220" y="2417"/>
                  <a:pt x="10256" y="2334"/>
                </a:cubicBezTo>
                <a:cubicBezTo>
                  <a:pt x="10326" y="2208"/>
                  <a:pt x="10465" y="2095"/>
                  <a:pt x="10585" y="1995"/>
                </a:cubicBezTo>
                <a:lnTo>
                  <a:pt x="10658" y="1935"/>
                </a:lnTo>
                <a:cubicBezTo>
                  <a:pt x="10834" y="1786"/>
                  <a:pt x="11160" y="1427"/>
                  <a:pt x="11140" y="1134"/>
                </a:cubicBezTo>
                <a:cubicBezTo>
                  <a:pt x="11137" y="1114"/>
                  <a:pt x="11120" y="1101"/>
                  <a:pt x="11100" y="1101"/>
                </a:cubicBezTo>
                <a:cubicBezTo>
                  <a:pt x="11080" y="1101"/>
                  <a:pt x="11067" y="1121"/>
                  <a:pt x="11067" y="1138"/>
                </a:cubicBezTo>
                <a:cubicBezTo>
                  <a:pt x="11087" y="1384"/>
                  <a:pt x="10804" y="1716"/>
                  <a:pt x="10612" y="1879"/>
                </a:cubicBezTo>
                <a:lnTo>
                  <a:pt x="10539" y="1942"/>
                </a:lnTo>
                <a:cubicBezTo>
                  <a:pt x="10416" y="2045"/>
                  <a:pt x="10273" y="2161"/>
                  <a:pt x="10196" y="2298"/>
                </a:cubicBezTo>
                <a:cubicBezTo>
                  <a:pt x="10190" y="2311"/>
                  <a:pt x="10183" y="2324"/>
                  <a:pt x="10176" y="2341"/>
                </a:cubicBezTo>
                <a:cubicBezTo>
                  <a:pt x="9721" y="2354"/>
                  <a:pt x="9538" y="2776"/>
                  <a:pt x="9389" y="3115"/>
                </a:cubicBezTo>
                <a:lnTo>
                  <a:pt x="9352" y="3195"/>
                </a:lnTo>
                <a:cubicBezTo>
                  <a:pt x="9199" y="3547"/>
                  <a:pt x="9007" y="3896"/>
                  <a:pt x="8671" y="4099"/>
                </a:cubicBezTo>
                <a:cubicBezTo>
                  <a:pt x="8671" y="4032"/>
                  <a:pt x="8668" y="3966"/>
                  <a:pt x="8661" y="3899"/>
                </a:cubicBezTo>
                <a:cubicBezTo>
                  <a:pt x="8658" y="3853"/>
                  <a:pt x="8654" y="3806"/>
                  <a:pt x="8654" y="3760"/>
                </a:cubicBezTo>
                <a:cubicBezTo>
                  <a:pt x="8687" y="3677"/>
                  <a:pt x="8717" y="3594"/>
                  <a:pt x="8751" y="3511"/>
                </a:cubicBezTo>
                <a:cubicBezTo>
                  <a:pt x="8864" y="3205"/>
                  <a:pt x="8980" y="2889"/>
                  <a:pt x="9183" y="2630"/>
                </a:cubicBezTo>
                <a:cubicBezTo>
                  <a:pt x="9286" y="2504"/>
                  <a:pt x="9379" y="2371"/>
                  <a:pt x="9465" y="2231"/>
                </a:cubicBezTo>
                <a:cubicBezTo>
                  <a:pt x="9724" y="2125"/>
                  <a:pt x="10010" y="1922"/>
                  <a:pt x="10110" y="1669"/>
                </a:cubicBezTo>
                <a:cubicBezTo>
                  <a:pt x="10130" y="1613"/>
                  <a:pt x="10146" y="1553"/>
                  <a:pt x="10156" y="1493"/>
                </a:cubicBezTo>
                <a:lnTo>
                  <a:pt x="10183" y="1493"/>
                </a:lnTo>
                <a:cubicBezTo>
                  <a:pt x="10492" y="1493"/>
                  <a:pt x="10781" y="1311"/>
                  <a:pt x="10944" y="1011"/>
                </a:cubicBezTo>
                <a:cubicBezTo>
                  <a:pt x="10960" y="984"/>
                  <a:pt x="10936" y="959"/>
                  <a:pt x="10911" y="959"/>
                </a:cubicBezTo>
                <a:cubicBezTo>
                  <a:pt x="10900" y="959"/>
                  <a:pt x="10888" y="964"/>
                  <a:pt x="10881" y="978"/>
                </a:cubicBezTo>
                <a:cubicBezTo>
                  <a:pt x="10731" y="1252"/>
                  <a:pt x="10469" y="1424"/>
                  <a:pt x="10186" y="1424"/>
                </a:cubicBezTo>
                <a:cubicBezTo>
                  <a:pt x="10180" y="1424"/>
                  <a:pt x="10175" y="1424"/>
                  <a:pt x="10170" y="1424"/>
                </a:cubicBezTo>
                <a:cubicBezTo>
                  <a:pt x="10183" y="1347"/>
                  <a:pt x="10203" y="1271"/>
                  <a:pt x="10229" y="1201"/>
                </a:cubicBezTo>
                <a:cubicBezTo>
                  <a:pt x="10289" y="1071"/>
                  <a:pt x="10386" y="908"/>
                  <a:pt x="10419" y="898"/>
                </a:cubicBezTo>
                <a:cubicBezTo>
                  <a:pt x="10468" y="895"/>
                  <a:pt x="10460" y="827"/>
                  <a:pt x="10420" y="827"/>
                </a:cubicBezTo>
                <a:cubicBezTo>
                  <a:pt x="10416" y="827"/>
                  <a:pt x="10413" y="828"/>
                  <a:pt x="10409" y="829"/>
                </a:cubicBezTo>
                <a:cubicBezTo>
                  <a:pt x="10316" y="842"/>
                  <a:pt x="10180" y="1138"/>
                  <a:pt x="10166" y="1171"/>
                </a:cubicBezTo>
                <a:cubicBezTo>
                  <a:pt x="10133" y="1251"/>
                  <a:pt x="10110" y="1337"/>
                  <a:pt x="10097" y="1424"/>
                </a:cubicBezTo>
                <a:cubicBezTo>
                  <a:pt x="10087" y="1500"/>
                  <a:pt x="10070" y="1573"/>
                  <a:pt x="10043" y="1643"/>
                </a:cubicBezTo>
                <a:cubicBezTo>
                  <a:pt x="9967" y="1839"/>
                  <a:pt x="9751" y="2012"/>
                  <a:pt x="9528" y="2121"/>
                </a:cubicBezTo>
                <a:cubicBezTo>
                  <a:pt x="9781" y="1689"/>
                  <a:pt x="9947" y="1251"/>
                  <a:pt x="10120" y="795"/>
                </a:cubicBezTo>
                <a:cubicBezTo>
                  <a:pt x="10137" y="741"/>
                  <a:pt x="10092" y="702"/>
                  <a:pt x="10048" y="702"/>
                </a:cubicBezTo>
                <a:cubicBezTo>
                  <a:pt x="10022" y="702"/>
                  <a:pt x="9997" y="715"/>
                  <a:pt x="9984" y="746"/>
                </a:cubicBezTo>
                <a:cubicBezTo>
                  <a:pt x="9847" y="1108"/>
                  <a:pt x="9718" y="1460"/>
                  <a:pt x="9542" y="1806"/>
                </a:cubicBezTo>
                <a:cubicBezTo>
                  <a:pt x="9515" y="1650"/>
                  <a:pt x="9522" y="1493"/>
                  <a:pt x="9565" y="1340"/>
                </a:cubicBezTo>
                <a:cubicBezTo>
                  <a:pt x="9585" y="1291"/>
                  <a:pt x="9605" y="1244"/>
                  <a:pt x="9631" y="1198"/>
                </a:cubicBezTo>
                <a:cubicBezTo>
                  <a:pt x="9665" y="1141"/>
                  <a:pt x="9691" y="1081"/>
                  <a:pt x="9708" y="1018"/>
                </a:cubicBezTo>
                <a:cubicBezTo>
                  <a:pt x="9728" y="922"/>
                  <a:pt x="9731" y="825"/>
                  <a:pt x="9724" y="729"/>
                </a:cubicBezTo>
                <a:cubicBezTo>
                  <a:pt x="9724" y="692"/>
                  <a:pt x="9721" y="659"/>
                  <a:pt x="9721" y="626"/>
                </a:cubicBezTo>
                <a:cubicBezTo>
                  <a:pt x="9721" y="601"/>
                  <a:pt x="9704" y="589"/>
                  <a:pt x="9686" y="589"/>
                </a:cubicBezTo>
                <a:cubicBezTo>
                  <a:pt x="9669" y="589"/>
                  <a:pt x="9651" y="601"/>
                  <a:pt x="9651" y="626"/>
                </a:cubicBezTo>
                <a:cubicBezTo>
                  <a:pt x="9651" y="659"/>
                  <a:pt x="9651" y="696"/>
                  <a:pt x="9655" y="729"/>
                </a:cubicBezTo>
                <a:cubicBezTo>
                  <a:pt x="9661" y="822"/>
                  <a:pt x="9655" y="915"/>
                  <a:pt x="9641" y="1005"/>
                </a:cubicBezTo>
                <a:cubicBezTo>
                  <a:pt x="9625" y="1061"/>
                  <a:pt x="9598" y="1114"/>
                  <a:pt x="9568" y="1164"/>
                </a:cubicBezTo>
                <a:cubicBezTo>
                  <a:pt x="9542" y="1214"/>
                  <a:pt x="9515" y="1267"/>
                  <a:pt x="9498" y="1324"/>
                </a:cubicBezTo>
                <a:cubicBezTo>
                  <a:pt x="9452" y="1473"/>
                  <a:pt x="9432" y="1716"/>
                  <a:pt x="9492" y="1902"/>
                </a:cubicBezTo>
                <a:cubicBezTo>
                  <a:pt x="9389" y="2088"/>
                  <a:pt x="9276" y="2271"/>
                  <a:pt x="9149" y="2440"/>
                </a:cubicBezTo>
                <a:cubicBezTo>
                  <a:pt x="9066" y="2241"/>
                  <a:pt x="9123" y="1836"/>
                  <a:pt x="9203" y="1620"/>
                </a:cubicBezTo>
                <a:cubicBezTo>
                  <a:pt x="9226" y="1560"/>
                  <a:pt x="9256" y="1503"/>
                  <a:pt x="9289" y="1447"/>
                </a:cubicBezTo>
                <a:cubicBezTo>
                  <a:pt x="9329" y="1387"/>
                  <a:pt x="9362" y="1321"/>
                  <a:pt x="9389" y="1254"/>
                </a:cubicBezTo>
                <a:cubicBezTo>
                  <a:pt x="9439" y="1108"/>
                  <a:pt x="9455" y="782"/>
                  <a:pt x="9399" y="656"/>
                </a:cubicBezTo>
                <a:cubicBezTo>
                  <a:pt x="9392" y="641"/>
                  <a:pt x="9380" y="635"/>
                  <a:pt x="9368" y="635"/>
                </a:cubicBezTo>
                <a:cubicBezTo>
                  <a:pt x="9345" y="635"/>
                  <a:pt x="9322" y="657"/>
                  <a:pt x="9336" y="686"/>
                </a:cubicBezTo>
                <a:cubicBezTo>
                  <a:pt x="9382" y="789"/>
                  <a:pt x="9365" y="1101"/>
                  <a:pt x="9322" y="1231"/>
                </a:cubicBezTo>
                <a:cubicBezTo>
                  <a:pt x="9296" y="1294"/>
                  <a:pt x="9266" y="1354"/>
                  <a:pt x="9229" y="1410"/>
                </a:cubicBezTo>
                <a:cubicBezTo>
                  <a:pt x="9193" y="1470"/>
                  <a:pt x="9159" y="1533"/>
                  <a:pt x="9133" y="1596"/>
                </a:cubicBezTo>
                <a:cubicBezTo>
                  <a:pt x="9060" y="1799"/>
                  <a:pt x="8977" y="2271"/>
                  <a:pt x="9100" y="2500"/>
                </a:cubicBezTo>
                <a:cubicBezTo>
                  <a:pt x="9100" y="2500"/>
                  <a:pt x="9100" y="2500"/>
                  <a:pt x="9103" y="2504"/>
                </a:cubicBezTo>
                <a:cubicBezTo>
                  <a:pt x="9093" y="2517"/>
                  <a:pt x="9083" y="2530"/>
                  <a:pt x="9073" y="2543"/>
                </a:cubicBezTo>
                <a:cubicBezTo>
                  <a:pt x="8987" y="2656"/>
                  <a:pt x="8910" y="2776"/>
                  <a:pt x="8847" y="2902"/>
                </a:cubicBezTo>
                <a:cubicBezTo>
                  <a:pt x="8661" y="2603"/>
                  <a:pt x="8608" y="2201"/>
                  <a:pt x="8724" y="1889"/>
                </a:cubicBezTo>
                <a:cubicBezTo>
                  <a:pt x="8771" y="1776"/>
                  <a:pt x="8824" y="1666"/>
                  <a:pt x="8887" y="1563"/>
                </a:cubicBezTo>
                <a:cubicBezTo>
                  <a:pt x="8930" y="1490"/>
                  <a:pt x="8970" y="1420"/>
                  <a:pt x="9007" y="1344"/>
                </a:cubicBezTo>
                <a:cubicBezTo>
                  <a:pt x="9100" y="1148"/>
                  <a:pt x="9139" y="932"/>
                  <a:pt x="9139" y="636"/>
                </a:cubicBezTo>
                <a:cubicBezTo>
                  <a:pt x="9139" y="613"/>
                  <a:pt x="9122" y="601"/>
                  <a:pt x="9105" y="601"/>
                </a:cubicBezTo>
                <a:cubicBezTo>
                  <a:pt x="9087" y="601"/>
                  <a:pt x="9070" y="613"/>
                  <a:pt x="9070" y="636"/>
                </a:cubicBezTo>
                <a:cubicBezTo>
                  <a:pt x="9070" y="922"/>
                  <a:pt x="9030" y="1128"/>
                  <a:pt x="8940" y="1314"/>
                </a:cubicBezTo>
                <a:cubicBezTo>
                  <a:pt x="8907" y="1387"/>
                  <a:pt x="8864" y="1457"/>
                  <a:pt x="8827" y="1527"/>
                </a:cubicBezTo>
                <a:cubicBezTo>
                  <a:pt x="8761" y="1636"/>
                  <a:pt x="8704" y="1749"/>
                  <a:pt x="8658" y="1866"/>
                </a:cubicBezTo>
                <a:cubicBezTo>
                  <a:pt x="8528" y="2214"/>
                  <a:pt x="8588" y="2653"/>
                  <a:pt x="8810" y="2975"/>
                </a:cubicBezTo>
                <a:cubicBezTo>
                  <a:pt x="8737" y="3135"/>
                  <a:pt x="8674" y="3301"/>
                  <a:pt x="8614" y="3464"/>
                </a:cubicBezTo>
                <a:lnTo>
                  <a:pt x="8614" y="3467"/>
                </a:lnTo>
                <a:cubicBezTo>
                  <a:pt x="8508" y="3072"/>
                  <a:pt x="8418" y="2560"/>
                  <a:pt x="8485" y="2072"/>
                </a:cubicBezTo>
                <a:cubicBezTo>
                  <a:pt x="8518" y="1839"/>
                  <a:pt x="8535" y="1603"/>
                  <a:pt x="8545" y="1364"/>
                </a:cubicBezTo>
                <a:cubicBezTo>
                  <a:pt x="8575" y="1301"/>
                  <a:pt x="8614" y="1237"/>
                  <a:pt x="8661" y="1181"/>
                </a:cubicBezTo>
                <a:cubicBezTo>
                  <a:pt x="8691" y="1138"/>
                  <a:pt x="8721" y="1095"/>
                  <a:pt x="8751" y="1051"/>
                </a:cubicBezTo>
                <a:cubicBezTo>
                  <a:pt x="8847" y="885"/>
                  <a:pt x="8847" y="739"/>
                  <a:pt x="8847" y="556"/>
                </a:cubicBezTo>
                <a:cubicBezTo>
                  <a:pt x="8847" y="531"/>
                  <a:pt x="8829" y="519"/>
                  <a:pt x="8810" y="519"/>
                </a:cubicBezTo>
                <a:cubicBezTo>
                  <a:pt x="8792" y="519"/>
                  <a:pt x="8774" y="531"/>
                  <a:pt x="8774" y="556"/>
                </a:cubicBezTo>
                <a:cubicBezTo>
                  <a:pt x="8774" y="736"/>
                  <a:pt x="8774" y="865"/>
                  <a:pt x="8687" y="1011"/>
                </a:cubicBezTo>
                <a:cubicBezTo>
                  <a:pt x="8661" y="1055"/>
                  <a:pt x="8634" y="1098"/>
                  <a:pt x="8601" y="1138"/>
                </a:cubicBezTo>
                <a:cubicBezTo>
                  <a:pt x="8584" y="1161"/>
                  <a:pt x="8568" y="1184"/>
                  <a:pt x="8551" y="1208"/>
                </a:cubicBezTo>
                <a:cubicBezTo>
                  <a:pt x="8555" y="1005"/>
                  <a:pt x="8558" y="802"/>
                  <a:pt x="8558" y="593"/>
                </a:cubicBezTo>
                <a:cubicBezTo>
                  <a:pt x="8558" y="546"/>
                  <a:pt x="8522" y="523"/>
                  <a:pt x="8486" y="523"/>
                </a:cubicBezTo>
                <a:cubicBezTo>
                  <a:pt x="8451" y="523"/>
                  <a:pt x="8415" y="546"/>
                  <a:pt x="8415" y="593"/>
                </a:cubicBezTo>
                <a:cubicBezTo>
                  <a:pt x="8415" y="1091"/>
                  <a:pt x="8408" y="1576"/>
                  <a:pt x="8345" y="2052"/>
                </a:cubicBezTo>
                <a:cubicBezTo>
                  <a:pt x="8279" y="2527"/>
                  <a:pt x="8342" y="3078"/>
                  <a:pt x="8531" y="3687"/>
                </a:cubicBezTo>
                <a:cubicBezTo>
                  <a:pt x="8478" y="3826"/>
                  <a:pt x="8418" y="3959"/>
                  <a:pt x="8349" y="4089"/>
                </a:cubicBezTo>
                <a:cubicBezTo>
                  <a:pt x="8349" y="3956"/>
                  <a:pt x="8342" y="3820"/>
                  <a:pt x="8325" y="3690"/>
                </a:cubicBezTo>
                <a:cubicBezTo>
                  <a:pt x="8305" y="3580"/>
                  <a:pt x="8279" y="3471"/>
                  <a:pt x="8246" y="3368"/>
                </a:cubicBezTo>
                <a:cubicBezTo>
                  <a:pt x="8196" y="3225"/>
                  <a:pt x="8166" y="3075"/>
                  <a:pt x="8159" y="2922"/>
                </a:cubicBezTo>
                <a:cubicBezTo>
                  <a:pt x="8159" y="2839"/>
                  <a:pt x="8162" y="2753"/>
                  <a:pt x="8166" y="2666"/>
                </a:cubicBezTo>
                <a:cubicBezTo>
                  <a:pt x="8172" y="2494"/>
                  <a:pt x="8172" y="2321"/>
                  <a:pt x="8159" y="2148"/>
                </a:cubicBezTo>
                <a:cubicBezTo>
                  <a:pt x="8149" y="2062"/>
                  <a:pt x="8133" y="1975"/>
                  <a:pt x="8106" y="1889"/>
                </a:cubicBezTo>
                <a:lnTo>
                  <a:pt x="8096" y="1849"/>
                </a:lnTo>
                <a:cubicBezTo>
                  <a:pt x="8083" y="1809"/>
                  <a:pt x="8066" y="1769"/>
                  <a:pt x="8043" y="1733"/>
                </a:cubicBezTo>
                <a:cubicBezTo>
                  <a:pt x="8016" y="1699"/>
                  <a:pt x="8003" y="1659"/>
                  <a:pt x="7993" y="1620"/>
                </a:cubicBezTo>
                <a:lnTo>
                  <a:pt x="8023" y="1553"/>
                </a:lnTo>
                <a:cubicBezTo>
                  <a:pt x="8096" y="1384"/>
                  <a:pt x="8166" y="1221"/>
                  <a:pt x="8196" y="1021"/>
                </a:cubicBezTo>
                <a:lnTo>
                  <a:pt x="8202" y="982"/>
                </a:lnTo>
                <a:cubicBezTo>
                  <a:pt x="8222" y="839"/>
                  <a:pt x="8255" y="626"/>
                  <a:pt x="8189" y="523"/>
                </a:cubicBezTo>
                <a:cubicBezTo>
                  <a:pt x="8183" y="513"/>
                  <a:pt x="8171" y="507"/>
                  <a:pt x="8160" y="507"/>
                </a:cubicBezTo>
                <a:cubicBezTo>
                  <a:pt x="8153" y="507"/>
                  <a:pt x="8145" y="509"/>
                  <a:pt x="8139" y="513"/>
                </a:cubicBezTo>
                <a:cubicBezTo>
                  <a:pt x="8136" y="516"/>
                  <a:pt x="8133" y="520"/>
                  <a:pt x="8129" y="523"/>
                </a:cubicBezTo>
                <a:cubicBezTo>
                  <a:pt x="8116" y="533"/>
                  <a:pt x="8109" y="546"/>
                  <a:pt x="8113" y="559"/>
                </a:cubicBezTo>
                <a:cubicBezTo>
                  <a:pt x="8113" y="606"/>
                  <a:pt x="8099" y="653"/>
                  <a:pt x="8076" y="689"/>
                </a:cubicBezTo>
                <a:cubicBezTo>
                  <a:pt x="8063" y="722"/>
                  <a:pt x="8049" y="756"/>
                  <a:pt x="8039" y="789"/>
                </a:cubicBezTo>
                <a:cubicBezTo>
                  <a:pt x="8033" y="829"/>
                  <a:pt x="8026" y="872"/>
                  <a:pt x="8020" y="908"/>
                </a:cubicBezTo>
                <a:cubicBezTo>
                  <a:pt x="8013" y="948"/>
                  <a:pt x="8010" y="988"/>
                  <a:pt x="8000" y="1025"/>
                </a:cubicBezTo>
                <a:cubicBezTo>
                  <a:pt x="7970" y="1161"/>
                  <a:pt x="7900" y="1284"/>
                  <a:pt x="7800" y="1377"/>
                </a:cubicBezTo>
                <a:cubicBezTo>
                  <a:pt x="7770" y="1404"/>
                  <a:pt x="7744" y="1427"/>
                  <a:pt x="7714" y="1450"/>
                </a:cubicBezTo>
                <a:cubicBezTo>
                  <a:pt x="7644" y="1507"/>
                  <a:pt x="7568" y="1566"/>
                  <a:pt x="7538" y="1643"/>
                </a:cubicBezTo>
                <a:cubicBezTo>
                  <a:pt x="7531" y="1656"/>
                  <a:pt x="7528" y="1669"/>
                  <a:pt x="7524" y="1686"/>
                </a:cubicBezTo>
                <a:cubicBezTo>
                  <a:pt x="7518" y="1673"/>
                  <a:pt x="7504" y="1669"/>
                  <a:pt x="7491" y="1669"/>
                </a:cubicBezTo>
                <a:cubicBezTo>
                  <a:pt x="7465" y="1603"/>
                  <a:pt x="7445" y="1530"/>
                  <a:pt x="7438" y="1460"/>
                </a:cubicBezTo>
                <a:cubicBezTo>
                  <a:pt x="7418" y="1284"/>
                  <a:pt x="7471" y="1208"/>
                  <a:pt x="7571" y="1078"/>
                </a:cubicBezTo>
                <a:cubicBezTo>
                  <a:pt x="7677" y="932"/>
                  <a:pt x="7764" y="772"/>
                  <a:pt x="7827" y="603"/>
                </a:cubicBezTo>
                <a:cubicBezTo>
                  <a:pt x="7833" y="586"/>
                  <a:pt x="7823" y="563"/>
                  <a:pt x="7804" y="556"/>
                </a:cubicBezTo>
                <a:cubicBezTo>
                  <a:pt x="7800" y="555"/>
                  <a:pt x="7796" y="554"/>
                  <a:pt x="7792" y="554"/>
                </a:cubicBezTo>
                <a:cubicBezTo>
                  <a:pt x="7778" y="554"/>
                  <a:pt x="7762" y="564"/>
                  <a:pt x="7757" y="579"/>
                </a:cubicBezTo>
                <a:cubicBezTo>
                  <a:pt x="7701" y="742"/>
                  <a:pt x="7617" y="895"/>
                  <a:pt x="7514" y="1035"/>
                </a:cubicBezTo>
                <a:cubicBezTo>
                  <a:pt x="7408" y="1171"/>
                  <a:pt x="7345" y="1264"/>
                  <a:pt x="7365" y="1467"/>
                </a:cubicBezTo>
                <a:cubicBezTo>
                  <a:pt x="7381" y="1576"/>
                  <a:pt x="7411" y="1679"/>
                  <a:pt x="7458" y="1779"/>
                </a:cubicBezTo>
                <a:cubicBezTo>
                  <a:pt x="7468" y="1796"/>
                  <a:pt x="7475" y="1812"/>
                  <a:pt x="7481" y="1829"/>
                </a:cubicBezTo>
                <a:cubicBezTo>
                  <a:pt x="7465" y="2042"/>
                  <a:pt x="7202" y="2317"/>
                  <a:pt x="7049" y="2477"/>
                </a:cubicBezTo>
                <a:cubicBezTo>
                  <a:pt x="7043" y="2487"/>
                  <a:pt x="7033" y="2494"/>
                  <a:pt x="7026" y="2500"/>
                </a:cubicBezTo>
                <a:cubicBezTo>
                  <a:pt x="7026" y="2464"/>
                  <a:pt x="7029" y="2424"/>
                  <a:pt x="7033" y="2387"/>
                </a:cubicBezTo>
                <a:cubicBezTo>
                  <a:pt x="7046" y="2304"/>
                  <a:pt x="7072" y="2228"/>
                  <a:pt x="7112" y="2155"/>
                </a:cubicBezTo>
                <a:cubicBezTo>
                  <a:pt x="7129" y="2115"/>
                  <a:pt x="7149" y="2075"/>
                  <a:pt x="7165" y="2032"/>
                </a:cubicBezTo>
                <a:cubicBezTo>
                  <a:pt x="7222" y="1879"/>
                  <a:pt x="7212" y="1693"/>
                  <a:pt x="7205" y="1513"/>
                </a:cubicBezTo>
                <a:cubicBezTo>
                  <a:pt x="7202" y="1430"/>
                  <a:pt x="7199" y="1347"/>
                  <a:pt x="7202" y="1271"/>
                </a:cubicBezTo>
                <a:cubicBezTo>
                  <a:pt x="7209" y="1098"/>
                  <a:pt x="7282" y="958"/>
                  <a:pt x="7355" y="812"/>
                </a:cubicBezTo>
                <a:cubicBezTo>
                  <a:pt x="7415" y="709"/>
                  <a:pt x="7461" y="596"/>
                  <a:pt x="7494" y="483"/>
                </a:cubicBezTo>
                <a:cubicBezTo>
                  <a:pt x="7501" y="463"/>
                  <a:pt x="7488" y="447"/>
                  <a:pt x="7471" y="440"/>
                </a:cubicBezTo>
                <a:cubicBezTo>
                  <a:pt x="7469" y="439"/>
                  <a:pt x="7466" y="439"/>
                  <a:pt x="7464" y="439"/>
                </a:cubicBezTo>
                <a:cubicBezTo>
                  <a:pt x="7446" y="439"/>
                  <a:pt x="7431" y="449"/>
                  <a:pt x="7428" y="466"/>
                </a:cubicBezTo>
                <a:cubicBezTo>
                  <a:pt x="7395" y="576"/>
                  <a:pt x="7348" y="682"/>
                  <a:pt x="7292" y="782"/>
                </a:cubicBezTo>
                <a:cubicBezTo>
                  <a:pt x="7215" y="928"/>
                  <a:pt x="7139" y="1081"/>
                  <a:pt x="7129" y="1271"/>
                </a:cubicBezTo>
                <a:cubicBezTo>
                  <a:pt x="7126" y="1350"/>
                  <a:pt x="7129" y="1437"/>
                  <a:pt x="7136" y="1520"/>
                </a:cubicBezTo>
                <a:cubicBezTo>
                  <a:pt x="7142" y="1693"/>
                  <a:pt x="7149" y="1869"/>
                  <a:pt x="7099" y="2008"/>
                </a:cubicBezTo>
                <a:cubicBezTo>
                  <a:pt x="7082" y="2052"/>
                  <a:pt x="7066" y="2088"/>
                  <a:pt x="7049" y="2125"/>
                </a:cubicBezTo>
                <a:cubicBezTo>
                  <a:pt x="7006" y="2204"/>
                  <a:pt x="6979" y="2291"/>
                  <a:pt x="6966" y="2377"/>
                </a:cubicBezTo>
                <a:cubicBezTo>
                  <a:pt x="6959" y="2457"/>
                  <a:pt x="6956" y="2537"/>
                  <a:pt x="6959" y="2617"/>
                </a:cubicBezTo>
                <a:cubicBezTo>
                  <a:pt x="6959" y="2683"/>
                  <a:pt x="6959" y="2753"/>
                  <a:pt x="6953" y="2816"/>
                </a:cubicBezTo>
                <a:cubicBezTo>
                  <a:pt x="6939" y="2999"/>
                  <a:pt x="6833" y="3135"/>
                  <a:pt x="6723" y="3278"/>
                </a:cubicBezTo>
                <a:cubicBezTo>
                  <a:pt x="6700" y="3308"/>
                  <a:pt x="6677" y="3341"/>
                  <a:pt x="6654" y="3371"/>
                </a:cubicBezTo>
                <a:cubicBezTo>
                  <a:pt x="6640" y="3261"/>
                  <a:pt x="6620" y="3148"/>
                  <a:pt x="6594" y="3039"/>
                </a:cubicBezTo>
                <a:cubicBezTo>
                  <a:pt x="6554" y="2886"/>
                  <a:pt x="6534" y="2726"/>
                  <a:pt x="6534" y="2570"/>
                </a:cubicBezTo>
                <a:cubicBezTo>
                  <a:pt x="6860" y="1975"/>
                  <a:pt x="7159" y="1267"/>
                  <a:pt x="6956" y="510"/>
                </a:cubicBezTo>
                <a:cubicBezTo>
                  <a:pt x="6947" y="474"/>
                  <a:pt x="6919" y="458"/>
                  <a:pt x="6890" y="458"/>
                </a:cubicBezTo>
                <a:cubicBezTo>
                  <a:pt x="6847" y="458"/>
                  <a:pt x="6804" y="493"/>
                  <a:pt x="6820" y="546"/>
                </a:cubicBezTo>
                <a:cubicBezTo>
                  <a:pt x="6926" y="952"/>
                  <a:pt x="6883" y="1337"/>
                  <a:pt x="6767" y="1703"/>
                </a:cubicBezTo>
                <a:cubicBezTo>
                  <a:pt x="6737" y="1600"/>
                  <a:pt x="6720" y="1490"/>
                  <a:pt x="6717" y="1384"/>
                </a:cubicBezTo>
                <a:cubicBezTo>
                  <a:pt x="6714" y="1301"/>
                  <a:pt x="6704" y="1221"/>
                  <a:pt x="6690" y="1138"/>
                </a:cubicBezTo>
                <a:cubicBezTo>
                  <a:pt x="6667" y="1038"/>
                  <a:pt x="6630" y="942"/>
                  <a:pt x="6584" y="852"/>
                </a:cubicBezTo>
                <a:cubicBezTo>
                  <a:pt x="6564" y="805"/>
                  <a:pt x="6541" y="759"/>
                  <a:pt x="6524" y="709"/>
                </a:cubicBezTo>
                <a:cubicBezTo>
                  <a:pt x="6458" y="540"/>
                  <a:pt x="6458" y="403"/>
                  <a:pt x="6458" y="217"/>
                </a:cubicBezTo>
                <a:lnTo>
                  <a:pt x="6421" y="214"/>
                </a:lnTo>
                <a:lnTo>
                  <a:pt x="6385" y="217"/>
                </a:lnTo>
                <a:cubicBezTo>
                  <a:pt x="6385" y="413"/>
                  <a:pt x="6385" y="550"/>
                  <a:pt x="6458" y="736"/>
                </a:cubicBezTo>
                <a:cubicBezTo>
                  <a:pt x="6474" y="785"/>
                  <a:pt x="6497" y="835"/>
                  <a:pt x="6521" y="882"/>
                </a:cubicBezTo>
                <a:cubicBezTo>
                  <a:pt x="6564" y="968"/>
                  <a:pt x="6597" y="1058"/>
                  <a:pt x="6620" y="1151"/>
                </a:cubicBezTo>
                <a:cubicBezTo>
                  <a:pt x="6634" y="1231"/>
                  <a:pt x="6644" y="1311"/>
                  <a:pt x="6647" y="1387"/>
                </a:cubicBezTo>
                <a:cubicBezTo>
                  <a:pt x="6657" y="1520"/>
                  <a:pt x="6667" y="1659"/>
                  <a:pt x="6720" y="1782"/>
                </a:cubicBezTo>
                <a:cubicBezTo>
                  <a:pt x="6723" y="1789"/>
                  <a:pt x="6730" y="1796"/>
                  <a:pt x="6737" y="1799"/>
                </a:cubicBezTo>
                <a:cubicBezTo>
                  <a:pt x="6644" y="2048"/>
                  <a:pt x="6531" y="2291"/>
                  <a:pt x="6398" y="2524"/>
                </a:cubicBezTo>
                <a:cubicBezTo>
                  <a:pt x="6388" y="2543"/>
                  <a:pt x="6375" y="2563"/>
                  <a:pt x="6361" y="2587"/>
                </a:cubicBezTo>
                <a:cubicBezTo>
                  <a:pt x="6361" y="2394"/>
                  <a:pt x="6355" y="2211"/>
                  <a:pt x="6351" y="2062"/>
                </a:cubicBezTo>
                <a:cubicBezTo>
                  <a:pt x="6348" y="1995"/>
                  <a:pt x="6341" y="1925"/>
                  <a:pt x="6328" y="1856"/>
                </a:cubicBezTo>
                <a:cubicBezTo>
                  <a:pt x="6325" y="1812"/>
                  <a:pt x="6318" y="1772"/>
                  <a:pt x="6315" y="1729"/>
                </a:cubicBezTo>
                <a:lnTo>
                  <a:pt x="6311" y="1706"/>
                </a:lnTo>
                <a:cubicBezTo>
                  <a:pt x="6295" y="1537"/>
                  <a:pt x="6262" y="1184"/>
                  <a:pt x="6345" y="1041"/>
                </a:cubicBezTo>
                <a:cubicBezTo>
                  <a:pt x="6361" y="1014"/>
                  <a:pt x="6337" y="988"/>
                  <a:pt x="6313" y="988"/>
                </a:cubicBezTo>
                <a:cubicBezTo>
                  <a:pt x="6302" y="988"/>
                  <a:pt x="6292" y="993"/>
                  <a:pt x="6285" y="1005"/>
                </a:cubicBezTo>
                <a:cubicBezTo>
                  <a:pt x="6188" y="1171"/>
                  <a:pt x="6225" y="1523"/>
                  <a:pt x="6242" y="1713"/>
                </a:cubicBezTo>
                <a:lnTo>
                  <a:pt x="6245" y="1733"/>
                </a:lnTo>
                <a:cubicBezTo>
                  <a:pt x="6248" y="1779"/>
                  <a:pt x="6255" y="1822"/>
                  <a:pt x="6262" y="1866"/>
                </a:cubicBezTo>
                <a:cubicBezTo>
                  <a:pt x="6272" y="1932"/>
                  <a:pt x="6278" y="1998"/>
                  <a:pt x="6278" y="2065"/>
                </a:cubicBezTo>
                <a:cubicBezTo>
                  <a:pt x="6285" y="2241"/>
                  <a:pt x="6291" y="2464"/>
                  <a:pt x="6291" y="2693"/>
                </a:cubicBezTo>
                <a:cubicBezTo>
                  <a:pt x="6192" y="2833"/>
                  <a:pt x="6072" y="2956"/>
                  <a:pt x="5943" y="3065"/>
                </a:cubicBezTo>
                <a:cubicBezTo>
                  <a:pt x="5933" y="3019"/>
                  <a:pt x="5916" y="2975"/>
                  <a:pt x="5903" y="2936"/>
                </a:cubicBezTo>
                <a:cubicBezTo>
                  <a:pt x="5879" y="2872"/>
                  <a:pt x="5863" y="2809"/>
                  <a:pt x="5853" y="2746"/>
                </a:cubicBezTo>
                <a:cubicBezTo>
                  <a:pt x="5840" y="2627"/>
                  <a:pt x="5843" y="2504"/>
                  <a:pt x="5859" y="2384"/>
                </a:cubicBezTo>
                <a:cubicBezTo>
                  <a:pt x="5866" y="2321"/>
                  <a:pt x="5873" y="2261"/>
                  <a:pt x="5876" y="2195"/>
                </a:cubicBezTo>
                <a:cubicBezTo>
                  <a:pt x="5929" y="2115"/>
                  <a:pt x="5976" y="2028"/>
                  <a:pt x="6016" y="1939"/>
                </a:cubicBezTo>
                <a:cubicBezTo>
                  <a:pt x="6195" y="1533"/>
                  <a:pt x="6175" y="1011"/>
                  <a:pt x="6152" y="510"/>
                </a:cubicBezTo>
                <a:cubicBezTo>
                  <a:pt x="6145" y="353"/>
                  <a:pt x="6142" y="207"/>
                  <a:pt x="6142" y="68"/>
                </a:cubicBezTo>
                <a:cubicBezTo>
                  <a:pt x="6139" y="23"/>
                  <a:pt x="6105" y="0"/>
                  <a:pt x="6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9"/>
          <p:cNvSpPr txBox="1">
            <a:spLocks noGrp="1"/>
          </p:cNvSpPr>
          <p:nvPr>
            <p:ph type="title"/>
          </p:nvPr>
        </p:nvSpPr>
        <p:spPr>
          <a:xfrm>
            <a:off x="1948800" y="1709700"/>
            <a:ext cx="5246400" cy="53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7" name="Google Shape;1347;p9"/>
          <p:cNvSpPr txBox="1">
            <a:spLocks noGrp="1"/>
          </p:cNvSpPr>
          <p:nvPr>
            <p:ph type="subTitle" idx="1"/>
          </p:nvPr>
        </p:nvSpPr>
        <p:spPr>
          <a:xfrm>
            <a:off x="1948800" y="2243400"/>
            <a:ext cx="5246400" cy="11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8" name="Google Shape;1348;p9"/>
          <p:cNvGrpSpPr/>
          <p:nvPr/>
        </p:nvGrpSpPr>
        <p:grpSpPr>
          <a:xfrm>
            <a:off x="426548" y="256951"/>
            <a:ext cx="8447600" cy="4053859"/>
            <a:chOff x="-278637" y="300471"/>
            <a:chExt cx="9278998" cy="4452832"/>
          </a:xfrm>
        </p:grpSpPr>
        <p:sp>
          <p:nvSpPr>
            <p:cNvPr id="1349" name="Google Shape;1349;p9"/>
            <p:cNvSpPr/>
            <p:nvPr/>
          </p:nvSpPr>
          <p:spPr>
            <a:xfrm>
              <a:off x="6930003" y="1185540"/>
              <a:ext cx="465053" cy="225744"/>
            </a:xfrm>
            <a:custGeom>
              <a:avLst/>
              <a:gdLst/>
              <a:ahLst/>
              <a:cxnLst/>
              <a:rect l="l" t="t" r="r" b="b"/>
              <a:pathLst>
                <a:path w="3840" h="1864" extrusionOk="0">
                  <a:moveTo>
                    <a:pt x="2667" y="0"/>
                  </a:moveTo>
                  <a:cubicBezTo>
                    <a:pt x="2401" y="0"/>
                    <a:pt x="1928" y="60"/>
                    <a:pt x="1610" y="435"/>
                  </a:cubicBezTo>
                  <a:lnTo>
                    <a:pt x="1640" y="578"/>
                  </a:lnTo>
                  <a:lnTo>
                    <a:pt x="1606" y="588"/>
                  </a:lnTo>
                  <a:lnTo>
                    <a:pt x="1606" y="588"/>
                  </a:lnTo>
                  <a:lnTo>
                    <a:pt x="1610" y="584"/>
                  </a:lnTo>
                  <a:cubicBezTo>
                    <a:pt x="1530" y="481"/>
                    <a:pt x="1440" y="388"/>
                    <a:pt x="1341" y="309"/>
                  </a:cubicBezTo>
                  <a:cubicBezTo>
                    <a:pt x="918" y="372"/>
                    <a:pt x="805" y="704"/>
                    <a:pt x="805" y="704"/>
                  </a:cubicBezTo>
                  <a:cubicBezTo>
                    <a:pt x="865" y="741"/>
                    <a:pt x="915" y="797"/>
                    <a:pt x="948" y="860"/>
                  </a:cubicBezTo>
                  <a:lnTo>
                    <a:pt x="948" y="860"/>
                  </a:lnTo>
                  <a:cubicBezTo>
                    <a:pt x="831" y="896"/>
                    <a:pt x="709" y="914"/>
                    <a:pt x="586" y="914"/>
                  </a:cubicBezTo>
                  <a:cubicBezTo>
                    <a:pt x="571" y="914"/>
                    <a:pt x="555" y="914"/>
                    <a:pt x="540" y="913"/>
                  </a:cubicBezTo>
                  <a:cubicBezTo>
                    <a:pt x="540" y="913"/>
                    <a:pt x="293" y="652"/>
                    <a:pt x="174" y="652"/>
                  </a:cubicBezTo>
                  <a:cubicBezTo>
                    <a:pt x="114" y="652"/>
                    <a:pt x="87" y="717"/>
                    <a:pt x="138" y="913"/>
                  </a:cubicBezTo>
                  <a:cubicBezTo>
                    <a:pt x="138" y="913"/>
                    <a:pt x="157" y="1146"/>
                    <a:pt x="78" y="1306"/>
                  </a:cubicBezTo>
                  <a:cubicBezTo>
                    <a:pt x="78" y="1306"/>
                    <a:pt x="0" y="1444"/>
                    <a:pt x="98" y="1444"/>
                  </a:cubicBezTo>
                  <a:cubicBezTo>
                    <a:pt x="160" y="1444"/>
                    <a:pt x="295" y="1387"/>
                    <a:pt x="570" y="1199"/>
                  </a:cubicBezTo>
                  <a:lnTo>
                    <a:pt x="576" y="1199"/>
                  </a:lnTo>
                  <a:cubicBezTo>
                    <a:pt x="786" y="1203"/>
                    <a:pt x="992" y="1239"/>
                    <a:pt x="1191" y="1299"/>
                  </a:cubicBezTo>
                  <a:cubicBezTo>
                    <a:pt x="1141" y="1286"/>
                    <a:pt x="1095" y="1272"/>
                    <a:pt x="1048" y="1262"/>
                  </a:cubicBezTo>
                  <a:lnTo>
                    <a:pt x="1028" y="1276"/>
                  </a:lnTo>
                  <a:lnTo>
                    <a:pt x="1021" y="1279"/>
                  </a:lnTo>
                  <a:lnTo>
                    <a:pt x="1012" y="1286"/>
                  </a:lnTo>
                  <a:lnTo>
                    <a:pt x="1005" y="1292"/>
                  </a:lnTo>
                  <a:lnTo>
                    <a:pt x="995" y="1299"/>
                  </a:lnTo>
                  <a:lnTo>
                    <a:pt x="988" y="1306"/>
                  </a:lnTo>
                  <a:lnTo>
                    <a:pt x="982" y="1309"/>
                  </a:lnTo>
                  <a:cubicBezTo>
                    <a:pt x="978" y="1316"/>
                    <a:pt x="972" y="1319"/>
                    <a:pt x="965" y="1326"/>
                  </a:cubicBezTo>
                  <a:lnTo>
                    <a:pt x="962" y="1329"/>
                  </a:lnTo>
                  <a:lnTo>
                    <a:pt x="955" y="1336"/>
                  </a:lnTo>
                  <a:lnTo>
                    <a:pt x="952" y="1339"/>
                  </a:lnTo>
                  <a:cubicBezTo>
                    <a:pt x="948" y="1342"/>
                    <a:pt x="945" y="1345"/>
                    <a:pt x="945" y="1349"/>
                  </a:cubicBezTo>
                  <a:cubicBezTo>
                    <a:pt x="842" y="1458"/>
                    <a:pt x="889" y="1542"/>
                    <a:pt x="889" y="1542"/>
                  </a:cubicBezTo>
                  <a:cubicBezTo>
                    <a:pt x="918" y="1659"/>
                    <a:pt x="969" y="1702"/>
                    <a:pt x="1028" y="1702"/>
                  </a:cubicBezTo>
                  <a:cubicBezTo>
                    <a:pt x="1136" y="1702"/>
                    <a:pt x="1271" y="1556"/>
                    <a:pt x="1350" y="1455"/>
                  </a:cubicBezTo>
                  <a:lnTo>
                    <a:pt x="1364" y="1439"/>
                  </a:lnTo>
                  <a:cubicBezTo>
                    <a:pt x="1367" y="1432"/>
                    <a:pt x="1374" y="1425"/>
                    <a:pt x="1377" y="1422"/>
                  </a:cubicBezTo>
                  <a:cubicBezTo>
                    <a:pt x="1400" y="1389"/>
                    <a:pt x="1420" y="1365"/>
                    <a:pt x="1420" y="1365"/>
                  </a:cubicBezTo>
                  <a:cubicBezTo>
                    <a:pt x="1714" y="1442"/>
                    <a:pt x="2014" y="1479"/>
                    <a:pt x="2317" y="1479"/>
                  </a:cubicBezTo>
                  <a:cubicBezTo>
                    <a:pt x="2395" y="1479"/>
                    <a:pt x="2472" y="1477"/>
                    <a:pt x="2550" y="1472"/>
                  </a:cubicBezTo>
                  <a:lnTo>
                    <a:pt x="2550" y="1472"/>
                  </a:lnTo>
                  <a:lnTo>
                    <a:pt x="2534" y="1488"/>
                  </a:lnTo>
                  <a:lnTo>
                    <a:pt x="2527" y="1492"/>
                  </a:lnTo>
                  <a:lnTo>
                    <a:pt x="2514" y="1502"/>
                  </a:lnTo>
                  <a:lnTo>
                    <a:pt x="2510" y="1505"/>
                  </a:lnTo>
                  <a:cubicBezTo>
                    <a:pt x="2254" y="1738"/>
                    <a:pt x="2703" y="1844"/>
                    <a:pt x="2703" y="1844"/>
                  </a:cubicBezTo>
                  <a:cubicBezTo>
                    <a:pt x="2729" y="1858"/>
                    <a:pt x="2751" y="1864"/>
                    <a:pt x="2769" y="1864"/>
                  </a:cubicBezTo>
                  <a:cubicBezTo>
                    <a:pt x="2869" y="1864"/>
                    <a:pt x="2848" y="1675"/>
                    <a:pt x="2823" y="1552"/>
                  </a:cubicBezTo>
                  <a:cubicBezTo>
                    <a:pt x="2813" y="1492"/>
                    <a:pt x="2799" y="1445"/>
                    <a:pt x="2799" y="1445"/>
                  </a:cubicBezTo>
                  <a:cubicBezTo>
                    <a:pt x="2866" y="1435"/>
                    <a:pt x="2932" y="1422"/>
                    <a:pt x="3002" y="1409"/>
                  </a:cubicBezTo>
                  <a:cubicBezTo>
                    <a:pt x="3002" y="1409"/>
                    <a:pt x="3454" y="1349"/>
                    <a:pt x="3693" y="1219"/>
                  </a:cubicBezTo>
                  <a:lnTo>
                    <a:pt x="3707" y="1213"/>
                  </a:lnTo>
                  <a:lnTo>
                    <a:pt x="3713" y="1209"/>
                  </a:lnTo>
                  <a:lnTo>
                    <a:pt x="3723" y="1203"/>
                  </a:lnTo>
                  <a:lnTo>
                    <a:pt x="3727" y="1199"/>
                  </a:lnTo>
                  <a:lnTo>
                    <a:pt x="3737" y="1193"/>
                  </a:lnTo>
                  <a:lnTo>
                    <a:pt x="3743" y="1189"/>
                  </a:lnTo>
                  <a:lnTo>
                    <a:pt x="3750" y="1183"/>
                  </a:lnTo>
                  <a:lnTo>
                    <a:pt x="3757" y="1179"/>
                  </a:lnTo>
                  <a:lnTo>
                    <a:pt x="3763" y="1176"/>
                  </a:lnTo>
                  <a:lnTo>
                    <a:pt x="3766" y="1169"/>
                  </a:lnTo>
                  <a:cubicBezTo>
                    <a:pt x="3770" y="1169"/>
                    <a:pt x="3773" y="1166"/>
                    <a:pt x="3773" y="1166"/>
                  </a:cubicBezTo>
                  <a:lnTo>
                    <a:pt x="3780" y="1159"/>
                  </a:lnTo>
                  <a:lnTo>
                    <a:pt x="3786" y="1156"/>
                  </a:lnTo>
                  <a:lnTo>
                    <a:pt x="3790" y="1149"/>
                  </a:lnTo>
                  <a:lnTo>
                    <a:pt x="3796" y="1146"/>
                  </a:lnTo>
                  <a:lnTo>
                    <a:pt x="3800" y="1139"/>
                  </a:lnTo>
                  <a:lnTo>
                    <a:pt x="3803" y="1133"/>
                  </a:lnTo>
                  <a:lnTo>
                    <a:pt x="3806" y="1129"/>
                  </a:lnTo>
                  <a:lnTo>
                    <a:pt x="3813" y="1123"/>
                  </a:lnTo>
                  <a:lnTo>
                    <a:pt x="3816" y="1120"/>
                  </a:lnTo>
                  <a:lnTo>
                    <a:pt x="3820" y="1113"/>
                  </a:lnTo>
                  <a:lnTo>
                    <a:pt x="3823" y="1110"/>
                  </a:lnTo>
                  <a:cubicBezTo>
                    <a:pt x="3826" y="1106"/>
                    <a:pt x="3830" y="1103"/>
                    <a:pt x="3830" y="1100"/>
                  </a:cubicBezTo>
                  <a:lnTo>
                    <a:pt x="3833" y="1096"/>
                  </a:lnTo>
                  <a:lnTo>
                    <a:pt x="3836" y="1090"/>
                  </a:lnTo>
                  <a:lnTo>
                    <a:pt x="3840" y="1083"/>
                  </a:lnTo>
                  <a:cubicBezTo>
                    <a:pt x="3836" y="1080"/>
                    <a:pt x="3836" y="1080"/>
                    <a:pt x="3840" y="1076"/>
                  </a:cubicBezTo>
                  <a:lnTo>
                    <a:pt x="3840" y="1073"/>
                  </a:lnTo>
                  <a:lnTo>
                    <a:pt x="3840" y="1063"/>
                  </a:lnTo>
                  <a:lnTo>
                    <a:pt x="3840" y="1060"/>
                  </a:lnTo>
                  <a:cubicBezTo>
                    <a:pt x="3840" y="1056"/>
                    <a:pt x="3840" y="1053"/>
                    <a:pt x="3840" y="1050"/>
                  </a:cubicBezTo>
                  <a:cubicBezTo>
                    <a:pt x="3840" y="1050"/>
                    <a:pt x="3484" y="651"/>
                    <a:pt x="2969" y="475"/>
                  </a:cubicBezTo>
                  <a:cubicBezTo>
                    <a:pt x="2969" y="475"/>
                    <a:pt x="2976" y="206"/>
                    <a:pt x="2869" y="13"/>
                  </a:cubicBezTo>
                  <a:cubicBezTo>
                    <a:pt x="2869" y="13"/>
                    <a:pt x="2790" y="0"/>
                    <a:pt x="2667" y="0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3472583" y="4532282"/>
              <a:ext cx="458150" cy="221021"/>
            </a:xfrm>
            <a:custGeom>
              <a:avLst/>
              <a:gdLst/>
              <a:ahLst/>
              <a:cxnLst/>
              <a:rect l="l" t="t" r="r" b="b"/>
              <a:pathLst>
                <a:path w="3783" h="1825" extrusionOk="0">
                  <a:moveTo>
                    <a:pt x="1047" y="1216"/>
                  </a:moveTo>
                  <a:cubicBezTo>
                    <a:pt x="1087" y="1223"/>
                    <a:pt x="1124" y="1233"/>
                    <a:pt x="1160" y="1246"/>
                  </a:cubicBezTo>
                  <a:cubicBezTo>
                    <a:pt x="1124" y="1233"/>
                    <a:pt x="1087" y="1226"/>
                    <a:pt x="1047" y="1220"/>
                  </a:cubicBezTo>
                  <a:lnTo>
                    <a:pt x="1047" y="1216"/>
                  </a:lnTo>
                  <a:close/>
                  <a:moveTo>
                    <a:pt x="1532" y="0"/>
                  </a:moveTo>
                  <a:cubicBezTo>
                    <a:pt x="1529" y="0"/>
                    <a:pt x="1526" y="0"/>
                    <a:pt x="1522" y="0"/>
                  </a:cubicBezTo>
                  <a:cubicBezTo>
                    <a:pt x="1522" y="0"/>
                    <a:pt x="1649" y="279"/>
                    <a:pt x="1473" y="449"/>
                  </a:cubicBezTo>
                  <a:cubicBezTo>
                    <a:pt x="1532" y="475"/>
                    <a:pt x="1592" y="505"/>
                    <a:pt x="1649" y="538"/>
                  </a:cubicBezTo>
                  <a:cubicBezTo>
                    <a:pt x="1586" y="572"/>
                    <a:pt x="1522" y="608"/>
                    <a:pt x="1463" y="648"/>
                  </a:cubicBezTo>
                  <a:cubicBezTo>
                    <a:pt x="1463" y="648"/>
                    <a:pt x="1152" y="839"/>
                    <a:pt x="860" y="839"/>
                  </a:cubicBezTo>
                  <a:cubicBezTo>
                    <a:pt x="848" y="839"/>
                    <a:pt x="836" y="838"/>
                    <a:pt x="825" y="838"/>
                  </a:cubicBezTo>
                  <a:cubicBezTo>
                    <a:pt x="825" y="838"/>
                    <a:pt x="446" y="505"/>
                    <a:pt x="30" y="505"/>
                  </a:cubicBezTo>
                  <a:cubicBezTo>
                    <a:pt x="30" y="505"/>
                    <a:pt x="30" y="771"/>
                    <a:pt x="383" y="1010"/>
                  </a:cubicBezTo>
                  <a:cubicBezTo>
                    <a:pt x="396" y="1010"/>
                    <a:pt x="87" y="1216"/>
                    <a:pt x="0" y="1499"/>
                  </a:cubicBezTo>
                  <a:cubicBezTo>
                    <a:pt x="0" y="1499"/>
                    <a:pt x="476" y="1489"/>
                    <a:pt x="835" y="1213"/>
                  </a:cubicBezTo>
                  <a:cubicBezTo>
                    <a:pt x="865" y="1207"/>
                    <a:pt x="896" y="1205"/>
                    <a:pt x="926" y="1205"/>
                  </a:cubicBezTo>
                  <a:cubicBezTo>
                    <a:pt x="965" y="1205"/>
                    <a:pt x="1005" y="1209"/>
                    <a:pt x="1044" y="1216"/>
                  </a:cubicBezTo>
                  <a:cubicBezTo>
                    <a:pt x="1001" y="1226"/>
                    <a:pt x="961" y="1240"/>
                    <a:pt x="924" y="1263"/>
                  </a:cubicBezTo>
                  <a:cubicBezTo>
                    <a:pt x="934" y="1266"/>
                    <a:pt x="941" y="1270"/>
                    <a:pt x="951" y="1273"/>
                  </a:cubicBezTo>
                  <a:lnTo>
                    <a:pt x="974" y="1286"/>
                  </a:lnTo>
                  <a:cubicBezTo>
                    <a:pt x="1001" y="1303"/>
                    <a:pt x="1027" y="1319"/>
                    <a:pt x="1051" y="1336"/>
                  </a:cubicBezTo>
                  <a:cubicBezTo>
                    <a:pt x="1150" y="1416"/>
                    <a:pt x="1237" y="1512"/>
                    <a:pt x="1303" y="1619"/>
                  </a:cubicBezTo>
                  <a:lnTo>
                    <a:pt x="1273" y="1688"/>
                  </a:lnTo>
                  <a:lnTo>
                    <a:pt x="1313" y="1688"/>
                  </a:lnTo>
                  <a:lnTo>
                    <a:pt x="1273" y="1825"/>
                  </a:lnTo>
                  <a:cubicBezTo>
                    <a:pt x="1453" y="1771"/>
                    <a:pt x="1622" y="1695"/>
                    <a:pt x="1782" y="1595"/>
                  </a:cubicBezTo>
                  <a:lnTo>
                    <a:pt x="1808" y="1575"/>
                  </a:lnTo>
                  <a:lnTo>
                    <a:pt x="1828" y="1562"/>
                  </a:lnTo>
                  <a:lnTo>
                    <a:pt x="1835" y="1555"/>
                  </a:lnTo>
                  <a:cubicBezTo>
                    <a:pt x="1895" y="1572"/>
                    <a:pt x="1954" y="1585"/>
                    <a:pt x="2014" y="1595"/>
                  </a:cubicBezTo>
                  <a:cubicBezTo>
                    <a:pt x="2008" y="1605"/>
                    <a:pt x="2004" y="1615"/>
                    <a:pt x="2001" y="1625"/>
                  </a:cubicBezTo>
                  <a:cubicBezTo>
                    <a:pt x="1954" y="1735"/>
                    <a:pt x="1971" y="1798"/>
                    <a:pt x="1981" y="1818"/>
                  </a:cubicBezTo>
                  <a:cubicBezTo>
                    <a:pt x="1981" y="1818"/>
                    <a:pt x="1981" y="1821"/>
                    <a:pt x="1981" y="1821"/>
                  </a:cubicBezTo>
                  <a:lnTo>
                    <a:pt x="1981" y="1825"/>
                  </a:lnTo>
                  <a:cubicBezTo>
                    <a:pt x="2004" y="1811"/>
                    <a:pt x="2031" y="1798"/>
                    <a:pt x="2054" y="1781"/>
                  </a:cubicBezTo>
                  <a:cubicBezTo>
                    <a:pt x="2124" y="1732"/>
                    <a:pt x="2190" y="1678"/>
                    <a:pt x="2254" y="1615"/>
                  </a:cubicBezTo>
                  <a:cubicBezTo>
                    <a:pt x="2261" y="1615"/>
                    <a:pt x="2269" y="1615"/>
                    <a:pt x="2277" y="1615"/>
                  </a:cubicBezTo>
                  <a:cubicBezTo>
                    <a:pt x="2515" y="1615"/>
                    <a:pt x="2752" y="1565"/>
                    <a:pt x="2971" y="1466"/>
                  </a:cubicBezTo>
                  <a:cubicBezTo>
                    <a:pt x="2971" y="1466"/>
                    <a:pt x="3360" y="1319"/>
                    <a:pt x="3506" y="1286"/>
                  </a:cubicBezTo>
                  <a:lnTo>
                    <a:pt x="3516" y="1286"/>
                  </a:lnTo>
                  <a:lnTo>
                    <a:pt x="3526" y="1283"/>
                  </a:lnTo>
                  <a:lnTo>
                    <a:pt x="3540" y="1283"/>
                  </a:lnTo>
                  <a:cubicBezTo>
                    <a:pt x="3609" y="1263"/>
                    <a:pt x="3756" y="1210"/>
                    <a:pt x="3772" y="1123"/>
                  </a:cubicBezTo>
                  <a:cubicBezTo>
                    <a:pt x="3782" y="1054"/>
                    <a:pt x="3706" y="957"/>
                    <a:pt x="3427" y="838"/>
                  </a:cubicBezTo>
                  <a:cubicBezTo>
                    <a:pt x="3427" y="838"/>
                    <a:pt x="3029" y="349"/>
                    <a:pt x="2370" y="349"/>
                  </a:cubicBezTo>
                  <a:cubicBezTo>
                    <a:pt x="2316" y="349"/>
                    <a:pt x="2261" y="352"/>
                    <a:pt x="2204" y="359"/>
                  </a:cubicBezTo>
                  <a:cubicBezTo>
                    <a:pt x="2204" y="359"/>
                    <a:pt x="1871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31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-278637" y="2255730"/>
              <a:ext cx="464932" cy="225987"/>
            </a:xfrm>
            <a:custGeom>
              <a:avLst/>
              <a:gdLst/>
              <a:ahLst/>
              <a:cxnLst/>
              <a:rect l="l" t="t" r="r" b="b"/>
              <a:pathLst>
                <a:path w="3839" h="1866" extrusionOk="0">
                  <a:moveTo>
                    <a:pt x="2670" y="1"/>
                  </a:moveTo>
                  <a:cubicBezTo>
                    <a:pt x="2403" y="1"/>
                    <a:pt x="1929" y="60"/>
                    <a:pt x="1609" y="436"/>
                  </a:cubicBezTo>
                  <a:lnTo>
                    <a:pt x="1642" y="578"/>
                  </a:lnTo>
                  <a:lnTo>
                    <a:pt x="1605" y="592"/>
                  </a:lnTo>
                  <a:lnTo>
                    <a:pt x="1609" y="585"/>
                  </a:lnTo>
                  <a:cubicBezTo>
                    <a:pt x="1532" y="482"/>
                    <a:pt x="1442" y="389"/>
                    <a:pt x="1339" y="309"/>
                  </a:cubicBezTo>
                  <a:cubicBezTo>
                    <a:pt x="921" y="372"/>
                    <a:pt x="804" y="705"/>
                    <a:pt x="804" y="705"/>
                  </a:cubicBezTo>
                  <a:cubicBezTo>
                    <a:pt x="867" y="741"/>
                    <a:pt x="917" y="798"/>
                    <a:pt x="947" y="861"/>
                  </a:cubicBezTo>
                  <a:lnTo>
                    <a:pt x="947" y="861"/>
                  </a:lnTo>
                  <a:cubicBezTo>
                    <a:pt x="831" y="897"/>
                    <a:pt x="709" y="915"/>
                    <a:pt x="587" y="915"/>
                  </a:cubicBezTo>
                  <a:cubicBezTo>
                    <a:pt x="572" y="915"/>
                    <a:pt x="557" y="915"/>
                    <a:pt x="542" y="914"/>
                  </a:cubicBezTo>
                  <a:cubicBezTo>
                    <a:pt x="542" y="914"/>
                    <a:pt x="294" y="653"/>
                    <a:pt x="174" y="653"/>
                  </a:cubicBezTo>
                  <a:cubicBezTo>
                    <a:pt x="115" y="653"/>
                    <a:pt x="88" y="718"/>
                    <a:pt x="140" y="914"/>
                  </a:cubicBezTo>
                  <a:cubicBezTo>
                    <a:pt x="140" y="914"/>
                    <a:pt x="156" y="1147"/>
                    <a:pt x="77" y="1306"/>
                  </a:cubicBezTo>
                  <a:cubicBezTo>
                    <a:pt x="77" y="1306"/>
                    <a:pt x="0" y="1444"/>
                    <a:pt x="98" y="1444"/>
                  </a:cubicBezTo>
                  <a:cubicBezTo>
                    <a:pt x="161" y="1444"/>
                    <a:pt x="295" y="1387"/>
                    <a:pt x="568" y="1200"/>
                  </a:cubicBezTo>
                  <a:lnTo>
                    <a:pt x="575" y="1200"/>
                  </a:lnTo>
                  <a:cubicBezTo>
                    <a:pt x="784" y="1203"/>
                    <a:pt x="994" y="1240"/>
                    <a:pt x="1193" y="1300"/>
                  </a:cubicBezTo>
                  <a:cubicBezTo>
                    <a:pt x="1143" y="1286"/>
                    <a:pt x="1093" y="1273"/>
                    <a:pt x="1047" y="1263"/>
                  </a:cubicBezTo>
                  <a:lnTo>
                    <a:pt x="1030" y="1276"/>
                  </a:lnTo>
                  <a:cubicBezTo>
                    <a:pt x="1027" y="1276"/>
                    <a:pt x="1024" y="1276"/>
                    <a:pt x="1024" y="1280"/>
                  </a:cubicBezTo>
                  <a:lnTo>
                    <a:pt x="1010" y="1290"/>
                  </a:lnTo>
                  <a:cubicBezTo>
                    <a:pt x="1010" y="1290"/>
                    <a:pt x="1007" y="1290"/>
                    <a:pt x="1004" y="1293"/>
                  </a:cubicBezTo>
                  <a:lnTo>
                    <a:pt x="997" y="1300"/>
                  </a:lnTo>
                  <a:lnTo>
                    <a:pt x="987" y="1306"/>
                  </a:lnTo>
                  <a:lnTo>
                    <a:pt x="984" y="1310"/>
                  </a:lnTo>
                  <a:lnTo>
                    <a:pt x="967" y="1326"/>
                  </a:lnTo>
                  <a:lnTo>
                    <a:pt x="964" y="1329"/>
                  </a:lnTo>
                  <a:lnTo>
                    <a:pt x="954" y="1336"/>
                  </a:lnTo>
                  <a:lnTo>
                    <a:pt x="954" y="1339"/>
                  </a:lnTo>
                  <a:lnTo>
                    <a:pt x="944" y="1349"/>
                  </a:lnTo>
                  <a:cubicBezTo>
                    <a:pt x="841" y="1462"/>
                    <a:pt x="891" y="1546"/>
                    <a:pt x="891" y="1546"/>
                  </a:cubicBezTo>
                  <a:cubicBezTo>
                    <a:pt x="920" y="1661"/>
                    <a:pt x="970" y="1703"/>
                    <a:pt x="1028" y="1703"/>
                  </a:cubicBezTo>
                  <a:cubicBezTo>
                    <a:pt x="1135" y="1703"/>
                    <a:pt x="1269" y="1557"/>
                    <a:pt x="1349" y="1456"/>
                  </a:cubicBezTo>
                  <a:cubicBezTo>
                    <a:pt x="1356" y="1452"/>
                    <a:pt x="1359" y="1446"/>
                    <a:pt x="1366" y="1439"/>
                  </a:cubicBezTo>
                  <a:lnTo>
                    <a:pt x="1379" y="1423"/>
                  </a:lnTo>
                  <a:cubicBezTo>
                    <a:pt x="1402" y="1389"/>
                    <a:pt x="1419" y="1369"/>
                    <a:pt x="1419" y="1369"/>
                  </a:cubicBezTo>
                  <a:cubicBezTo>
                    <a:pt x="1716" y="1444"/>
                    <a:pt x="2021" y="1483"/>
                    <a:pt x="2327" y="1483"/>
                  </a:cubicBezTo>
                  <a:cubicBezTo>
                    <a:pt x="2401" y="1483"/>
                    <a:pt x="2475" y="1480"/>
                    <a:pt x="2549" y="1476"/>
                  </a:cubicBezTo>
                  <a:lnTo>
                    <a:pt x="2549" y="1476"/>
                  </a:lnTo>
                  <a:lnTo>
                    <a:pt x="2532" y="1489"/>
                  </a:lnTo>
                  <a:lnTo>
                    <a:pt x="2529" y="1492"/>
                  </a:lnTo>
                  <a:lnTo>
                    <a:pt x="2516" y="1502"/>
                  </a:lnTo>
                  <a:cubicBezTo>
                    <a:pt x="2512" y="1506"/>
                    <a:pt x="2512" y="1506"/>
                    <a:pt x="2512" y="1506"/>
                  </a:cubicBezTo>
                  <a:cubicBezTo>
                    <a:pt x="2257" y="1742"/>
                    <a:pt x="2705" y="1845"/>
                    <a:pt x="2705" y="1845"/>
                  </a:cubicBezTo>
                  <a:cubicBezTo>
                    <a:pt x="2732" y="1859"/>
                    <a:pt x="2754" y="1865"/>
                    <a:pt x="2772" y="1865"/>
                  </a:cubicBezTo>
                  <a:cubicBezTo>
                    <a:pt x="2870" y="1865"/>
                    <a:pt x="2847" y="1676"/>
                    <a:pt x="2825" y="1552"/>
                  </a:cubicBezTo>
                  <a:cubicBezTo>
                    <a:pt x="2812" y="1492"/>
                    <a:pt x="2802" y="1449"/>
                    <a:pt x="2802" y="1449"/>
                  </a:cubicBezTo>
                  <a:cubicBezTo>
                    <a:pt x="2868" y="1439"/>
                    <a:pt x="2934" y="1426"/>
                    <a:pt x="3001" y="1409"/>
                  </a:cubicBezTo>
                  <a:cubicBezTo>
                    <a:pt x="3001" y="1409"/>
                    <a:pt x="3456" y="1353"/>
                    <a:pt x="3696" y="1220"/>
                  </a:cubicBezTo>
                  <a:lnTo>
                    <a:pt x="3699" y="1220"/>
                  </a:lnTo>
                  <a:lnTo>
                    <a:pt x="3712" y="1213"/>
                  </a:lnTo>
                  <a:lnTo>
                    <a:pt x="3715" y="1213"/>
                  </a:lnTo>
                  <a:lnTo>
                    <a:pt x="3725" y="1207"/>
                  </a:lnTo>
                  <a:lnTo>
                    <a:pt x="3729" y="1203"/>
                  </a:lnTo>
                  <a:lnTo>
                    <a:pt x="3739" y="1197"/>
                  </a:lnTo>
                  <a:lnTo>
                    <a:pt x="3745" y="1193"/>
                  </a:lnTo>
                  <a:lnTo>
                    <a:pt x="3752" y="1187"/>
                  </a:lnTo>
                  <a:lnTo>
                    <a:pt x="3759" y="1183"/>
                  </a:lnTo>
                  <a:lnTo>
                    <a:pt x="3765" y="1180"/>
                  </a:lnTo>
                  <a:lnTo>
                    <a:pt x="3769" y="1173"/>
                  </a:lnTo>
                  <a:lnTo>
                    <a:pt x="3775" y="1170"/>
                  </a:lnTo>
                  <a:lnTo>
                    <a:pt x="3782" y="1163"/>
                  </a:lnTo>
                  <a:lnTo>
                    <a:pt x="3789" y="1160"/>
                  </a:lnTo>
                  <a:lnTo>
                    <a:pt x="3792" y="1153"/>
                  </a:lnTo>
                  <a:lnTo>
                    <a:pt x="3799" y="1150"/>
                  </a:lnTo>
                  <a:lnTo>
                    <a:pt x="3802" y="1143"/>
                  </a:lnTo>
                  <a:lnTo>
                    <a:pt x="3805" y="1140"/>
                  </a:lnTo>
                  <a:lnTo>
                    <a:pt x="3812" y="1133"/>
                  </a:lnTo>
                  <a:lnTo>
                    <a:pt x="3815" y="1127"/>
                  </a:lnTo>
                  <a:lnTo>
                    <a:pt x="3818" y="1123"/>
                  </a:lnTo>
                  <a:lnTo>
                    <a:pt x="3822" y="1117"/>
                  </a:lnTo>
                  <a:lnTo>
                    <a:pt x="3825" y="1113"/>
                  </a:lnTo>
                  <a:cubicBezTo>
                    <a:pt x="3828" y="1110"/>
                    <a:pt x="3832" y="1104"/>
                    <a:pt x="3835" y="1100"/>
                  </a:cubicBezTo>
                  <a:cubicBezTo>
                    <a:pt x="3835" y="1100"/>
                    <a:pt x="3835" y="1097"/>
                    <a:pt x="3835" y="1097"/>
                  </a:cubicBezTo>
                  <a:lnTo>
                    <a:pt x="3838" y="1090"/>
                  </a:lnTo>
                  <a:lnTo>
                    <a:pt x="3838" y="1084"/>
                  </a:lnTo>
                  <a:cubicBezTo>
                    <a:pt x="3838" y="1080"/>
                    <a:pt x="3838" y="1080"/>
                    <a:pt x="3838" y="1077"/>
                  </a:cubicBezTo>
                  <a:cubicBezTo>
                    <a:pt x="3838" y="1077"/>
                    <a:pt x="3838" y="1074"/>
                    <a:pt x="3838" y="1074"/>
                  </a:cubicBezTo>
                  <a:cubicBezTo>
                    <a:pt x="3838" y="1070"/>
                    <a:pt x="3838" y="1067"/>
                    <a:pt x="3838" y="1064"/>
                  </a:cubicBezTo>
                  <a:cubicBezTo>
                    <a:pt x="3838" y="1064"/>
                    <a:pt x="3838" y="1064"/>
                    <a:pt x="3838" y="1060"/>
                  </a:cubicBezTo>
                  <a:cubicBezTo>
                    <a:pt x="3838" y="1057"/>
                    <a:pt x="3838" y="1054"/>
                    <a:pt x="3838" y="1050"/>
                  </a:cubicBezTo>
                  <a:cubicBezTo>
                    <a:pt x="3838" y="1050"/>
                    <a:pt x="3483" y="652"/>
                    <a:pt x="2971" y="475"/>
                  </a:cubicBezTo>
                  <a:cubicBezTo>
                    <a:pt x="2971" y="475"/>
                    <a:pt x="2978" y="206"/>
                    <a:pt x="2871" y="14"/>
                  </a:cubicBezTo>
                  <a:cubicBezTo>
                    <a:pt x="2871" y="14"/>
                    <a:pt x="2792" y="1"/>
                    <a:pt x="2670" y="1"/>
                  </a:cubicBezTo>
                  <a:close/>
                </a:path>
              </a:pathLst>
            </a:custGeom>
            <a:solidFill>
              <a:srgbClr val="FFFFFF">
                <a:alpha val="31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8636434" y="300471"/>
              <a:ext cx="363928" cy="175121"/>
            </a:xfrm>
            <a:custGeom>
              <a:avLst/>
              <a:gdLst/>
              <a:ahLst/>
              <a:cxnLst/>
              <a:rect l="l" t="t" r="r" b="b"/>
              <a:pathLst>
                <a:path w="3005" h="1446" extrusionOk="0">
                  <a:moveTo>
                    <a:pt x="1215" y="0"/>
                  </a:moveTo>
                  <a:cubicBezTo>
                    <a:pt x="1213" y="0"/>
                    <a:pt x="1212" y="0"/>
                    <a:pt x="1210" y="0"/>
                  </a:cubicBezTo>
                  <a:cubicBezTo>
                    <a:pt x="1210" y="0"/>
                    <a:pt x="1310" y="223"/>
                    <a:pt x="1170" y="356"/>
                  </a:cubicBezTo>
                  <a:cubicBezTo>
                    <a:pt x="1220" y="379"/>
                    <a:pt x="1267" y="402"/>
                    <a:pt x="1313" y="429"/>
                  </a:cubicBezTo>
                  <a:cubicBezTo>
                    <a:pt x="1263" y="456"/>
                    <a:pt x="1214" y="482"/>
                    <a:pt x="1164" y="515"/>
                  </a:cubicBezTo>
                  <a:cubicBezTo>
                    <a:pt x="1164" y="515"/>
                    <a:pt x="915" y="666"/>
                    <a:pt x="687" y="666"/>
                  </a:cubicBezTo>
                  <a:cubicBezTo>
                    <a:pt x="677" y="666"/>
                    <a:pt x="668" y="665"/>
                    <a:pt x="659" y="665"/>
                  </a:cubicBezTo>
                  <a:cubicBezTo>
                    <a:pt x="659" y="665"/>
                    <a:pt x="356" y="402"/>
                    <a:pt x="27" y="402"/>
                  </a:cubicBezTo>
                  <a:cubicBezTo>
                    <a:pt x="27" y="402"/>
                    <a:pt x="27" y="612"/>
                    <a:pt x="306" y="804"/>
                  </a:cubicBezTo>
                  <a:cubicBezTo>
                    <a:pt x="306" y="804"/>
                    <a:pt x="306" y="804"/>
                    <a:pt x="307" y="804"/>
                  </a:cubicBezTo>
                  <a:lnTo>
                    <a:pt x="307" y="804"/>
                  </a:lnTo>
                  <a:cubicBezTo>
                    <a:pt x="308" y="804"/>
                    <a:pt x="70" y="966"/>
                    <a:pt x="1" y="1190"/>
                  </a:cubicBezTo>
                  <a:cubicBezTo>
                    <a:pt x="1" y="1190"/>
                    <a:pt x="379" y="1180"/>
                    <a:pt x="665" y="964"/>
                  </a:cubicBezTo>
                  <a:cubicBezTo>
                    <a:pt x="692" y="959"/>
                    <a:pt x="719" y="956"/>
                    <a:pt x="747" y="956"/>
                  </a:cubicBezTo>
                  <a:cubicBezTo>
                    <a:pt x="775" y="956"/>
                    <a:pt x="803" y="959"/>
                    <a:pt x="831" y="964"/>
                  </a:cubicBezTo>
                  <a:cubicBezTo>
                    <a:pt x="858" y="971"/>
                    <a:pt x="888" y="977"/>
                    <a:pt x="921" y="987"/>
                  </a:cubicBezTo>
                  <a:cubicBezTo>
                    <a:pt x="888" y="977"/>
                    <a:pt x="861" y="974"/>
                    <a:pt x="831" y="967"/>
                  </a:cubicBezTo>
                  <a:lnTo>
                    <a:pt x="831" y="964"/>
                  </a:lnTo>
                  <a:cubicBezTo>
                    <a:pt x="798" y="971"/>
                    <a:pt x="765" y="984"/>
                    <a:pt x="738" y="1001"/>
                  </a:cubicBezTo>
                  <a:lnTo>
                    <a:pt x="755" y="1010"/>
                  </a:lnTo>
                  <a:lnTo>
                    <a:pt x="775" y="1020"/>
                  </a:lnTo>
                  <a:cubicBezTo>
                    <a:pt x="795" y="1034"/>
                    <a:pt x="815" y="1047"/>
                    <a:pt x="835" y="1060"/>
                  </a:cubicBezTo>
                  <a:cubicBezTo>
                    <a:pt x="915" y="1123"/>
                    <a:pt x="981" y="1200"/>
                    <a:pt x="1037" y="1283"/>
                  </a:cubicBezTo>
                  <a:lnTo>
                    <a:pt x="1011" y="1339"/>
                  </a:lnTo>
                  <a:lnTo>
                    <a:pt x="1041" y="1339"/>
                  </a:lnTo>
                  <a:lnTo>
                    <a:pt x="1011" y="1446"/>
                  </a:lnTo>
                  <a:cubicBezTo>
                    <a:pt x="1154" y="1406"/>
                    <a:pt x="1290" y="1346"/>
                    <a:pt x="1413" y="1266"/>
                  </a:cubicBezTo>
                  <a:lnTo>
                    <a:pt x="1436" y="1250"/>
                  </a:lnTo>
                  <a:lnTo>
                    <a:pt x="1453" y="1240"/>
                  </a:lnTo>
                  <a:cubicBezTo>
                    <a:pt x="1453" y="1236"/>
                    <a:pt x="1456" y="1236"/>
                    <a:pt x="1460" y="1233"/>
                  </a:cubicBezTo>
                  <a:cubicBezTo>
                    <a:pt x="1506" y="1246"/>
                    <a:pt x="1553" y="1260"/>
                    <a:pt x="1599" y="1266"/>
                  </a:cubicBezTo>
                  <a:cubicBezTo>
                    <a:pt x="1596" y="1276"/>
                    <a:pt x="1592" y="1283"/>
                    <a:pt x="1589" y="1293"/>
                  </a:cubicBezTo>
                  <a:cubicBezTo>
                    <a:pt x="1553" y="1379"/>
                    <a:pt x="1566" y="1429"/>
                    <a:pt x="1573" y="1443"/>
                  </a:cubicBezTo>
                  <a:lnTo>
                    <a:pt x="1573" y="1446"/>
                  </a:lnTo>
                  <a:cubicBezTo>
                    <a:pt x="1592" y="1436"/>
                    <a:pt x="1612" y="1426"/>
                    <a:pt x="1632" y="1413"/>
                  </a:cubicBezTo>
                  <a:cubicBezTo>
                    <a:pt x="1689" y="1376"/>
                    <a:pt x="1742" y="1330"/>
                    <a:pt x="1792" y="1283"/>
                  </a:cubicBezTo>
                  <a:cubicBezTo>
                    <a:pt x="1799" y="1283"/>
                    <a:pt x="1806" y="1283"/>
                    <a:pt x="1813" y="1283"/>
                  </a:cubicBezTo>
                  <a:cubicBezTo>
                    <a:pt x="2002" y="1283"/>
                    <a:pt x="2187" y="1240"/>
                    <a:pt x="2360" y="1163"/>
                  </a:cubicBezTo>
                  <a:cubicBezTo>
                    <a:pt x="2360" y="1163"/>
                    <a:pt x="2669" y="1047"/>
                    <a:pt x="2785" y="1024"/>
                  </a:cubicBezTo>
                  <a:lnTo>
                    <a:pt x="2792" y="1024"/>
                  </a:lnTo>
                  <a:lnTo>
                    <a:pt x="2802" y="1020"/>
                  </a:lnTo>
                  <a:lnTo>
                    <a:pt x="2812" y="1017"/>
                  </a:lnTo>
                  <a:cubicBezTo>
                    <a:pt x="2865" y="1001"/>
                    <a:pt x="2982" y="961"/>
                    <a:pt x="2995" y="894"/>
                  </a:cubicBezTo>
                  <a:cubicBezTo>
                    <a:pt x="3005" y="838"/>
                    <a:pt x="2942" y="761"/>
                    <a:pt x="2719" y="665"/>
                  </a:cubicBezTo>
                  <a:cubicBezTo>
                    <a:pt x="2719" y="665"/>
                    <a:pt x="2406" y="278"/>
                    <a:pt x="1880" y="278"/>
                  </a:cubicBezTo>
                  <a:cubicBezTo>
                    <a:pt x="1838" y="278"/>
                    <a:pt x="1794" y="281"/>
                    <a:pt x="1749" y="286"/>
                  </a:cubicBezTo>
                  <a:cubicBezTo>
                    <a:pt x="1749" y="286"/>
                    <a:pt x="1486" y="0"/>
                    <a:pt x="1215" y="0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629456" y="819970"/>
              <a:ext cx="420243" cy="190139"/>
            </a:xfrm>
            <a:custGeom>
              <a:avLst/>
              <a:gdLst/>
              <a:ahLst/>
              <a:cxnLst/>
              <a:rect l="l" t="t" r="r" b="b"/>
              <a:pathLst>
                <a:path w="3470" h="1570" extrusionOk="0">
                  <a:moveTo>
                    <a:pt x="2393" y="1"/>
                  </a:moveTo>
                  <a:cubicBezTo>
                    <a:pt x="2393" y="1"/>
                    <a:pt x="2067" y="270"/>
                    <a:pt x="1735" y="363"/>
                  </a:cubicBezTo>
                  <a:lnTo>
                    <a:pt x="1712" y="366"/>
                  </a:lnTo>
                  <a:cubicBezTo>
                    <a:pt x="1712" y="366"/>
                    <a:pt x="1539" y="81"/>
                    <a:pt x="1320" y="47"/>
                  </a:cubicBezTo>
                  <a:lnTo>
                    <a:pt x="1320" y="47"/>
                  </a:lnTo>
                  <a:lnTo>
                    <a:pt x="1516" y="290"/>
                  </a:lnTo>
                  <a:cubicBezTo>
                    <a:pt x="1479" y="320"/>
                    <a:pt x="1456" y="363"/>
                    <a:pt x="1453" y="406"/>
                  </a:cubicBezTo>
                  <a:cubicBezTo>
                    <a:pt x="1120" y="479"/>
                    <a:pt x="795" y="586"/>
                    <a:pt x="486" y="729"/>
                  </a:cubicBezTo>
                  <a:cubicBezTo>
                    <a:pt x="486" y="729"/>
                    <a:pt x="329" y="303"/>
                    <a:pt x="0" y="287"/>
                  </a:cubicBezTo>
                  <a:lnTo>
                    <a:pt x="0" y="287"/>
                  </a:lnTo>
                  <a:cubicBezTo>
                    <a:pt x="0" y="287"/>
                    <a:pt x="545" y="785"/>
                    <a:pt x="24" y="1314"/>
                  </a:cubicBezTo>
                  <a:cubicBezTo>
                    <a:pt x="24" y="1314"/>
                    <a:pt x="286" y="1304"/>
                    <a:pt x="482" y="858"/>
                  </a:cubicBezTo>
                  <a:lnTo>
                    <a:pt x="506" y="868"/>
                  </a:lnTo>
                  <a:cubicBezTo>
                    <a:pt x="522" y="875"/>
                    <a:pt x="549" y="888"/>
                    <a:pt x="585" y="901"/>
                  </a:cubicBezTo>
                  <a:lnTo>
                    <a:pt x="592" y="901"/>
                  </a:lnTo>
                  <a:lnTo>
                    <a:pt x="609" y="908"/>
                  </a:lnTo>
                  <a:lnTo>
                    <a:pt x="615" y="911"/>
                  </a:lnTo>
                  <a:lnTo>
                    <a:pt x="632" y="918"/>
                  </a:lnTo>
                  <a:lnTo>
                    <a:pt x="638" y="921"/>
                  </a:lnTo>
                  <a:lnTo>
                    <a:pt x="658" y="928"/>
                  </a:lnTo>
                  <a:lnTo>
                    <a:pt x="665" y="931"/>
                  </a:lnTo>
                  <a:lnTo>
                    <a:pt x="692" y="941"/>
                  </a:lnTo>
                  <a:lnTo>
                    <a:pt x="695" y="941"/>
                  </a:lnTo>
                  <a:lnTo>
                    <a:pt x="758" y="965"/>
                  </a:lnTo>
                  <a:lnTo>
                    <a:pt x="761" y="965"/>
                  </a:lnTo>
                  <a:lnTo>
                    <a:pt x="791" y="975"/>
                  </a:lnTo>
                  <a:lnTo>
                    <a:pt x="798" y="978"/>
                  </a:lnTo>
                  <a:lnTo>
                    <a:pt x="828" y="988"/>
                  </a:lnTo>
                  <a:lnTo>
                    <a:pt x="835" y="991"/>
                  </a:lnTo>
                  <a:lnTo>
                    <a:pt x="864" y="1001"/>
                  </a:lnTo>
                  <a:lnTo>
                    <a:pt x="874" y="1004"/>
                  </a:lnTo>
                  <a:lnTo>
                    <a:pt x="908" y="1014"/>
                  </a:lnTo>
                  <a:lnTo>
                    <a:pt x="911" y="1018"/>
                  </a:lnTo>
                  <a:lnTo>
                    <a:pt x="994" y="1044"/>
                  </a:lnTo>
                  <a:lnTo>
                    <a:pt x="1037" y="1058"/>
                  </a:lnTo>
                  <a:lnTo>
                    <a:pt x="1044" y="1058"/>
                  </a:lnTo>
                  <a:lnTo>
                    <a:pt x="1080" y="1071"/>
                  </a:lnTo>
                  <a:lnTo>
                    <a:pt x="1090" y="1074"/>
                  </a:lnTo>
                  <a:lnTo>
                    <a:pt x="1127" y="1084"/>
                  </a:lnTo>
                  <a:lnTo>
                    <a:pt x="1140" y="1088"/>
                  </a:lnTo>
                  <a:lnTo>
                    <a:pt x="1177" y="1098"/>
                  </a:lnTo>
                  <a:lnTo>
                    <a:pt x="1187" y="1101"/>
                  </a:lnTo>
                  <a:cubicBezTo>
                    <a:pt x="1233" y="1114"/>
                    <a:pt x="1283" y="1127"/>
                    <a:pt x="1336" y="1141"/>
                  </a:cubicBezTo>
                  <a:lnTo>
                    <a:pt x="1353" y="1141"/>
                  </a:lnTo>
                  <a:lnTo>
                    <a:pt x="1353" y="1161"/>
                  </a:lnTo>
                  <a:lnTo>
                    <a:pt x="1353" y="1164"/>
                  </a:lnTo>
                  <a:cubicBezTo>
                    <a:pt x="1350" y="1184"/>
                    <a:pt x="1346" y="1201"/>
                    <a:pt x="1336" y="1220"/>
                  </a:cubicBezTo>
                  <a:cubicBezTo>
                    <a:pt x="1290" y="1323"/>
                    <a:pt x="1167" y="1357"/>
                    <a:pt x="1167" y="1357"/>
                  </a:cubicBezTo>
                  <a:cubicBezTo>
                    <a:pt x="1409" y="1353"/>
                    <a:pt x="1519" y="1217"/>
                    <a:pt x="1539" y="1191"/>
                  </a:cubicBezTo>
                  <a:cubicBezTo>
                    <a:pt x="1539" y="1187"/>
                    <a:pt x="1539" y="1187"/>
                    <a:pt x="1539" y="1187"/>
                  </a:cubicBezTo>
                  <a:lnTo>
                    <a:pt x="1552" y="1191"/>
                  </a:lnTo>
                  <a:lnTo>
                    <a:pt x="1562" y="1191"/>
                  </a:lnTo>
                  <a:lnTo>
                    <a:pt x="1672" y="1210"/>
                  </a:lnTo>
                  <a:lnTo>
                    <a:pt x="1685" y="1210"/>
                  </a:lnTo>
                  <a:lnTo>
                    <a:pt x="1715" y="1207"/>
                  </a:lnTo>
                  <a:lnTo>
                    <a:pt x="1728" y="1210"/>
                  </a:lnTo>
                  <a:lnTo>
                    <a:pt x="1772" y="1217"/>
                  </a:lnTo>
                  <a:lnTo>
                    <a:pt x="1788" y="1217"/>
                  </a:lnTo>
                  <a:lnTo>
                    <a:pt x="1831" y="1224"/>
                  </a:lnTo>
                  <a:lnTo>
                    <a:pt x="1848" y="1227"/>
                  </a:lnTo>
                  <a:lnTo>
                    <a:pt x="1891" y="1234"/>
                  </a:lnTo>
                  <a:lnTo>
                    <a:pt x="1905" y="1234"/>
                  </a:lnTo>
                  <a:cubicBezTo>
                    <a:pt x="1944" y="1237"/>
                    <a:pt x="1981" y="1240"/>
                    <a:pt x="2021" y="1244"/>
                  </a:cubicBezTo>
                  <a:lnTo>
                    <a:pt x="2034" y="1244"/>
                  </a:lnTo>
                  <a:lnTo>
                    <a:pt x="2081" y="1250"/>
                  </a:lnTo>
                  <a:lnTo>
                    <a:pt x="2097" y="1250"/>
                  </a:lnTo>
                  <a:lnTo>
                    <a:pt x="2141" y="1254"/>
                  </a:lnTo>
                  <a:lnTo>
                    <a:pt x="2217" y="1254"/>
                  </a:lnTo>
                  <a:cubicBezTo>
                    <a:pt x="2214" y="1257"/>
                    <a:pt x="2210" y="1264"/>
                    <a:pt x="2207" y="1270"/>
                  </a:cubicBezTo>
                  <a:cubicBezTo>
                    <a:pt x="2157" y="1390"/>
                    <a:pt x="2277" y="1569"/>
                    <a:pt x="2277" y="1569"/>
                  </a:cubicBezTo>
                  <a:cubicBezTo>
                    <a:pt x="2370" y="1516"/>
                    <a:pt x="2443" y="1407"/>
                    <a:pt x="2486" y="1330"/>
                  </a:cubicBezTo>
                  <a:cubicBezTo>
                    <a:pt x="2509" y="1287"/>
                    <a:pt x="2523" y="1254"/>
                    <a:pt x="2526" y="1247"/>
                  </a:cubicBezTo>
                  <a:lnTo>
                    <a:pt x="2536" y="1247"/>
                  </a:lnTo>
                  <a:lnTo>
                    <a:pt x="2576" y="1244"/>
                  </a:lnTo>
                  <a:lnTo>
                    <a:pt x="2599" y="1244"/>
                  </a:lnTo>
                  <a:lnTo>
                    <a:pt x="2636" y="1240"/>
                  </a:lnTo>
                  <a:lnTo>
                    <a:pt x="2656" y="1237"/>
                  </a:lnTo>
                  <a:lnTo>
                    <a:pt x="2702" y="1234"/>
                  </a:lnTo>
                  <a:lnTo>
                    <a:pt x="2715" y="1234"/>
                  </a:lnTo>
                  <a:lnTo>
                    <a:pt x="2772" y="1224"/>
                  </a:lnTo>
                  <a:lnTo>
                    <a:pt x="2785" y="1220"/>
                  </a:lnTo>
                  <a:lnTo>
                    <a:pt x="2832" y="1214"/>
                  </a:lnTo>
                  <a:lnTo>
                    <a:pt x="2852" y="1210"/>
                  </a:lnTo>
                  <a:lnTo>
                    <a:pt x="2888" y="1201"/>
                  </a:lnTo>
                  <a:lnTo>
                    <a:pt x="2908" y="1197"/>
                  </a:lnTo>
                  <a:lnTo>
                    <a:pt x="2945" y="1191"/>
                  </a:lnTo>
                  <a:lnTo>
                    <a:pt x="2968" y="1184"/>
                  </a:lnTo>
                  <a:lnTo>
                    <a:pt x="3005" y="1174"/>
                  </a:lnTo>
                  <a:lnTo>
                    <a:pt x="3025" y="1167"/>
                  </a:lnTo>
                  <a:lnTo>
                    <a:pt x="3064" y="1157"/>
                  </a:lnTo>
                  <a:lnTo>
                    <a:pt x="3078" y="1151"/>
                  </a:lnTo>
                  <a:cubicBezTo>
                    <a:pt x="3098" y="1144"/>
                    <a:pt x="3118" y="1141"/>
                    <a:pt x="3134" y="1134"/>
                  </a:cubicBezTo>
                  <a:lnTo>
                    <a:pt x="3141" y="1131"/>
                  </a:lnTo>
                  <a:lnTo>
                    <a:pt x="3151" y="1131"/>
                  </a:lnTo>
                  <a:lnTo>
                    <a:pt x="3187" y="1114"/>
                  </a:lnTo>
                  <a:lnTo>
                    <a:pt x="3207" y="1107"/>
                  </a:lnTo>
                  <a:lnTo>
                    <a:pt x="3217" y="1104"/>
                  </a:lnTo>
                  <a:lnTo>
                    <a:pt x="3241" y="1094"/>
                  </a:lnTo>
                  <a:lnTo>
                    <a:pt x="3264" y="1084"/>
                  </a:lnTo>
                  <a:lnTo>
                    <a:pt x="3294" y="1071"/>
                  </a:lnTo>
                  <a:lnTo>
                    <a:pt x="3317" y="1061"/>
                  </a:lnTo>
                  <a:lnTo>
                    <a:pt x="3340" y="1048"/>
                  </a:lnTo>
                  <a:lnTo>
                    <a:pt x="3350" y="1041"/>
                  </a:lnTo>
                  <a:lnTo>
                    <a:pt x="3367" y="1034"/>
                  </a:lnTo>
                  <a:lnTo>
                    <a:pt x="3397" y="1018"/>
                  </a:lnTo>
                  <a:lnTo>
                    <a:pt x="3410" y="1008"/>
                  </a:lnTo>
                  <a:lnTo>
                    <a:pt x="3420" y="1004"/>
                  </a:lnTo>
                  <a:lnTo>
                    <a:pt x="3470" y="975"/>
                  </a:lnTo>
                  <a:lnTo>
                    <a:pt x="3337" y="925"/>
                  </a:lnTo>
                  <a:lnTo>
                    <a:pt x="3307" y="915"/>
                  </a:lnTo>
                  <a:lnTo>
                    <a:pt x="3457" y="842"/>
                  </a:lnTo>
                  <a:lnTo>
                    <a:pt x="3470" y="835"/>
                  </a:lnTo>
                  <a:cubicBezTo>
                    <a:pt x="3467" y="835"/>
                    <a:pt x="3467" y="832"/>
                    <a:pt x="3467" y="832"/>
                  </a:cubicBezTo>
                  <a:lnTo>
                    <a:pt x="3463" y="828"/>
                  </a:lnTo>
                  <a:lnTo>
                    <a:pt x="3460" y="828"/>
                  </a:lnTo>
                  <a:lnTo>
                    <a:pt x="3457" y="825"/>
                  </a:lnTo>
                  <a:lnTo>
                    <a:pt x="3453" y="822"/>
                  </a:lnTo>
                  <a:lnTo>
                    <a:pt x="3450" y="815"/>
                  </a:lnTo>
                  <a:lnTo>
                    <a:pt x="3447" y="815"/>
                  </a:lnTo>
                  <a:lnTo>
                    <a:pt x="3440" y="808"/>
                  </a:lnTo>
                  <a:cubicBezTo>
                    <a:pt x="3427" y="795"/>
                    <a:pt x="3407" y="775"/>
                    <a:pt x="3387" y="759"/>
                  </a:cubicBezTo>
                  <a:lnTo>
                    <a:pt x="3373" y="749"/>
                  </a:lnTo>
                  <a:lnTo>
                    <a:pt x="3370" y="745"/>
                  </a:lnTo>
                  <a:lnTo>
                    <a:pt x="3357" y="735"/>
                  </a:lnTo>
                  <a:lnTo>
                    <a:pt x="3354" y="732"/>
                  </a:lnTo>
                  <a:lnTo>
                    <a:pt x="3337" y="719"/>
                  </a:lnTo>
                  <a:lnTo>
                    <a:pt x="3334" y="719"/>
                  </a:lnTo>
                  <a:lnTo>
                    <a:pt x="3320" y="705"/>
                  </a:lnTo>
                  <a:lnTo>
                    <a:pt x="3317" y="705"/>
                  </a:lnTo>
                  <a:lnTo>
                    <a:pt x="3300" y="692"/>
                  </a:lnTo>
                  <a:cubicBezTo>
                    <a:pt x="3267" y="669"/>
                    <a:pt x="3227" y="642"/>
                    <a:pt x="3184" y="616"/>
                  </a:cubicBezTo>
                  <a:lnTo>
                    <a:pt x="3161" y="602"/>
                  </a:lnTo>
                  <a:lnTo>
                    <a:pt x="3157" y="602"/>
                  </a:lnTo>
                  <a:lnTo>
                    <a:pt x="3134" y="589"/>
                  </a:lnTo>
                  <a:lnTo>
                    <a:pt x="3128" y="586"/>
                  </a:lnTo>
                  <a:lnTo>
                    <a:pt x="3104" y="572"/>
                  </a:lnTo>
                  <a:cubicBezTo>
                    <a:pt x="3104" y="572"/>
                    <a:pt x="3101" y="569"/>
                    <a:pt x="3098" y="569"/>
                  </a:cubicBezTo>
                  <a:lnTo>
                    <a:pt x="3074" y="556"/>
                  </a:lnTo>
                  <a:lnTo>
                    <a:pt x="3068" y="553"/>
                  </a:lnTo>
                  <a:lnTo>
                    <a:pt x="3041" y="539"/>
                  </a:lnTo>
                  <a:lnTo>
                    <a:pt x="3034" y="536"/>
                  </a:lnTo>
                  <a:lnTo>
                    <a:pt x="3008" y="526"/>
                  </a:lnTo>
                  <a:cubicBezTo>
                    <a:pt x="2845" y="453"/>
                    <a:pt x="2676" y="403"/>
                    <a:pt x="2499" y="373"/>
                  </a:cubicBezTo>
                  <a:cubicBezTo>
                    <a:pt x="2499" y="373"/>
                    <a:pt x="2499" y="137"/>
                    <a:pt x="2393" y="1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9"/>
          <p:cNvGrpSpPr/>
          <p:nvPr/>
        </p:nvGrpSpPr>
        <p:grpSpPr>
          <a:xfrm>
            <a:off x="5404665" y="4835929"/>
            <a:ext cx="337450" cy="510477"/>
            <a:chOff x="2287290" y="537891"/>
            <a:chExt cx="337450" cy="510477"/>
          </a:xfrm>
        </p:grpSpPr>
        <p:sp>
          <p:nvSpPr>
            <p:cNvPr id="1355" name="Google Shape;1355;p9"/>
            <p:cNvSpPr/>
            <p:nvPr/>
          </p:nvSpPr>
          <p:spPr>
            <a:xfrm>
              <a:off x="2296325" y="556752"/>
              <a:ext cx="328415" cy="491617"/>
            </a:xfrm>
            <a:custGeom>
              <a:avLst/>
              <a:gdLst/>
              <a:ahLst/>
              <a:cxnLst/>
              <a:rect l="l" t="t" r="r" b="b"/>
              <a:pathLst>
                <a:path w="2908" h="4353" extrusionOk="0">
                  <a:moveTo>
                    <a:pt x="2058" y="1"/>
                  </a:moveTo>
                  <a:cubicBezTo>
                    <a:pt x="2023" y="1"/>
                    <a:pt x="1991" y="5"/>
                    <a:pt x="1964" y="13"/>
                  </a:cubicBezTo>
                  <a:lnTo>
                    <a:pt x="1934" y="73"/>
                  </a:lnTo>
                  <a:lnTo>
                    <a:pt x="2416" y="306"/>
                  </a:lnTo>
                  <a:lnTo>
                    <a:pt x="2363" y="415"/>
                  </a:lnTo>
                  <a:lnTo>
                    <a:pt x="2300" y="385"/>
                  </a:lnTo>
                  <a:lnTo>
                    <a:pt x="2253" y="478"/>
                  </a:lnTo>
                  <a:cubicBezTo>
                    <a:pt x="2203" y="468"/>
                    <a:pt x="2150" y="458"/>
                    <a:pt x="2097" y="455"/>
                  </a:cubicBezTo>
                  <a:lnTo>
                    <a:pt x="1997" y="658"/>
                  </a:lnTo>
                  <a:lnTo>
                    <a:pt x="2050" y="684"/>
                  </a:lnTo>
                  <a:lnTo>
                    <a:pt x="1997" y="797"/>
                  </a:lnTo>
                  <a:cubicBezTo>
                    <a:pt x="1964" y="794"/>
                    <a:pt x="1934" y="787"/>
                    <a:pt x="1901" y="784"/>
                  </a:cubicBezTo>
                  <a:cubicBezTo>
                    <a:pt x="1844" y="774"/>
                    <a:pt x="1785" y="764"/>
                    <a:pt x="1728" y="751"/>
                  </a:cubicBezTo>
                  <a:cubicBezTo>
                    <a:pt x="1665" y="734"/>
                    <a:pt x="1600" y="726"/>
                    <a:pt x="1535" y="726"/>
                  </a:cubicBezTo>
                  <a:cubicBezTo>
                    <a:pt x="1484" y="726"/>
                    <a:pt x="1433" y="731"/>
                    <a:pt x="1382" y="741"/>
                  </a:cubicBezTo>
                  <a:cubicBezTo>
                    <a:pt x="1276" y="764"/>
                    <a:pt x="1183" y="787"/>
                    <a:pt x="1113" y="867"/>
                  </a:cubicBezTo>
                  <a:cubicBezTo>
                    <a:pt x="1037" y="960"/>
                    <a:pt x="990" y="1090"/>
                    <a:pt x="937" y="1200"/>
                  </a:cubicBezTo>
                  <a:cubicBezTo>
                    <a:pt x="884" y="1313"/>
                    <a:pt x="837" y="1426"/>
                    <a:pt x="804" y="1545"/>
                  </a:cubicBezTo>
                  <a:cubicBezTo>
                    <a:pt x="764" y="1665"/>
                    <a:pt x="738" y="1784"/>
                    <a:pt x="721" y="1911"/>
                  </a:cubicBezTo>
                  <a:cubicBezTo>
                    <a:pt x="695" y="2143"/>
                    <a:pt x="631" y="2373"/>
                    <a:pt x="535" y="2585"/>
                  </a:cubicBezTo>
                  <a:cubicBezTo>
                    <a:pt x="512" y="2632"/>
                    <a:pt x="489" y="2678"/>
                    <a:pt x="465" y="2722"/>
                  </a:cubicBezTo>
                  <a:cubicBezTo>
                    <a:pt x="369" y="2891"/>
                    <a:pt x="263" y="3041"/>
                    <a:pt x="163" y="3203"/>
                  </a:cubicBezTo>
                  <a:cubicBezTo>
                    <a:pt x="113" y="3283"/>
                    <a:pt x="0" y="3423"/>
                    <a:pt x="20" y="3522"/>
                  </a:cubicBezTo>
                  <a:cubicBezTo>
                    <a:pt x="40" y="3635"/>
                    <a:pt x="203" y="3652"/>
                    <a:pt x="292" y="3689"/>
                  </a:cubicBezTo>
                  <a:cubicBezTo>
                    <a:pt x="409" y="3739"/>
                    <a:pt x="535" y="3782"/>
                    <a:pt x="641" y="3848"/>
                  </a:cubicBezTo>
                  <a:cubicBezTo>
                    <a:pt x="771" y="3931"/>
                    <a:pt x="897" y="4018"/>
                    <a:pt x="1027" y="4101"/>
                  </a:cubicBezTo>
                  <a:lnTo>
                    <a:pt x="1080" y="4137"/>
                  </a:lnTo>
                  <a:cubicBezTo>
                    <a:pt x="1235" y="4239"/>
                    <a:pt x="1396" y="4352"/>
                    <a:pt x="1575" y="4352"/>
                  </a:cubicBezTo>
                  <a:cubicBezTo>
                    <a:pt x="1630" y="4352"/>
                    <a:pt x="1686" y="4342"/>
                    <a:pt x="1745" y="4317"/>
                  </a:cubicBezTo>
                  <a:cubicBezTo>
                    <a:pt x="1957" y="4224"/>
                    <a:pt x="2124" y="3935"/>
                    <a:pt x="2193" y="3719"/>
                  </a:cubicBezTo>
                  <a:cubicBezTo>
                    <a:pt x="2210" y="3669"/>
                    <a:pt x="2223" y="3622"/>
                    <a:pt x="2233" y="3572"/>
                  </a:cubicBezTo>
                  <a:cubicBezTo>
                    <a:pt x="2293" y="3300"/>
                    <a:pt x="2300" y="3014"/>
                    <a:pt x="2383" y="2742"/>
                  </a:cubicBezTo>
                  <a:cubicBezTo>
                    <a:pt x="2423" y="2615"/>
                    <a:pt x="2476" y="2496"/>
                    <a:pt x="2539" y="2379"/>
                  </a:cubicBezTo>
                  <a:cubicBezTo>
                    <a:pt x="2622" y="2223"/>
                    <a:pt x="2722" y="2070"/>
                    <a:pt x="2795" y="1911"/>
                  </a:cubicBezTo>
                  <a:cubicBezTo>
                    <a:pt x="2851" y="1804"/>
                    <a:pt x="2908" y="1705"/>
                    <a:pt x="2898" y="1582"/>
                  </a:cubicBezTo>
                  <a:cubicBezTo>
                    <a:pt x="2888" y="1469"/>
                    <a:pt x="2805" y="1392"/>
                    <a:pt x="2735" y="1306"/>
                  </a:cubicBezTo>
                  <a:cubicBezTo>
                    <a:pt x="2722" y="1286"/>
                    <a:pt x="2708" y="1269"/>
                    <a:pt x="2692" y="1253"/>
                  </a:cubicBezTo>
                  <a:cubicBezTo>
                    <a:pt x="2655" y="1206"/>
                    <a:pt x="2622" y="1156"/>
                    <a:pt x="2585" y="1110"/>
                  </a:cubicBezTo>
                  <a:cubicBezTo>
                    <a:pt x="2569" y="1087"/>
                    <a:pt x="2549" y="1067"/>
                    <a:pt x="2532" y="1050"/>
                  </a:cubicBezTo>
                  <a:lnTo>
                    <a:pt x="2582" y="944"/>
                  </a:lnTo>
                  <a:lnTo>
                    <a:pt x="2639" y="970"/>
                  </a:lnTo>
                  <a:lnTo>
                    <a:pt x="2692" y="861"/>
                  </a:lnTo>
                  <a:lnTo>
                    <a:pt x="2738" y="764"/>
                  </a:lnTo>
                  <a:cubicBezTo>
                    <a:pt x="2712" y="718"/>
                    <a:pt x="2672" y="678"/>
                    <a:pt x="2629" y="645"/>
                  </a:cubicBezTo>
                  <a:lnTo>
                    <a:pt x="2665" y="565"/>
                  </a:lnTo>
                  <a:lnTo>
                    <a:pt x="2615" y="542"/>
                  </a:lnTo>
                  <a:lnTo>
                    <a:pt x="2669" y="429"/>
                  </a:lnTo>
                  <a:lnTo>
                    <a:pt x="2758" y="472"/>
                  </a:lnTo>
                  <a:lnTo>
                    <a:pt x="2788" y="412"/>
                  </a:lnTo>
                  <a:lnTo>
                    <a:pt x="2835" y="319"/>
                  </a:lnTo>
                  <a:cubicBezTo>
                    <a:pt x="2835" y="319"/>
                    <a:pt x="2871" y="269"/>
                    <a:pt x="2768" y="219"/>
                  </a:cubicBezTo>
                  <a:cubicBezTo>
                    <a:pt x="2768" y="219"/>
                    <a:pt x="2324" y="1"/>
                    <a:pt x="2058" y="1"/>
                  </a:cubicBez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2287290" y="615592"/>
              <a:ext cx="328528" cy="414029"/>
            </a:xfrm>
            <a:custGeom>
              <a:avLst/>
              <a:gdLst/>
              <a:ahLst/>
              <a:cxnLst/>
              <a:rect l="l" t="t" r="r" b="b"/>
              <a:pathLst>
                <a:path w="2909" h="3666" extrusionOk="0">
                  <a:moveTo>
                    <a:pt x="2051" y="1"/>
                  </a:moveTo>
                  <a:lnTo>
                    <a:pt x="1998" y="114"/>
                  </a:lnTo>
                  <a:cubicBezTo>
                    <a:pt x="1964" y="107"/>
                    <a:pt x="1934" y="104"/>
                    <a:pt x="1901" y="97"/>
                  </a:cubicBezTo>
                  <a:cubicBezTo>
                    <a:pt x="1845" y="90"/>
                    <a:pt x="1785" y="77"/>
                    <a:pt x="1728" y="64"/>
                  </a:cubicBezTo>
                  <a:cubicBezTo>
                    <a:pt x="1666" y="47"/>
                    <a:pt x="1602" y="40"/>
                    <a:pt x="1538" y="40"/>
                  </a:cubicBezTo>
                  <a:cubicBezTo>
                    <a:pt x="1486" y="40"/>
                    <a:pt x="1434" y="45"/>
                    <a:pt x="1383" y="54"/>
                  </a:cubicBezTo>
                  <a:cubicBezTo>
                    <a:pt x="1276" y="77"/>
                    <a:pt x="1183" y="100"/>
                    <a:pt x="1114" y="183"/>
                  </a:cubicBezTo>
                  <a:cubicBezTo>
                    <a:pt x="1060" y="253"/>
                    <a:pt x="1017" y="330"/>
                    <a:pt x="984" y="413"/>
                  </a:cubicBezTo>
                  <a:cubicBezTo>
                    <a:pt x="967" y="446"/>
                    <a:pt x="954" y="479"/>
                    <a:pt x="937" y="512"/>
                  </a:cubicBezTo>
                  <a:cubicBezTo>
                    <a:pt x="884" y="625"/>
                    <a:pt x="838" y="738"/>
                    <a:pt x="801" y="858"/>
                  </a:cubicBezTo>
                  <a:cubicBezTo>
                    <a:pt x="765" y="978"/>
                    <a:pt x="735" y="1101"/>
                    <a:pt x="718" y="1224"/>
                  </a:cubicBezTo>
                  <a:cubicBezTo>
                    <a:pt x="695" y="1456"/>
                    <a:pt x="632" y="1686"/>
                    <a:pt x="535" y="1898"/>
                  </a:cubicBezTo>
                  <a:cubicBezTo>
                    <a:pt x="512" y="1945"/>
                    <a:pt x="489" y="1991"/>
                    <a:pt x="466" y="2034"/>
                  </a:cubicBezTo>
                  <a:cubicBezTo>
                    <a:pt x="369" y="2204"/>
                    <a:pt x="259" y="2353"/>
                    <a:pt x="163" y="2516"/>
                  </a:cubicBezTo>
                  <a:cubicBezTo>
                    <a:pt x="113" y="2599"/>
                    <a:pt x="0" y="2736"/>
                    <a:pt x="17" y="2835"/>
                  </a:cubicBezTo>
                  <a:cubicBezTo>
                    <a:pt x="40" y="2948"/>
                    <a:pt x="203" y="2965"/>
                    <a:pt x="293" y="3001"/>
                  </a:cubicBezTo>
                  <a:cubicBezTo>
                    <a:pt x="409" y="3051"/>
                    <a:pt x="535" y="3095"/>
                    <a:pt x="638" y="3161"/>
                  </a:cubicBezTo>
                  <a:cubicBezTo>
                    <a:pt x="768" y="3244"/>
                    <a:pt x="898" y="3330"/>
                    <a:pt x="1024" y="3414"/>
                  </a:cubicBezTo>
                  <a:lnTo>
                    <a:pt x="1080" y="3450"/>
                  </a:lnTo>
                  <a:cubicBezTo>
                    <a:pt x="1233" y="3552"/>
                    <a:pt x="1395" y="3665"/>
                    <a:pt x="1575" y="3665"/>
                  </a:cubicBezTo>
                  <a:cubicBezTo>
                    <a:pt x="1630" y="3665"/>
                    <a:pt x="1686" y="3655"/>
                    <a:pt x="1745" y="3630"/>
                  </a:cubicBezTo>
                  <a:cubicBezTo>
                    <a:pt x="1958" y="3537"/>
                    <a:pt x="2124" y="3247"/>
                    <a:pt x="2194" y="3031"/>
                  </a:cubicBezTo>
                  <a:cubicBezTo>
                    <a:pt x="2210" y="2982"/>
                    <a:pt x="2223" y="2935"/>
                    <a:pt x="2233" y="2885"/>
                  </a:cubicBezTo>
                  <a:cubicBezTo>
                    <a:pt x="2273" y="2716"/>
                    <a:pt x="2290" y="2540"/>
                    <a:pt x="2317" y="2367"/>
                  </a:cubicBezTo>
                  <a:cubicBezTo>
                    <a:pt x="2330" y="2260"/>
                    <a:pt x="2353" y="2157"/>
                    <a:pt x="2383" y="2054"/>
                  </a:cubicBezTo>
                  <a:cubicBezTo>
                    <a:pt x="2423" y="1928"/>
                    <a:pt x="2476" y="1808"/>
                    <a:pt x="2543" y="1695"/>
                  </a:cubicBezTo>
                  <a:cubicBezTo>
                    <a:pt x="2626" y="1536"/>
                    <a:pt x="2722" y="1383"/>
                    <a:pt x="2798" y="1227"/>
                  </a:cubicBezTo>
                  <a:cubicBezTo>
                    <a:pt x="2852" y="1114"/>
                    <a:pt x="2908" y="1018"/>
                    <a:pt x="2898" y="895"/>
                  </a:cubicBezTo>
                  <a:cubicBezTo>
                    <a:pt x="2888" y="785"/>
                    <a:pt x="2805" y="705"/>
                    <a:pt x="2735" y="619"/>
                  </a:cubicBezTo>
                  <a:cubicBezTo>
                    <a:pt x="2719" y="602"/>
                    <a:pt x="2705" y="582"/>
                    <a:pt x="2692" y="566"/>
                  </a:cubicBezTo>
                  <a:cubicBezTo>
                    <a:pt x="2656" y="519"/>
                    <a:pt x="2622" y="469"/>
                    <a:pt x="2586" y="423"/>
                  </a:cubicBezTo>
                  <a:cubicBezTo>
                    <a:pt x="2569" y="399"/>
                    <a:pt x="2549" y="383"/>
                    <a:pt x="2533" y="363"/>
                  </a:cubicBezTo>
                  <a:lnTo>
                    <a:pt x="2582" y="257"/>
                  </a:lnTo>
                  <a:lnTo>
                    <a:pt x="2360" y="150"/>
                  </a:lnTo>
                  <a:lnTo>
                    <a:pt x="2277" y="110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2512821" y="589390"/>
              <a:ext cx="84137" cy="58276"/>
            </a:xfrm>
            <a:custGeom>
              <a:avLst/>
              <a:gdLst/>
              <a:ahLst/>
              <a:cxnLst/>
              <a:rect l="l" t="t" r="r" b="b"/>
              <a:pathLst>
                <a:path w="745" h="516" extrusionOk="0">
                  <a:moveTo>
                    <a:pt x="100" y="0"/>
                  </a:moveTo>
                  <a:lnTo>
                    <a:pt x="54" y="96"/>
                  </a:lnTo>
                  <a:lnTo>
                    <a:pt x="1" y="206"/>
                  </a:lnTo>
                  <a:lnTo>
                    <a:pt x="57" y="229"/>
                  </a:lnTo>
                  <a:lnTo>
                    <a:pt x="283" y="339"/>
                  </a:lnTo>
                  <a:lnTo>
                    <a:pt x="363" y="379"/>
                  </a:lnTo>
                  <a:lnTo>
                    <a:pt x="589" y="489"/>
                  </a:lnTo>
                  <a:lnTo>
                    <a:pt x="645" y="515"/>
                  </a:lnTo>
                  <a:lnTo>
                    <a:pt x="698" y="405"/>
                  </a:lnTo>
                  <a:lnTo>
                    <a:pt x="745" y="309"/>
                  </a:lnTo>
                  <a:cubicBezTo>
                    <a:pt x="715" y="263"/>
                    <a:pt x="678" y="219"/>
                    <a:pt x="632" y="189"/>
                  </a:cubicBezTo>
                  <a:cubicBezTo>
                    <a:pt x="522" y="106"/>
                    <a:pt x="396" y="50"/>
                    <a:pt x="260" y="23"/>
                  </a:cubicBezTo>
                  <a:cubicBezTo>
                    <a:pt x="207" y="13"/>
                    <a:pt x="153" y="3"/>
                    <a:pt x="100" y="0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2542071" y="581485"/>
              <a:ext cx="46642" cy="29025"/>
            </a:xfrm>
            <a:custGeom>
              <a:avLst/>
              <a:gdLst/>
              <a:ahLst/>
              <a:cxnLst/>
              <a:rect l="l" t="t" r="r" b="b"/>
              <a:pathLst>
                <a:path w="413" h="257" extrusionOk="0">
                  <a:moveTo>
                    <a:pt x="44" y="0"/>
                  </a:moveTo>
                  <a:lnTo>
                    <a:pt x="1" y="93"/>
                  </a:lnTo>
                  <a:cubicBezTo>
                    <a:pt x="137" y="120"/>
                    <a:pt x="263" y="173"/>
                    <a:pt x="376" y="256"/>
                  </a:cubicBezTo>
                  <a:lnTo>
                    <a:pt x="413" y="176"/>
                  </a:lnTo>
                  <a:lnTo>
                    <a:pt x="363" y="153"/>
                  </a:lnTo>
                  <a:lnTo>
                    <a:pt x="11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2554493" y="572450"/>
              <a:ext cx="34671" cy="26427"/>
            </a:xfrm>
            <a:custGeom>
              <a:avLst/>
              <a:gdLst/>
              <a:ahLst/>
              <a:cxnLst/>
              <a:rect l="l" t="t" r="r" b="b"/>
              <a:pathLst>
                <a:path w="307" h="234" extrusionOk="0">
                  <a:moveTo>
                    <a:pt x="54" y="0"/>
                  </a:moveTo>
                  <a:lnTo>
                    <a:pt x="0" y="110"/>
                  </a:lnTo>
                  <a:lnTo>
                    <a:pt x="0" y="113"/>
                  </a:lnTo>
                  <a:lnTo>
                    <a:pt x="253" y="233"/>
                  </a:lnTo>
                  <a:lnTo>
                    <a:pt x="306" y="12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2506045" y="539472"/>
              <a:ext cx="96559" cy="51838"/>
            </a:xfrm>
            <a:custGeom>
              <a:avLst/>
              <a:gdLst/>
              <a:ahLst/>
              <a:cxnLst/>
              <a:rect l="l" t="t" r="r" b="b"/>
              <a:pathLst>
                <a:path w="855" h="459" extrusionOk="0">
                  <a:moveTo>
                    <a:pt x="31" y="0"/>
                  </a:moveTo>
                  <a:lnTo>
                    <a:pt x="1" y="60"/>
                  </a:lnTo>
                  <a:lnTo>
                    <a:pt x="483" y="292"/>
                  </a:lnTo>
                  <a:lnTo>
                    <a:pt x="735" y="415"/>
                  </a:lnTo>
                  <a:lnTo>
                    <a:pt x="825" y="459"/>
                  </a:lnTo>
                  <a:lnTo>
                    <a:pt x="855" y="39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2509433" y="537891"/>
              <a:ext cx="102206" cy="46643"/>
            </a:xfrm>
            <a:custGeom>
              <a:avLst/>
              <a:gdLst/>
              <a:ahLst/>
              <a:cxnLst/>
              <a:rect l="l" t="t" r="r" b="b"/>
              <a:pathLst>
                <a:path w="905" h="413" extrusionOk="0">
                  <a:moveTo>
                    <a:pt x="97" y="1"/>
                  </a:moveTo>
                  <a:cubicBezTo>
                    <a:pt x="61" y="1"/>
                    <a:pt x="28" y="5"/>
                    <a:pt x="1" y="14"/>
                  </a:cubicBezTo>
                  <a:lnTo>
                    <a:pt x="825" y="413"/>
                  </a:lnTo>
                  <a:lnTo>
                    <a:pt x="868" y="320"/>
                  </a:lnTo>
                  <a:cubicBezTo>
                    <a:pt x="868" y="320"/>
                    <a:pt x="905" y="270"/>
                    <a:pt x="805" y="220"/>
                  </a:cubicBezTo>
                  <a:cubicBezTo>
                    <a:pt x="805" y="220"/>
                    <a:pt x="361" y="1"/>
                    <a:pt x="97" y="1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2512821" y="599894"/>
              <a:ext cx="78942" cy="47773"/>
            </a:xfrm>
            <a:custGeom>
              <a:avLst/>
              <a:gdLst/>
              <a:ahLst/>
              <a:cxnLst/>
              <a:rect l="l" t="t" r="r" b="b"/>
              <a:pathLst>
                <a:path w="699" h="423" extrusionOk="0">
                  <a:moveTo>
                    <a:pt x="54" y="0"/>
                  </a:moveTo>
                  <a:lnTo>
                    <a:pt x="1" y="113"/>
                  </a:lnTo>
                  <a:lnTo>
                    <a:pt x="57" y="136"/>
                  </a:lnTo>
                  <a:lnTo>
                    <a:pt x="283" y="246"/>
                  </a:lnTo>
                  <a:lnTo>
                    <a:pt x="363" y="286"/>
                  </a:lnTo>
                  <a:lnTo>
                    <a:pt x="589" y="396"/>
                  </a:lnTo>
                  <a:lnTo>
                    <a:pt x="645" y="422"/>
                  </a:lnTo>
                  <a:lnTo>
                    <a:pt x="698" y="31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2385543" y="627563"/>
              <a:ext cx="168273" cy="334182"/>
            </a:xfrm>
            <a:custGeom>
              <a:avLst/>
              <a:gdLst/>
              <a:ahLst/>
              <a:cxnLst/>
              <a:rect l="l" t="t" r="r" b="b"/>
              <a:pathLst>
                <a:path w="1490" h="2959" extrusionOk="0">
                  <a:moveTo>
                    <a:pt x="1410" y="1"/>
                  </a:moveTo>
                  <a:lnTo>
                    <a:pt x="1" y="2919"/>
                  </a:lnTo>
                  <a:lnTo>
                    <a:pt x="84" y="2959"/>
                  </a:lnTo>
                  <a:lnTo>
                    <a:pt x="1490" y="41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2339805" y="712040"/>
              <a:ext cx="234679" cy="229489"/>
            </a:xfrm>
            <a:custGeom>
              <a:avLst/>
              <a:gdLst/>
              <a:ahLst/>
              <a:cxnLst/>
              <a:rect l="l" t="t" r="r" b="b"/>
              <a:pathLst>
                <a:path w="2078" h="2032" extrusionOk="0">
                  <a:moveTo>
                    <a:pt x="339" y="1"/>
                  </a:moveTo>
                  <a:cubicBezTo>
                    <a:pt x="303" y="120"/>
                    <a:pt x="273" y="243"/>
                    <a:pt x="256" y="370"/>
                  </a:cubicBezTo>
                  <a:cubicBezTo>
                    <a:pt x="233" y="602"/>
                    <a:pt x="170" y="828"/>
                    <a:pt x="74" y="1044"/>
                  </a:cubicBezTo>
                  <a:cubicBezTo>
                    <a:pt x="50" y="1091"/>
                    <a:pt x="27" y="1137"/>
                    <a:pt x="1" y="1177"/>
                  </a:cubicBezTo>
                  <a:lnTo>
                    <a:pt x="718" y="1523"/>
                  </a:lnTo>
                  <a:lnTo>
                    <a:pt x="801" y="1563"/>
                  </a:lnTo>
                  <a:lnTo>
                    <a:pt x="1277" y="1792"/>
                  </a:lnTo>
                  <a:lnTo>
                    <a:pt x="1768" y="2031"/>
                  </a:lnTo>
                  <a:cubicBezTo>
                    <a:pt x="1808" y="1862"/>
                    <a:pt x="1825" y="1686"/>
                    <a:pt x="1852" y="1513"/>
                  </a:cubicBezTo>
                  <a:cubicBezTo>
                    <a:pt x="1865" y="1406"/>
                    <a:pt x="1888" y="1303"/>
                    <a:pt x="1918" y="1200"/>
                  </a:cubicBezTo>
                  <a:cubicBezTo>
                    <a:pt x="1958" y="1074"/>
                    <a:pt x="2011" y="954"/>
                    <a:pt x="2078" y="841"/>
                  </a:cubicBezTo>
                  <a:lnTo>
                    <a:pt x="1675" y="649"/>
                  </a:lnTo>
                  <a:lnTo>
                    <a:pt x="1323" y="476"/>
                  </a:lnTo>
                  <a:lnTo>
                    <a:pt x="1243" y="439"/>
                  </a:lnTo>
                  <a:lnTo>
                    <a:pt x="1087" y="363"/>
                  </a:lnTo>
                  <a:lnTo>
                    <a:pt x="1041" y="340"/>
                  </a:lnTo>
                  <a:lnTo>
                    <a:pt x="835" y="240"/>
                  </a:lnTo>
                  <a:lnTo>
                    <a:pt x="705" y="180"/>
                  </a:lnTo>
                  <a:lnTo>
                    <a:pt x="492" y="77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2399321" y="781270"/>
              <a:ext cx="107627" cy="92609"/>
            </a:xfrm>
            <a:custGeom>
              <a:avLst/>
              <a:gdLst/>
              <a:ahLst/>
              <a:cxnLst/>
              <a:rect l="l" t="t" r="r" b="b"/>
              <a:pathLst>
                <a:path w="953" h="820" extrusionOk="0">
                  <a:moveTo>
                    <a:pt x="483" y="0"/>
                  </a:moveTo>
                  <a:cubicBezTo>
                    <a:pt x="220" y="0"/>
                    <a:pt x="0" y="264"/>
                    <a:pt x="98" y="544"/>
                  </a:cubicBezTo>
                  <a:cubicBezTo>
                    <a:pt x="161" y="726"/>
                    <a:pt x="322" y="819"/>
                    <a:pt x="484" y="819"/>
                  </a:cubicBezTo>
                  <a:cubicBezTo>
                    <a:pt x="630" y="819"/>
                    <a:pt x="777" y="743"/>
                    <a:pt x="853" y="587"/>
                  </a:cubicBezTo>
                  <a:cubicBezTo>
                    <a:pt x="952" y="385"/>
                    <a:pt x="866" y="139"/>
                    <a:pt x="663" y="42"/>
                  </a:cubicBezTo>
                  <a:cubicBezTo>
                    <a:pt x="603" y="13"/>
                    <a:pt x="542" y="0"/>
                    <a:pt x="483" y="0"/>
                  </a:cubicBezTo>
                  <a:close/>
                </a:path>
              </a:pathLst>
            </a:custGeom>
            <a:solidFill>
              <a:srgbClr val="F1DB6E">
                <a:alpha val="4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2421569" y="797307"/>
              <a:ext cx="63582" cy="63471"/>
            </a:xfrm>
            <a:custGeom>
              <a:avLst/>
              <a:gdLst/>
              <a:ahLst/>
              <a:cxnLst/>
              <a:rect l="l" t="t" r="r" b="b"/>
              <a:pathLst>
                <a:path w="563" h="562" extrusionOk="0">
                  <a:moveTo>
                    <a:pt x="340" y="0"/>
                  </a:moveTo>
                  <a:lnTo>
                    <a:pt x="250" y="193"/>
                  </a:lnTo>
                  <a:lnTo>
                    <a:pt x="57" y="100"/>
                  </a:lnTo>
                  <a:lnTo>
                    <a:pt x="1" y="223"/>
                  </a:lnTo>
                  <a:lnTo>
                    <a:pt x="190" y="312"/>
                  </a:lnTo>
                  <a:lnTo>
                    <a:pt x="97" y="505"/>
                  </a:lnTo>
                  <a:lnTo>
                    <a:pt x="220" y="562"/>
                  </a:lnTo>
                  <a:lnTo>
                    <a:pt x="313" y="372"/>
                  </a:lnTo>
                  <a:lnTo>
                    <a:pt x="503" y="465"/>
                  </a:lnTo>
                  <a:lnTo>
                    <a:pt x="563" y="342"/>
                  </a:lnTo>
                  <a:lnTo>
                    <a:pt x="370" y="249"/>
                  </a:lnTo>
                  <a:lnTo>
                    <a:pt x="463" y="6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9"/>
          <p:cNvGrpSpPr/>
          <p:nvPr/>
        </p:nvGrpSpPr>
        <p:grpSpPr>
          <a:xfrm>
            <a:off x="537684" y="632702"/>
            <a:ext cx="360149" cy="395733"/>
            <a:chOff x="310934" y="718477"/>
            <a:chExt cx="360149" cy="395733"/>
          </a:xfrm>
        </p:grpSpPr>
        <p:sp>
          <p:nvSpPr>
            <p:cNvPr id="1368" name="Google Shape;1368;p9"/>
            <p:cNvSpPr/>
            <p:nvPr/>
          </p:nvSpPr>
          <p:spPr>
            <a:xfrm>
              <a:off x="310934" y="733046"/>
              <a:ext cx="342306" cy="381164"/>
            </a:xfrm>
            <a:custGeom>
              <a:avLst/>
              <a:gdLst/>
              <a:ahLst/>
              <a:cxnLst/>
              <a:rect l="l" t="t" r="r" b="b"/>
              <a:pathLst>
                <a:path w="3031" h="3375" extrusionOk="0">
                  <a:moveTo>
                    <a:pt x="2057" y="1"/>
                  </a:moveTo>
                  <a:cubicBezTo>
                    <a:pt x="2024" y="71"/>
                    <a:pt x="1978" y="130"/>
                    <a:pt x="1918" y="177"/>
                  </a:cubicBezTo>
                  <a:cubicBezTo>
                    <a:pt x="1838" y="240"/>
                    <a:pt x="1728" y="270"/>
                    <a:pt x="1629" y="310"/>
                  </a:cubicBezTo>
                  <a:cubicBezTo>
                    <a:pt x="1516" y="356"/>
                    <a:pt x="1393" y="366"/>
                    <a:pt x="1280" y="406"/>
                  </a:cubicBezTo>
                  <a:cubicBezTo>
                    <a:pt x="1153" y="453"/>
                    <a:pt x="1050" y="536"/>
                    <a:pt x="927" y="582"/>
                  </a:cubicBezTo>
                  <a:cubicBezTo>
                    <a:pt x="824" y="622"/>
                    <a:pt x="705" y="662"/>
                    <a:pt x="618" y="735"/>
                  </a:cubicBezTo>
                  <a:cubicBezTo>
                    <a:pt x="529" y="812"/>
                    <a:pt x="429" y="818"/>
                    <a:pt x="339" y="878"/>
                  </a:cubicBezTo>
                  <a:cubicBezTo>
                    <a:pt x="259" y="931"/>
                    <a:pt x="196" y="1054"/>
                    <a:pt x="246" y="1147"/>
                  </a:cubicBezTo>
                  <a:cubicBezTo>
                    <a:pt x="285" y="1220"/>
                    <a:pt x="378" y="1244"/>
                    <a:pt x="464" y="1244"/>
                  </a:cubicBezTo>
                  <a:cubicBezTo>
                    <a:pt x="504" y="1244"/>
                    <a:pt x="542" y="1239"/>
                    <a:pt x="572" y="1230"/>
                  </a:cubicBezTo>
                  <a:cubicBezTo>
                    <a:pt x="688" y="1194"/>
                    <a:pt x="841" y="1191"/>
                    <a:pt x="951" y="1137"/>
                  </a:cubicBezTo>
                  <a:cubicBezTo>
                    <a:pt x="1004" y="1107"/>
                    <a:pt x="1060" y="1078"/>
                    <a:pt x="1117" y="1048"/>
                  </a:cubicBezTo>
                  <a:cubicBezTo>
                    <a:pt x="1170" y="1018"/>
                    <a:pt x="1203" y="968"/>
                    <a:pt x="1266" y="955"/>
                  </a:cubicBezTo>
                  <a:lnTo>
                    <a:pt x="1266" y="955"/>
                  </a:lnTo>
                  <a:cubicBezTo>
                    <a:pt x="1333" y="1041"/>
                    <a:pt x="1113" y="1141"/>
                    <a:pt x="1057" y="1171"/>
                  </a:cubicBezTo>
                  <a:cubicBezTo>
                    <a:pt x="954" y="1224"/>
                    <a:pt x="861" y="1300"/>
                    <a:pt x="784" y="1387"/>
                  </a:cubicBezTo>
                  <a:cubicBezTo>
                    <a:pt x="748" y="1430"/>
                    <a:pt x="705" y="1470"/>
                    <a:pt x="658" y="1500"/>
                  </a:cubicBezTo>
                  <a:cubicBezTo>
                    <a:pt x="605" y="1533"/>
                    <a:pt x="539" y="1529"/>
                    <a:pt x="485" y="1556"/>
                  </a:cubicBezTo>
                  <a:cubicBezTo>
                    <a:pt x="382" y="1609"/>
                    <a:pt x="366" y="1762"/>
                    <a:pt x="279" y="1835"/>
                  </a:cubicBezTo>
                  <a:cubicBezTo>
                    <a:pt x="190" y="1912"/>
                    <a:pt x="80" y="1922"/>
                    <a:pt x="37" y="2045"/>
                  </a:cubicBezTo>
                  <a:cubicBezTo>
                    <a:pt x="1" y="2156"/>
                    <a:pt x="76" y="2251"/>
                    <a:pt x="189" y="2251"/>
                  </a:cubicBezTo>
                  <a:cubicBezTo>
                    <a:pt x="201" y="2251"/>
                    <a:pt x="213" y="2250"/>
                    <a:pt x="226" y="2247"/>
                  </a:cubicBezTo>
                  <a:cubicBezTo>
                    <a:pt x="296" y="2234"/>
                    <a:pt x="326" y="2184"/>
                    <a:pt x="386" y="2151"/>
                  </a:cubicBezTo>
                  <a:cubicBezTo>
                    <a:pt x="436" y="2128"/>
                    <a:pt x="505" y="2131"/>
                    <a:pt x="559" y="2118"/>
                  </a:cubicBezTo>
                  <a:cubicBezTo>
                    <a:pt x="688" y="2081"/>
                    <a:pt x="728" y="2015"/>
                    <a:pt x="804" y="1912"/>
                  </a:cubicBezTo>
                  <a:cubicBezTo>
                    <a:pt x="854" y="1842"/>
                    <a:pt x="917" y="1822"/>
                    <a:pt x="984" y="1775"/>
                  </a:cubicBezTo>
                  <a:cubicBezTo>
                    <a:pt x="1032" y="1746"/>
                    <a:pt x="1096" y="1649"/>
                    <a:pt x="1145" y="1649"/>
                  </a:cubicBezTo>
                  <a:cubicBezTo>
                    <a:pt x="1147" y="1649"/>
                    <a:pt x="1148" y="1649"/>
                    <a:pt x="1150" y="1649"/>
                  </a:cubicBezTo>
                  <a:cubicBezTo>
                    <a:pt x="1147" y="1729"/>
                    <a:pt x="1040" y="1829"/>
                    <a:pt x="981" y="1885"/>
                  </a:cubicBezTo>
                  <a:cubicBezTo>
                    <a:pt x="934" y="1928"/>
                    <a:pt x="881" y="1965"/>
                    <a:pt x="838" y="2011"/>
                  </a:cubicBezTo>
                  <a:cubicBezTo>
                    <a:pt x="798" y="2061"/>
                    <a:pt x="761" y="2114"/>
                    <a:pt x="725" y="2168"/>
                  </a:cubicBezTo>
                  <a:cubicBezTo>
                    <a:pt x="685" y="2221"/>
                    <a:pt x="638" y="2251"/>
                    <a:pt x="625" y="2320"/>
                  </a:cubicBezTo>
                  <a:cubicBezTo>
                    <a:pt x="622" y="2374"/>
                    <a:pt x="608" y="2427"/>
                    <a:pt x="585" y="2477"/>
                  </a:cubicBezTo>
                  <a:cubicBezTo>
                    <a:pt x="539" y="2563"/>
                    <a:pt x="432" y="2699"/>
                    <a:pt x="475" y="2802"/>
                  </a:cubicBezTo>
                  <a:cubicBezTo>
                    <a:pt x="498" y="2860"/>
                    <a:pt x="532" y="2880"/>
                    <a:pt x="571" y="2880"/>
                  </a:cubicBezTo>
                  <a:cubicBezTo>
                    <a:pt x="635" y="2880"/>
                    <a:pt x="709" y="2823"/>
                    <a:pt x="755" y="2786"/>
                  </a:cubicBezTo>
                  <a:cubicBezTo>
                    <a:pt x="804" y="2749"/>
                    <a:pt x="858" y="2729"/>
                    <a:pt x="901" y="2683"/>
                  </a:cubicBezTo>
                  <a:cubicBezTo>
                    <a:pt x="941" y="2633"/>
                    <a:pt x="974" y="2580"/>
                    <a:pt x="1000" y="2520"/>
                  </a:cubicBezTo>
                  <a:cubicBezTo>
                    <a:pt x="1030" y="2467"/>
                    <a:pt x="1057" y="2384"/>
                    <a:pt x="1104" y="2347"/>
                  </a:cubicBezTo>
                  <a:cubicBezTo>
                    <a:pt x="1150" y="2310"/>
                    <a:pt x="1187" y="2307"/>
                    <a:pt x="1223" y="2254"/>
                  </a:cubicBezTo>
                  <a:cubicBezTo>
                    <a:pt x="1280" y="2164"/>
                    <a:pt x="1339" y="2078"/>
                    <a:pt x="1406" y="1991"/>
                  </a:cubicBezTo>
                  <a:cubicBezTo>
                    <a:pt x="1423" y="1975"/>
                    <a:pt x="1426" y="1961"/>
                    <a:pt x="1449" y="1952"/>
                  </a:cubicBezTo>
                  <a:lnTo>
                    <a:pt x="1449" y="1952"/>
                  </a:lnTo>
                  <a:cubicBezTo>
                    <a:pt x="1552" y="2035"/>
                    <a:pt x="1396" y="2184"/>
                    <a:pt x="1353" y="2251"/>
                  </a:cubicBezTo>
                  <a:cubicBezTo>
                    <a:pt x="1310" y="2300"/>
                    <a:pt x="1276" y="2357"/>
                    <a:pt x="1246" y="2417"/>
                  </a:cubicBezTo>
                  <a:cubicBezTo>
                    <a:pt x="1217" y="2487"/>
                    <a:pt x="1240" y="2546"/>
                    <a:pt x="1233" y="2610"/>
                  </a:cubicBezTo>
                  <a:cubicBezTo>
                    <a:pt x="1226" y="2676"/>
                    <a:pt x="1180" y="2729"/>
                    <a:pt x="1160" y="2792"/>
                  </a:cubicBezTo>
                  <a:cubicBezTo>
                    <a:pt x="1147" y="2849"/>
                    <a:pt x="1143" y="2909"/>
                    <a:pt x="1153" y="2965"/>
                  </a:cubicBezTo>
                  <a:cubicBezTo>
                    <a:pt x="1170" y="3058"/>
                    <a:pt x="1160" y="3251"/>
                    <a:pt x="1217" y="3327"/>
                  </a:cubicBezTo>
                  <a:cubicBezTo>
                    <a:pt x="1242" y="3360"/>
                    <a:pt x="1275" y="3374"/>
                    <a:pt x="1308" y="3374"/>
                  </a:cubicBezTo>
                  <a:cubicBezTo>
                    <a:pt x="1377" y="3374"/>
                    <a:pt x="1450" y="3319"/>
                    <a:pt x="1479" y="3254"/>
                  </a:cubicBezTo>
                  <a:cubicBezTo>
                    <a:pt x="1522" y="3151"/>
                    <a:pt x="1519" y="3002"/>
                    <a:pt x="1539" y="2892"/>
                  </a:cubicBezTo>
                  <a:cubicBezTo>
                    <a:pt x="1549" y="2832"/>
                    <a:pt x="1546" y="2772"/>
                    <a:pt x="1559" y="2713"/>
                  </a:cubicBezTo>
                  <a:cubicBezTo>
                    <a:pt x="1575" y="2656"/>
                    <a:pt x="1592" y="2600"/>
                    <a:pt x="1615" y="2546"/>
                  </a:cubicBezTo>
                  <a:cubicBezTo>
                    <a:pt x="1632" y="2490"/>
                    <a:pt x="1629" y="2427"/>
                    <a:pt x="1645" y="2367"/>
                  </a:cubicBezTo>
                  <a:cubicBezTo>
                    <a:pt x="1662" y="2300"/>
                    <a:pt x="1708" y="2264"/>
                    <a:pt x="1745" y="2224"/>
                  </a:cubicBezTo>
                  <a:cubicBezTo>
                    <a:pt x="1781" y="2182"/>
                    <a:pt x="1858" y="2028"/>
                    <a:pt x="1914" y="2028"/>
                  </a:cubicBezTo>
                  <a:cubicBezTo>
                    <a:pt x="1915" y="2028"/>
                    <a:pt x="1917" y="2028"/>
                    <a:pt x="1918" y="2028"/>
                  </a:cubicBezTo>
                  <a:cubicBezTo>
                    <a:pt x="1934" y="2124"/>
                    <a:pt x="1871" y="2247"/>
                    <a:pt x="1818" y="2320"/>
                  </a:cubicBezTo>
                  <a:cubicBezTo>
                    <a:pt x="1791" y="2357"/>
                    <a:pt x="1755" y="2387"/>
                    <a:pt x="1732" y="2423"/>
                  </a:cubicBezTo>
                  <a:cubicBezTo>
                    <a:pt x="1698" y="2473"/>
                    <a:pt x="1708" y="2530"/>
                    <a:pt x="1698" y="2590"/>
                  </a:cubicBezTo>
                  <a:cubicBezTo>
                    <a:pt x="1678" y="2699"/>
                    <a:pt x="1605" y="2842"/>
                    <a:pt x="1695" y="2945"/>
                  </a:cubicBezTo>
                  <a:cubicBezTo>
                    <a:pt x="1727" y="2982"/>
                    <a:pt x="1758" y="2997"/>
                    <a:pt x="1786" y="2997"/>
                  </a:cubicBezTo>
                  <a:cubicBezTo>
                    <a:pt x="1853" y="2997"/>
                    <a:pt x="1905" y="2915"/>
                    <a:pt x="1921" y="2835"/>
                  </a:cubicBezTo>
                  <a:cubicBezTo>
                    <a:pt x="1978" y="2570"/>
                    <a:pt x="2164" y="2357"/>
                    <a:pt x="2253" y="2098"/>
                  </a:cubicBezTo>
                  <a:cubicBezTo>
                    <a:pt x="2300" y="1968"/>
                    <a:pt x="2416" y="1902"/>
                    <a:pt x="2449" y="1772"/>
                  </a:cubicBezTo>
                  <a:cubicBezTo>
                    <a:pt x="2476" y="1649"/>
                    <a:pt x="2513" y="1526"/>
                    <a:pt x="2562" y="1410"/>
                  </a:cubicBezTo>
                  <a:cubicBezTo>
                    <a:pt x="2622" y="1287"/>
                    <a:pt x="2675" y="1164"/>
                    <a:pt x="2785" y="1078"/>
                  </a:cubicBezTo>
                  <a:cubicBezTo>
                    <a:pt x="2832" y="1038"/>
                    <a:pt x="2871" y="991"/>
                    <a:pt x="2908" y="941"/>
                  </a:cubicBezTo>
                  <a:cubicBezTo>
                    <a:pt x="2938" y="905"/>
                    <a:pt x="2984" y="881"/>
                    <a:pt x="3031" y="878"/>
                  </a:cubicBezTo>
                  <a:cubicBezTo>
                    <a:pt x="3004" y="862"/>
                    <a:pt x="2974" y="835"/>
                    <a:pt x="2951" y="822"/>
                  </a:cubicBezTo>
                  <a:cubicBezTo>
                    <a:pt x="2925" y="808"/>
                    <a:pt x="2891" y="815"/>
                    <a:pt x="2871" y="802"/>
                  </a:cubicBezTo>
                  <a:cubicBezTo>
                    <a:pt x="2848" y="788"/>
                    <a:pt x="2838" y="752"/>
                    <a:pt x="2822" y="732"/>
                  </a:cubicBezTo>
                  <a:cubicBezTo>
                    <a:pt x="2798" y="705"/>
                    <a:pt x="2775" y="702"/>
                    <a:pt x="2745" y="682"/>
                  </a:cubicBezTo>
                  <a:cubicBezTo>
                    <a:pt x="2722" y="665"/>
                    <a:pt x="2705" y="642"/>
                    <a:pt x="2692" y="616"/>
                  </a:cubicBezTo>
                  <a:cubicBezTo>
                    <a:pt x="2639" y="542"/>
                    <a:pt x="2549" y="549"/>
                    <a:pt x="2496" y="486"/>
                  </a:cubicBezTo>
                  <a:cubicBezTo>
                    <a:pt x="2439" y="423"/>
                    <a:pt x="2416" y="333"/>
                    <a:pt x="2350" y="290"/>
                  </a:cubicBezTo>
                  <a:cubicBezTo>
                    <a:pt x="2283" y="250"/>
                    <a:pt x="2203" y="240"/>
                    <a:pt x="2147" y="187"/>
                  </a:cubicBezTo>
                  <a:cubicBezTo>
                    <a:pt x="2120" y="154"/>
                    <a:pt x="2104" y="117"/>
                    <a:pt x="2094" y="77"/>
                  </a:cubicBezTo>
                  <a:cubicBezTo>
                    <a:pt x="2084" y="51"/>
                    <a:pt x="2071" y="27"/>
                    <a:pt x="2057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540192" y="718477"/>
              <a:ext cx="130892" cy="116777"/>
            </a:xfrm>
            <a:custGeom>
              <a:avLst/>
              <a:gdLst/>
              <a:ahLst/>
              <a:cxnLst/>
              <a:rect l="l" t="t" r="r" b="b"/>
              <a:pathLst>
                <a:path w="1159" h="1034" extrusionOk="0">
                  <a:moveTo>
                    <a:pt x="88" y="0"/>
                  </a:moveTo>
                  <a:cubicBezTo>
                    <a:pt x="86" y="0"/>
                    <a:pt x="85" y="0"/>
                    <a:pt x="84" y="0"/>
                  </a:cubicBezTo>
                  <a:cubicBezTo>
                    <a:pt x="14" y="4"/>
                    <a:pt x="1" y="73"/>
                    <a:pt x="31" y="126"/>
                  </a:cubicBezTo>
                  <a:lnTo>
                    <a:pt x="34" y="133"/>
                  </a:lnTo>
                  <a:cubicBezTo>
                    <a:pt x="47" y="156"/>
                    <a:pt x="61" y="183"/>
                    <a:pt x="74" y="210"/>
                  </a:cubicBezTo>
                  <a:cubicBezTo>
                    <a:pt x="80" y="249"/>
                    <a:pt x="97" y="286"/>
                    <a:pt x="124" y="316"/>
                  </a:cubicBezTo>
                  <a:cubicBezTo>
                    <a:pt x="180" y="372"/>
                    <a:pt x="253" y="376"/>
                    <a:pt x="326" y="422"/>
                  </a:cubicBezTo>
                  <a:cubicBezTo>
                    <a:pt x="396" y="469"/>
                    <a:pt x="413" y="552"/>
                    <a:pt x="473" y="618"/>
                  </a:cubicBezTo>
                  <a:cubicBezTo>
                    <a:pt x="529" y="681"/>
                    <a:pt x="615" y="675"/>
                    <a:pt x="669" y="748"/>
                  </a:cubicBezTo>
                  <a:cubicBezTo>
                    <a:pt x="682" y="775"/>
                    <a:pt x="699" y="794"/>
                    <a:pt x="722" y="814"/>
                  </a:cubicBezTo>
                  <a:cubicBezTo>
                    <a:pt x="752" y="831"/>
                    <a:pt x="775" y="834"/>
                    <a:pt x="798" y="864"/>
                  </a:cubicBezTo>
                  <a:cubicBezTo>
                    <a:pt x="815" y="884"/>
                    <a:pt x="825" y="917"/>
                    <a:pt x="848" y="931"/>
                  </a:cubicBezTo>
                  <a:cubicBezTo>
                    <a:pt x="871" y="944"/>
                    <a:pt x="905" y="937"/>
                    <a:pt x="928" y="954"/>
                  </a:cubicBezTo>
                  <a:cubicBezTo>
                    <a:pt x="951" y="967"/>
                    <a:pt x="974" y="991"/>
                    <a:pt x="1001" y="1007"/>
                  </a:cubicBezTo>
                  <a:cubicBezTo>
                    <a:pt x="1018" y="1020"/>
                    <a:pt x="1038" y="1030"/>
                    <a:pt x="1057" y="1034"/>
                  </a:cubicBezTo>
                  <a:cubicBezTo>
                    <a:pt x="1059" y="1034"/>
                    <a:pt x="1060" y="1034"/>
                    <a:pt x="1061" y="1034"/>
                  </a:cubicBezTo>
                  <a:cubicBezTo>
                    <a:pt x="1158" y="1034"/>
                    <a:pt x="1057" y="890"/>
                    <a:pt x="1041" y="861"/>
                  </a:cubicBezTo>
                  <a:cubicBezTo>
                    <a:pt x="1024" y="828"/>
                    <a:pt x="1011" y="791"/>
                    <a:pt x="991" y="758"/>
                  </a:cubicBezTo>
                  <a:cubicBezTo>
                    <a:pt x="964" y="728"/>
                    <a:pt x="944" y="695"/>
                    <a:pt x="931" y="662"/>
                  </a:cubicBezTo>
                  <a:cubicBezTo>
                    <a:pt x="921" y="612"/>
                    <a:pt x="905" y="568"/>
                    <a:pt x="878" y="525"/>
                  </a:cubicBezTo>
                  <a:cubicBezTo>
                    <a:pt x="835" y="479"/>
                    <a:pt x="785" y="436"/>
                    <a:pt x="732" y="402"/>
                  </a:cubicBezTo>
                  <a:cubicBezTo>
                    <a:pt x="639" y="339"/>
                    <a:pt x="582" y="239"/>
                    <a:pt x="473" y="206"/>
                  </a:cubicBezTo>
                  <a:cubicBezTo>
                    <a:pt x="386" y="183"/>
                    <a:pt x="306" y="150"/>
                    <a:pt x="230" y="107"/>
                  </a:cubicBezTo>
                  <a:cubicBezTo>
                    <a:pt x="188" y="74"/>
                    <a:pt x="145" y="0"/>
                    <a:pt x="88" y="0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9"/>
          <p:cNvGrpSpPr/>
          <p:nvPr/>
        </p:nvGrpSpPr>
        <p:grpSpPr>
          <a:xfrm>
            <a:off x="6324248" y="256947"/>
            <a:ext cx="497365" cy="375742"/>
            <a:chOff x="171686" y="1595997"/>
            <a:chExt cx="497365" cy="375742"/>
          </a:xfrm>
        </p:grpSpPr>
        <p:sp>
          <p:nvSpPr>
            <p:cNvPr id="1371" name="Google Shape;1371;p9"/>
            <p:cNvSpPr/>
            <p:nvPr/>
          </p:nvSpPr>
          <p:spPr>
            <a:xfrm>
              <a:off x="488016" y="1638349"/>
              <a:ext cx="119824" cy="162969"/>
            </a:xfrm>
            <a:custGeom>
              <a:avLst/>
              <a:gdLst/>
              <a:ahLst/>
              <a:cxnLst/>
              <a:rect l="l" t="t" r="r" b="b"/>
              <a:pathLst>
                <a:path w="1061" h="1443" extrusionOk="0">
                  <a:moveTo>
                    <a:pt x="127" y="0"/>
                  </a:moveTo>
                  <a:cubicBezTo>
                    <a:pt x="84" y="10"/>
                    <a:pt x="44" y="17"/>
                    <a:pt x="1" y="27"/>
                  </a:cubicBezTo>
                  <a:cubicBezTo>
                    <a:pt x="41" y="147"/>
                    <a:pt x="74" y="270"/>
                    <a:pt x="97" y="393"/>
                  </a:cubicBezTo>
                  <a:cubicBezTo>
                    <a:pt x="120" y="499"/>
                    <a:pt x="184" y="575"/>
                    <a:pt x="240" y="658"/>
                  </a:cubicBezTo>
                  <a:cubicBezTo>
                    <a:pt x="263" y="692"/>
                    <a:pt x="287" y="731"/>
                    <a:pt x="303" y="771"/>
                  </a:cubicBezTo>
                  <a:cubicBezTo>
                    <a:pt x="356" y="914"/>
                    <a:pt x="493" y="974"/>
                    <a:pt x="599" y="1077"/>
                  </a:cubicBezTo>
                  <a:cubicBezTo>
                    <a:pt x="655" y="1120"/>
                    <a:pt x="715" y="1164"/>
                    <a:pt x="775" y="1200"/>
                  </a:cubicBezTo>
                  <a:cubicBezTo>
                    <a:pt x="842" y="1247"/>
                    <a:pt x="868" y="1313"/>
                    <a:pt x="915" y="1380"/>
                  </a:cubicBezTo>
                  <a:cubicBezTo>
                    <a:pt x="931" y="1403"/>
                    <a:pt x="945" y="1423"/>
                    <a:pt x="961" y="1443"/>
                  </a:cubicBezTo>
                  <a:cubicBezTo>
                    <a:pt x="991" y="1409"/>
                    <a:pt x="1014" y="1373"/>
                    <a:pt x="1044" y="1340"/>
                  </a:cubicBezTo>
                  <a:cubicBezTo>
                    <a:pt x="1051" y="1336"/>
                    <a:pt x="1054" y="1330"/>
                    <a:pt x="1061" y="1326"/>
                  </a:cubicBezTo>
                  <a:cubicBezTo>
                    <a:pt x="998" y="1260"/>
                    <a:pt x="938" y="1190"/>
                    <a:pt x="881" y="1117"/>
                  </a:cubicBezTo>
                  <a:cubicBezTo>
                    <a:pt x="861" y="1084"/>
                    <a:pt x="838" y="1057"/>
                    <a:pt x="808" y="1034"/>
                  </a:cubicBezTo>
                  <a:cubicBezTo>
                    <a:pt x="775" y="1017"/>
                    <a:pt x="735" y="1024"/>
                    <a:pt x="709" y="1004"/>
                  </a:cubicBezTo>
                  <a:cubicBezTo>
                    <a:pt x="652" y="967"/>
                    <a:pt x="616" y="898"/>
                    <a:pt x="562" y="854"/>
                  </a:cubicBezTo>
                  <a:cubicBezTo>
                    <a:pt x="489" y="805"/>
                    <a:pt x="446" y="781"/>
                    <a:pt x="416" y="698"/>
                  </a:cubicBezTo>
                  <a:cubicBezTo>
                    <a:pt x="410" y="682"/>
                    <a:pt x="403" y="668"/>
                    <a:pt x="396" y="652"/>
                  </a:cubicBezTo>
                  <a:cubicBezTo>
                    <a:pt x="336" y="539"/>
                    <a:pt x="227" y="459"/>
                    <a:pt x="220" y="323"/>
                  </a:cubicBezTo>
                  <a:cubicBezTo>
                    <a:pt x="213" y="210"/>
                    <a:pt x="164" y="107"/>
                    <a:pt x="127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239221" y="1640946"/>
              <a:ext cx="357439" cy="310917"/>
            </a:xfrm>
            <a:custGeom>
              <a:avLst/>
              <a:gdLst/>
              <a:ahLst/>
              <a:cxnLst/>
              <a:rect l="l" t="t" r="r" b="b"/>
              <a:pathLst>
                <a:path w="3165" h="2753" extrusionOk="0">
                  <a:moveTo>
                    <a:pt x="2200" y="1"/>
                  </a:moveTo>
                  <a:cubicBezTo>
                    <a:pt x="2144" y="17"/>
                    <a:pt x="2087" y="34"/>
                    <a:pt x="2034" y="60"/>
                  </a:cubicBezTo>
                  <a:cubicBezTo>
                    <a:pt x="1918" y="117"/>
                    <a:pt x="1792" y="160"/>
                    <a:pt x="1665" y="190"/>
                  </a:cubicBezTo>
                  <a:cubicBezTo>
                    <a:pt x="1436" y="237"/>
                    <a:pt x="1240" y="373"/>
                    <a:pt x="1024" y="456"/>
                  </a:cubicBezTo>
                  <a:cubicBezTo>
                    <a:pt x="914" y="499"/>
                    <a:pt x="838" y="562"/>
                    <a:pt x="735" y="635"/>
                  </a:cubicBezTo>
                  <a:cubicBezTo>
                    <a:pt x="642" y="702"/>
                    <a:pt x="536" y="748"/>
                    <a:pt x="446" y="818"/>
                  </a:cubicBezTo>
                  <a:cubicBezTo>
                    <a:pt x="280" y="944"/>
                    <a:pt x="226" y="1141"/>
                    <a:pt x="113" y="1307"/>
                  </a:cubicBezTo>
                  <a:cubicBezTo>
                    <a:pt x="80" y="1353"/>
                    <a:pt x="40" y="1393"/>
                    <a:pt x="0" y="1430"/>
                  </a:cubicBezTo>
                  <a:cubicBezTo>
                    <a:pt x="84" y="1523"/>
                    <a:pt x="177" y="1609"/>
                    <a:pt x="276" y="1686"/>
                  </a:cubicBezTo>
                  <a:cubicBezTo>
                    <a:pt x="346" y="1735"/>
                    <a:pt x="416" y="1782"/>
                    <a:pt x="492" y="1825"/>
                  </a:cubicBezTo>
                  <a:cubicBezTo>
                    <a:pt x="536" y="1852"/>
                    <a:pt x="579" y="1885"/>
                    <a:pt x="615" y="1925"/>
                  </a:cubicBezTo>
                  <a:cubicBezTo>
                    <a:pt x="712" y="2031"/>
                    <a:pt x="725" y="2197"/>
                    <a:pt x="795" y="2320"/>
                  </a:cubicBezTo>
                  <a:cubicBezTo>
                    <a:pt x="828" y="2383"/>
                    <a:pt x="845" y="2453"/>
                    <a:pt x="845" y="2523"/>
                  </a:cubicBezTo>
                  <a:cubicBezTo>
                    <a:pt x="851" y="2603"/>
                    <a:pt x="871" y="2679"/>
                    <a:pt x="898" y="2752"/>
                  </a:cubicBezTo>
                  <a:cubicBezTo>
                    <a:pt x="918" y="2742"/>
                    <a:pt x="931" y="2736"/>
                    <a:pt x="948" y="2732"/>
                  </a:cubicBezTo>
                  <a:cubicBezTo>
                    <a:pt x="1057" y="2692"/>
                    <a:pt x="1164" y="2666"/>
                    <a:pt x="1270" y="2633"/>
                  </a:cubicBezTo>
                  <a:cubicBezTo>
                    <a:pt x="1463" y="2573"/>
                    <a:pt x="1592" y="2420"/>
                    <a:pt x="1768" y="2330"/>
                  </a:cubicBezTo>
                  <a:cubicBezTo>
                    <a:pt x="1998" y="2217"/>
                    <a:pt x="2270" y="2221"/>
                    <a:pt x="2470" y="2038"/>
                  </a:cubicBezTo>
                  <a:cubicBezTo>
                    <a:pt x="2616" y="1898"/>
                    <a:pt x="2772" y="1765"/>
                    <a:pt x="2935" y="1639"/>
                  </a:cubicBezTo>
                  <a:cubicBezTo>
                    <a:pt x="3008" y="1576"/>
                    <a:pt x="3074" y="1513"/>
                    <a:pt x="3141" y="1446"/>
                  </a:cubicBezTo>
                  <a:cubicBezTo>
                    <a:pt x="3148" y="1436"/>
                    <a:pt x="3158" y="1430"/>
                    <a:pt x="3164" y="1420"/>
                  </a:cubicBezTo>
                  <a:cubicBezTo>
                    <a:pt x="3148" y="1400"/>
                    <a:pt x="3131" y="1376"/>
                    <a:pt x="3114" y="1353"/>
                  </a:cubicBezTo>
                  <a:cubicBezTo>
                    <a:pt x="3071" y="1290"/>
                    <a:pt x="3041" y="1224"/>
                    <a:pt x="2978" y="1177"/>
                  </a:cubicBezTo>
                  <a:cubicBezTo>
                    <a:pt x="2915" y="1141"/>
                    <a:pt x="2855" y="1097"/>
                    <a:pt x="2799" y="1051"/>
                  </a:cubicBezTo>
                  <a:cubicBezTo>
                    <a:pt x="2692" y="951"/>
                    <a:pt x="2556" y="888"/>
                    <a:pt x="2500" y="745"/>
                  </a:cubicBezTo>
                  <a:cubicBezTo>
                    <a:pt x="2486" y="705"/>
                    <a:pt x="2463" y="669"/>
                    <a:pt x="2440" y="632"/>
                  </a:cubicBezTo>
                  <a:cubicBezTo>
                    <a:pt x="2383" y="549"/>
                    <a:pt x="2320" y="473"/>
                    <a:pt x="2297" y="370"/>
                  </a:cubicBezTo>
                  <a:cubicBezTo>
                    <a:pt x="2274" y="243"/>
                    <a:pt x="2240" y="120"/>
                    <a:pt x="2200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227927" y="1802333"/>
              <a:ext cx="112709" cy="154386"/>
            </a:xfrm>
            <a:custGeom>
              <a:avLst/>
              <a:gdLst/>
              <a:ahLst/>
              <a:cxnLst/>
              <a:rect l="l" t="t" r="r" b="b"/>
              <a:pathLst>
                <a:path w="998" h="1367" extrusionOk="0">
                  <a:moveTo>
                    <a:pt x="97" y="1"/>
                  </a:moveTo>
                  <a:cubicBezTo>
                    <a:pt x="67" y="27"/>
                    <a:pt x="34" y="54"/>
                    <a:pt x="1" y="77"/>
                  </a:cubicBezTo>
                  <a:cubicBezTo>
                    <a:pt x="61" y="134"/>
                    <a:pt x="127" y="190"/>
                    <a:pt x="180" y="243"/>
                  </a:cubicBezTo>
                  <a:cubicBezTo>
                    <a:pt x="257" y="313"/>
                    <a:pt x="340" y="379"/>
                    <a:pt x="423" y="439"/>
                  </a:cubicBezTo>
                  <a:cubicBezTo>
                    <a:pt x="453" y="459"/>
                    <a:pt x="483" y="479"/>
                    <a:pt x="513" y="499"/>
                  </a:cubicBezTo>
                  <a:cubicBezTo>
                    <a:pt x="675" y="612"/>
                    <a:pt x="639" y="725"/>
                    <a:pt x="715" y="888"/>
                  </a:cubicBezTo>
                  <a:cubicBezTo>
                    <a:pt x="775" y="1018"/>
                    <a:pt x="828" y="1154"/>
                    <a:pt x="871" y="1293"/>
                  </a:cubicBezTo>
                  <a:cubicBezTo>
                    <a:pt x="878" y="1320"/>
                    <a:pt x="888" y="1343"/>
                    <a:pt x="895" y="1366"/>
                  </a:cubicBezTo>
                  <a:lnTo>
                    <a:pt x="998" y="1323"/>
                  </a:lnTo>
                  <a:cubicBezTo>
                    <a:pt x="971" y="1250"/>
                    <a:pt x="951" y="1174"/>
                    <a:pt x="945" y="1094"/>
                  </a:cubicBezTo>
                  <a:cubicBezTo>
                    <a:pt x="945" y="1024"/>
                    <a:pt x="928" y="954"/>
                    <a:pt x="895" y="891"/>
                  </a:cubicBezTo>
                  <a:cubicBezTo>
                    <a:pt x="825" y="768"/>
                    <a:pt x="815" y="602"/>
                    <a:pt x="715" y="496"/>
                  </a:cubicBezTo>
                  <a:cubicBezTo>
                    <a:pt x="679" y="456"/>
                    <a:pt x="636" y="423"/>
                    <a:pt x="589" y="396"/>
                  </a:cubicBezTo>
                  <a:cubicBezTo>
                    <a:pt x="516" y="353"/>
                    <a:pt x="443" y="306"/>
                    <a:pt x="376" y="257"/>
                  </a:cubicBezTo>
                  <a:cubicBezTo>
                    <a:pt x="277" y="180"/>
                    <a:pt x="184" y="94"/>
                    <a:pt x="9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171686" y="1812271"/>
              <a:ext cx="165111" cy="159468"/>
            </a:xfrm>
            <a:custGeom>
              <a:avLst/>
              <a:gdLst/>
              <a:ahLst/>
              <a:cxnLst/>
              <a:rect l="l" t="t" r="r" b="b"/>
              <a:pathLst>
                <a:path w="1462" h="1412" extrusionOk="0">
                  <a:moveTo>
                    <a:pt x="644" y="1"/>
                  </a:moveTo>
                  <a:cubicBezTo>
                    <a:pt x="639" y="1"/>
                    <a:pt x="634" y="2"/>
                    <a:pt x="628" y="6"/>
                  </a:cubicBezTo>
                  <a:cubicBezTo>
                    <a:pt x="545" y="66"/>
                    <a:pt x="482" y="152"/>
                    <a:pt x="452" y="252"/>
                  </a:cubicBezTo>
                  <a:cubicBezTo>
                    <a:pt x="439" y="278"/>
                    <a:pt x="426" y="308"/>
                    <a:pt x="409" y="341"/>
                  </a:cubicBezTo>
                  <a:cubicBezTo>
                    <a:pt x="389" y="375"/>
                    <a:pt x="363" y="408"/>
                    <a:pt x="329" y="434"/>
                  </a:cubicBezTo>
                  <a:cubicBezTo>
                    <a:pt x="309" y="451"/>
                    <a:pt x="289" y="471"/>
                    <a:pt x="273" y="494"/>
                  </a:cubicBezTo>
                  <a:cubicBezTo>
                    <a:pt x="206" y="571"/>
                    <a:pt x="150" y="660"/>
                    <a:pt x="107" y="753"/>
                  </a:cubicBezTo>
                  <a:cubicBezTo>
                    <a:pt x="24" y="926"/>
                    <a:pt x="0" y="1149"/>
                    <a:pt x="186" y="1259"/>
                  </a:cubicBezTo>
                  <a:cubicBezTo>
                    <a:pt x="227" y="1283"/>
                    <a:pt x="267" y="1292"/>
                    <a:pt x="305" y="1292"/>
                  </a:cubicBezTo>
                  <a:cubicBezTo>
                    <a:pt x="356" y="1292"/>
                    <a:pt x="405" y="1277"/>
                    <a:pt x="452" y="1262"/>
                  </a:cubicBezTo>
                  <a:cubicBezTo>
                    <a:pt x="496" y="1247"/>
                    <a:pt x="533" y="1237"/>
                    <a:pt x="565" y="1237"/>
                  </a:cubicBezTo>
                  <a:cubicBezTo>
                    <a:pt x="592" y="1237"/>
                    <a:pt x="616" y="1244"/>
                    <a:pt x="638" y="1262"/>
                  </a:cubicBezTo>
                  <a:cubicBezTo>
                    <a:pt x="658" y="1278"/>
                    <a:pt x="675" y="1295"/>
                    <a:pt x="692" y="1315"/>
                  </a:cubicBezTo>
                  <a:cubicBezTo>
                    <a:pt x="731" y="1362"/>
                    <a:pt x="781" y="1411"/>
                    <a:pt x="858" y="1411"/>
                  </a:cubicBezTo>
                  <a:cubicBezTo>
                    <a:pt x="871" y="1411"/>
                    <a:pt x="884" y="1411"/>
                    <a:pt x="898" y="1408"/>
                  </a:cubicBezTo>
                  <a:cubicBezTo>
                    <a:pt x="964" y="1385"/>
                    <a:pt x="1011" y="1325"/>
                    <a:pt x="1047" y="1278"/>
                  </a:cubicBezTo>
                  <a:cubicBezTo>
                    <a:pt x="1050" y="1269"/>
                    <a:pt x="1057" y="1262"/>
                    <a:pt x="1064" y="1255"/>
                  </a:cubicBezTo>
                  <a:cubicBezTo>
                    <a:pt x="1129" y="1170"/>
                    <a:pt x="1190" y="1151"/>
                    <a:pt x="1272" y="1151"/>
                  </a:cubicBezTo>
                  <a:cubicBezTo>
                    <a:pt x="1299" y="1151"/>
                    <a:pt x="1327" y="1153"/>
                    <a:pt x="1359" y="1156"/>
                  </a:cubicBezTo>
                  <a:lnTo>
                    <a:pt x="1416" y="1159"/>
                  </a:lnTo>
                  <a:cubicBezTo>
                    <a:pt x="1417" y="1159"/>
                    <a:pt x="1418" y="1159"/>
                    <a:pt x="1419" y="1159"/>
                  </a:cubicBezTo>
                  <a:cubicBezTo>
                    <a:pt x="1456" y="1159"/>
                    <a:pt x="1461" y="1099"/>
                    <a:pt x="1419" y="1096"/>
                  </a:cubicBezTo>
                  <a:lnTo>
                    <a:pt x="1366" y="1092"/>
                  </a:lnTo>
                  <a:cubicBezTo>
                    <a:pt x="1335" y="1091"/>
                    <a:pt x="1306" y="1089"/>
                    <a:pt x="1277" y="1089"/>
                  </a:cubicBezTo>
                  <a:cubicBezTo>
                    <a:pt x="1181" y="1089"/>
                    <a:pt x="1096" y="1108"/>
                    <a:pt x="1014" y="1215"/>
                  </a:cubicBezTo>
                  <a:cubicBezTo>
                    <a:pt x="1007" y="1222"/>
                    <a:pt x="1001" y="1232"/>
                    <a:pt x="994" y="1242"/>
                  </a:cubicBezTo>
                  <a:cubicBezTo>
                    <a:pt x="957" y="1292"/>
                    <a:pt x="918" y="1352"/>
                    <a:pt x="858" y="1352"/>
                  </a:cubicBezTo>
                  <a:cubicBezTo>
                    <a:pt x="808" y="1352"/>
                    <a:pt x="775" y="1315"/>
                    <a:pt x="738" y="1272"/>
                  </a:cubicBezTo>
                  <a:cubicBezTo>
                    <a:pt x="718" y="1252"/>
                    <a:pt x="698" y="1232"/>
                    <a:pt x="678" y="1215"/>
                  </a:cubicBezTo>
                  <a:cubicBezTo>
                    <a:pt x="641" y="1186"/>
                    <a:pt x="602" y="1176"/>
                    <a:pt x="562" y="1176"/>
                  </a:cubicBezTo>
                  <a:cubicBezTo>
                    <a:pt x="517" y="1176"/>
                    <a:pt x="472" y="1190"/>
                    <a:pt x="432" y="1202"/>
                  </a:cubicBezTo>
                  <a:cubicBezTo>
                    <a:pt x="389" y="1216"/>
                    <a:pt x="347" y="1230"/>
                    <a:pt x="305" y="1230"/>
                  </a:cubicBezTo>
                  <a:cubicBezTo>
                    <a:pt x="277" y="1230"/>
                    <a:pt x="248" y="1223"/>
                    <a:pt x="220" y="1205"/>
                  </a:cubicBezTo>
                  <a:cubicBezTo>
                    <a:pt x="34" y="1096"/>
                    <a:pt x="130" y="853"/>
                    <a:pt x="163" y="780"/>
                  </a:cubicBezTo>
                  <a:cubicBezTo>
                    <a:pt x="206" y="690"/>
                    <a:pt x="260" y="607"/>
                    <a:pt x="323" y="534"/>
                  </a:cubicBezTo>
                  <a:cubicBezTo>
                    <a:pt x="339" y="514"/>
                    <a:pt x="356" y="498"/>
                    <a:pt x="376" y="481"/>
                  </a:cubicBezTo>
                  <a:cubicBezTo>
                    <a:pt x="412" y="448"/>
                    <a:pt x="442" y="411"/>
                    <a:pt x="466" y="368"/>
                  </a:cubicBezTo>
                  <a:cubicBezTo>
                    <a:pt x="482" y="335"/>
                    <a:pt x="495" y="305"/>
                    <a:pt x="509" y="275"/>
                  </a:cubicBezTo>
                  <a:cubicBezTo>
                    <a:pt x="539" y="188"/>
                    <a:pt x="592" y="109"/>
                    <a:pt x="665" y="56"/>
                  </a:cubicBezTo>
                  <a:cubicBezTo>
                    <a:pt x="687" y="34"/>
                    <a:pt x="668" y="1"/>
                    <a:pt x="644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490726" y="1595997"/>
              <a:ext cx="178324" cy="192784"/>
            </a:xfrm>
            <a:custGeom>
              <a:avLst/>
              <a:gdLst/>
              <a:ahLst/>
              <a:cxnLst/>
              <a:rect l="l" t="t" r="r" b="b"/>
              <a:pathLst>
                <a:path w="1579" h="1707" extrusionOk="0">
                  <a:moveTo>
                    <a:pt x="781" y="0"/>
                  </a:moveTo>
                  <a:cubicBezTo>
                    <a:pt x="668" y="0"/>
                    <a:pt x="558" y="131"/>
                    <a:pt x="479" y="226"/>
                  </a:cubicBezTo>
                  <a:cubicBezTo>
                    <a:pt x="459" y="252"/>
                    <a:pt x="439" y="276"/>
                    <a:pt x="422" y="292"/>
                  </a:cubicBezTo>
                  <a:cubicBezTo>
                    <a:pt x="332" y="385"/>
                    <a:pt x="229" y="434"/>
                    <a:pt x="129" y="434"/>
                  </a:cubicBezTo>
                  <a:cubicBezTo>
                    <a:pt x="100" y="434"/>
                    <a:pt x="71" y="430"/>
                    <a:pt x="43" y="422"/>
                  </a:cubicBezTo>
                  <a:cubicBezTo>
                    <a:pt x="41" y="421"/>
                    <a:pt x="39" y="421"/>
                    <a:pt x="37" y="421"/>
                  </a:cubicBezTo>
                  <a:cubicBezTo>
                    <a:pt x="23" y="421"/>
                    <a:pt x="10" y="431"/>
                    <a:pt x="7" y="445"/>
                  </a:cubicBezTo>
                  <a:cubicBezTo>
                    <a:pt x="0" y="462"/>
                    <a:pt x="10" y="478"/>
                    <a:pt x="27" y="482"/>
                  </a:cubicBezTo>
                  <a:cubicBezTo>
                    <a:pt x="61" y="492"/>
                    <a:pt x="95" y="496"/>
                    <a:pt x="130" y="496"/>
                  </a:cubicBezTo>
                  <a:cubicBezTo>
                    <a:pt x="246" y="496"/>
                    <a:pt x="363" y="441"/>
                    <a:pt x="465" y="339"/>
                  </a:cubicBezTo>
                  <a:cubicBezTo>
                    <a:pt x="485" y="319"/>
                    <a:pt x="505" y="296"/>
                    <a:pt x="528" y="266"/>
                  </a:cubicBezTo>
                  <a:cubicBezTo>
                    <a:pt x="597" y="185"/>
                    <a:pt x="694" y="64"/>
                    <a:pt x="782" y="64"/>
                  </a:cubicBezTo>
                  <a:cubicBezTo>
                    <a:pt x="788" y="64"/>
                    <a:pt x="795" y="65"/>
                    <a:pt x="801" y="66"/>
                  </a:cubicBezTo>
                  <a:cubicBezTo>
                    <a:pt x="874" y="83"/>
                    <a:pt x="894" y="153"/>
                    <a:pt x="911" y="262"/>
                  </a:cubicBezTo>
                  <a:cubicBezTo>
                    <a:pt x="927" y="369"/>
                    <a:pt x="950" y="492"/>
                    <a:pt x="1077" y="528"/>
                  </a:cubicBezTo>
                  <a:cubicBezTo>
                    <a:pt x="1120" y="538"/>
                    <a:pt x="1166" y="545"/>
                    <a:pt x="1213" y="545"/>
                  </a:cubicBezTo>
                  <a:cubicBezTo>
                    <a:pt x="1273" y="545"/>
                    <a:pt x="1333" y="558"/>
                    <a:pt x="1386" y="585"/>
                  </a:cubicBezTo>
                  <a:cubicBezTo>
                    <a:pt x="1502" y="648"/>
                    <a:pt x="1509" y="728"/>
                    <a:pt x="1512" y="874"/>
                  </a:cubicBezTo>
                  <a:cubicBezTo>
                    <a:pt x="1515" y="1047"/>
                    <a:pt x="1409" y="1113"/>
                    <a:pt x="1276" y="1196"/>
                  </a:cubicBezTo>
                  <a:cubicBezTo>
                    <a:pt x="1243" y="1216"/>
                    <a:pt x="1213" y="1236"/>
                    <a:pt x="1180" y="1259"/>
                  </a:cubicBezTo>
                  <a:cubicBezTo>
                    <a:pt x="1107" y="1316"/>
                    <a:pt x="1044" y="1389"/>
                    <a:pt x="1000" y="1472"/>
                  </a:cubicBezTo>
                  <a:cubicBezTo>
                    <a:pt x="964" y="1539"/>
                    <a:pt x="917" y="1598"/>
                    <a:pt x="857" y="1648"/>
                  </a:cubicBezTo>
                  <a:cubicBezTo>
                    <a:pt x="834" y="1669"/>
                    <a:pt x="850" y="1706"/>
                    <a:pt x="878" y="1706"/>
                  </a:cubicBezTo>
                  <a:cubicBezTo>
                    <a:pt x="881" y="1706"/>
                    <a:pt x="884" y="1706"/>
                    <a:pt x="887" y="1705"/>
                  </a:cubicBezTo>
                  <a:cubicBezTo>
                    <a:pt x="891" y="1705"/>
                    <a:pt x="894" y="1701"/>
                    <a:pt x="897" y="1698"/>
                  </a:cubicBezTo>
                  <a:cubicBezTo>
                    <a:pt x="960" y="1645"/>
                    <a:pt x="1014" y="1578"/>
                    <a:pt x="1053" y="1505"/>
                  </a:cubicBezTo>
                  <a:cubicBezTo>
                    <a:pt x="1093" y="1429"/>
                    <a:pt x="1150" y="1362"/>
                    <a:pt x="1220" y="1309"/>
                  </a:cubicBezTo>
                  <a:cubicBezTo>
                    <a:pt x="1250" y="1286"/>
                    <a:pt x="1279" y="1266"/>
                    <a:pt x="1309" y="1249"/>
                  </a:cubicBezTo>
                  <a:cubicBezTo>
                    <a:pt x="1442" y="1166"/>
                    <a:pt x="1579" y="1083"/>
                    <a:pt x="1575" y="874"/>
                  </a:cubicBezTo>
                  <a:cubicBezTo>
                    <a:pt x="1575" y="711"/>
                    <a:pt x="1562" y="608"/>
                    <a:pt x="1416" y="528"/>
                  </a:cubicBezTo>
                  <a:cubicBezTo>
                    <a:pt x="1356" y="498"/>
                    <a:pt x="1286" y="482"/>
                    <a:pt x="1216" y="482"/>
                  </a:cubicBezTo>
                  <a:cubicBezTo>
                    <a:pt x="1176" y="482"/>
                    <a:pt x="1133" y="475"/>
                    <a:pt x="1093" y="465"/>
                  </a:cubicBezTo>
                  <a:cubicBezTo>
                    <a:pt x="1007" y="442"/>
                    <a:pt x="990" y="352"/>
                    <a:pt x="970" y="249"/>
                  </a:cubicBezTo>
                  <a:cubicBezTo>
                    <a:pt x="954" y="146"/>
                    <a:pt x="934" y="30"/>
                    <a:pt x="811" y="3"/>
                  </a:cubicBezTo>
                  <a:cubicBezTo>
                    <a:pt x="801" y="1"/>
                    <a:pt x="791" y="0"/>
                    <a:pt x="781" y="0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262824" y="1704755"/>
              <a:ext cx="126261" cy="101079"/>
            </a:xfrm>
            <a:custGeom>
              <a:avLst/>
              <a:gdLst/>
              <a:ahLst/>
              <a:cxnLst/>
              <a:rect l="l" t="t" r="r" b="b"/>
              <a:pathLst>
                <a:path w="1118" h="895" extrusionOk="0">
                  <a:moveTo>
                    <a:pt x="1114" y="1"/>
                  </a:moveTo>
                  <a:cubicBezTo>
                    <a:pt x="1097" y="1"/>
                    <a:pt x="1078" y="4"/>
                    <a:pt x="1061" y="11"/>
                  </a:cubicBezTo>
                  <a:cubicBezTo>
                    <a:pt x="1038" y="17"/>
                    <a:pt x="1018" y="27"/>
                    <a:pt x="998" y="37"/>
                  </a:cubicBezTo>
                  <a:lnTo>
                    <a:pt x="961" y="57"/>
                  </a:lnTo>
                  <a:lnTo>
                    <a:pt x="918" y="80"/>
                  </a:lnTo>
                  <a:cubicBezTo>
                    <a:pt x="808" y="150"/>
                    <a:pt x="672" y="273"/>
                    <a:pt x="526" y="406"/>
                  </a:cubicBezTo>
                  <a:cubicBezTo>
                    <a:pt x="376" y="536"/>
                    <a:pt x="253" y="669"/>
                    <a:pt x="160" y="755"/>
                  </a:cubicBezTo>
                  <a:cubicBezTo>
                    <a:pt x="67" y="845"/>
                    <a:pt x="1" y="891"/>
                    <a:pt x="4" y="895"/>
                  </a:cubicBezTo>
                  <a:cubicBezTo>
                    <a:pt x="4" y="895"/>
                    <a:pt x="5" y="895"/>
                    <a:pt x="5" y="895"/>
                  </a:cubicBezTo>
                  <a:cubicBezTo>
                    <a:pt x="13" y="895"/>
                    <a:pt x="82" y="858"/>
                    <a:pt x="180" y="778"/>
                  </a:cubicBezTo>
                  <a:cubicBezTo>
                    <a:pt x="283" y="695"/>
                    <a:pt x="406" y="566"/>
                    <a:pt x="552" y="436"/>
                  </a:cubicBezTo>
                  <a:lnTo>
                    <a:pt x="762" y="250"/>
                  </a:lnTo>
                  <a:cubicBezTo>
                    <a:pt x="818" y="200"/>
                    <a:pt x="875" y="150"/>
                    <a:pt x="938" y="107"/>
                  </a:cubicBezTo>
                  <a:cubicBezTo>
                    <a:pt x="1041" y="31"/>
                    <a:pt x="1117" y="7"/>
                    <a:pt x="111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426918" y="1668503"/>
              <a:ext cx="75554" cy="23491"/>
            </a:xfrm>
            <a:custGeom>
              <a:avLst/>
              <a:gdLst/>
              <a:ahLst/>
              <a:cxnLst/>
              <a:rect l="l" t="t" r="r" b="b"/>
              <a:pathLst>
                <a:path w="669" h="208" extrusionOk="0">
                  <a:moveTo>
                    <a:pt x="617" y="1"/>
                  </a:moveTo>
                  <a:cubicBezTo>
                    <a:pt x="599" y="1"/>
                    <a:pt x="582" y="3"/>
                    <a:pt x="565" y="6"/>
                  </a:cubicBezTo>
                  <a:cubicBezTo>
                    <a:pt x="482" y="19"/>
                    <a:pt x="402" y="42"/>
                    <a:pt x="326" y="69"/>
                  </a:cubicBezTo>
                  <a:cubicBezTo>
                    <a:pt x="233" y="102"/>
                    <a:pt x="153" y="139"/>
                    <a:pt x="96" y="162"/>
                  </a:cubicBezTo>
                  <a:cubicBezTo>
                    <a:pt x="37" y="185"/>
                    <a:pt x="0" y="202"/>
                    <a:pt x="3" y="205"/>
                  </a:cubicBezTo>
                  <a:cubicBezTo>
                    <a:pt x="3" y="207"/>
                    <a:pt x="6" y="208"/>
                    <a:pt x="11" y="208"/>
                  </a:cubicBezTo>
                  <a:cubicBezTo>
                    <a:pt x="26" y="208"/>
                    <a:pt x="60" y="201"/>
                    <a:pt x="106" y="189"/>
                  </a:cubicBezTo>
                  <a:cubicBezTo>
                    <a:pt x="166" y="172"/>
                    <a:pt x="249" y="142"/>
                    <a:pt x="339" y="112"/>
                  </a:cubicBezTo>
                  <a:cubicBezTo>
                    <a:pt x="429" y="79"/>
                    <a:pt x="512" y="52"/>
                    <a:pt x="572" y="36"/>
                  </a:cubicBezTo>
                  <a:cubicBezTo>
                    <a:pt x="631" y="23"/>
                    <a:pt x="668" y="13"/>
                    <a:pt x="668" y="6"/>
                  </a:cubicBezTo>
                  <a:cubicBezTo>
                    <a:pt x="651" y="3"/>
                    <a:pt x="634" y="1"/>
                    <a:pt x="6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450860" y="1707240"/>
              <a:ext cx="42576" cy="13778"/>
            </a:xfrm>
            <a:custGeom>
              <a:avLst/>
              <a:gdLst/>
              <a:ahLst/>
              <a:cxnLst/>
              <a:rect l="l" t="t" r="r" b="b"/>
              <a:pathLst>
                <a:path w="377" h="122" extrusionOk="0">
                  <a:moveTo>
                    <a:pt x="345" y="0"/>
                  </a:moveTo>
                  <a:cubicBezTo>
                    <a:pt x="337" y="0"/>
                    <a:pt x="327" y="1"/>
                    <a:pt x="316" y="2"/>
                  </a:cubicBezTo>
                  <a:cubicBezTo>
                    <a:pt x="270" y="12"/>
                    <a:pt x="227" y="22"/>
                    <a:pt x="184" y="42"/>
                  </a:cubicBezTo>
                  <a:lnTo>
                    <a:pt x="54" y="88"/>
                  </a:lnTo>
                  <a:cubicBezTo>
                    <a:pt x="21" y="102"/>
                    <a:pt x="1" y="112"/>
                    <a:pt x="1" y="115"/>
                  </a:cubicBezTo>
                  <a:cubicBezTo>
                    <a:pt x="1" y="119"/>
                    <a:pt x="10" y="122"/>
                    <a:pt x="25" y="122"/>
                  </a:cubicBezTo>
                  <a:cubicBezTo>
                    <a:pt x="35" y="122"/>
                    <a:pt x="47" y="121"/>
                    <a:pt x="61" y="118"/>
                  </a:cubicBezTo>
                  <a:cubicBezTo>
                    <a:pt x="107" y="112"/>
                    <a:pt x="150" y="98"/>
                    <a:pt x="197" y="82"/>
                  </a:cubicBezTo>
                  <a:lnTo>
                    <a:pt x="323" y="32"/>
                  </a:lnTo>
                  <a:cubicBezTo>
                    <a:pt x="356" y="18"/>
                    <a:pt x="376" y="9"/>
                    <a:pt x="376" y="5"/>
                  </a:cubicBezTo>
                  <a:cubicBezTo>
                    <a:pt x="376" y="3"/>
                    <a:pt x="365" y="0"/>
                    <a:pt x="34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295914" y="1723277"/>
              <a:ext cx="118695" cy="105484"/>
            </a:xfrm>
            <a:custGeom>
              <a:avLst/>
              <a:gdLst/>
              <a:ahLst/>
              <a:cxnLst/>
              <a:rect l="l" t="t" r="r" b="b"/>
              <a:pathLst>
                <a:path w="1051" h="934" extrusionOk="0">
                  <a:moveTo>
                    <a:pt x="1016" y="1"/>
                  </a:moveTo>
                  <a:cubicBezTo>
                    <a:pt x="1008" y="1"/>
                    <a:pt x="1001" y="1"/>
                    <a:pt x="994" y="3"/>
                  </a:cubicBezTo>
                  <a:cubicBezTo>
                    <a:pt x="941" y="6"/>
                    <a:pt x="891" y="23"/>
                    <a:pt x="844" y="46"/>
                  </a:cubicBezTo>
                  <a:cubicBezTo>
                    <a:pt x="775" y="83"/>
                    <a:pt x="711" y="126"/>
                    <a:pt x="652" y="179"/>
                  </a:cubicBezTo>
                  <a:cubicBezTo>
                    <a:pt x="585" y="235"/>
                    <a:pt x="522" y="305"/>
                    <a:pt x="449" y="372"/>
                  </a:cubicBezTo>
                  <a:cubicBezTo>
                    <a:pt x="323" y="485"/>
                    <a:pt x="206" y="608"/>
                    <a:pt x="103" y="744"/>
                  </a:cubicBezTo>
                  <a:cubicBezTo>
                    <a:pt x="87" y="767"/>
                    <a:pt x="70" y="794"/>
                    <a:pt x="57" y="817"/>
                  </a:cubicBezTo>
                  <a:lnTo>
                    <a:pt x="37" y="850"/>
                  </a:lnTo>
                  <a:lnTo>
                    <a:pt x="24" y="877"/>
                  </a:lnTo>
                  <a:cubicBezTo>
                    <a:pt x="10" y="913"/>
                    <a:pt x="0" y="930"/>
                    <a:pt x="7" y="933"/>
                  </a:cubicBezTo>
                  <a:cubicBezTo>
                    <a:pt x="14" y="933"/>
                    <a:pt x="47" y="860"/>
                    <a:pt x="127" y="760"/>
                  </a:cubicBezTo>
                  <a:cubicBezTo>
                    <a:pt x="236" y="634"/>
                    <a:pt x="353" y="515"/>
                    <a:pt x="479" y="402"/>
                  </a:cubicBezTo>
                  <a:cubicBezTo>
                    <a:pt x="552" y="332"/>
                    <a:pt x="615" y="265"/>
                    <a:pt x="678" y="209"/>
                  </a:cubicBezTo>
                  <a:cubicBezTo>
                    <a:pt x="731" y="156"/>
                    <a:pt x="791" y="112"/>
                    <a:pt x="858" y="73"/>
                  </a:cubicBezTo>
                  <a:cubicBezTo>
                    <a:pt x="967" y="9"/>
                    <a:pt x="1050" y="13"/>
                    <a:pt x="1050" y="6"/>
                  </a:cubicBezTo>
                  <a:cubicBezTo>
                    <a:pt x="1039" y="2"/>
                    <a:pt x="1027" y="1"/>
                    <a:pt x="1016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322115" y="1744396"/>
              <a:ext cx="138684" cy="101644"/>
            </a:xfrm>
            <a:custGeom>
              <a:avLst/>
              <a:gdLst/>
              <a:ahLst/>
              <a:cxnLst/>
              <a:rect l="l" t="t" r="r" b="b"/>
              <a:pathLst>
                <a:path w="1228" h="900" extrusionOk="0">
                  <a:moveTo>
                    <a:pt x="1224" y="1"/>
                  </a:moveTo>
                  <a:cubicBezTo>
                    <a:pt x="1216" y="1"/>
                    <a:pt x="1197" y="7"/>
                    <a:pt x="1167" y="15"/>
                  </a:cubicBezTo>
                  <a:cubicBezTo>
                    <a:pt x="1114" y="28"/>
                    <a:pt x="1061" y="48"/>
                    <a:pt x="1011" y="72"/>
                  </a:cubicBezTo>
                  <a:cubicBezTo>
                    <a:pt x="938" y="105"/>
                    <a:pt x="865" y="145"/>
                    <a:pt x="798" y="191"/>
                  </a:cubicBezTo>
                  <a:cubicBezTo>
                    <a:pt x="715" y="248"/>
                    <a:pt x="636" y="308"/>
                    <a:pt x="559" y="374"/>
                  </a:cubicBezTo>
                  <a:cubicBezTo>
                    <a:pt x="400" y="514"/>
                    <a:pt x="267" y="650"/>
                    <a:pt x="167" y="746"/>
                  </a:cubicBezTo>
                  <a:cubicBezTo>
                    <a:pt x="67" y="839"/>
                    <a:pt x="1" y="896"/>
                    <a:pt x="4" y="899"/>
                  </a:cubicBezTo>
                  <a:cubicBezTo>
                    <a:pt x="4" y="900"/>
                    <a:pt x="5" y="900"/>
                    <a:pt x="6" y="900"/>
                  </a:cubicBezTo>
                  <a:cubicBezTo>
                    <a:pt x="16" y="900"/>
                    <a:pt x="87" y="851"/>
                    <a:pt x="187" y="766"/>
                  </a:cubicBezTo>
                  <a:cubicBezTo>
                    <a:pt x="293" y="680"/>
                    <a:pt x="430" y="544"/>
                    <a:pt x="586" y="407"/>
                  </a:cubicBezTo>
                  <a:cubicBezTo>
                    <a:pt x="719" y="288"/>
                    <a:pt x="868" y="185"/>
                    <a:pt x="1024" y="98"/>
                  </a:cubicBezTo>
                  <a:cubicBezTo>
                    <a:pt x="1147" y="38"/>
                    <a:pt x="1227" y="5"/>
                    <a:pt x="1227" y="2"/>
                  </a:cubicBezTo>
                  <a:cubicBezTo>
                    <a:pt x="1227" y="1"/>
                    <a:pt x="1225" y="1"/>
                    <a:pt x="122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352155" y="1760320"/>
              <a:ext cx="144670" cy="87527"/>
            </a:xfrm>
            <a:custGeom>
              <a:avLst/>
              <a:gdLst/>
              <a:ahLst/>
              <a:cxnLst/>
              <a:rect l="l" t="t" r="r" b="b"/>
              <a:pathLst>
                <a:path w="1281" h="775" extrusionOk="0">
                  <a:moveTo>
                    <a:pt x="1280" y="0"/>
                  </a:moveTo>
                  <a:cubicBezTo>
                    <a:pt x="1269" y="0"/>
                    <a:pt x="1238" y="82"/>
                    <a:pt x="1141" y="170"/>
                  </a:cubicBezTo>
                  <a:cubicBezTo>
                    <a:pt x="1081" y="220"/>
                    <a:pt x="1014" y="266"/>
                    <a:pt x="945" y="300"/>
                  </a:cubicBezTo>
                  <a:cubicBezTo>
                    <a:pt x="865" y="343"/>
                    <a:pt x="772" y="383"/>
                    <a:pt x="679" y="432"/>
                  </a:cubicBezTo>
                  <a:cubicBezTo>
                    <a:pt x="493" y="526"/>
                    <a:pt x="320" y="605"/>
                    <a:pt x="197" y="665"/>
                  </a:cubicBezTo>
                  <a:cubicBezTo>
                    <a:pt x="74" y="728"/>
                    <a:pt x="1" y="768"/>
                    <a:pt x="4" y="775"/>
                  </a:cubicBezTo>
                  <a:cubicBezTo>
                    <a:pt x="4" y="775"/>
                    <a:pt x="4" y="775"/>
                    <a:pt x="5" y="775"/>
                  </a:cubicBezTo>
                  <a:cubicBezTo>
                    <a:pt x="13" y="775"/>
                    <a:pt x="93" y="745"/>
                    <a:pt x="210" y="695"/>
                  </a:cubicBezTo>
                  <a:cubicBezTo>
                    <a:pt x="336" y="638"/>
                    <a:pt x="509" y="559"/>
                    <a:pt x="699" y="469"/>
                  </a:cubicBezTo>
                  <a:cubicBezTo>
                    <a:pt x="792" y="422"/>
                    <a:pt x="881" y="379"/>
                    <a:pt x="961" y="336"/>
                  </a:cubicBezTo>
                  <a:cubicBezTo>
                    <a:pt x="1034" y="296"/>
                    <a:pt x="1101" y="246"/>
                    <a:pt x="1161" y="190"/>
                  </a:cubicBezTo>
                  <a:cubicBezTo>
                    <a:pt x="1200" y="153"/>
                    <a:pt x="1234" y="107"/>
                    <a:pt x="1260" y="57"/>
                  </a:cubicBezTo>
                  <a:cubicBezTo>
                    <a:pt x="1270" y="40"/>
                    <a:pt x="1277" y="2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479433" y="1731296"/>
              <a:ext cx="37607" cy="10390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317" y="1"/>
                  </a:moveTo>
                  <a:cubicBezTo>
                    <a:pt x="293" y="1"/>
                    <a:pt x="233" y="17"/>
                    <a:pt x="163" y="35"/>
                  </a:cubicBezTo>
                  <a:cubicBezTo>
                    <a:pt x="73" y="55"/>
                    <a:pt x="0" y="71"/>
                    <a:pt x="0" y="81"/>
                  </a:cubicBezTo>
                  <a:cubicBezTo>
                    <a:pt x="0" y="88"/>
                    <a:pt x="18" y="92"/>
                    <a:pt x="48" y="92"/>
                  </a:cubicBezTo>
                  <a:cubicBezTo>
                    <a:pt x="79" y="92"/>
                    <a:pt x="124" y="87"/>
                    <a:pt x="173" y="75"/>
                  </a:cubicBezTo>
                  <a:cubicBezTo>
                    <a:pt x="266" y="55"/>
                    <a:pt x="333" y="18"/>
                    <a:pt x="329" y="5"/>
                  </a:cubicBezTo>
                  <a:cubicBezTo>
                    <a:pt x="329" y="2"/>
                    <a:pt x="324" y="1"/>
                    <a:pt x="3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343234" y="1818483"/>
              <a:ext cx="155850" cy="72280"/>
            </a:xfrm>
            <a:custGeom>
              <a:avLst/>
              <a:gdLst/>
              <a:ahLst/>
              <a:cxnLst/>
              <a:rect l="l" t="t" r="r" b="b"/>
              <a:pathLst>
                <a:path w="1380" h="640" extrusionOk="0">
                  <a:moveTo>
                    <a:pt x="1375" y="0"/>
                  </a:moveTo>
                  <a:cubicBezTo>
                    <a:pt x="1365" y="0"/>
                    <a:pt x="1296" y="50"/>
                    <a:pt x="1186" y="127"/>
                  </a:cubicBezTo>
                  <a:lnTo>
                    <a:pt x="1093" y="187"/>
                  </a:lnTo>
                  <a:cubicBezTo>
                    <a:pt x="1057" y="210"/>
                    <a:pt x="1024" y="236"/>
                    <a:pt x="984" y="256"/>
                  </a:cubicBezTo>
                  <a:lnTo>
                    <a:pt x="857" y="330"/>
                  </a:lnTo>
                  <a:cubicBezTo>
                    <a:pt x="814" y="353"/>
                    <a:pt x="768" y="369"/>
                    <a:pt x="721" y="393"/>
                  </a:cubicBezTo>
                  <a:cubicBezTo>
                    <a:pt x="698" y="403"/>
                    <a:pt x="675" y="413"/>
                    <a:pt x="651" y="423"/>
                  </a:cubicBezTo>
                  <a:lnTo>
                    <a:pt x="582" y="443"/>
                  </a:lnTo>
                  <a:cubicBezTo>
                    <a:pt x="535" y="456"/>
                    <a:pt x="489" y="466"/>
                    <a:pt x="442" y="476"/>
                  </a:cubicBezTo>
                  <a:cubicBezTo>
                    <a:pt x="352" y="496"/>
                    <a:pt x="273" y="516"/>
                    <a:pt x="206" y="536"/>
                  </a:cubicBezTo>
                  <a:cubicBezTo>
                    <a:pt x="176" y="546"/>
                    <a:pt x="146" y="556"/>
                    <a:pt x="120" y="572"/>
                  </a:cubicBezTo>
                  <a:cubicBezTo>
                    <a:pt x="96" y="579"/>
                    <a:pt x="73" y="589"/>
                    <a:pt x="53" y="602"/>
                  </a:cubicBezTo>
                  <a:cubicBezTo>
                    <a:pt x="20" y="625"/>
                    <a:pt x="0" y="632"/>
                    <a:pt x="7" y="639"/>
                  </a:cubicBezTo>
                  <a:cubicBezTo>
                    <a:pt x="7" y="639"/>
                    <a:pt x="7" y="639"/>
                    <a:pt x="8" y="639"/>
                  </a:cubicBezTo>
                  <a:cubicBezTo>
                    <a:pt x="20" y="639"/>
                    <a:pt x="92" y="597"/>
                    <a:pt x="216" y="565"/>
                  </a:cubicBezTo>
                  <a:cubicBezTo>
                    <a:pt x="279" y="549"/>
                    <a:pt x="362" y="532"/>
                    <a:pt x="452" y="512"/>
                  </a:cubicBezTo>
                  <a:cubicBezTo>
                    <a:pt x="495" y="506"/>
                    <a:pt x="542" y="496"/>
                    <a:pt x="592" y="482"/>
                  </a:cubicBezTo>
                  <a:lnTo>
                    <a:pt x="665" y="462"/>
                  </a:lnTo>
                  <a:cubicBezTo>
                    <a:pt x="691" y="452"/>
                    <a:pt x="714" y="443"/>
                    <a:pt x="738" y="433"/>
                  </a:cubicBezTo>
                  <a:cubicBezTo>
                    <a:pt x="788" y="409"/>
                    <a:pt x="834" y="386"/>
                    <a:pt x="881" y="363"/>
                  </a:cubicBezTo>
                  <a:lnTo>
                    <a:pt x="1004" y="290"/>
                  </a:lnTo>
                  <a:cubicBezTo>
                    <a:pt x="1040" y="266"/>
                    <a:pt x="1077" y="243"/>
                    <a:pt x="1113" y="217"/>
                  </a:cubicBezTo>
                  <a:cubicBezTo>
                    <a:pt x="1147" y="190"/>
                    <a:pt x="1176" y="170"/>
                    <a:pt x="1203" y="150"/>
                  </a:cubicBezTo>
                  <a:cubicBezTo>
                    <a:pt x="1313" y="64"/>
                    <a:pt x="1379" y="4"/>
                    <a:pt x="1376" y="1"/>
                  </a:cubicBezTo>
                  <a:cubicBezTo>
                    <a:pt x="1376" y="0"/>
                    <a:pt x="1375" y="0"/>
                    <a:pt x="137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508683" y="1762127"/>
              <a:ext cx="32412" cy="37044"/>
            </a:xfrm>
            <a:custGeom>
              <a:avLst/>
              <a:gdLst/>
              <a:ahLst/>
              <a:cxnLst/>
              <a:rect l="l" t="t" r="r" b="b"/>
              <a:pathLst>
                <a:path w="287" h="328" extrusionOk="0">
                  <a:moveTo>
                    <a:pt x="282" y="1"/>
                  </a:moveTo>
                  <a:cubicBezTo>
                    <a:pt x="275" y="1"/>
                    <a:pt x="262" y="23"/>
                    <a:pt x="243" y="51"/>
                  </a:cubicBezTo>
                  <a:cubicBezTo>
                    <a:pt x="213" y="91"/>
                    <a:pt x="183" y="131"/>
                    <a:pt x="150" y="164"/>
                  </a:cubicBezTo>
                  <a:cubicBezTo>
                    <a:pt x="67" y="247"/>
                    <a:pt x="1" y="320"/>
                    <a:pt x="7" y="327"/>
                  </a:cubicBezTo>
                  <a:cubicBezTo>
                    <a:pt x="8" y="327"/>
                    <a:pt x="8" y="327"/>
                    <a:pt x="9" y="327"/>
                  </a:cubicBezTo>
                  <a:cubicBezTo>
                    <a:pt x="23" y="327"/>
                    <a:pt x="98" y="275"/>
                    <a:pt x="180" y="194"/>
                  </a:cubicBezTo>
                  <a:cubicBezTo>
                    <a:pt x="217" y="157"/>
                    <a:pt x="246" y="114"/>
                    <a:pt x="270" y="64"/>
                  </a:cubicBezTo>
                  <a:cubicBezTo>
                    <a:pt x="283" y="28"/>
                    <a:pt x="286" y="4"/>
                    <a:pt x="283" y="1"/>
                  </a:cubicBezTo>
                  <a:cubicBezTo>
                    <a:pt x="283" y="1"/>
                    <a:pt x="282" y="1"/>
                    <a:pt x="28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353285" y="1830115"/>
              <a:ext cx="157770" cy="84929"/>
            </a:xfrm>
            <a:custGeom>
              <a:avLst/>
              <a:gdLst/>
              <a:ahLst/>
              <a:cxnLst/>
              <a:rect l="l" t="t" r="r" b="b"/>
              <a:pathLst>
                <a:path w="1397" h="752" extrusionOk="0">
                  <a:moveTo>
                    <a:pt x="1389" y="0"/>
                  </a:moveTo>
                  <a:cubicBezTo>
                    <a:pt x="1379" y="0"/>
                    <a:pt x="1329" y="75"/>
                    <a:pt x="1234" y="180"/>
                  </a:cubicBezTo>
                  <a:cubicBezTo>
                    <a:pt x="1177" y="243"/>
                    <a:pt x="1114" y="296"/>
                    <a:pt x="1041" y="346"/>
                  </a:cubicBezTo>
                  <a:cubicBezTo>
                    <a:pt x="954" y="403"/>
                    <a:pt x="865" y="453"/>
                    <a:pt x="768" y="496"/>
                  </a:cubicBezTo>
                  <a:cubicBezTo>
                    <a:pt x="669" y="529"/>
                    <a:pt x="569" y="559"/>
                    <a:pt x="466" y="582"/>
                  </a:cubicBezTo>
                  <a:cubicBezTo>
                    <a:pt x="373" y="602"/>
                    <a:pt x="287" y="625"/>
                    <a:pt x="217" y="645"/>
                  </a:cubicBezTo>
                  <a:cubicBezTo>
                    <a:pt x="160" y="665"/>
                    <a:pt x="104" y="688"/>
                    <a:pt x="54" y="715"/>
                  </a:cubicBezTo>
                  <a:cubicBezTo>
                    <a:pt x="17" y="735"/>
                    <a:pt x="1" y="748"/>
                    <a:pt x="1" y="752"/>
                  </a:cubicBezTo>
                  <a:cubicBezTo>
                    <a:pt x="21" y="748"/>
                    <a:pt x="41" y="742"/>
                    <a:pt x="61" y="732"/>
                  </a:cubicBezTo>
                  <a:cubicBezTo>
                    <a:pt x="114" y="708"/>
                    <a:pt x="167" y="688"/>
                    <a:pt x="223" y="675"/>
                  </a:cubicBezTo>
                  <a:cubicBezTo>
                    <a:pt x="296" y="659"/>
                    <a:pt x="380" y="639"/>
                    <a:pt x="476" y="619"/>
                  </a:cubicBezTo>
                  <a:cubicBezTo>
                    <a:pt x="579" y="599"/>
                    <a:pt x="682" y="569"/>
                    <a:pt x="785" y="532"/>
                  </a:cubicBezTo>
                  <a:cubicBezTo>
                    <a:pt x="964" y="459"/>
                    <a:pt x="1127" y="346"/>
                    <a:pt x="1257" y="200"/>
                  </a:cubicBezTo>
                  <a:cubicBezTo>
                    <a:pt x="1280" y="173"/>
                    <a:pt x="1300" y="147"/>
                    <a:pt x="1320" y="120"/>
                  </a:cubicBezTo>
                  <a:cubicBezTo>
                    <a:pt x="1337" y="97"/>
                    <a:pt x="1350" y="74"/>
                    <a:pt x="1360" y="57"/>
                  </a:cubicBezTo>
                  <a:cubicBezTo>
                    <a:pt x="1383" y="20"/>
                    <a:pt x="1396" y="4"/>
                    <a:pt x="1390" y="1"/>
                  </a:cubicBezTo>
                  <a:cubicBezTo>
                    <a:pt x="1390" y="0"/>
                    <a:pt x="1389" y="0"/>
                    <a:pt x="138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535335" y="1770033"/>
              <a:ext cx="34671" cy="44836"/>
            </a:xfrm>
            <a:custGeom>
              <a:avLst/>
              <a:gdLst/>
              <a:ahLst/>
              <a:cxnLst/>
              <a:rect l="l" t="t" r="r" b="b"/>
              <a:pathLst>
                <a:path w="307" h="397" extrusionOk="0">
                  <a:moveTo>
                    <a:pt x="292" y="1"/>
                  </a:moveTo>
                  <a:cubicBezTo>
                    <a:pt x="281" y="1"/>
                    <a:pt x="225" y="93"/>
                    <a:pt x="153" y="204"/>
                  </a:cubicBezTo>
                  <a:cubicBezTo>
                    <a:pt x="123" y="250"/>
                    <a:pt x="87" y="297"/>
                    <a:pt x="50" y="340"/>
                  </a:cubicBezTo>
                  <a:cubicBezTo>
                    <a:pt x="20" y="370"/>
                    <a:pt x="0" y="390"/>
                    <a:pt x="4" y="396"/>
                  </a:cubicBezTo>
                  <a:cubicBezTo>
                    <a:pt x="4" y="397"/>
                    <a:pt x="5" y="397"/>
                    <a:pt x="6" y="397"/>
                  </a:cubicBezTo>
                  <a:cubicBezTo>
                    <a:pt x="14" y="397"/>
                    <a:pt x="38" y="386"/>
                    <a:pt x="70" y="360"/>
                  </a:cubicBezTo>
                  <a:cubicBezTo>
                    <a:pt x="117" y="323"/>
                    <a:pt x="157" y="277"/>
                    <a:pt x="190" y="227"/>
                  </a:cubicBezTo>
                  <a:cubicBezTo>
                    <a:pt x="263" y="111"/>
                    <a:pt x="306" y="4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9"/>
          <p:cNvGrpSpPr/>
          <p:nvPr/>
        </p:nvGrpSpPr>
        <p:grpSpPr>
          <a:xfrm>
            <a:off x="8068923" y="1979872"/>
            <a:ext cx="714651" cy="905420"/>
            <a:chOff x="1120111" y="1511859"/>
            <a:chExt cx="714651" cy="905420"/>
          </a:xfrm>
        </p:grpSpPr>
        <p:sp>
          <p:nvSpPr>
            <p:cNvPr id="1388" name="Google Shape;1388;p9"/>
            <p:cNvSpPr/>
            <p:nvPr/>
          </p:nvSpPr>
          <p:spPr>
            <a:xfrm>
              <a:off x="1476194" y="1517506"/>
              <a:ext cx="358569" cy="899773"/>
            </a:xfrm>
            <a:custGeom>
              <a:avLst/>
              <a:gdLst/>
              <a:ahLst/>
              <a:cxnLst/>
              <a:rect l="l" t="t" r="r" b="b"/>
              <a:pathLst>
                <a:path w="3175" h="7967" extrusionOk="0">
                  <a:moveTo>
                    <a:pt x="978" y="0"/>
                  </a:moveTo>
                  <a:cubicBezTo>
                    <a:pt x="968" y="7"/>
                    <a:pt x="961" y="14"/>
                    <a:pt x="951" y="20"/>
                  </a:cubicBezTo>
                  <a:cubicBezTo>
                    <a:pt x="928" y="40"/>
                    <a:pt x="898" y="53"/>
                    <a:pt x="871" y="67"/>
                  </a:cubicBezTo>
                  <a:lnTo>
                    <a:pt x="921" y="113"/>
                  </a:lnTo>
                  <a:cubicBezTo>
                    <a:pt x="1111" y="293"/>
                    <a:pt x="1287" y="479"/>
                    <a:pt x="1480" y="645"/>
                  </a:cubicBezTo>
                  <a:cubicBezTo>
                    <a:pt x="1603" y="751"/>
                    <a:pt x="1729" y="868"/>
                    <a:pt x="1852" y="984"/>
                  </a:cubicBezTo>
                  <a:cubicBezTo>
                    <a:pt x="2041" y="1163"/>
                    <a:pt x="2224" y="1353"/>
                    <a:pt x="2403" y="1536"/>
                  </a:cubicBezTo>
                  <a:cubicBezTo>
                    <a:pt x="2463" y="1595"/>
                    <a:pt x="2530" y="1669"/>
                    <a:pt x="2596" y="1752"/>
                  </a:cubicBezTo>
                  <a:cubicBezTo>
                    <a:pt x="2699" y="1875"/>
                    <a:pt x="2786" y="2014"/>
                    <a:pt x="2845" y="2164"/>
                  </a:cubicBezTo>
                  <a:cubicBezTo>
                    <a:pt x="2869" y="2227"/>
                    <a:pt x="2882" y="2297"/>
                    <a:pt x="2885" y="2366"/>
                  </a:cubicBezTo>
                  <a:cubicBezTo>
                    <a:pt x="2885" y="2393"/>
                    <a:pt x="2882" y="2423"/>
                    <a:pt x="2875" y="2453"/>
                  </a:cubicBezTo>
                  <a:cubicBezTo>
                    <a:pt x="2872" y="2463"/>
                    <a:pt x="2869" y="2473"/>
                    <a:pt x="2865" y="2483"/>
                  </a:cubicBezTo>
                  <a:cubicBezTo>
                    <a:pt x="2865" y="2493"/>
                    <a:pt x="2862" y="2503"/>
                    <a:pt x="2859" y="2513"/>
                  </a:cubicBezTo>
                  <a:cubicBezTo>
                    <a:pt x="2646" y="3197"/>
                    <a:pt x="2224" y="3815"/>
                    <a:pt x="1942" y="4480"/>
                  </a:cubicBezTo>
                  <a:cubicBezTo>
                    <a:pt x="1749" y="4925"/>
                    <a:pt x="1490" y="5304"/>
                    <a:pt x="1323" y="5766"/>
                  </a:cubicBezTo>
                  <a:cubicBezTo>
                    <a:pt x="1257" y="5952"/>
                    <a:pt x="1217" y="6178"/>
                    <a:pt x="1114" y="6348"/>
                  </a:cubicBezTo>
                  <a:cubicBezTo>
                    <a:pt x="1034" y="6481"/>
                    <a:pt x="891" y="6567"/>
                    <a:pt x="788" y="6677"/>
                  </a:cubicBezTo>
                  <a:cubicBezTo>
                    <a:pt x="665" y="6813"/>
                    <a:pt x="137" y="7384"/>
                    <a:pt x="1" y="7810"/>
                  </a:cubicBezTo>
                  <a:cubicBezTo>
                    <a:pt x="74" y="7856"/>
                    <a:pt x="144" y="7910"/>
                    <a:pt x="207" y="7966"/>
                  </a:cubicBezTo>
                  <a:cubicBezTo>
                    <a:pt x="280" y="7541"/>
                    <a:pt x="888" y="6876"/>
                    <a:pt x="1021" y="6730"/>
                  </a:cubicBezTo>
                  <a:cubicBezTo>
                    <a:pt x="1124" y="6620"/>
                    <a:pt x="1267" y="6534"/>
                    <a:pt x="1350" y="6401"/>
                  </a:cubicBezTo>
                  <a:cubicBezTo>
                    <a:pt x="1453" y="6231"/>
                    <a:pt x="1490" y="6005"/>
                    <a:pt x="1556" y="5819"/>
                  </a:cubicBezTo>
                  <a:cubicBezTo>
                    <a:pt x="1726" y="5354"/>
                    <a:pt x="1985" y="4975"/>
                    <a:pt x="2174" y="4533"/>
                  </a:cubicBezTo>
                  <a:cubicBezTo>
                    <a:pt x="2460" y="3869"/>
                    <a:pt x="2882" y="3250"/>
                    <a:pt x="3091" y="2566"/>
                  </a:cubicBezTo>
                  <a:cubicBezTo>
                    <a:pt x="3095" y="2556"/>
                    <a:pt x="3098" y="2546"/>
                    <a:pt x="3101" y="2536"/>
                  </a:cubicBezTo>
                  <a:cubicBezTo>
                    <a:pt x="3105" y="2526"/>
                    <a:pt x="3108" y="2516"/>
                    <a:pt x="3108" y="2506"/>
                  </a:cubicBezTo>
                  <a:cubicBezTo>
                    <a:pt x="3174" y="2187"/>
                    <a:pt x="2852" y="1808"/>
                    <a:pt x="2636" y="1589"/>
                  </a:cubicBezTo>
                  <a:cubicBezTo>
                    <a:pt x="2340" y="1283"/>
                    <a:pt x="2028" y="971"/>
                    <a:pt x="1712" y="695"/>
                  </a:cubicBezTo>
                  <a:cubicBezTo>
                    <a:pt x="1480" y="495"/>
                    <a:pt x="1274" y="269"/>
                    <a:pt x="1041" y="60"/>
                  </a:cubicBezTo>
                  <a:cubicBezTo>
                    <a:pt x="1024" y="47"/>
                    <a:pt x="1008" y="30"/>
                    <a:pt x="991" y="14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0074B1">
                <a:alpha val="1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1120111" y="1511859"/>
              <a:ext cx="688339" cy="899773"/>
            </a:xfrm>
            <a:custGeom>
              <a:avLst/>
              <a:gdLst/>
              <a:ahLst/>
              <a:cxnLst/>
              <a:rect l="l" t="t" r="r" b="b"/>
              <a:pathLst>
                <a:path w="6095" h="7967" extrusionOk="0">
                  <a:moveTo>
                    <a:pt x="3898" y="0"/>
                  </a:moveTo>
                  <a:cubicBezTo>
                    <a:pt x="3892" y="7"/>
                    <a:pt x="3885" y="14"/>
                    <a:pt x="3875" y="20"/>
                  </a:cubicBezTo>
                  <a:cubicBezTo>
                    <a:pt x="3762" y="100"/>
                    <a:pt x="3566" y="133"/>
                    <a:pt x="3436" y="207"/>
                  </a:cubicBezTo>
                  <a:cubicBezTo>
                    <a:pt x="3137" y="373"/>
                    <a:pt x="2924" y="831"/>
                    <a:pt x="2705" y="1094"/>
                  </a:cubicBezTo>
                  <a:cubicBezTo>
                    <a:pt x="2449" y="1400"/>
                    <a:pt x="2197" y="1692"/>
                    <a:pt x="1928" y="1978"/>
                  </a:cubicBezTo>
                  <a:lnTo>
                    <a:pt x="1921" y="1981"/>
                  </a:lnTo>
                  <a:cubicBezTo>
                    <a:pt x="1652" y="2270"/>
                    <a:pt x="1406" y="2466"/>
                    <a:pt x="1236" y="2842"/>
                  </a:cubicBezTo>
                  <a:cubicBezTo>
                    <a:pt x="1077" y="3187"/>
                    <a:pt x="941" y="3560"/>
                    <a:pt x="761" y="3895"/>
                  </a:cubicBezTo>
                  <a:cubicBezTo>
                    <a:pt x="635" y="4138"/>
                    <a:pt x="465" y="4374"/>
                    <a:pt x="342" y="4623"/>
                  </a:cubicBezTo>
                  <a:cubicBezTo>
                    <a:pt x="236" y="4839"/>
                    <a:pt x="146" y="5065"/>
                    <a:pt x="70" y="5294"/>
                  </a:cubicBezTo>
                  <a:cubicBezTo>
                    <a:pt x="37" y="5391"/>
                    <a:pt x="17" y="5487"/>
                    <a:pt x="7" y="5587"/>
                  </a:cubicBezTo>
                  <a:cubicBezTo>
                    <a:pt x="3" y="5613"/>
                    <a:pt x="0" y="5640"/>
                    <a:pt x="0" y="5663"/>
                  </a:cubicBezTo>
                  <a:cubicBezTo>
                    <a:pt x="150" y="5780"/>
                    <a:pt x="302" y="5902"/>
                    <a:pt x="449" y="6025"/>
                  </a:cubicBezTo>
                  <a:cubicBezTo>
                    <a:pt x="462" y="6039"/>
                    <a:pt x="485" y="6055"/>
                    <a:pt x="512" y="6075"/>
                  </a:cubicBezTo>
                  <a:cubicBezTo>
                    <a:pt x="565" y="6009"/>
                    <a:pt x="641" y="5949"/>
                    <a:pt x="678" y="5896"/>
                  </a:cubicBezTo>
                  <a:cubicBezTo>
                    <a:pt x="758" y="5770"/>
                    <a:pt x="841" y="5633"/>
                    <a:pt x="914" y="5517"/>
                  </a:cubicBezTo>
                  <a:cubicBezTo>
                    <a:pt x="1050" y="5294"/>
                    <a:pt x="1140" y="5028"/>
                    <a:pt x="1200" y="4786"/>
                  </a:cubicBezTo>
                  <a:cubicBezTo>
                    <a:pt x="1206" y="4759"/>
                    <a:pt x="1220" y="4713"/>
                    <a:pt x="1236" y="4660"/>
                  </a:cubicBezTo>
                  <a:cubicBezTo>
                    <a:pt x="1236" y="4656"/>
                    <a:pt x="1236" y="4653"/>
                    <a:pt x="1236" y="4653"/>
                  </a:cubicBezTo>
                  <a:cubicBezTo>
                    <a:pt x="1293" y="4803"/>
                    <a:pt x="1359" y="4949"/>
                    <a:pt x="1439" y="5092"/>
                  </a:cubicBezTo>
                  <a:cubicBezTo>
                    <a:pt x="1595" y="5374"/>
                    <a:pt x="1755" y="5457"/>
                    <a:pt x="2041" y="5580"/>
                  </a:cubicBezTo>
                  <a:cubicBezTo>
                    <a:pt x="2296" y="5686"/>
                    <a:pt x="2562" y="5763"/>
                    <a:pt x="2835" y="5803"/>
                  </a:cubicBezTo>
                  <a:cubicBezTo>
                    <a:pt x="2878" y="5809"/>
                    <a:pt x="2954" y="5833"/>
                    <a:pt x="3031" y="5846"/>
                  </a:cubicBezTo>
                  <a:lnTo>
                    <a:pt x="3051" y="5846"/>
                  </a:lnTo>
                  <a:cubicBezTo>
                    <a:pt x="3044" y="5856"/>
                    <a:pt x="3041" y="5866"/>
                    <a:pt x="3034" y="5876"/>
                  </a:cubicBezTo>
                  <a:cubicBezTo>
                    <a:pt x="2888" y="6162"/>
                    <a:pt x="2825" y="6577"/>
                    <a:pt x="2762" y="6873"/>
                  </a:cubicBezTo>
                  <a:cubicBezTo>
                    <a:pt x="2722" y="7062"/>
                    <a:pt x="2649" y="7248"/>
                    <a:pt x="2582" y="7438"/>
                  </a:cubicBezTo>
                  <a:cubicBezTo>
                    <a:pt x="2562" y="7498"/>
                    <a:pt x="2549" y="7557"/>
                    <a:pt x="2539" y="7617"/>
                  </a:cubicBezTo>
                  <a:lnTo>
                    <a:pt x="2569" y="7627"/>
                  </a:lnTo>
                  <a:cubicBezTo>
                    <a:pt x="2775" y="7704"/>
                    <a:pt x="2964" y="7817"/>
                    <a:pt x="3131" y="7966"/>
                  </a:cubicBezTo>
                  <a:cubicBezTo>
                    <a:pt x="3200" y="7538"/>
                    <a:pt x="3808" y="6873"/>
                    <a:pt x="3941" y="6727"/>
                  </a:cubicBezTo>
                  <a:cubicBezTo>
                    <a:pt x="4044" y="6617"/>
                    <a:pt x="4187" y="6531"/>
                    <a:pt x="4270" y="6398"/>
                  </a:cubicBezTo>
                  <a:cubicBezTo>
                    <a:pt x="4373" y="6228"/>
                    <a:pt x="4410" y="6002"/>
                    <a:pt x="4476" y="5816"/>
                  </a:cubicBezTo>
                  <a:cubicBezTo>
                    <a:pt x="4646" y="5351"/>
                    <a:pt x="4905" y="4975"/>
                    <a:pt x="5095" y="4530"/>
                  </a:cubicBezTo>
                  <a:cubicBezTo>
                    <a:pt x="5380" y="3865"/>
                    <a:pt x="5802" y="3247"/>
                    <a:pt x="6012" y="2563"/>
                  </a:cubicBezTo>
                  <a:cubicBezTo>
                    <a:pt x="6015" y="2553"/>
                    <a:pt x="6018" y="2546"/>
                    <a:pt x="6022" y="2533"/>
                  </a:cubicBezTo>
                  <a:cubicBezTo>
                    <a:pt x="6025" y="2523"/>
                    <a:pt x="6028" y="2513"/>
                    <a:pt x="6028" y="2503"/>
                  </a:cubicBezTo>
                  <a:cubicBezTo>
                    <a:pt x="6095" y="2184"/>
                    <a:pt x="5772" y="1805"/>
                    <a:pt x="5556" y="1589"/>
                  </a:cubicBezTo>
                  <a:cubicBezTo>
                    <a:pt x="5264" y="1283"/>
                    <a:pt x="4952" y="971"/>
                    <a:pt x="4636" y="695"/>
                  </a:cubicBezTo>
                  <a:cubicBezTo>
                    <a:pt x="4403" y="496"/>
                    <a:pt x="4197" y="270"/>
                    <a:pt x="3961" y="60"/>
                  </a:cubicBezTo>
                  <a:cubicBezTo>
                    <a:pt x="3948" y="47"/>
                    <a:pt x="3931" y="30"/>
                    <a:pt x="3915" y="14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1120788" y="1513779"/>
              <a:ext cx="436946" cy="629062"/>
            </a:xfrm>
            <a:custGeom>
              <a:avLst/>
              <a:gdLst/>
              <a:ahLst/>
              <a:cxnLst/>
              <a:rect l="l" t="t" r="r" b="b"/>
              <a:pathLst>
                <a:path w="3869" h="5570" extrusionOk="0">
                  <a:moveTo>
                    <a:pt x="3869" y="0"/>
                  </a:moveTo>
                  <a:cubicBezTo>
                    <a:pt x="3756" y="83"/>
                    <a:pt x="3560" y="113"/>
                    <a:pt x="3430" y="186"/>
                  </a:cubicBezTo>
                  <a:cubicBezTo>
                    <a:pt x="3134" y="352"/>
                    <a:pt x="2922" y="811"/>
                    <a:pt x="2699" y="1077"/>
                  </a:cubicBezTo>
                  <a:cubicBezTo>
                    <a:pt x="2443" y="1383"/>
                    <a:pt x="2191" y="1675"/>
                    <a:pt x="1918" y="1964"/>
                  </a:cubicBezTo>
                  <a:cubicBezTo>
                    <a:pt x="1642" y="2250"/>
                    <a:pt x="1400" y="2449"/>
                    <a:pt x="1230" y="2821"/>
                  </a:cubicBezTo>
                  <a:cubicBezTo>
                    <a:pt x="1074" y="3170"/>
                    <a:pt x="935" y="3539"/>
                    <a:pt x="758" y="3875"/>
                  </a:cubicBezTo>
                  <a:cubicBezTo>
                    <a:pt x="629" y="4121"/>
                    <a:pt x="463" y="4353"/>
                    <a:pt x="336" y="4603"/>
                  </a:cubicBezTo>
                  <a:cubicBezTo>
                    <a:pt x="230" y="4819"/>
                    <a:pt x="140" y="5045"/>
                    <a:pt x="64" y="5274"/>
                  </a:cubicBezTo>
                  <a:cubicBezTo>
                    <a:pt x="31" y="5370"/>
                    <a:pt x="11" y="5467"/>
                    <a:pt x="1" y="5570"/>
                  </a:cubicBezTo>
                  <a:cubicBezTo>
                    <a:pt x="64" y="5547"/>
                    <a:pt x="120" y="5517"/>
                    <a:pt x="174" y="5483"/>
                  </a:cubicBezTo>
                  <a:cubicBezTo>
                    <a:pt x="293" y="5400"/>
                    <a:pt x="390" y="5267"/>
                    <a:pt x="473" y="5151"/>
                  </a:cubicBezTo>
                  <a:cubicBezTo>
                    <a:pt x="685" y="4852"/>
                    <a:pt x="825" y="4473"/>
                    <a:pt x="968" y="4137"/>
                  </a:cubicBezTo>
                  <a:cubicBezTo>
                    <a:pt x="1161" y="3689"/>
                    <a:pt x="1383" y="3250"/>
                    <a:pt x="1586" y="2808"/>
                  </a:cubicBezTo>
                  <a:cubicBezTo>
                    <a:pt x="1666" y="2625"/>
                    <a:pt x="1735" y="2476"/>
                    <a:pt x="1885" y="2336"/>
                  </a:cubicBezTo>
                  <a:cubicBezTo>
                    <a:pt x="2038" y="2193"/>
                    <a:pt x="2224" y="2107"/>
                    <a:pt x="2380" y="1971"/>
                  </a:cubicBezTo>
                  <a:cubicBezTo>
                    <a:pt x="2659" y="1728"/>
                    <a:pt x="2802" y="1409"/>
                    <a:pt x="3008" y="1107"/>
                  </a:cubicBezTo>
                  <a:cubicBezTo>
                    <a:pt x="3188" y="844"/>
                    <a:pt x="3410" y="582"/>
                    <a:pt x="3616" y="336"/>
                  </a:cubicBezTo>
                  <a:cubicBezTo>
                    <a:pt x="3709" y="229"/>
                    <a:pt x="3792" y="120"/>
                    <a:pt x="386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1556151" y="1513327"/>
              <a:ext cx="252297" cy="281214"/>
            </a:xfrm>
            <a:custGeom>
              <a:avLst/>
              <a:gdLst/>
              <a:ahLst/>
              <a:cxnLst/>
              <a:rect l="l" t="t" r="r" b="b"/>
              <a:pathLst>
                <a:path w="2234" h="2490" extrusionOk="0">
                  <a:moveTo>
                    <a:pt x="57" y="1"/>
                  </a:moveTo>
                  <a:cubicBezTo>
                    <a:pt x="44" y="240"/>
                    <a:pt x="1" y="479"/>
                    <a:pt x="14" y="722"/>
                  </a:cubicBezTo>
                  <a:cubicBezTo>
                    <a:pt x="34" y="1068"/>
                    <a:pt x="313" y="1333"/>
                    <a:pt x="526" y="1589"/>
                  </a:cubicBezTo>
                  <a:cubicBezTo>
                    <a:pt x="708" y="1809"/>
                    <a:pt x="944" y="2091"/>
                    <a:pt x="1187" y="2234"/>
                  </a:cubicBezTo>
                  <a:cubicBezTo>
                    <a:pt x="1413" y="2367"/>
                    <a:pt x="1755" y="2413"/>
                    <a:pt x="2018" y="2463"/>
                  </a:cubicBezTo>
                  <a:cubicBezTo>
                    <a:pt x="2054" y="2470"/>
                    <a:pt x="2111" y="2483"/>
                    <a:pt x="2167" y="2490"/>
                  </a:cubicBezTo>
                  <a:cubicBezTo>
                    <a:pt x="2234" y="2171"/>
                    <a:pt x="1911" y="1792"/>
                    <a:pt x="1699" y="1573"/>
                  </a:cubicBezTo>
                  <a:cubicBezTo>
                    <a:pt x="1406" y="1267"/>
                    <a:pt x="1094" y="955"/>
                    <a:pt x="778" y="682"/>
                  </a:cubicBezTo>
                  <a:cubicBezTo>
                    <a:pt x="546" y="479"/>
                    <a:pt x="340" y="257"/>
                    <a:pt x="104" y="44"/>
                  </a:cubicBezTo>
                  <a:cubicBezTo>
                    <a:pt x="90" y="31"/>
                    <a:pt x="74" y="14"/>
                    <a:pt x="5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1317069" y="1908155"/>
              <a:ext cx="82330" cy="166470"/>
            </a:xfrm>
            <a:custGeom>
              <a:avLst/>
              <a:gdLst/>
              <a:ahLst/>
              <a:cxnLst/>
              <a:rect l="l" t="t" r="r" b="b"/>
              <a:pathLst>
                <a:path w="729" h="1474" extrusionOk="0">
                  <a:moveTo>
                    <a:pt x="18" y="1"/>
                  </a:moveTo>
                  <a:cubicBezTo>
                    <a:pt x="18" y="1"/>
                    <a:pt x="18" y="1"/>
                    <a:pt x="17" y="1"/>
                  </a:cubicBezTo>
                  <a:cubicBezTo>
                    <a:pt x="1" y="7"/>
                    <a:pt x="14" y="97"/>
                    <a:pt x="54" y="240"/>
                  </a:cubicBezTo>
                  <a:cubicBezTo>
                    <a:pt x="84" y="386"/>
                    <a:pt x="164" y="576"/>
                    <a:pt x="257" y="785"/>
                  </a:cubicBezTo>
                  <a:cubicBezTo>
                    <a:pt x="454" y="1177"/>
                    <a:pt x="655" y="1474"/>
                    <a:pt x="696" y="1474"/>
                  </a:cubicBezTo>
                  <a:cubicBezTo>
                    <a:pt x="697" y="1474"/>
                    <a:pt x="698" y="1473"/>
                    <a:pt x="699" y="1473"/>
                  </a:cubicBezTo>
                  <a:cubicBezTo>
                    <a:pt x="729" y="1456"/>
                    <a:pt x="572" y="1124"/>
                    <a:pt x="373" y="729"/>
                  </a:cubicBezTo>
                  <a:cubicBezTo>
                    <a:pt x="283" y="526"/>
                    <a:pt x="190" y="346"/>
                    <a:pt x="137" y="210"/>
                  </a:cubicBezTo>
                  <a:cubicBezTo>
                    <a:pt x="78" y="80"/>
                    <a:pt x="36" y="1"/>
                    <a:pt x="18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1379409" y="1831584"/>
              <a:ext cx="159238" cy="340619"/>
            </a:xfrm>
            <a:custGeom>
              <a:avLst/>
              <a:gdLst/>
              <a:ahLst/>
              <a:cxnLst/>
              <a:rect l="l" t="t" r="r" b="b"/>
              <a:pathLst>
                <a:path w="1410" h="3016" extrusionOk="0"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0" y="11"/>
                    <a:pt x="77" y="180"/>
                    <a:pt x="173" y="463"/>
                  </a:cubicBezTo>
                  <a:cubicBezTo>
                    <a:pt x="220" y="606"/>
                    <a:pt x="273" y="775"/>
                    <a:pt x="339" y="965"/>
                  </a:cubicBezTo>
                  <a:cubicBezTo>
                    <a:pt x="373" y="1058"/>
                    <a:pt x="409" y="1157"/>
                    <a:pt x="452" y="1257"/>
                  </a:cubicBezTo>
                  <a:lnTo>
                    <a:pt x="522" y="1410"/>
                  </a:lnTo>
                  <a:lnTo>
                    <a:pt x="605" y="1563"/>
                  </a:lnTo>
                  <a:cubicBezTo>
                    <a:pt x="658" y="1656"/>
                    <a:pt x="705" y="1756"/>
                    <a:pt x="745" y="1855"/>
                  </a:cubicBezTo>
                  <a:cubicBezTo>
                    <a:pt x="788" y="1952"/>
                    <a:pt x="818" y="2051"/>
                    <a:pt x="854" y="2144"/>
                  </a:cubicBezTo>
                  <a:cubicBezTo>
                    <a:pt x="864" y="2168"/>
                    <a:pt x="874" y="2191"/>
                    <a:pt x="881" y="2214"/>
                  </a:cubicBezTo>
                  <a:lnTo>
                    <a:pt x="894" y="2247"/>
                  </a:lnTo>
                  <a:cubicBezTo>
                    <a:pt x="898" y="2254"/>
                    <a:pt x="898" y="2261"/>
                    <a:pt x="904" y="2271"/>
                  </a:cubicBezTo>
                  <a:lnTo>
                    <a:pt x="914" y="2287"/>
                  </a:lnTo>
                  <a:cubicBezTo>
                    <a:pt x="938" y="2327"/>
                    <a:pt x="961" y="2367"/>
                    <a:pt x="984" y="2407"/>
                  </a:cubicBezTo>
                  <a:cubicBezTo>
                    <a:pt x="1027" y="2483"/>
                    <a:pt x="1077" y="2550"/>
                    <a:pt x="1117" y="2613"/>
                  </a:cubicBezTo>
                  <a:cubicBezTo>
                    <a:pt x="1285" y="2860"/>
                    <a:pt x="1378" y="3015"/>
                    <a:pt x="1396" y="3015"/>
                  </a:cubicBezTo>
                  <a:cubicBezTo>
                    <a:pt x="1396" y="3015"/>
                    <a:pt x="1396" y="3015"/>
                    <a:pt x="1396" y="3015"/>
                  </a:cubicBezTo>
                  <a:cubicBezTo>
                    <a:pt x="1409" y="3008"/>
                    <a:pt x="1346" y="2829"/>
                    <a:pt x="1193" y="2566"/>
                  </a:cubicBezTo>
                  <a:cubicBezTo>
                    <a:pt x="1160" y="2500"/>
                    <a:pt x="1114" y="2430"/>
                    <a:pt x="1077" y="2354"/>
                  </a:cubicBezTo>
                  <a:cubicBezTo>
                    <a:pt x="1054" y="2314"/>
                    <a:pt x="1034" y="2274"/>
                    <a:pt x="1014" y="2234"/>
                  </a:cubicBezTo>
                  <a:lnTo>
                    <a:pt x="1007" y="2221"/>
                  </a:lnTo>
                  <a:lnTo>
                    <a:pt x="1001" y="2207"/>
                  </a:lnTo>
                  <a:lnTo>
                    <a:pt x="991" y="2174"/>
                  </a:lnTo>
                  <a:lnTo>
                    <a:pt x="967" y="2104"/>
                  </a:lnTo>
                  <a:cubicBezTo>
                    <a:pt x="934" y="2011"/>
                    <a:pt x="904" y="1912"/>
                    <a:pt x="861" y="1809"/>
                  </a:cubicBezTo>
                  <a:cubicBezTo>
                    <a:pt x="821" y="1699"/>
                    <a:pt x="771" y="1596"/>
                    <a:pt x="715" y="1496"/>
                  </a:cubicBezTo>
                  <a:cubicBezTo>
                    <a:pt x="612" y="1314"/>
                    <a:pt x="522" y="1121"/>
                    <a:pt x="449" y="925"/>
                  </a:cubicBezTo>
                  <a:cubicBezTo>
                    <a:pt x="379" y="739"/>
                    <a:pt x="316" y="569"/>
                    <a:pt x="256" y="430"/>
                  </a:cubicBezTo>
                  <a:cubicBezTo>
                    <a:pt x="143" y="159"/>
                    <a:pt x="43" y="0"/>
                    <a:pt x="1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1427406" y="1777148"/>
              <a:ext cx="133376" cy="274212"/>
            </a:xfrm>
            <a:custGeom>
              <a:avLst/>
              <a:gdLst/>
              <a:ahLst/>
              <a:cxnLst/>
              <a:rect l="l" t="t" r="r" b="b"/>
              <a:pathLst>
                <a:path w="1181" h="2428" extrusionOk="0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" y="8"/>
                    <a:pt x="51" y="157"/>
                    <a:pt x="167" y="373"/>
                  </a:cubicBezTo>
                  <a:cubicBezTo>
                    <a:pt x="227" y="483"/>
                    <a:pt x="303" y="609"/>
                    <a:pt x="380" y="749"/>
                  </a:cubicBezTo>
                  <a:cubicBezTo>
                    <a:pt x="419" y="818"/>
                    <a:pt x="459" y="895"/>
                    <a:pt x="496" y="971"/>
                  </a:cubicBezTo>
                  <a:cubicBezTo>
                    <a:pt x="516" y="1011"/>
                    <a:pt x="532" y="1051"/>
                    <a:pt x="549" y="1094"/>
                  </a:cubicBezTo>
                  <a:lnTo>
                    <a:pt x="576" y="1154"/>
                  </a:lnTo>
                  <a:cubicBezTo>
                    <a:pt x="586" y="1174"/>
                    <a:pt x="599" y="1201"/>
                    <a:pt x="609" y="1224"/>
                  </a:cubicBezTo>
                  <a:cubicBezTo>
                    <a:pt x="655" y="1307"/>
                    <a:pt x="712" y="1383"/>
                    <a:pt x="778" y="1457"/>
                  </a:cubicBezTo>
                  <a:cubicBezTo>
                    <a:pt x="835" y="1513"/>
                    <a:pt x="878" y="1580"/>
                    <a:pt x="915" y="1649"/>
                  </a:cubicBezTo>
                  <a:cubicBezTo>
                    <a:pt x="968" y="1779"/>
                    <a:pt x="1004" y="1915"/>
                    <a:pt x="1028" y="2051"/>
                  </a:cubicBezTo>
                  <a:cubicBezTo>
                    <a:pt x="1044" y="2148"/>
                    <a:pt x="1074" y="2244"/>
                    <a:pt x="1111" y="2337"/>
                  </a:cubicBezTo>
                  <a:cubicBezTo>
                    <a:pt x="1138" y="2395"/>
                    <a:pt x="1160" y="2428"/>
                    <a:pt x="1169" y="2428"/>
                  </a:cubicBezTo>
                  <a:cubicBezTo>
                    <a:pt x="1169" y="2428"/>
                    <a:pt x="1170" y="2427"/>
                    <a:pt x="1171" y="2427"/>
                  </a:cubicBezTo>
                  <a:cubicBezTo>
                    <a:pt x="1181" y="2424"/>
                    <a:pt x="1171" y="2387"/>
                    <a:pt x="1157" y="2321"/>
                  </a:cubicBezTo>
                  <a:cubicBezTo>
                    <a:pt x="1144" y="2254"/>
                    <a:pt x="1127" y="2158"/>
                    <a:pt x="1114" y="2038"/>
                  </a:cubicBezTo>
                  <a:cubicBezTo>
                    <a:pt x="1104" y="1889"/>
                    <a:pt x="1071" y="1742"/>
                    <a:pt x="1021" y="1603"/>
                  </a:cubicBezTo>
                  <a:cubicBezTo>
                    <a:pt x="984" y="1520"/>
                    <a:pt x="935" y="1443"/>
                    <a:pt x="875" y="1373"/>
                  </a:cubicBezTo>
                  <a:cubicBezTo>
                    <a:pt x="815" y="1310"/>
                    <a:pt x="765" y="1241"/>
                    <a:pt x="722" y="1164"/>
                  </a:cubicBezTo>
                  <a:cubicBezTo>
                    <a:pt x="712" y="1147"/>
                    <a:pt x="702" y="1131"/>
                    <a:pt x="692" y="1108"/>
                  </a:cubicBezTo>
                  <a:lnTo>
                    <a:pt x="665" y="1041"/>
                  </a:lnTo>
                  <a:cubicBezTo>
                    <a:pt x="645" y="1001"/>
                    <a:pt x="629" y="958"/>
                    <a:pt x="606" y="918"/>
                  </a:cubicBezTo>
                  <a:cubicBezTo>
                    <a:pt x="566" y="835"/>
                    <a:pt x="523" y="762"/>
                    <a:pt x="483" y="692"/>
                  </a:cubicBezTo>
                  <a:cubicBezTo>
                    <a:pt x="396" y="549"/>
                    <a:pt x="313" y="430"/>
                    <a:pt x="247" y="327"/>
                  </a:cubicBezTo>
                  <a:cubicBezTo>
                    <a:pt x="111" y="129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1496522" y="1698431"/>
              <a:ext cx="144218" cy="338587"/>
            </a:xfrm>
            <a:custGeom>
              <a:avLst/>
              <a:gdLst/>
              <a:ahLst/>
              <a:cxnLst/>
              <a:rect l="l" t="t" r="r" b="b"/>
              <a:pathLst>
                <a:path w="1277" h="2998" extrusionOk="0">
                  <a:moveTo>
                    <a:pt x="10" y="0"/>
                  </a:moveTo>
                  <a:cubicBezTo>
                    <a:pt x="0" y="3"/>
                    <a:pt x="0" y="53"/>
                    <a:pt x="40" y="133"/>
                  </a:cubicBezTo>
                  <a:cubicBezTo>
                    <a:pt x="77" y="213"/>
                    <a:pt x="163" y="309"/>
                    <a:pt x="266" y="416"/>
                  </a:cubicBezTo>
                  <a:cubicBezTo>
                    <a:pt x="319" y="469"/>
                    <a:pt x="369" y="528"/>
                    <a:pt x="416" y="595"/>
                  </a:cubicBezTo>
                  <a:cubicBezTo>
                    <a:pt x="459" y="671"/>
                    <a:pt x="492" y="751"/>
                    <a:pt x="519" y="838"/>
                  </a:cubicBezTo>
                  <a:cubicBezTo>
                    <a:pt x="572" y="1017"/>
                    <a:pt x="602" y="1233"/>
                    <a:pt x="652" y="1456"/>
                  </a:cubicBezTo>
                  <a:cubicBezTo>
                    <a:pt x="735" y="1914"/>
                    <a:pt x="911" y="2296"/>
                    <a:pt x="1037" y="2569"/>
                  </a:cubicBezTo>
                  <a:cubicBezTo>
                    <a:pt x="1161" y="2833"/>
                    <a:pt x="1240" y="2998"/>
                    <a:pt x="1259" y="2998"/>
                  </a:cubicBezTo>
                  <a:cubicBezTo>
                    <a:pt x="1259" y="2998"/>
                    <a:pt x="1259" y="2998"/>
                    <a:pt x="1260" y="2998"/>
                  </a:cubicBezTo>
                  <a:cubicBezTo>
                    <a:pt x="1276" y="2994"/>
                    <a:pt x="1220" y="2815"/>
                    <a:pt x="1120" y="2532"/>
                  </a:cubicBezTo>
                  <a:cubicBezTo>
                    <a:pt x="1020" y="2250"/>
                    <a:pt x="858" y="1874"/>
                    <a:pt x="775" y="1432"/>
                  </a:cubicBezTo>
                  <a:cubicBezTo>
                    <a:pt x="725" y="1210"/>
                    <a:pt x="695" y="997"/>
                    <a:pt x="628" y="801"/>
                  </a:cubicBezTo>
                  <a:cubicBezTo>
                    <a:pt x="615" y="754"/>
                    <a:pt x="595" y="708"/>
                    <a:pt x="572" y="661"/>
                  </a:cubicBezTo>
                  <a:cubicBezTo>
                    <a:pt x="555" y="615"/>
                    <a:pt x="529" y="575"/>
                    <a:pt x="502" y="535"/>
                  </a:cubicBezTo>
                  <a:cubicBezTo>
                    <a:pt x="449" y="469"/>
                    <a:pt x="392" y="406"/>
                    <a:pt x="329" y="349"/>
                  </a:cubicBezTo>
                  <a:cubicBezTo>
                    <a:pt x="240" y="276"/>
                    <a:pt x="156" y="196"/>
                    <a:pt x="80" y="106"/>
                  </a:cubicBezTo>
                  <a:cubicBezTo>
                    <a:pt x="33" y="43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1541131" y="1667260"/>
              <a:ext cx="83120" cy="137445"/>
            </a:xfrm>
            <a:custGeom>
              <a:avLst/>
              <a:gdLst/>
              <a:ahLst/>
              <a:cxnLst/>
              <a:rect l="l" t="t" r="r" b="b"/>
              <a:pathLst>
                <a:path w="736" h="1217" extrusionOk="0">
                  <a:moveTo>
                    <a:pt x="21" y="0"/>
                  </a:moveTo>
                  <a:cubicBezTo>
                    <a:pt x="4" y="0"/>
                    <a:pt x="1" y="97"/>
                    <a:pt x="70" y="213"/>
                  </a:cubicBezTo>
                  <a:cubicBezTo>
                    <a:pt x="114" y="276"/>
                    <a:pt x="157" y="339"/>
                    <a:pt x="210" y="396"/>
                  </a:cubicBezTo>
                  <a:cubicBezTo>
                    <a:pt x="267" y="466"/>
                    <a:pt x="316" y="535"/>
                    <a:pt x="363" y="612"/>
                  </a:cubicBezTo>
                  <a:cubicBezTo>
                    <a:pt x="386" y="648"/>
                    <a:pt x="409" y="688"/>
                    <a:pt x="429" y="731"/>
                  </a:cubicBezTo>
                  <a:cubicBezTo>
                    <a:pt x="453" y="771"/>
                    <a:pt x="473" y="808"/>
                    <a:pt x="493" y="844"/>
                  </a:cubicBezTo>
                  <a:cubicBezTo>
                    <a:pt x="529" y="917"/>
                    <a:pt x="566" y="987"/>
                    <a:pt x="596" y="1044"/>
                  </a:cubicBezTo>
                  <a:cubicBezTo>
                    <a:pt x="654" y="1151"/>
                    <a:pt x="700" y="1217"/>
                    <a:pt x="717" y="1217"/>
                  </a:cubicBezTo>
                  <a:cubicBezTo>
                    <a:pt x="718" y="1217"/>
                    <a:pt x="718" y="1217"/>
                    <a:pt x="719" y="1217"/>
                  </a:cubicBezTo>
                  <a:cubicBezTo>
                    <a:pt x="735" y="1210"/>
                    <a:pt x="719" y="1130"/>
                    <a:pt x="679" y="1007"/>
                  </a:cubicBezTo>
                  <a:cubicBezTo>
                    <a:pt x="659" y="947"/>
                    <a:pt x="632" y="874"/>
                    <a:pt x="599" y="795"/>
                  </a:cubicBezTo>
                  <a:cubicBezTo>
                    <a:pt x="582" y="755"/>
                    <a:pt x="562" y="715"/>
                    <a:pt x="539" y="672"/>
                  </a:cubicBezTo>
                  <a:cubicBezTo>
                    <a:pt x="519" y="628"/>
                    <a:pt x="496" y="585"/>
                    <a:pt x="469" y="545"/>
                  </a:cubicBezTo>
                  <a:cubicBezTo>
                    <a:pt x="419" y="462"/>
                    <a:pt x="363" y="386"/>
                    <a:pt x="296" y="319"/>
                  </a:cubicBezTo>
                  <a:cubicBezTo>
                    <a:pt x="237" y="256"/>
                    <a:pt x="183" y="206"/>
                    <a:pt x="144" y="160"/>
                  </a:cubicBezTo>
                  <a:cubicBezTo>
                    <a:pt x="64" y="70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1650000" y="1783585"/>
              <a:ext cx="71827" cy="149868"/>
            </a:xfrm>
            <a:custGeom>
              <a:avLst/>
              <a:gdLst/>
              <a:ahLst/>
              <a:cxnLst/>
              <a:rect l="l" t="t" r="r" b="b"/>
              <a:pathLst>
                <a:path w="636" h="1327" extrusionOk="0">
                  <a:moveTo>
                    <a:pt x="30" y="0"/>
                  </a:moveTo>
                  <a:cubicBezTo>
                    <a:pt x="14" y="0"/>
                    <a:pt x="0" y="90"/>
                    <a:pt x="47" y="220"/>
                  </a:cubicBezTo>
                  <a:cubicBezTo>
                    <a:pt x="77" y="296"/>
                    <a:pt x="107" y="366"/>
                    <a:pt x="143" y="436"/>
                  </a:cubicBezTo>
                  <a:cubicBezTo>
                    <a:pt x="163" y="476"/>
                    <a:pt x="183" y="512"/>
                    <a:pt x="203" y="555"/>
                  </a:cubicBezTo>
                  <a:lnTo>
                    <a:pt x="260" y="688"/>
                  </a:lnTo>
                  <a:cubicBezTo>
                    <a:pt x="300" y="778"/>
                    <a:pt x="339" y="865"/>
                    <a:pt x="376" y="944"/>
                  </a:cubicBezTo>
                  <a:cubicBezTo>
                    <a:pt x="416" y="1024"/>
                    <a:pt x="456" y="1094"/>
                    <a:pt x="489" y="1154"/>
                  </a:cubicBezTo>
                  <a:cubicBezTo>
                    <a:pt x="552" y="1261"/>
                    <a:pt x="598" y="1327"/>
                    <a:pt x="616" y="1327"/>
                  </a:cubicBezTo>
                  <a:cubicBezTo>
                    <a:pt x="617" y="1327"/>
                    <a:pt x="618" y="1327"/>
                    <a:pt x="619" y="1326"/>
                  </a:cubicBezTo>
                  <a:cubicBezTo>
                    <a:pt x="635" y="1316"/>
                    <a:pt x="612" y="1237"/>
                    <a:pt x="569" y="1114"/>
                  </a:cubicBezTo>
                  <a:cubicBezTo>
                    <a:pt x="545" y="1051"/>
                    <a:pt x="516" y="981"/>
                    <a:pt x="486" y="901"/>
                  </a:cubicBezTo>
                  <a:cubicBezTo>
                    <a:pt x="452" y="818"/>
                    <a:pt x="419" y="732"/>
                    <a:pt x="379" y="639"/>
                  </a:cubicBezTo>
                  <a:cubicBezTo>
                    <a:pt x="356" y="592"/>
                    <a:pt x="339" y="545"/>
                    <a:pt x="316" y="502"/>
                  </a:cubicBezTo>
                  <a:cubicBezTo>
                    <a:pt x="293" y="456"/>
                    <a:pt x="270" y="416"/>
                    <a:pt x="246" y="379"/>
                  </a:cubicBezTo>
                  <a:cubicBezTo>
                    <a:pt x="203" y="303"/>
                    <a:pt x="160" y="240"/>
                    <a:pt x="130" y="183"/>
                  </a:cubicBezTo>
                  <a:cubicBezTo>
                    <a:pt x="67" y="74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1606068" y="1848072"/>
              <a:ext cx="59065" cy="108420"/>
            </a:xfrm>
            <a:custGeom>
              <a:avLst/>
              <a:gdLst/>
              <a:ahLst/>
              <a:cxnLst/>
              <a:rect l="l" t="t" r="r" b="b"/>
              <a:pathLst>
                <a:path w="523" h="960" extrusionOk="0">
                  <a:moveTo>
                    <a:pt x="34" y="0"/>
                  </a:moveTo>
                  <a:cubicBezTo>
                    <a:pt x="33" y="0"/>
                    <a:pt x="32" y="0"/>
                    <a:pt x="31" y="1"/>
                  </a:cubicBezTo>
                  <a:cubicBezTo>
                    <a:pt x="1" y="14"/>
                    <a:pt x="74" y="244"/>
                    <a:pt x="193" y="510"/>
                  </a:cubicBezTo>
                  <a:cubicBezTo>
                    <a:pt x="321" y="765"/>
                    <a:pt x="449" y="959"/>
                    <a:pt x="485" y="959"/>
                  </a:cubicBezTo>
                  <a:cubicBezTo>
                    <a:pt x="487" y="959"/>
                    <a:pt x="488" y="959"/>
                    <a:pt x="489" y="958"/>
                  </a:cubicBezTo>
                  <a:cubicBezTo>
                    <a:pt x="522" y="938"/>
                    <a:pt x="439" y="716"/>
                    <a:pt x="310" y="456"/>
                  </a:cubicBezTo>
                  <a:cubicBezTo>
                    <a:pt x="195" y="201"/>
                    <a:pt x="70" y="0"/>
                    <a:pt x="34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1258569" y="2028997"/>
              <a:ext cx="203848" cy="142414"/>
            </a:xfrm>
            <a:custGeom>
              <a:avLst/>
              <a:gdLst/>
              <a:ahLst/>
              <a:cxnLst/>
              <a:rect l="l" t="t" r="r" b="b"/>
              <a:pathLst>
                <a:path w="1805" h="1261" extrusionOk="0">
                  <a:moveTo>
                    <a:pt x="0" y="1"/>
                  </a:moveTo>
                  <a:lnTo>
                    <a:pt x="10" y="41"/>
                  </a:lnTo>
                  <a:cubicBezTo>
                    <a:pt x="10" y="54"/>
                    <a:pt x="10" y="64"/>
                    <a:pt x="10" y="74"/>
                  </a:cubicBezTo>
                  <a:cubicBezTo>
                    <a:pt x="10" y="74"/>
                    <a:pt x="10" y="71"/>
                    <a:pt x="14" y="67"/>
                  </a:cubicBezTo>
                  <a:cubicBezTo>
                    <a:pt x="67" y="220"/>
                    <a:pt x="137" y="366"/>
                    <a:pt x="216" y="506"/>
                  </a:cubicBezTo>
                  <a:cubicBezTo>
                    <a:pt x="373" y="788"/>
                    <a:pt x="529" y="872"/>
                    <a:pt x="815" y="998"/>
                  </a:cubicBezTo>
                  <a:cubicBezTo>
                    <a:pt x="1070" y="1104"/>
                    <a:pt x="1336" y="1177"/>
                    <a:pt x="1612" y="1220"/>
                  </a:cubicBezTo>
                  <a:cubicBezTo>
                    <a:pt x="1655" y="1227"/>
                    <a:pt x="1728" y="1247"/>
                    <a:pt x="1805" y="1260"/>
                  </a:cubicBezTo>
                  <a:cubicBezTo>
                    <a:pt x="1722" y="1157"/>
                    <a:pt x="1602" y="1101"/>
                    <a:pt x="1506" y="1008"/>
                  </a:cubicBezTo>
                  <a:cubicBezTo>
                    <a:pt x="1336" y="858"/>
                    <a:pt x="1183" y="798"/>
                    <a:pt x="967" y="735"/>
                  </a:cubicBezTo>
                  <a:cubicBezTo>
                    <a:pt x="768" y="672"/>
                    <a:pt x="648" y="536"/>
                    <a:pt x="479" y="420"/>
                  </a:cubicBezTo>
                  <a:cubicBezTo>
                    <a:pt x="306" y="303"/>
                    <a:pt x="93" y="187"/>
                    <a:pt x="0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9"/>
          <p:cNvGrpSpPr/>
          <p:nvPr/>
        </p:nvGrpSpPr>
        <p:grpSpPr>
          <a:xfrm>
            <a:off x="1850548" y="4579230"/>
            <a:ext cx="337223" cy="378904"/>
            <a:chOff x="2734285" y="1423430"/>
            <a:chExt cx="337223" cy="378904"/>
          </a:xfrm>
        </p:grpSpPr>
        <p:sp>
          <p:nvSpPr>
            <p:cNvPr id="1401" name="Google Shape;1401;p9"/>
            <p:cNvSpPr/>
            <p:nvPr/>
          </p:nvSpPr>
          <p:spPr>
            <a:xfrm>
              <a:off x="2734285" y="1423430"/>
              <a:ext cx="322881" cy="367047"/>
            </a:xfrm>
            <a:custGeom>
              <a:avLst/>
              <a:gdLst/>
              <a:ahLst/>
              <a:cxnLst/>
              <a:rect l="l" t="t" r="r" b="b"/>
              <a:pathLst>
                <a:path w="2859" h="3250" extrusionOk="0">
                  <a:moveTo>
                    <a:pt x="1646" y="1"/>
                  </a:moveTo>
                  <a:cubicBezTo>
                    <a:pt x="1577" y="1"/>
                    <a:pt x="1512" y="51"/>
                    <a:pt x="1492" y="139"/>
                  </a:cubicBezTo>
                  <a:cubicBezTo>
                    <a:pt x="1479" y="209"/>
                    <a:pt x="1512" y="255"/>
                    <a:pt x="1519" y="322"/>
                  </a:cubicBezTo>
                  <a:cubicBezTo>
                    <a:pt x="1526" y="378"/>
                    <a:pt x="1492" y="441"/>
                    <a:pt x="1486" y="498"/>
                  </a:cubicBezTo>
                  <a:cubicBezTo>
                    <a:pt x="1466" y="631"/>
                    <a:pt x="1512" y="694"/>
                    <a:pt x="1579" y="800"/>
                  </a:cubicBezTo>
                  <a:cubicBezTo>
                    <a:pt x="1622" y="873"/>
                    <a:pt x="1619" y="943"/>
                    <a:pt x="1635" y="1019"/>
                  </a:cubicBezTo>
                  <a:cubicBezTo>
                    <a:pt x="1645" y="1076"/>
                    <a:pt x="1715" y="1176"/>
                    <a:pt x="1688" y="1222"/>
                  </a:cubicBezTo>
                  <a:cubicBezTo>
                    <a:pt x="1619" y="1189"/>
                    <a:pt x="1565" y="1049"/>
                    <a:pt x="1536" y="973"/>
                  </a:cubicBezTo>
                  <a:cubicBezTo>
                    <a:pt x="1516" y="913"/>
                    <a:pt x="1502" y="853"/>
                    <a:pt x="1476" y="793"/>
                  </a:cubicBezTo>
                  <a:cubicBezTo>
                    <a:pt x="1446" y="737"/>
                    <a:pt x="1409" y="684"/>
                    <a:pt x="1373" y="631"/>
                  </a:cubicBezTo>
                  <a:cubicBezTo>
                    <a:pt x="1339" y="574"/>
                    <a:pt x="1333" y="521"/>
                    <a:pt x="1273" y="481"/>
                  </a:cubicBezTo>
                  <a:cubicBezTo>
                    <a:pt x="1223" y="454"/>
                    <a:pt x="1180" y="421"/>
                    <a:pt x="1143" y="381"/>
                  </a:cubicBezTo>
                  <a:cubicBezTo>
                    <a:pt x="1080" y="305"/>
                    <a:pt x="997" y="155"/>
                    <a:pt x="884" y="152"/>
                  </a:cubicBezTo>
                  <a:cubicBezTo>
                    <a:pt x="883" y="152"/>
                    <a:pt x="881" y="152"/>
                    <a:pt x="880" y="152"/>
                  </a:cubicBezTo>
                  <a:cubicBezTo>
                    <a:pt x="722" y="152"/>
                    <a:pt x="765" y="326"/>
                    <a:pt x="791" y="418"/>
                  </a:cubicBezTo>
                  <a:cubicBezTo>
                    <a:pt x="811" y="478"/>
                    <a:pt x="804" y="534"/>
                    <a:pt x="834" y="594"/>
                  </a:cubicBezTo>
                  <a:cubicBezTo>
                    <a:pt x="864" y="651"/>
                    <a:pt x="901" y="700"/>
                    <a:pt x="944" y="747"/>
                  </a:cubicBezTo>
                  <a:cubicBezTo>
                    <a:pt x="984" y="793"/>
                    <a:pt x="1047" y="853"/>
                    <a:pt x="1064" y="910"/>
                  </a:cubicBezTo>
                  <a:cubicBezTo>
                    <a:pt x="1084" y="966"/>
                    <a:pt x="1070" y="1003"/>
                    <a:pt x="1107" y="1056"/>
                  </a:cubicBezTo>
                  <a:cubicBezTo>
                    <a:pt x="1160" y="1142"/>
                    <a:pt x="1236" y="1235"/>
                    <a:pt x="1276" y="1325"/>
                  </a:cubicBezTo>
                  <a:cubicBezTo>
                    <a:pt x="1290" y="1342"/>
                    <a:pt x="1296" y="1362"/>
                    <a:pt x="1300" y="1382"/>
                  </a:cubicBezTo>
                  <a:cubicBezTo>
                    <a:pt x="1285" y="1389"/>
                    <a:pt x="1270" y="1393"/>
                    <a:pt x="1257" y="1393"/>
                  </a:cubicBezTo>
                  <a:cubicBezTo>
                    <a:pt x="1163" y="1393"/>
                    <a:pt x="1098" y="1234"/>
                    <a:pt x="1060" y="1176"/>
                  </a:cubicBezTo>
                  <a:cubicBezTo>
                    <a:pt x="1030" y="1119"/>
                    <a:pt x="994" y="1063"/>
                    <a:pt x="951" y="1016"/>
                  </a:cubicBezTo>
                  <a:cubicBezTo>
                    <a:pt x="901" y="960"/>
                    <a:pt x="831" y="960"/>
                    <a:pt x="775" y="926"/>
                  </a:cubicBezTo>
                  <a:cubicBezTo>
                    <a:pt x="718" y="896"/>
                    <a:pt x="685" y="833"/>
                    <a:pt x="635" y="790"/>
                  </a:cubicBezTo>
                  <a:cubicBezTo>
                    <a:pt x="588" y="754"/>
                    <a:pt x="535" y="730"/>
                    <a:pt x="479" y="717"/>
                  </a:cubicBezTo>
                  <a:cubicBezTo>
                    <a:pt x="397" y="694"/>
                    <a:pt x="255" y="630"/>
                    <a:pt x="158" y="630"/>
                  </a:cubicBezTo>
                  <a:cubicBezTo>
                    <a:pt x="144" y="630"/>
                    <a:pt x="131" y="631"/>
                    <a:pt x="120" y="634"/>
                  </a:cubicBezTo>
                  <a:cubicBezTo>
                    <a:pt x="0" y="664"/>
                    <a:pt x="7" y="823"/>
                    <a:pt x="87" y="903"/>
                  </a:cubicBezTo>
                  <a:cubicBezTo>
                    <a:pt x="166" y="983"/>
                    <a:pt x="306" y="1036"/>
                    <a:pt x="399" y="1096"/>
                  </a:cubicBezTo>
                  <a:cubicBezTo>
                    <a:pt x="449" y="1129"/>
                    <a:pt x="509" y="1152"/>
                    <a:pt x="555" y="1186"/>
                  </a:cubicBezTo>
                  <a:cubicBezTo>
                    <a:pt x="602" y="1222"/>
                    <a:pt x="648" y="1262"/>
                    <a:pt x="688" y="1302"/>
                  </a:cubicBezTo>
                  <a:cubicBezTo>
                    <a:pt x="735" y="1342"/>
                    <a:pt x="791" y="1358"/>
                    <a:pt x="844" y="1398"/>
                  </a:cubicBezTo>
                  <a:cubicBezTo>
                    <a:pt x="897" y="1441"/>
                    <a:pt x="911" y="1498"/>
                    <a:pt x="937" y="1548"/>
                  </a:cubicBezTo>
                  <a:cubicBezTo>
                    <a:pt x="964" y="1598"/>
                    <a:pt x="1077" y="1731"/>
                    <a:pt x="1050" y="1784"/>
                  </a:cubicBezTo>
                  <a:cubicBezTo>
                    <a:pt x="954" y="1760"/>
                    <a:pt x="868" y="1654"/>
                    <a:pt x="818" y="1574"/>
                  </a:cubicBezTo>
                  <a:cubicBezTo>
                    <a:pt x="794" y="1538"/>
                    <a:pt x="784" y="1491"/>
                    <a:pt x="758" y="1455"/>
                  </a:cubicBezTo>
                  <a:cubicBezTo>
                    <a:pt x="721" y="1405"/>
                    <a:pt x="665" y="1395"/>
                    <a:pt x="615" y="1362"/>
                  </a:cubicBezTo>
                  <a:cubicBezTo>
                    <a:pt x="535" y="1311"/>
                    <a:pt x="446" y="1213"/>
                    <a:pt x="343" y="1213"/>
                  </a:cubicBezTo>
                  <a:cubicBezTo>
                    <a:pt x="325" y="1213"/>
                    <a:pt x="308" y="1216"/>
                    <a:pt x="289" y="1222"/>
                  </a:cubicBezTo>
                  <a:cubicBezTo>
                    <a:pt x="136" y="1272"/>
                    <a:pt x="206" y="1408"/>
                    <a:pt x="303" y="1475"/>
                  </a:cubicBezTo>
                  <a:cubicBezTo>
                    <a:pt x="525" y="1628"/>
                    <a:pt x="652" y="1880"/>
                    <a:pt x="854" y="2063"/>
                  </a:cubicBezTo>
                  <a:cubicBezTo>
                    <a:pt x="957" y="2156"/>
                    <a:pt x="974" y="2289"/>
                    <a:pt x="1080" y="2369"/>
                  </a:cubicBezTo>
                  <a:cubicBezTo>
                    <a:pt x="1187" y="2442"/>
                    <a:pt x="1283" y="2522"/>
                    <a:pt x="1373" y="2615"/>
                  </a:cubicBezTo>
                  <a:cubicBezTo>
                    <a:pt x="1462" y="2714"/>
                    <a:pt x="1555" y="2814"/>
                    <a:pt x="1592" y="2947"/>
                  </a:cubicBezTo>
                  <a:cubicBezTo>
                    <a:pt x="1612" y="3003"/>
                    <a:pt x="1639" y="3060"/>
                    <a:pt x="1672" y="3113"/>
                  </a:cubicBezTo>
                  <a:cubicBezTo>
                    <a:pt x="1692" y="3153"/>
                    <a:pt x="1695" y="3203"/>
                    <a:pt x="1682" y="3249"/>
                  </a:cubicBezTo>
                  <a:cubicBezTo>
                    <a:pt x="1708" y="3233"/>
                    <a:pt x="1735" y="3223"/>
                    <a:pt x="1755" y="3203"/>
                  </a:cubicBezTo>
                  <a:cubicBezTo>
                    <a:pt x="1778" y="3186"/>
                    <a:pt x="1785" y="3153"/>
                    <a:pt x="1805" y="3140"/>
                  </a:cubicBezTo>
                  <a:cubicBezTo>
                    <a:pt x="1828" y="3123"/>
                    <a:pt x="1865" y="3126"/>
                    <a:pt x="1888" y="3120"/>
                  </a:cubicBezTo>
                  <a:cubicBezTo>
                    <a:pt x="1921" y="3110"/>
                    <a:pt x="1934" y="3086"/>
                    <a:pt x="1964" y="3067"/>
                  </a:cubicBezTo>
                  <a:cubicBezTo>
                    <a:pt x="1987" y="3053"/>
                    <a:pt x="2017" y="3047"/>
                    <a:pt x="2044" y="3043"/>
                  </a:cubicBezTo>
                  <a:cubicBezTo>
                    <a:pt x="2134" y="3023"/>
                    <a:pt x="2164" y="2940"/>
                    <a:pt x="2240" y="2914"/>
                  </a:cubicBezTo>
                  <a:cubicBezTo>
                    <a:pt x="2320" y="2887"/>
                    <a:pt x="2413" y="2897"/>
                    <a:pt x="2479" y="2854"/>
                  </a:cubicBezTo>
                  <a:cubicBezTo>
                    <a:pt x="2542" y="2807"/>
                    <a:pt x="2579" y="2738"/>
                    <a:pt x="2652" y="2708"/>
                  </a:cubicBezTo>
                  <a:cubicBezTo>
                    <a:pt x="2675" y="2700"/>
                    <a:pt x="2699" y="2697"/>
                    <a:pt x="2722" y="2697"/>
                  </a:cubicBezTo>
                  <a:cubicBezTo>
                    <a:pt x="2739" y="2697"/>
                    <a:pt x="2755" y="2698"/>
                    <a:pt x="2772" y="2701"/>
                  </a:cubicBezTo>
                  <a:cubicBezTo>
                    <a:pt x="2802" y="2701"/>
                    <a:pt x="2828" y="2701"/>
                    <a:pt x="2858" y="2694"/>
                  </a:cubicBezTo>
                  <a:cubicBezTo>
                    <a:pt x="2805" y="2638"/>
                    <a:pt x="2768" y="2571"/>
                    <a:pt x="2749" y="2498"/>
                  </a:cubicBezTo>
                  <a:cubicBezTo>
                    <a:pt x="2722" y="2402"/>
                    <a:pt x="2739" y="2289"/>
                    <a:pt x="2739" y="2183"/>
                  </a:cubicBezTo>
                  <a:cubicBezTo>
                    <a:pt x="2742" y="2060"/>
                    <a:pt x="2775" y="1943"/>
                    <a:pt x="2782" y="1824"/>
                  </a:cubicBezTo>
                  <a:cubicBezTo>
                    <a:pt x="2788" y="1687"/>
                    <a:pt x="2752" y="1564"/>
                    <a:pt x="2758" y="1428"/>
                  </a:cubicBezTo>
                  <a:cubicBezTo>
                    <a:pt x="2762" y="1319"/>
                    <a:pt x="2768" y="1196"/>
                    <a:pt x="2735" y="1083"/>
                  </a:cubicBezTo>
                  <a:cubicBezTo>
                    <a:pt x="2702" y="973"/>
                    <a:pt x="2732" y="880"/>
                    <a:pt x="2712" y="773"/>
                  </a:cubicBezTo>
                  <a:cubicBezTo>
                    <a:pt x="2693" y="681"/>
                    <a:pt x="2613" y="583"/>
                    <a:pt x="2514" y="583"/>
                  </a:cubicBezTo>
                  <a:cubicBezTo>
                    <a:pt x="2509" y="583"/>
                    <a:pt x="2504" y="584"/>
                    <a:pt x="2499" y="584"/>
                  </a:cubicBezTo>
                  <a:cubicBezTo>
                    <a:pt x="2380" y="594"/>
                    <a:pt x="2310" y="754"/>
                    <a:pt x="2297" y="853"/>
                  </a:cubicBezTo>
                  <a:cubicBezTo>
                    <a:pt x="2287" y="973"/>
                    <a:pt x="2230" y="1116"/>
                    <a:pt x="2240" y="1235"/>
                  </a:cubicBezTo>
                  <a:cubicBezTo>
                    <a:pt x="2243" y="1299"/>
                    <a:pt x="2250" y="1362"/>
                    <a:pt x="2257" y="1425"/>
                  </a:cubicBezTo>
                  <a:cubicBezTo>
                    <a:pt x="2263" y="1485"/>
                    <a:pt x="2297" y="1538"/>
                    <a:pt x="2283" y="1601"/>
                  </a:cubicBezTo>
                  <a:cubicBezTo>
                    <a:pt x="2279" y="1602"/>
                    <a:pt x="2274" y="1603"/>
                    <a:pt x="2270" y="1603"/>
                  </a:cubicBezTo>
                  <a:cubicBezTo>
                    <a:pt x="2179" y="1603"/>
                    <a:pt x="2170" y="1382"/>
                    <a:pt x="2167" y="1322"/>
                  </a:cubicBezTo>
                  <a:cubicBezTo>
                    <a:pt x="2157" y="1206"/>
                    <a:pt x="2124" y="1089"/>
                    <a:pt x="2071" y="986"/>
                  </a:cubicBezTo>
                  <a:cubicBezTo>
                    <a:pt x="2047" y="936"/>
                    <a:pt x="2027" y="883"/>
                    <a:pt x="2014" y="827"/>
                  </a:cubicBezTo>
                  <a:cubicBezTo>
                    <a:pt x="2007" y="767"/>
                    <a:pt x="2034" y="707"/>
                    <a:pt x="2031" y="647"/>
                  </a:cubicBezTo>
                  <a:cubicBezTo>
                    <a:pt x="2021" y="528"/>
                    <a:pt x="1884" y="454"/>
                    <a:pt x="1851" y="345"/>
                  </a:cubicBezTo>
                  <a:cubicBezTo>
                    <a:pt x="1818" y="235"/>
                    <a:pt x="1851" y="129"/>
                    <a:pt x="1752" y="42"/>
                  </a:cubicBezTo>
                  <a:cubicBezTo>
                    <a:pt x="1719" y="14"/>
                    <a:pt x="1682" y="1"/>
                    <a:pt x="1646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2916223" y="1727569"/>
              <a:ext cx="155286" cy="74765"/>
            </a:xfrm>
            <a:custGeom>
              <a:avLst/>
              <a:gdLst/>
              <a:ahLst/>
              <a:cxnLst/>
              <a:rect l="l" t="t" r="r" b="b"/>
              <a:pathLst>
                <a:path w="1375" h="662" extrusionOk="0">
                  <a:moveTo>
                    <a:pt x="1274" y="1"/>
                  </a:moveTo>
                  <a:cubicBezTo>
                    <a:pt x="1270" y="1"/>
                    <a:pt x="1265" y="1"/>
                    <a:pt x="1260" y="1"/>
                  </a:cubicBezTo>
                  <a:lnTo>
                    <a:pt x="1250" y="1"/>
                  </a:lnTo>
                  <a:cubicBezTo>
                    <a:pt x="1224" y="5"/>
                    <a:pt x="1194" y="8"/>
                    <a:pt x="1164" y="8"/>
                  </a:cubicBezTo>
                  <a:cubicBezTo>
                    <a:pt x="1149" y="4"/>
                    <a:pt x="1132" y="2"/>
                    <a:pt x="1116" y="2"/>
                  </a:cubicBezTo>
                  <a:cubicBezTo>
                    <a:pt x="1093" y="2"/>
                    <a:pt x="1069" y="5"/>
                    <a:pt x="1048" y="11"/>
                  </a:cubicBezTo>
                  <a:cubicBezTo>
                    <a:pt x="975" y="45"/>
                    <a:pt x="941" y="111"/>
                    <a:pt x="872" y="158"/>
                  </a:cubicBezTo>
                  <a:cubicBezTo>
                    <a:pt x="802" y="207"/>
                    <a:pt x="719" y="191"/>
                    <a:pt x="636" y="217"/>
                  </a:cubicBezTo>
                  <a:cubicBezTo>
                    <a:pt x="553" y="247"/>
                    <a:pt x="526" y="330"/>
                    <a:pt x="440" y="350"/>
                  </a:cubicBezTo>
                  <a:cubicBezTo>
                    <a:pt x="410" y="350"/>
                    <a:pt x="383" y="360"/>
                    <a:pt x="357" y="374"/>
                  </a:cubicBezTo>
                  <a:cubicBezTo>
                    <a:pt x="330" y="393"/>
                    <a:pt x="317" y="413"/>
                    <a:pt x="283" y="423"/>
                  </a:cubicBezTo>
                  <a:cubicBezTo>
                    <a:pt x="257" y="430"/>
                    <a:pt x="220" y="430"/>
                    <a:pt x="200" y="443"/>
                  </a:cubicBezTo>
                  <a:cubicBezTo>
                    <a:pt x="177" y="460"/>
                    <a:pt x="170" y="493"/>
                    <a:pt x="151" y="510"/>
                  </a:cubicBezTo>
                  <a:cubicBezTo>
                    <a:pt x="131" y="526"/>
                    <a:pt x="97" y="536"/>
                    <a:pt x="71" y="556"/>
                  </a:cubicBezTo>
                  <a:cubicBezTo>
                    <a:pt x="51" y="563"/>
                    <a:pt x="34" y="580"/>
                    <a:pt x="24" y="599"/>
                  </a:cubicBezTo>
                  <a:cubicBezTo>
                    <a:pt x="0" y="650"/>
                    <a:pt x="43" y="661"/>
                    <a:pt x="93" y="661"/>
                  </a:cubicBezTo>
                  <a:cubicBezTo>
                    <a:pt x="133" y="661"/>
                    <a:pt x="176" y="654"/>
                    <a:pt x="194" y="653"/>
                  </a:cubicBezTo>
                  <a:cubicBezTo>
                    <a:pt x="230" y="649"/>
                    <a:pt x="267" y="649"/>
                    <a:pt x="307" y="643"/>
                  </a:cubicBezTo>
                  <a:cubicBezTo>
                    <a:pt x="343" y="633"/>
                    <a:pt x="380" y="626"/>
                    <a:pt x="420" y="626"/>
                  </a:cubicBezTo>
                  <a:cubicBezTo>
                    <a:pt x="447" y="632"/>
                    <a:pt x="475" y="635"/>
                    <a:pt x="503" y="635"/>
                  </a:cubicBezTo>
                  <a:cubicBezTo>
                    <a:pt x="523" y="635"/>
                    <a:pt x="543" y="634"/>
                    <a:pt x="563" y="629"/>
                  </a:cubicBezTo>
                  <a:cubicBezTo>
                    <a:pt x="622" y="609"/>
                    <a:pt x="682" y="583"/>
                    <a:pt x="735" y="543"/>
                  </a:cubicBezTo>
                  <a:cubicBezTo>
                    <a:pt x="828" y="480"/>
                    <a:pt x="941" y="467"/>
                    <a:pt x="1015" y="377"/>
                  </a:cubicBezTo>
                  <a:cubicBezTo>
                    <a:pt x="1068" y="307"/>
                    <a:pt x="1131" y="247"/>
                    <a:pt x="1201" y="194"/>
                  </a:cubicBezTo>
                  <a:cubicBezTo>
                    <a:pt x="1247" y="164"/>
                    <a:pt x="1334" y="158"/>
                    <a:pt x="1354" y="98"/>
                  </a:cubicBezTo>
                  <a:cubicBezTo>
                    <a:pt x="1375" y="36"/>
                    <a:pt x="1329" y="1"/>
                    <a:pt x="127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13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7" name="Google Shape;1747;p13"/>
          <p:cNvGrpSpPr/>
          <p:nvPr/>
        </p:nvGrpSpPr>
        <p:grpSpPr>
          <a:xfrm>
            <a:off x="134852" y="72016"/>
            <a:ext cx="8828627" cy="4884114"/>
            <a:chOff x="-1047976" y="2660677"/>
            <a:chExt cx="3507460" cy="1940373"/>
          </a:xfrm>
        </p:grpSpPr>
        <p:sp>
          <p:nvSpPr>
            <p:cNvPr id="1748" name="Google Shape;1748;p13"/>
            <p:cNvSpPr/>
            <p:nvPr/>
          </p:nvSpPr>
          <p:spPr>
            <a:xfrm>
              <a:off x="2334559" y="4482610"/>
              <a:ext cx="62461" cy="53546"/>
            </a:xfrm>
            <a:custGeom>
              <a:avLst/>
              <a:gdLst/>
              <a:ahLst/>
              <a:cxnLst/>
              <a:rect l="l" t="t" r="r" b="b"/>
              <a:pathLst>
                <a:path w="1051" h="901" extrusionOk="0">
                  <a:moveTo>
                    <a:pt x="449" y="1"/>
                  </a:moveTo>
                  <a:cubicBezTo>
                    <a:pt x="203" y="1"/>
                    <a:pt x="1" y="203"/>
                    <a:pt x="1" y="453"/>
                  </a:cubicBezTo>
                  <a:cubicBezTo>
                    <a:pt x="1" y="722"/>
                    <a:pt x="223" y="901"/>
                    <a:pt x="454" y="901"/>
                  </a:cubicBezTo>
                  <a:cubicBezTo>
                    <a:pt x="564" y="901"/>
                    <a:pt x="677" y="860"/>
                    <a:pt x="768" y="768"/>
                  </a:cubicBezTo>
                  <a:cubicBezTo>
                    <a:pt x="1051" y="486"/>
                    <a:pt x="851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954815" y="4536153"/>
              <a:ext cx="37797" cy="32449"/>
            </a:xfrm>
            <a:custGeom>
              <a:avLst/>
              <a:gdLst/>
              <a:ahLst/>
              <a:cxnLst/>
              <a:rect l="l" t="t" r="r" b="b"/>
              <a:pathLst>
                <a:path w="636" h="546" extrusionOk="0">
                  <a:moveTo>
                    <a:pt x="273" y="1"/>
                  </a:moveTo>
                  <a:cubicBezTo>
                    <a:pt x="124" y="1"/>
                    <a:pt x="1" y="124"/>
                    <a:pt x="1" y="273"/>
                  </a:cubicBezTo>
                  <a:cubicBezTo>
                    <a:pt x="1" y="438"/>
                    <a:pt x="135" y="546"/>
                    <a:pt x="275" y="546"/>
                  </a:cubicBezTo>
                  <a:cubicBezTo>
                    <a:pt x="342" y="546"/>
                    <a:pt x="410" y="521"/>
                    <a:pt x="466" y="466"/>
                  </a:cubicBezTo>
                  <a:cubicBezTo>
                    <a:pt x="636" y="293"/>
                    <a:pt x="516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-350853" y="4568601"/>
              <a:ext cx="37738" cy="32449"/>
            </a:xfrm>
            <a:custGeom>
              <a:avLst/>
              <a:gdLst/>
              <a:ahLst/>
              <a:cxnLst/>
              <a:rect l="l" t="t" r="r" b="b"/>
              <a:pathLst>
                <a:path w="635" h="546" extrusionOk="0">
                  <a:moveTo>
                    <a:pt x="273" y="1"/>
                  </a:moveTo>
                  <a:cubicBezTo>
                    <a:pt x="123" y="1"/>
                    <a:pt x="0" y="124"/>
                    <a:pt x="0" y="273"/>
                  </a:cubicBezTo>
                  <a:cubicBezTo>
                    <a:pt x="0" y="437"/>
                    <a:pt x="136" y="545"/>
                    <a:pt x="276" y="545"/>
                  </a:cubicBezTo>
                  <a:cubicBezTo>
                    <a:pt x="343" y="545"/>
                    <a:pt x="411" y="521"/>
                    <a:pt x="465" y="466"/>
                  </a:cubicBezTo>
                  <a:cubicBezTo>
                    <a:pt x="635" y="293"/>
                    <a:pt x="515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1802892" y="2749675"/>
              <a:ext cx="37797" cy="32389"/>
            </a:xfrm>
            <a:custGeom>
              <a:avLst/>
              <a:gdLst/>
              <a:ahLst/>
              <a:cxnLst/>
              <a:rect l="l" t="t" r="r" b="b"/>
              <a:pathLst>
                <a:path w="636" h="545" extrusionOk="0">
                  <a:moveTo>
                    <a:pt x="273" y="0"/>
                  </a:moveTo>
                  <a:cubicBezTo>
                    <a:pt x="120" y="0"/>
                    <a:pt x="1" y="123"/>
                    <a:pt x="1" y="273"/>
                  </a:cubicBezTo>
                  <a:cubicBezTo>
                    <a:pt x="1" y="437"/>
                    <a:pt x="134" y="545"/>
                    <a:pt x="275" y="545"/>
                  </a:cubicBezTo>
                  <a:cubicBezTo>
                    <a:pt x="342" y="545"/>
                    <a:pt x="410" y="520"/>
                    <a:pt x="466" y="465"/>
                  </a:cubicBezTo>
                  <a:cubicBezTo>
                    <a:pt x="635" y="292"/>
                    <a:pt x="516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2416764" y="3158634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1"/>
                  </a:moveTo>
                  <a:cubicBezTo>
                    <a:pt x="123" y="1"/>
                    <a:pt x="0" y="124"/>
                    <a:pt x="0" y="273"/>
                  </a:cubicBezTo>
                  <a:cubicBezTo>
                    <a:pt x="0" y="423"/>
                    <a:pt x="123" y="546"/>
                    <a:pt x="273" y="546"/>
                  </a:cubicBezTo>
                  <a:cubicBezTo>
                    <a:pt x="422" y="546"/>
                    <a:pt x="545" y="423"/>
                    <a:pt x="545" y="273"/>
                  </a:cubicBezTo>
                  <a:cubicBezTo>
                    <a:pt x="545" y="124"/>
                    <a:pt x="42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2049858" y="2856357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22"/>
                    <a:pt x="124" y="545"/>
                    <a:pt x="273" y="545"/>
                  </a:cubicBezTo>
                  <a:cubicBezTo>
                    <a:pt x="423" y="545"/>
                    <a:pt x="546" y="422"/>
                    <a:pt x="546" y="273"/>
                  </a:cubicBezTo>
                  <a:cubicBezTo>
                    <a:pt x="546" y="123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1107696" y="2782103"/>
              <a:ext cx="37797" cy="32330"/>
            </a:xfrm>
            <a:custGeom>
              <a:avLst/>
              <a:gdLst/>
              <a:ahLst/>
              <a:cxnLst/>
              <a:rect l="l" t="t" r="r" b="b"/>
              <a:pathLst>
                <a:path w="636" h="544" extrusionOk="0">
                  <a:moveTo>
                    <a:pt x="267" y="1"/>
                  </a:moveTo>
                  <a:cubicBezTo>
                    <a:pt x="117" y="1"/>
                    <a:pt x="1" y="122"/>
                    <a:pt x="1" y="270"/>
                  </a:cubicBezTo>
                  <a:cubicBezTo>
                    <a:pt x="1" y="434"/>
                    <a:pt x="135" y="543"/>
                    <a:pt x="274" y="543"/>
                  </a:cubicBezTo>
                  <a:cubicBezTo>
                    <a:pt x="340" y="543"/>
                    <a:pt x="408" y="518"/>
                    <a:pt x="463" y="463"/>
                  </a:cubicBezTo>
                  <a:cubicBezTo>
                    <a:pt x="635" y="293"/>
                    <a:pt x="512" y="1"/>
                    <a:pt x="273" y="1"/>
                  </a:cubicBezTo>
                  <a:cubicBezTo>
                    <a:pt x="271" y="1"/>
                    <a:pt x="269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843754" y="3082677"/>
              <a:ext cx="37797" cy="32389"/>
            </a:xfrm>
            <a:custGeom>
              <a:avLst/>
              <a:gdLst/>
              <a:ahLst/>
              <a:cxnLst/>
              <a:rect l="l" t="t" r="r" b="b"/>
              <a:pathLst>
                <a:path w="636" h="545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37"/>
                    <a:pt x="135" y="545"/>
                    <a:pt x="275" y="545"/>
                  </a:cubicBezTo>
                  <a:cubicBezTo>
                    <a:pt x="342" y="545"/>
                    <a:pt x="410" y="520"/>
                    <a:pt x="466" y="465"/>
                  </a:cubicBezTo>
                  <a:cubicBezTo>
                    <a:pt x="635" y="292"/>
                    <a:pt x="516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172433" y="2672904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1"/>
                  </a:moveTo>
                  <a:cubicBezTo>
                    <a:pt x="124" y="1"/>
                    <a:pt x="1" y="123"/>
                    <a:pt x="1" y="273"/>
                  </a:cubicBezTo>
                  <a:cubicBezTo>
                    <a:pt x="1" y="423"/>
                    <a:pt x="124" y="546"/>
                    <a:pt x="273" y="546"/>
                  </a:cubicBezTo>
                  <a:cubicBezTo>
                    <a:pt x="423" y="546"/>
                    <a:pt x="546" y="423"/>
                    <a:pt x="546" y="273"/>
                  </a:cubicBezTo>
                  <a:cubicBezTo>
                    <a:pt x="546" y="123"/>
                    <a:pt x="423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-1047976" y="2714134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22"/>
                    <a:pt x="124" y="545"/>
                    <a:pt x="273" y="545"/>
                  </a:cubicBezTo>
                  <a:cubicBezTo>
                    <a:pt x="423" y="545"/>
                    <a:pt x="546" y="422"/>
                    <a:pt x="546" y="273"/>
                  </a:cubicBezTo>
                  <a:cubicBezTo>
                    <a:pt x="546" y="123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-450274" y="2781020"/>
              <a:ext cx="37976" cy="32449"/>
            </a:xfrm>
            <a:custGeom>
              <a:avLst/>
              <a:gdLst/>
              <a:ahLst/>
              <a:cxnLst/>
              <a:rect l="l" t="t" r="r" b="b"/>
              <a:pathLst>
                <a:path w="639" h="546" extrusionOk="0">
                  <a:moveTo>
                    <a:pt x="273" y="1"/>
                  </a:moveTo>
                  <a:cubicBezTo>
                    <a:pt x="124" y="1"/>
                    <a:pt x="1" y="120"/>
                    <a:pt x="1" y="273"/>
                  </a:cubicBezTo>
                  <a:cubicBezTo>
                    <a:pt x="1" y="438"/>
                    <a:pt x="135" y="545"/>
                    <a:pt x="275" y="545"/>
                  </a:cubicBezTo>
                  <a:cubicBezTo>
                    <a:pt x="342" y="545"/>
                    <a:pt x="410" y="521"/>
                    <a:pt x="466" y="466"/>
                  </a:cubicBezTo>
                  <a:cubicBezTo>
                    <a:pt x="639" y="293"/>
                    <a:pt x="516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1432623" y="4465132"/>
              <a:ext cx="62461" cy="53546"/>
            </a:xfrm>
            <a:custGeom>
              <a:avLst/>
              <a:gdLst/>
              <a:ahLst/>
              <a:cxnLst/>
              <a:rect l="l" t="t" r="r" b="b"/>
              <a:pathLst>
                <a:path w="1051" h="901" extrusionOk="0">
                  <a:moveTo>
                    <a:pt x="449" y="1"/>
                  </a:moveTo>
                  <a:cubicBezTo>
                    <a:pt x="200" y="1"/>
                    <a:pt x="1" y="200"/>
                    <a:pt x="1" y="449"/>
                  </a:cubicBezTo>
                  <a:cubicBezTo>
                    <a:pt x="1" y="722"/>
                    <a:pt x="223" y="901"/>
                    <a:pt x="454" y="901"/>
                  </a:cubicBezTo>
                  <a:cubicBezTo>
                    <a:pt x="564" y="901"/>
                    <a:pt x="677" y="860"/>
                    <a:pt x="768" y="768"/>
                  </a:cubicBezTo>
                  <a:cubicBezTo>
                    <a:pt x="1051" y="483"/>
                    <a:pt x="851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2269888" y="3624781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0"/>
                  </a:moveTo>
                  <a:cubicBezTo>
                    <a:pt x="200" y="0"/>
                    <a:pt x="0" y="200"/>
                    <a:pt x="0" y="449"/>
                  </a:cubicBezTo>
                  <a:cubicBezTo>
                    <a:pt x="0" y="719"/>
                    <a:pt x="223" y="900"/>
                    <a:pt x="455" y="900"/>
                  </a:cubicBezTo>
                  <a:cubicBezTo>
                    <a:pt x="565" y="900"/>
                    <a:pt x="677" y="859"/>
                    <a:pt x="768" y="768"/>
                  </a:cubicBezTo>
                  <a:cubicBezTo>
                    <a:pt x="1050" y="482"/>
                    <a:pt x="851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2397023" y="2660677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0"/>
                  </a:moveTo>
                  <a:cubicBezTo>
                    <a:pt x="203" y="0"/>
                    <a:pt x="1" y="200"/>
                    <a:pt x="1" y="449"/>
                  </a:cubicBezTo>
                  <a:cubicBezTo>
                    <a:pt x="1" y="719"/>
                    <a:pt x="224" y="900"/>
                    <a:pt x="455" y="900"/>
                  </a:cubicBezTo>
                  <a:cubicBezTo>
                    <a:pt x="565" y="900"/>
                    <a:pt x="677" y="859"/>
                    <a:pt x="768" y="768"/>
                  </a:cubicBezTo>
                  <a:cubicBezTo>
                    <a:pt x="1051" y="486"/>
                    <a:pt x="851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-847631" y="2845928"/>
              <a:ext cx="62461" cy="53309"/>
            </a:xfrm>
            <a:custGeom>
              <a:avLst/>
              <a:gdLst/>
              <a:ahLst/>
              <a:cxnLst/>
              <a:rect l="l" t="t" r="r" b="b"/>
              <a:pathLst>
                <a:path w="1051" h="897" extrusionOk="0">
                  <a:moveTo>
                    <a:pt x="443" y="0"/>
                  </a:moveTo>
                  <a:cubicBezTo>
                    <a:pt x="197" y="0"/>
                    <a:pt x="0" y="202"/>
                    <a:pt x="0" y="449"/>
                  </a:cubicBezTo>
                  <a:cubicBezTo>
                    <a:pt x="0" y="718"/>
                    <a:pt x="221" y="897"/>
                    <a:pt x="452" y="897"/>
                  </a:cubicBezTo>
                  <a:cubicBezTo>
                    <a:pt x="562" y="897"/>
                    <a:pt x="675" y="856"/>
                    <a:pt x="768" y="764"/>
                  </a:cubicBezTo>
                  <a:cubicBezTo>
                    <a:pt x="1050" y="482"/>
                    <a:pt x="848" y="0"/>
                    <a:pt x="449" y="0"/>
                  </a:cubicBezTo>
                  <a:cubicBezTo>
                    <a:pt x="447" y="0"/>
                    <a:pt x="445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-988560" y="3354457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1"/>
                  </a:moveTo>
                  <a:cubicBezTo>
                    <a:pt x="200" y="1"/>
                    <a:pt x="1" y="200"/>
                    <a:pt x="1" y="449"/>
                  </a:cubicBezTo>
                  <a:cubicBezTo>
                    <a:pt x="1" y="720"/>
                    <a:pt x="222" y="900"/>
                    <a:pt x="453" y="900"/>
                  </a:cubicBezTo>
                  <a:cubicBezTo>
                    <a:pt x="562" y="900"/>
                    <a:pt x="674" y="859"/>
                    <a:pt x="765" y="768"/>
                  </a:cubicBezTo>
                  <a:cubicBezTo>
                    <a:pt x="1051" y="486"/>
                    <a:pt x="848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13"/>
          <p:cNvSpPr/>
          <p:nvPr/>
        </p:nvSpPr>
        <p:spPr>
          <a:xfrm>
            <a:off x="8649515" y="3238440"/>
            <a:ext cx="520128" cy="1023563"/>
          </a:xfrm>
          <a:custGeom>
            <a:avLst/>
            <a:gdLst/>
            <a:ahLst/>
            <a:cxnLst/>
            <a:rect l="l" t="t" r="r" b="b"/>
            <a:pathLst>
              <a:path w="4543" h="8940" extrusionOk="0">
                <a:moveTo>
                  <a:pt x="1549" y="3816"/>
                </a:moveTo>
                <a:cubicBezTo>
                  <a:pt x="1565" y="3895"/>
                  <a:pt x="1582" y="3972"/>
                  <a:pt x="1595" y="4048"/>
                </a:cubicBezTo>
                <a:cubicBezTo>
                  <a:pt x="1608" y="4125"/>
                  <a:pt x="1618" y="4201"/>
                  <a:pt x="1628" y="4271"/>
                </a:cubicBezTo>
                <a:cubicBezTo>
                  <a:pt x="1638" y="4337"/>
                  <a:pt x="1642" y="4400"/>
                  <a:pt x="1648" y="4450"/>
                </a:cubicBezTo>
                <a:cubicBezTo>
                  <a:pt x="1658" y="4557"/>
                  <a:pt x="1662" y="4620"/>
                  <a:pt x="1662" y="4620"/>
                </a:cubicBezTo>
                <a:cubicBezTo>
                  <a:pt x="1662" y="4620"/>
                  <a:pt x="1665" y="4676"/>
                  <a:pt x="1668" y="4766"/>
                </a:cubicBezTo>
                <a:cubicBezTo>
                  <a:pt x="1672" y="4809"/>
                  <a:pt x="1672" y="4862"/>
                  <a:pt x="1672" y="4922"/>
                </a:cubicBezTo>
                <a:cubicBezTo>
                  <a:pt x="1675" y="4985"/>
                  <a:pt x="1675" y="5048"/>
                  <a:pt x="1672" y="5122"/>
                </a:cubicBezTo>
                <a:cubicBezTo>
                  <a:pt x="1668" y="5358"/>
                  <a:pt x="1662" y="5637"/>
                  <a:pt x="1655" y="5866"/>
                </a:cubicBezTo>
                <a:cubicBezTo>
                  <a:pt x="1582" y="5696"/>
                  <a:pt x="1502" y="5507"/>
                  <a:pt x="1449" y="5344"/>
                </a:cubicBezTo>
                <a:cubicBezTo>
                  <a:pt x="1406" y="5235"/>
                  <a:pt x="1389" y="5138"/>
                  <a:pt x="1369" y="5068"/>
                </a:cubicBezTo>
                <a:cubicBezTo>
                  <a:pt x="1363" y="5035"/>
                  <a:pt x="1359" y="5009"/>
                  <a:pt x="1356" y="4985"/>
                </a:cubicBezTo>
                <a:cubicBezTo>
                  <a:pt x="1353" y="4965"/>
                  <a:pt x="1349" y="4955"/>
                  <a:pt x="1349" y="4955"/>
                </a:cubicBezTo>
                <a:lnTo>
                  <a:pt x="1346" y="4922"/>
                </a:lnTo>
                <a:cubicBezTo>
                  <a:pt x="1343" y="4899"/>
                  <a:pt x="1339" y="4866"/>
                  <a:pt x="1336" y="4826"/>
                </a:cubicBezTo>
                <a:cubicBezTo>
                  <a:pt x="1333" y="4786"/>
                  <a:pt x="1336" y="4737"/>
                  <a:pt x="1333" y="4685"/>
                </a:cubicBezTo>
                <a:lnTo>
                  <a:pt x="1333" y="4685"/>
                </a:lnTo>
                <a:cubicBezTo>
                  <a:pt x="1336" y="4632"/>
                  <a:pt x="1336" y="4573"/>
                  <a:pt x="1346" y="4513"/>
                </a:cubicBezTo>
                <a:cubicBezTo>
                  <a:pt x="1363" y="4384"/>
                  <a:pt x="1389" y="4258"/>
                  <a:pt x="1429" y="4135"/>
                </a:cubicBezTo>
                <a:cubicBezTo>
                  <a:pt x="1469" y="4015"/>
                  <a:pt x="1512" y="3902"/>
                  <a:pt x="1549" y="3816"/>
                </a:cubicBezTo>
                <a:close/>
                <a:moveTo>
                  <a:pt x="2758" y="3184"/>
                </a:moveTo>
                <a:cubicBezTo>
                  <a:pt x="2868" y="3430"/>
                  <a:pt x="3014" y="3766"/>
                  <a:pt x="3087" y="4068"/>
                </a:cubicBezTo>
                <a:cubicBezTo>
                  <a:pt x="3127" y="4218"/>
                  <a:pt x="3157" y="4371"/>
                  <a:pt x="3170" y="4527"/>
                </a:cubicBezTo>
                <a:cubicBezTo>
                  <a:pt x="3177" y="4643"/>
                  <a:pt x="3180" y="4716"/>
                  <a:pt x="3180" y="4716"/>
                </a:cubicBezTo>
                <a:cubicBezTo>
                  <a:pt x="3184" y="4729"/>
                  <a:pt x="3184" y="4746"/>
                  <a:pt x="3184" y="4759"/>
                </a:cubicBezTo>
                <a:lnTo>
                  <a:pt x="3184" y="4763"/>
                </a:lnTo>
                <a:lnTo>
                  <a:pt x="3184" y="4892"/>
                </a:lnTo>
                <a:cubicBezTo>
                  <a:pt x="3184" y="5002"/>
                  <a:pt x="3177" y="5151"/>
                  <a:pt x="3170" y="5318"/>
                </a:cubicBezTo>
                <a:cubicBezTo>
                  <a:pt x="3160" y="5487"/>
                  <a:pt x="3140" y="5660"/>
                  <a:pt x="3111" y="5829"/>
                </a:cubicBezTo>
                <a:cubicBezTo>
                  <a:pt x="3101" y="5869"/>
                  <a:pt x="3094" y="5912"/>
                  <a:pt x="3084" y="5952"/>
                </a:cubicBezTo>
                <a:cubicBezTo>
                  <a:pt x="3077" y="5996"/>
                  <a:pt x="3061" y="6032"/>
                  <a:pt x="3051" y="6072"/>
                </a:cubicBezTo>
                <a:cubicBezTo>
                  <a:pt x="3041" y="6112"/>
                  <a:pt x="3031" y="6148"/>
                  <a:pt x="3021" y="6182"/>
                </a:cubicBezTo>
                <a:cubicBezTo>
                  <a:pt x="3008" y="6218"/>
                  <a:pt x="2994" y="6251"/>
                  <a:pt x="2981" y="6285"/>
                </a:cubicBezTo>
                <a:lnTo>
                  <a:pt x="2958" y="6341"/>
                </a:lnTo>
                <a:cubicBezTo>
                  <a:pt x="2948" y="6238"/>
                  <a:pt x="2934" y="6125"/>
                  <a:pt x="2911" y="6009"/>
                </a:cubicBezTo>
                <a:cubicBezTo>
                  <a:pt x="2855" y="5683"/>
                  <a:pt x="2738" y="5254"/>
                  <a:pt x="2689" y="4916"/>
                </a:cubicBezTo>
                <a:cubicBezTo>
                  <a:pt x="2669" y="4773"/>
                  <a:pt x="2652" y="4630"/>
                  <a:pt x="2649" y="4487"/>
                </a:cubicBezTo>
                <a:cubicBezTo>
                  <a:pt x="2649" y="4430"/>
                  <a:pt x="2645" y="4384"/>
                  <a:pt x="2645" y="4354"/>
                </a:cubicBezTo>
                <a:cubicBezTo>
                  <a:pt x="2645" y="4321"/>
                  <a:pt x="2645" y="4304"/>
                  <a:pt x="2645" y="4304"/>
                </a:cubicBezTo>
                <a:lnTo>
                  <a:pt x="2645" y="4248"/>
                </a:lnTo>
                <a:cubicBezTo>
                  <a:pt x="2645" y="4211"/>
                  <a:pt x="2645" y="4158"/>
                  <a:pt x="2649" y="4091"/>
                </a:cubicBezTo>
                <a:cubicBezTo>
                  <a:pt x="2652" y="3958"/>
                  <a:pt x="2665" y="3779"/>
                  <a:pt x="2689" y="3583"/>
                </a:cubicBezTo>
                <a:cubicBezTo>
                  <a:pt x="2702" y="3487"/>
                  <a:pt x="2715" y="3387"/>
                  <a:pt x="2735" y="3287"/>
                </a:cubicBezTo>
                <a:cubicBezTo>
                  <a:pt x="2742" y="3254"/>
                  <a:pt x="2752" y="3217"/>
                  <a:pt x="2758" y="3184"/>
                </a:cubicBezTo>
                <a:close/>
                <a:moveTo>
                  <a:pt x="2237" y="8515"/>
                </a:moveTo>
                <a:cubicBezTo>
                  <a:pt x="2237" y="8558"/>
                  <a:pt x="2240" y="8598"/>
                  <a:pt x="2240" y="8641"/>
                </a:cubicBezTo>
                <a:cubicBezTo>
                  <a:pt x="2237" y="8662"/>
                  <a:pt x="2234" y="8686"/>
                  <a:pt x="2226" y="8708"/>
                </a:cubicBezTo>
                <a:lnTo>
                  <a:pt x="2226" y="8708"/>
                </a:lnTo>
                <a:cubicBezTo>
                  <a:pt x="2224" y="8701"/>
                  <a:pt x="2222" y="8694"/>
                  <a:pt x="2220" y="8687"/>
                </a:cubicBezTo>
                <a:cubicBezTo>
                  <a:pt x="2220" y="8677"/>
                  <a:pt x="2223" y="8674"/>
                  <a:pt x="2223" y="8667"/>
                </a:cubicBezTo>
                <a:cubicBezTo>
                  <a:pt x="2227" y="8651"/>
                  <a:pt x="2230" y="8631"/>
                  <a:pt x="2233" y="8611"/>
                </a:cubicBezTo>
                <a:cubicBezTo>
                  <a:pt x="2237" y="8594"/>
                  <a:pt x="2233" y="8574"/>
                  <a:pt x="2237" y="8558"/>
                </a:cubicBezTo>
                <a:cubicBezTo>
                  <a:pt x="2237" y="8538"/>
                  <a:pt x="2237" y="8531"/>
                  <a:pt x="2237" y="8515"/>
                </a:cubicBezTo>
                <a:close/>
                <a:moveTo>
                  <a:pt x="2612" y="0"/>
                </a:moveTo>
                <a:cubicBezTo>
                  <a:pt x="2572" y="140"/>
                  <a:pt x="2542" y="283"/>
                  <a:pt x="2522" y="429"/>
                </a:cubicBezTo>
                <a:cubicBezTo>
                  <a:pt x="2519" y="466"/>
                  <a:pt x="2519" y="499"/>
                  <a:pt x="2516" y="536"/>
                </a:cubicBezTo>
                <a:cubicBezTo>
                  <a:pt x="2516" y="572"/>
                  <a:pt x="2516" y="609"/>
                  <a:pt x="2522" y="645"/>
                </a:cubicBezTo>
                <a:lnTo>
                  <a:pt x="2536" y="755"/>
                </a:lnTo>
                <a:lnTo>
                  <a:pt x="2549" y="848"/>
                </a:lnTo>
                <a:cubicBezTo>
                  <a:pt x="2569" y="974"/>
                  <a:pt x="2579" y="1097"/>
                  <a:pt x="2589" y="1233"/>
                </a:cubicBezTo>
                <a:cubicBezTo>
                  <a:pt x="2592" y="1300"/>
                  <a:pt x="2595" y="1370"/>
                  <a:pt x="2595" y="1439"/>
                </a:cubicBezTo>
                <a:lnTo>
                  <a:pt x="2595" y="1556"/>
                </a:lnTo>
                <a:lnTo>
                  <a:pt x="2595" y="1616"/>
                </a:lnTo>
                <a:cubicBezTo>
                  <a:pt x="2595" y="1636"/>
                  <a:pt x="2595" y="1655"/>
                  <a:pt x="2592" y="1675"/>
                </a:cubicBezTo>
                <a:lnTo>
                  <a:pt x="2592" y="1712"/>
                </a:lnTo>
                <a:cubicBezTo>
                  <a:pt x="2426" y="1363"/>
                  <a:pt x="2296" y="1081"/>
                  <a:pt x="2173" y="668"/>
                </a:cubicBezTo>
                <a:cubicBezTo>
                  <a:pt x="2110" y="944"/>
                  <a:pt x="2097" y="1230"/>
                  <a:pt x="2134" y="1513"/>
                </a:cubicBezTo>
                <a:cubicBezTo>
                  <a:pt x="2180" y="1818"/>
                  <a:pt x="2273" y="2117"/>
                  <a:pt x="2403" y="2400"/>
                </a:cubicBezTo>
                <a:cubicBezTo>
                  <a:pt x="2419" y="2433"/>
                  <a:pt x="2436" y="2470"/>
                  <a:pt x="2456" y="2519"/>
                </a:cubicBezTo>
                <a:cubicBezTo>
                  <a:pt x="2429" y="2622"/>
                  <a:pt x="2399" y="2739"/>
                  <a:pt x="2366" y="2862"/>
                </a:cubicBezTo>
                <a:cubicBezTo>
                  <a:pt x="2350" y="2912"/>
                  <a:pt x="2336" y="2968"/>
                  <a:pt x="2323" y="3021"/>
                </a:cubicBezTo>
                <a:cubicBezTo>
                  <a:pt x="2310" y="3078"/>
                  <a:pt x="2296" y="3134"/>
                  <a:pt x="2286" y="3187"/>
                </a:cubicBezTo>
                <a:cubicBezTo>
                  <a:pt x="2263" y="3300"/>
                  <a:pt x="2247" y="3413"/>
                  <a:pt x="2233" y="3520"/>
                </a:cubicBezTo>
                <a:cubicBezTo>
                  <a:pt x="2207" y="3736"/>
                  <a:pt x="2193" y="3929"/>
                  <a:pt x="2190" y="4071"/>
                </a:cubicBezTo>
                <a:cubicBezTo>
                  <a:pt x="2187" y="4141"/>
                  <a:pt x="2190" y="4201"/>
                  <a:pt x="2187" y="4238"/>
                </a:cubicBezTo>
                <a:lnTo>
                  <a:pt x="2187" y="4301"/>
                </a:lnTo>
                <a:lnTo>
                  <a:pt x="2187" y="4351"/>
                </a:lnTo>
                <a:cubicBezTo>
                  <a:pt x="2187" y="4384"/>
                  <a:pt x="2187" y="4434"/>
                  <a:pt x="2190" y="4493"/>
                </a:cubicBezTo>
                <a:cubicBezTo>
                  <a:pt x="2197" y="4656"/>
                  <a:pt x="2210" y="4819"/>
                  <a:pt x="2237" y="4979"/>
                </a:cubicBezTo>
                <a:cubicBezTo>
                  <a:pt x="2293" y="5358"/>
                  <a:pt x="2406" y="5786"/>
                  <a:pt x="2459" y="6082"/>
                </a:cubicBezTo>
                <a:cubicBezTo>
                  <a:pt x="2482" y="6212"/>
                  <a:pt x="2496" y="6328"/>
                  <a:pt x="2506" y="6431"/>
                </a:cubicBezTo>
                <a:cubicBezTo>
                  <a:pt x="2519" y="6534"/>
                  <a:pt x="2522" y="6627"/>
                  <a:pt x="2526" y="6710"/>
                </a:cubicBezTo>
                <a:cubicBezTo>
                  <a:pt x="2529" y="6793"/>
                  <a:pt x="2526" y="6863"/>
                  <a:pt x="2526" y="6923"/>
                </a:cubicBezTo>
                <a:cubicBezTo>
                  <a:pt x="2526" y="6983"/>
                  <a:pt x="2519" y="7032"/>
                  <a:pt x="2516" y="7072"/>
                </a:cubicBezTo>
                <a:cubicBezTo>
                  <a:pt x="2512" y="7142"/>
                  <a:pt x="2506" y="7209"/>
                  <a:pt x="2496" y="7272"/>
                </a:cubicBezTo>
                <a:cubicBezTo>
                  <a:pt x="2369" y="7531"/>
                  <a:pt x="2290" y="7810"/>
                  <a:pt x="2253" y="8099"/>
                </a:cubicBezTo>
                <a:lnTo>
                  <a:pt x="2240" y="8202"/>
                </a:lnTo>
                <a:cubicBezTo>
                  <a:pt x="2240" y="8235"/>
                  <a:pt x="2240" y="8272"/>
                  <a:pt x="2240" y="8305"/>
                </a:cubicBezTo>
                <a:cubicBezTo>
                  <a:pt x="2240" y="8338"/>
                  <a:pt x="2240" y="8372"/>
                  <a:pt x="2240" y="8405"/>
                </a:cubicBezTo>
                <a:cubicBezTo>
                  <a:pt x="2237" y="8382"/>
                  <a:pt x="2237" y="8358"/>
                  <a:pt x="2233" y="8335"/>
                </a:cubicBezTo>
                <a:cubicBezTo>
                  <a:pt x="2227" y="8265"/>
                  <a:pt x="2220" y="8202"/>
                  <a:pt x="2210" y="8136"/>
                </a:cubicBezTo>
                <a:cubicBezTo>
                  <a:pt x="2203" y="8069"/>
                  <a:pt x="2197" y="8009"/>
                  <a:pt x="2190" y="7946"/>
                </a:cubicBezTo>
                <a:cubicBezTo>
                  <a:pt x="2167" y="7714"/>
                  <a:pt x="2157" y="7461"/>
                  <a:pt x="2100" y="7135"/>
                </a:cubicBezTo>
                <a:lnTo>
                  <a:pt x="2100" y="7066"/>
                </a:lnTo>
                <a:cubicBezTo>
                  <a:pt x="2104" y="6890"/>
                  <a:pt x="2110" y="6557"/>
                  <a:pt x="2124" y="6015"/>
                </a:cubicBezTo>
                <a:cubicBezTo>
                  <a:pt x="2127" y="5763"/>
                  <a:pt x="2137" y="5407"/>
                  <a:pt x="2140" y="5115"/>
                </a:cubicBezTo>
                <a:cubicBezTo>
                  <a:pt x="2143" y="5042"/>
                  <a:pt x="2140" y="4972"/>
                  <a:pt x="2140" y="4909"/>
                </a:cubicBezTo>
                <a:cubicBezTo>
                  <a:pt x="2140" y="4846"/>
                  <a:pt x="2140" y="4786"/>
                  <a:pt x="2137" y="4739"/>
                </a:cubicBezTo>
                <a:cubicBezTo>
                  <a:pt x="2130" y="4643"/>
                  <a:pt x="2127" y="4583"/>
                  <a:pt x="2127" y="4583"/>
                </a:cubicBezTo>
                <a:cubicBezTo>
                  <a:pt x="2127" y="4583"/>
                  <a:pt x="2127" y="4513"/>
                  <a:pt x="2114" y="4400"/>
                </a:cubicBezTo>
                <a:cubicBezTo>
                  <a:pt x="2107" y="4344"/>
                  <a:pt x="2104" y="4277"/>
                  <a:pt x="2094" y="4204"/>
                </a:cubicBezTo>
                <a:cubicBezTo>
                  <a:pt x="2084" y="4131"/>
                  <a:pt x="2074" y="4048"/>
                  <a:pt x="2057" y="3962"/>
                </a:cubicBezTo>
                <a:cubicBezTo>
                  <a:pt x="2044" y="3879"/>
                  <a:pt x="2024" y="3789"/>
                  <a:pt x="2007" y="3703"/>
                </a:cubicBezTo>
                <a:cubicBezTo>
                  <a:pt x="1987" y="3613"/>
                  <a:pt x="1961" y="3526"/>
                  <a:pt x="1941" y="3440"/>
                </a:cubicBezTo>
                <a:lnTo>
                  <a:pt x="1864" y="3204"/>
                </a:lnTo>
                <a:cubicBezTo>
                  <a:pt x="1854" y="3174"/>
                  <a:pt x="1844" y="3148"/>
                  <a:pt x="1834" y="3124"/>
                </a:cubicBezTo>
                <a:cubicBezTo>
                  <a:pt x="1861" y="3031"/>
                  <a:pt x="1891" y="2945"/>
                  <a:pt x="1911" y="2858"/>
                </a:cubicBezTo>
                <a:cubicBezTo>
                  <a:pt x="1918" y="2819"/>
                  <a:pt x="1924" y="2772"/>
                  <a:pt x="1934" y="2732"/>
                </a:cubicBezTo>
                <a:cubicBezTo>
                  <a:pt x="1941" y="2689"/>
                  <a:pt x="1944" y="2649"/>
                  <a:pt x="1947" y="2609"/>
                </a:cubicBezTo>
                <a:cubicBezTo>
                  <a:pt x="1951" y="2529"/>
                  <a:pt x="1957" y="2450"/>
                  <a:pt x="1951" y="2377"/>
                </a:cubicBezTo>
                <a:cubicBezTo>
                  <a:pt x="1947" y="2303"/>
                  <a:pt x="1941" y="2234"/>
                  <a:pt x="1934" y="2167"/>
                </a:cubicBezTo>
                <a:cubicBezTo>
                  <a:pt x="1914" y="2044"/>
                  <a:pt x="1904" y="1915"/>
                  <a:pt x="1881" y="1778"/>
                </a:cubicBezTo>
                <a:cubicBezTo>
                  <a:pt x="1871" y="1705"/>
                  <a:pt x="1854" y="1636"/>
                  <a:pt x="1838" y="1569"/>
                </a:cubicBezTo>
                <a:cubicBezTo>
                  <a:pt x="1818" y="1493"/>
                  <a:pt x="1788" y="1423"/>
                  <a:pt x="1741" y="1360"/>
                </a:cubicBezTo>
                <a:lnTo>
                  <a:pt x="1741" y="1360"/>
                </a:lnTo>
                <a:cubicBezTo>
                  <a:pt x="1751" y="1429"/>
                  <a:pt x="1748" y="1503"/>
                  <a:pt x="1731" y="1572"/>
                </a:cubicBezTo>
                <a:cubicBezTo>
                  <a:pt x="1721" y="1639"/>
                  <a:pt x="1702" y="1702"/>
                  <a:pt x="1685" y="1768"/>
                </a:cubicBezTo>
                <a:cubicBezTo>
                  <a:pt x="1645" y="1898"/>
                  <a:pt x="1615" y="2028"/>
                  <a:pt x="1595" y="2164"/>
                </a:cubicBezTo>
                <a:cubicBezTo>
                  <a:pt x="1589" y="2194"/>
                  <a:pt x="1582" y="2227"/>
                  <a:pt x="1579" y="2260"/>
                </a:cubicBezTo>
                <a:cubicBezTo>
                  <a:pt x="1535" y="1981"/>
                  <a:pt x="1512" y="1742"/>
                  <a:pt x="1476" y="1513"/>
                </a:cubicBezTo>
                <a:cubicBezTo>
                  <a:pt x="1439" y="1250"/>
                  <a:pt x="1392" y="997"/>
                  <a:pt x="1316" y="702"/>
                </a:cubicBezTo>
                <a:cubicBezTo>
                  <a:pt x="1243" y="968"/>
                  <a:pt x="1183" y="1237"/>
                  <a:pt x="1137" y="1509"/>
                </a:cubicBezTo>
                <a:cubicBezTo>
                  <a:pt x="1087" y="1818"/>
                  <a:pt x="1087" y="2134"/>
                  <a:pt x="1137" y="2443"/>
                </a:cubicBezTo>
                <a:cubicBezTo>
                  <a:pt x="1147" y="2506"/>
                  <a:pt x="1163" y="2589"/>
                  <a:pt x="1193" y="2712"/>
                </a:cubicBezTo>
                <a:cubicBezTo>
                  <a:pt x="1203" y="2742"/>
                  <a:pt x="1210" y="2772"/>
                  <a:pt x="1220" y="2809"/>
                </a:cubicBezTo>
                <a:cubicBezTo>
                  <a:pt x="1230" y="2842"/>
                  <a:pt x="1243" y="2882"/>
                  <a:pt x="1256" y="2922"/>
                </a:cubicBezTo>
                <a:cubicBezTo>
                  <a:pt x="1269" y="2961"/>
                  <a:pt x="1286" y="3005"/>
                  <a:pt x="1303" y="3048"/>
                </a:cubicBezTo>
                <a:lnTo>
                  <a:pt x="1333" y="3128"/>
                </a:lnTo>
                <a:lnTo>
                  <a:pt x="1309" y="3191"/>
                </a:lnTo>
                <a:lnTo>
                  <a:pt x="1127" y="3623"/>
                </a:lnTo>
                <a:cubicBezTo>
                  <a:pt x="1087" y="3716"/>
                  <a:pt x="1037" y="3842"/>
                  <a:pt x="990" y="3988"/>
                </a:cubicBezTo>
                <a:cubicBezTo>
                  <a:pt x="940" y="4138"/>
                  <a:pt x="907" y="4294"/>
                  <a:pt x="891" y="4450"/>
                </a:cubicBezTo>
                <a:cubicBezTo>
                  <a:pt x="877" y="4527"/>
                  <a:pt x="877" y="4603"/>
                  <a:pt x="874" y="4670"/>
                </a:cubicBezTo>
                <a:cubicBezTo>
                  <a:pt x="871" y="4739"/>
                  <a:pt x="874" y="4799"/>
                  <a:pt x="881" y="4852"/>
                </a:cubicBezTo>
                <a:cubicBezTo>
                  <a:pt x="887" y="4902"/>
                  <a:pt x="891" y="4945"/>
                  <a:pt x="891" y="4975"/>
                </a:cubicBezTo>
                <a:lnTo>
                  <a:pt x="901" y="5019"/>
                </a:lnTo>
                <a:cubicBezTo>
                  <a:pt x="901" y="5019"/>
                  <a:pt x="901" y="5032"/>
                  <a:pt x="904" y="5055"/>
                </a:cubicBezTo>
                <a:cubicBezTo>
                  <a:pt x="911" y="5078"/>
                  <a:pt x="914" y="5115"/>
                  <a:pt x="924" y="5158"/>
                </a:cubicBezTo>
                <a:cubicBezTo>
                  <a:pt x="947" y="5268"/>
                  <a:pt x="977" y="5374"/>
                  <a:pt x="1014" y="5480"/>
                </a:cubicBezTo>
                <a:cubicBezTo>
                  <a:pt x="1097" y="5730"/>
                  <a:pt x="1220" y="6012"/>
                  <a:pt x="1306" y="6205"/>
                </a:cubicBezTo>
                <a:cubicBezTo>
                  <a:pt x="1396" y="6398"/>
                  <a:pt x="1472" y="6597"/>
                  <a:pt x="1542" y="6800"/>
                </a:cubicBezTo>
                <a:cubicBezTo>
                  <a:pt x="1565" y="6876"/>
                  <a:pt x="1585" y="6943"/>
                  <a:pt x="1598" y="7002"/>
                </a:cubicBezTo>
                <a:cubicBezTo>
                  <a:pt x="1612" y="7062"/>
                  <a:pt x="1622" y="7112"/>
                  <a:pt x="1632" y="7152"/>
                </a:cubicBezTo>
                <a:cubicBezTo>
                  <a:pt x="1635" y="7162"/>
                  <a:pt x="1635" y="7172"/>
                  <a:pt x="1638" y="7182"/>
                </a:cubicBezTo>
                <a:cubicBezTo>
                  <a:pt x="1638" y="7308"/>
                  <a:pt x="1645" y="7431"/>
                  <a:pt x="1658" y="7557"/>
                </a:cubicBezTo>
                <a:cubicBezTo>
                  <a:pt x="1662" y="7601"/>
                  <a:pt x="1665" y="7637"/>
                  <a:pt x="1675" y="7677"/>
                </a:cubicBezTo>
                <a:cubicBezTo>
                  <a:pt x="1682" y="7714"/>
                  <a:pt x="1692" y="7754"/>
                  <a:pt x="1702" y="7790"/>
                </a:cubicBezTo>
                <a:cubicBezTo>
                  <a:pt x="1711" y="7830"/>
                  <a:pt x="1725" y="7867"/>
                  <a:pt x="1738" y="7903"/>
                </a:cubicBezTo>
                <a:cubicBezTo>
                  <a:pt x="1751" y="7940"/>
                  <a:pt x="1765" y="7973"/>
                  <a:pt x="1785" y="8006"/>
                </a:cubicBezTo>
                <a:cubicBezTo>
                  <a:pt x="1805" y="8043"/>
                  <a:pt x="1824" y="8083"/>
                  <a:pt x="1848" y="8119"/>
                </a:cubicBezTo>
                <a:lnTo>
                  <a:pt x="1828" y="8093"/>
                </a:lnTo>
                <a:cubicBezTo>
                  <a:pt x="1751" y="7973"/>
                  <a:pt x="1665" y="7857"/>
                  <a:pt x="1565" y="7754"/>
                </a:cubicBezTo>
                <a:cubicBezTo>
                  <a:pt x="1452" y="7637"/>
                  <a:pt x="1326" y="7534"/>
                  <a:pt x="1200" y="7428"/>
                </a:cubicBezTo>
                <a:cubicBezTo>
                  <a:pt x="1166" y="7401"/>
                  <a:pt x="1133" y="7365"/>
                  <a:pt x="1087" y="7328"/>
                </a:cubicBezTo>
                <a:cubicBezTo>
                  <a:pt x="1037" y="7282"/>
                  <a:pt x="994" y="7232"/>
                  <a:pt x="950" y="7179"/>
                </a:cubicBezTo>
                <a:cubicBezTo>
                  <a:pt x="821" y="7029"/>
                  <a:pt x="715" y="6860"/>
                  <a:pt x="638" y="6677"/>
                </a:cubicBezTo>
                <a:cubicBezTo>
                  <a:pt x="585" y="6541"/>
                  <a:pt x="542" y="6401"/>
                  <a:pt x="515" y="6258"/>
                </a:cubicBezTo>
                <a:cubicBezTo>
                  <a:pt x="508" y="6225"/>
                  <a:pt x="502" y="6188"/>
                  <a:pt x="499" y="6158"/>
                </a:cubicBezTo>
                <a:cubicBezTo>
                  <a:pt x="492" y="6128"/>
                  <a:pt x="492" y="6102"/>
                  <a:pt x="489" y="6075"/>
                </a:cubicBezTo>
                <a:cubicBezTo>
                  <a:pt x="482" y="6032"/>
                  <a:pt x="479" y="6002"/>
                  <a:pt x="479" y="6002"/>
                </a:cubicBezTo>
                <a:cubicBezTo>
                  <a:pt x="479" y="6002"/>
                  <a:pt x="465" y="5866"/>
                  <a:pt x="469" y="5700"/>
                </a:cubicBezTo>
                <a:cubicBezTo>
                  <a:pt x="472" y="5530"/>
                  <a:pt x="485" y="5331"/>
                  <a:pt x="499" y="5211"/>
                </a:cubicBezTo>
                <a:cubicBezTo>
                  <a:pt x="542" y="4819"/>
                  <a:pt x="582" y="4630"/>
                  <a:pt x="598" y="4510"/>
                </a:cubicBezTo>
                <a:cubicBezTo>
                  <a:pt x="655" y="4214"/>
                  <a:pt x="685" y="3915"/>
                  <a:pt x="691" y="3613"/>
                </a:cubicBezTo>
                <a:cubicBezTo>
                  <a:pt x="691" y="3334"/>
                  <a:pt x="658" y="3055"/>
                  <a:pt x="592" y="2782"/>
                </a:cubicBezTo>
                <a:cubicBezTo>
                  <a:pt x="515" y="3078"/>
                  <a:pt x="432" y="3310"/>
                  <a:pt x="356" y="3563"/>
                </a:cubicBezTo>
                <a:cubicBezTo>
                  <a:pt x="266" y="3849"/>
                  <a:pt x="196" y="4138"/>
                  <a:pt x="143" y="4430"/>
                </a:cubicBezTo>
                <a:cubicBezTo>
                  <a:pt x="123" y="4550"/>
                  <a:pt x="83" y="4743"/>
                  <a:pt x="37" y="5161"/>
                </a:cubicBezTo>
                <a:cubicBezTo>
                  <a:pt x="17" y="5338"/>
                  <a:pt x="7" y="5517"/>
                  <a:pt x="3" y="5696"/>
                </a:cubicBezTo>
                <a:cubicBezTo>
                  <a:pt x="0" y="5893"/>
                  <a:pt x="17" y="6052"/>
                  <a:pt x="17" y="6052"/>
                </a:cubicBezTo>
                <a:cubicBezTo>
                  <a:pt x="17" y="6052"/>
                  <a:pt x="17" y="6082"/>
                  <a:pt x="27" y="6138"/>
                </a:cubicBezTo>
                <a:cubicBezTo>
                  <a:pt x="27" y="6165"/>
                  <a:pt x="33" y="6198"/>
                  <a:pt x="37" y="6232"/>
                </a:cubicBezTo>
                <a:cubicBezTo>
                  <a:pt x="40" y="6268"/>
                  <a:pt x="50" y="6308"/>
                  <a:pt x="57" y="6351"/>
                </a:cubicBezTo>
                <a:cubicBezTo>
                  <a:pt x="90" y="6527"/>
                  <a:pt x="140" y="6697"/>
                  <a:pt x="206" y="6863"/>
                </a:cubicBezTo>
                <a:cubicBezTo>
                  <a:pt x="302" y="7089"/>
                  <a:pt x="432" y="7302"/>
                  <a:pt x="592" y="7488"/>
                </a:cubicBezTo>
                <a:cubicBezTo>
                  <a:pt x="645" y="7551"/>
                  <a:pt x="705" y="7614"/>
                  <a:pt x="764" y="7670"/>
                </a:cubicBezTo>
                <a:cubicBezTo>
                  <a:pt x="818" y="7717"/>
                  <a:pt x="861" y="7757"/>
                  <a:pt x="897" y="7787"/>
                </a:cubicBezTo>
                <a:cubicBezTo>
                  <a:pt x="1040" y="7906"/>
                  <a:pt x="1166" y="7993"/>
                  <a:pt x="1273" y="8076"/>
                </a:cubicBezTo>
                <a:cubicBezTo>
                  <a:pt x="1379" y="8159"/>
                  <a:pt x="1459" y="8232"/>
                  <a:pt x="1579" y="8335"/>
                </a:cubicBezTo>
                <a:cubicBezTo>
                  <a:pt x="1692" y="8422"/>
                  <a:pt x="1801" y="8488"/>
                  <a:pt x="1908" y="8561"/>
                </a:cubicBezTo>
                <a:cubicBezTo>
                  <a:pt x="2024" y="8634"/>
                  <a:pt x="2124" y="8731"/>
                  <a:pt x="2203" y="8844"/>
                </a:cubicBezTo>
                <a:cubicBezTo>
                  <a:pt x="2197" y="8760"/>
                  <a:pt x="2177" y="8684"/>
                  <a:pt x="2143" y="8608"/>
                </a:cubicBezTo>
                <a:lnTo>
                  <a:pt x="2143" y="8608"/>
                </a:lnTo>
                <a:lnTo>
                  <a:pt x="2147" y="8614"/>
                </a:lnTo>
                <a:cubicBezTo>
                  <a:pt x="2167" y="8664"/>
                  <a:pt x="2187" y="8717"/>
                  <a:pt x="2203" y="8780"/>
                </a:cubicBezTo>
                <a:cubicBezTo>
                  <a:pt x="2210" y="8754"/>
                  <a:pt x="2213" y="8731"/>
                  <a:pt x="2217" y="8704"/>
                </a:cubicBezTo>
                <a:lnTo>
                  <a:pt x="2224" y="8713"/>
                </a:lnTo>
                <a:lnTo>
                  <a:pt x="2224" y="8713"/>
                </a:lnTo>
                <a:cubicBezTo>
                  <a:pt x="2223" y="8713"/>
                  <a:pt x="2223" y="8714"/>
                  <a:pt x="2223" y="8714"/>
                </a:cubicBezTo>
                <a:cubicBezTo>
                  <a:pt x="2223" y="8714"/>
                  <a:pt x="2224" y="8714"/>
                  <a:pt x="2224" y="8713"/>
                </a:cubicBezTo>
                <a:lnTo>
                  <a:pt x="2224" y="8713"/>
                </a:lnTo>
                <a:lnTo>
                  <a:pt x="2227" y="8717"/>
                </a:lnTo>
                <a:cubicBezTo>
                  <a:pt x="2227" y="8715"/>
                  <a:pt x="2226" y="8713"/>
                  <a:pt x="2226" y="8711"/>
                </a:cubicBezTo>
                <a:lnTo>
                  <a:pt x="2226" y="8711"/>
                </a:lnTo>
                <a:cubicBezTo>
                  <a:pt x="2232" y="8705"/>
                  <a:pt x="2238" y="8700"/>
                  <a:pt x="2243" y="8694"/>
                </a:cubicBezTo>
                <a:cubicBezTo>
                  <a:pt x="2247" y="8774"/>
                  <a:pt x="2253" y="8854"/>
                  <a:pt x="2256" y="8940"/>
                </a:cubicBezTo>
                <a:cubicBezTo>
                  <a:pt x="2310" y="8820"/>
                  <a:pt x="2360" y="8711"/>
                  <a:pt x="2406" y="8601"/>
                </a:cubicBezTo>
                <a:cubicBezTo>
                  <a:pt x="2406" y="8644"/>
                  <a:pt x="2409" y="8691"/>
                  <a:pt x="2416" y="8737"/>
                </a:cubicBezTo>
                <a:cubicBezTo>
                  <a:pt x="2466" y="8591"/>
                  <a:pt x="2542" y="8481"/>
                  <a:pt x="2612" y="8362"/>
                </a:cubicBezTo>
                <a:cubicBezTo>
                  <a:pt x="2629" y="8332"/>
                  <a:pt x="2645" y="8302"/>
                  <a:pt x="2662" y="8269"/>
                </a:cubicBezTo>
                <a:lnTo>
                  <a:pt x="2705" y="8176"/>
                </a:lnTo>
                <a:cubicBezTo>
                  <a:pt x="2735" y="8116"/>
                  <a:pt x="2762" y="8059"/>
                  <a:pt x="2788" y="7996"/>
                </a:cubicBezTo>
                <a:cubicBezTo>
                  <a:pt x="2818" y="7936"/>
                  <a:pt x="2841" y="7876"/>
                  <a:pt x="2865" y="7813"/>
                </a:cubicBezTo>
                <a:cubicBezTo>
                  <a:pt x="2888" y="7750"/>
                  <a:pt x="2921" y="7690"/>
                  <a:pt x="2948" y="7624"/>
                </a:cubicBezTo>
                <a:cubicBezTo>
                  <a:pt x="2974" y="7557"/>
                  <a:pt x="3001" y="7491"/>
                  <a:pt x="3031" y="7418"/>
                </a:cubicBezTo>
                <a:cubicBezTo>
                  <a:pt x="3061" y="7341"/>
                  <a:pt x="3094" y="7272"/>
                  <a:pt x="3127" y="7195"/>
                </a:cubicBezTo>
                <a:lnTo>
                  <a:pt x="3190" y="7049"/>
                </a:lnTo>
                <a:cubicBezTo>
                  <a:pt x="3210" y="6993"/>
                  <a:pt x="3250" y="6929"/>
                  <a:pt x="3287" y="6856"/>
                </a:cubicBezTo>
                <a:lnTo>
                  <a:pt x="3346" y="6737"/>
                </a:lnTo>
                <a:cubicBezTo>
                  <a:pt x="3360" y="6717"/>
                  <a:pt x="3370" y="6697"/>
                  <a:pt x="3380" y="6673"/>
                </a:cubicBezTo>
                <a:cubicBezTo>
                  <a:pt x="3393" y="6654"/>
                  <a:pt x="3403" y="6624"/>
                  <a:pt x="3416" y="6607"/>
                </a:cubicBezTo>
                <a:cubicBezTo>
                  <a:pt x="3473" y="6517"/>
                  <a:pt x="3536" y="6434"/>
                  <a:pt x="3612" y="6358"/>
                </a:cubicBezTo>
                <a:cubicBezTo>
                  <a:pt x="3749" y="6212"/>
                  <a:pt x="3995" y="6019"/>
                  <a:pt x="4187" y="5803"/>
                </a:cubicBezTo>
                <a:cubicBezTo>
                  <a:pt x="4270" y="5710"/>
                  <a:pt x="4343" y="5603"/>
                  <a:pt x="4403" y="5494"/>
                </a:cubicBezTo>
                <a:cubicBezTo>
                  <a:pt x="4427" y="5447"/>
                  <a:pt x="4446" y="5404"/>
                  <a:pt x="4456" y="5377"/>
                </a:cubicBezTo>
                <a:cubicBezTo>
                  <a:pt x="4466" y="5351"/>
                  <a:pt x="4470" y="5338"/>
                  <a:pt x="4470" y="5338"/>
                </a:cubicBezTo>
                <a:lnTo>
                  <a:pt x="4486" y="5284"/>
                </a:lnTo>
                <a:cubicBezTo>
                  <a:pt x="4496" y="5254"/>
                  <a:pt x="4506" y="5208"/>
                  <a:pt x="4516" y="5148"/>
                </a:cubicBezTo>
                <a:cubicBezTo>
                  <a:pt x="4536" y="5009"/>
                  <a:pt x="4543" y="4866"/>
                  <a:pt x="4530" y="4723"/>
                </a:cubicBezTo>
                <a:cubicBezTo>
                  <a:pt x="4503" y="4424"/>
                  <a:pt x="4437" y="4128"/>
                  <a:pt x="4327" y="3845"/>
                </a:cubicBezTo>
                <a:lnTo>
                  <a:pt x="4147" y="3410"/>
                </a:lnTo>
                <a:cubicBezTo>
                  <a:pt x="4124" y="3357"/>
                  <a:pt x="4104" y="3314"/>
                  <a:pt x="4091" y="3274"/>
                </a:cubicBezTo>
                <a:cubicBezTo>
                  <a:pt x="4074" y="3237"/>
                  <a:pt x="4064" y="3207"/>
                  <a:pt x="4051" y="3177"/>
                </a:cubicBezTo>
                <a:cubicBezTo>
                  <a:pt x="3988" y="3018"/>
                  <a:pt x="3938" y="2878"/>
                  <a:pt x="3885" y="2745"/>
                </a:cubicBezTo>
                <a:cubicBezTo>
                  <a:pt x="3865" y="2679"/>
                  <a:pt x="3842" y="2616"/>
                  <a:pt x="3818" y="2556"/>
                </a:cubicBezTo>
                <a:lnTo>
                  <a:pt x="3785" y="2463"/>
                </a:lnTo>
                <a:lnTo>
                  <a:pt x="3755" y="2373"/>
                </a:lnTo>
                <a:cubicBezTo>
                  <a:pt x="3735" y="2313"/>
                  <a:pt x="3715" y="2254"/>
                  <a:pt x="3695" y="2194"/>
                </a:cubicBezTo>
                <a:cubicBezTo>
                  <a:pt x="3672" y="2131"/>
                  <a:pt x="3659" y="2068"/>
                  <a:pt x="3639" y="2004"/>
                </a:cubicBezTo>
                <a:lnTo>
                  <a:pt x="3609" y="1908"/>
                </a:lnTo>
                <a:cubicBezTo>
                  <a:pt x="3599" y="1878"/>
                  <a:pt x="3592" y="1842"/>
                  <a:pt x="3582" y="1808"/>
                </a:cubicBezTo>
                <a:cubicBezTo>
                  <a:pt x="3566" y="1742"/>
                  <a:pt x="3546" y="1669"/>
                  <a:pt x="3526" y="1596"/>
                </a:cubicBezTo>
                <a:cubicBezTo>
                  <a:pt x="3509" y="1672"/>
                  <a:pt x="3493" y="1742"/>
                  <a:pt x="3479" y="1812"/>
                </a:cubicBezTo>
                <a:cubicBezTo>
                  <a:pt x="3473" y="1848"/>
                  <a:pt x="3463" y="1881"/>
                  <a:pt x="3456" y="1918"/>
                </a:cubicBezTo>
                <a:lnTo>
                  <a:pt x="3443" y="2021"/>
                </a:lnTo>
                <a:cubicBezTo>
                  <a:pt x="3436" y="2087"/>
                  <a:pt x="3426" y="2157"/>
                  <a:pt x="3423" y="2224"/>
                </a:cubicBezTo>
                <a:cubicBezTo>
                  <a:pt x="3416" y="2293"/>
                  <a:pt x="3423" y="2363"/>
                  <a:pt x="3423" y="2433"/>
                </a:cubicBezTo>
                <a:cubicBezTo>
                  <a:pt x="3423" y="2466"/>
                  <a:pt x="3423" y="2503"/>
                  <a:pt x="3426" y="2539"/>
                </a:cubicBezTo>
                <a:lnTo>
                  <a:pt x="3440" y="2646"/>
                </a:lnTo>
                <a:cubicBezTo>
                  <a:pt x="3450" y="2716"/>
                  <a:pt x="3459" y="2792"/>
                  <a:pt x="3473" y="2868"/>
                </a:cubicBezTo>
                <a:cubicBezTo>
                  <a:pt x="3513" y="3031"/>
                  <a:pt x="3563" y="3191"/>
                  <a:pt x="3622" y="3347"/>
                </a:cubicBezTo>
                <a:cubicBezTo>
                  <a:pt x="3632" y="3377"/>
                  <a:pt x="3646" y="3410"/>
                  <a:pt x="3662" y="3450"/>
                </a:cubicBezTo>
                <a:cubicBezTo>
                  <a:pt x="3675" y="3490"/>
                  <a:pt x="3695" y="3533"/>
                  <a:pt x="3719" y="3586"/>
                </a:cubicBezTo>
                <a:lnTo>
                  <a:pt x="3895" y="4018"/>
                </a:lnTo>
                <a:cubicBezTo>
                  <a:pt x="3985" y="4254"/>
                  <a:pt x="4044" y="4503"/>
                  <a:pt x="4068" y="4759"/>
                </a:cubicBezTo>
                <a:cubicBezTo>
                  <a:pt x="4078" y="4866"/>
                  <a:pt x="4074" y="4972"/>
                  <a:pt x="4061" y="5078"/>
                </a:cubicBezTo>
                <a:cubicBezTo>
                  <a:pt x="4054" y="5115"/>
                  <a:pt x="4048" y="5145"/>
                  <a:pt x="4041" y="5165"/>
                </a:cubicBezTo>
                <a:lnTo>
                  <a:pt x="4031" y="5195"/>
                </a:lnTo>
                <a:cubicBezTo>
                  <a:pt x="4031" y="5195"/>
                  <a:pt x="4031" y="5201"/>
                  <a:pt x="4024" y="5218"/>
                </a:cubicBezTo>
                <a:lnTo>
                  <a:pt x="3998" y="5278"/>
                </a:lnTo>
                <a:cubicBezTo>
                  <a:pt x="3951" y="5358"/>
                  <a:pt x="3901" y="5431"/>
                  <a:pt x="3838" y="5497"/>
                </a:cubicBezTo>
                <a:cubicBezTo>
                  <a:pt x="3765" y="5580"/>
                  <a:pt x="3682" y="5660"/>
                  <a:pt x="3599" y="5733"/>
                </a:cubicBezTo>
                <a:cubicBezTo>
                  <a:pt x="3619" y="5597"/>
                  <a:pt x="3629" y="5461"/>
                  <a:pt x="3636" y="5338"/>
                </a:cubicBezTo>
                <a:cubicBezTo>
                  <a:pt x="3646" y="5158"/>
                  <a:pt x="3649" y="5002"/>
                  <a:pt x="3649" y="4889"/>
                </a:cubicBezTo>
                <a:lnTo>
                  <a:pt x="3649" y="4759"/>
                </a:lnTo>
                <a:lnTo>
                  <a:pt x="3649" y="4709"/>
                </a:lnTo>
                <a:cubicBezTo>
                  <a:pt x="3649" y="4709"/>
                  <a:pt x="3642" y="4620"/>
                  <a:pt x="3636" y="4480"/>
                </a:cubicBezTo>
                <a:cubicBezTo>
                  <a:pt x="3619" y="4301"/>
                  <a:pt x="3589" y="4125"/>
                  <a:pt x="3543" y="3948"/>
                </a:cubicBezTo>
                <a:cubicBezTo>
                  <a:pt x="3443" y="3543"/>
                  <a:pt x="3243" y="3114"/>
                  <a:pt x="3127" y="2865"/>
                </a:cubicBezTo>
                <a:cubicBezTo>
                  <a:pt x="3051" y="2699"/>
                  <a:pt x="2991" y="2573"/>
                  <a:pt x="2944" y="2476"/>
                </a:cubicBezTo>
                <a:lnTo>
                  <a:pt x="2951" y="2453"/>
                </a:lnTo>
                <a:cubicBezTo>
                  <a:pt x="2971" y="2350"/>
                  <a:pt x="2991" y="2260"/>
                  <a:pt x="3004" y="2177"/>
                </a:cubicBezTo>
                <a:cubicBezTo>
                  <a:pt x="3017" y="2097"/>
                  <a:pt x="3031" y="2028"/>
                  <a:pt x="3034" y="1968"/>
                </a:cubicBezTo>
                <a:cubicBezTo>
                  <a:pt x="3051" y="1845"/>
                  <a:pt x="3051" y="1758"/>
                  <a:pt x="3054" y="1695"/>
                </a:cubicBezTo>
                <a:cubicBezTo>
                  <a:pt x="3054" y="1672"/>
                  <a:pt x="3054" y="1649"/>
                  <a:pt x="3057" y="1626"/>
                </a:cubicBezTo>
                <a:cubicBezTo>
                  <a:pt x="3061" y="1602"/>
                  <a:pt x="3057" y="1579"/>
                  <a:pt x="3057" y="1556"/>
                </a:cubicBezTo>
                <a:cubicBezTo>
                  <a:pt x="3054" y="1513"/>
                  <a:pt x="3051" y="1466"/>
                  <a:pt x="3051" y="1423"/>
                </a:cubicBezTo>
                <a:cubicBezTo>
                  <a:pt x="3044" y="1336"/>
                  <a:pt x="3031" y="1253"/>
                  <a:pt x="3014" y="1174"/>
                </a:cubicBezTo>
                <a:cubicBezTo>
                  <a:pt x="2984" y="1031"/>
                  <a:pt x="2938" y="888"/>
                  <a:pt x="2875" y="752"/>
                </a:cubicBezTo>
                <a:lnTo>
                  <a:pt x="2828" y="658"/>
                </a:lnTo>
                <a:lnTo>
                  <a:pt x="2808" y="619"/>
                </a:lnTo>
                <a:lnTo>
                  <a:pt x="2788" y="579"/>
                </a:lnTo>
                <a:cubicBezTo>
                  <a:pt x="2775" y="552"/>
                  <a:pt x="2762" y="526"/>
                  <a:pt x="2748" y="496"/>
                </a:cubicBezTo>
                <a:cubicBezTo>
                  <a:pt x="2738" y="466"/>
                  <a:pt x="2728" y="439"/>
                  <a:pt x="2718" y="409"/>
                </a:cubicBezTo>
                <a:cubicBezTo>
                  <a:pt x="2675" y="290"/>
                  <a:pt x="2649" y="150"/>
                  <a:pt x="26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13"/>
          <p:cNvSpPr/>
          <p:nvPr/>
        </p:nvSpPr>
        <p:spPr>
          <a:xfrm>
            <a:off x="-50550" y="4375875"/>
            <a:ext cx="9144037" cy="767647"/>
          </a:xfrm>
          <a:custGeom>
            <a:avLst/>
            <a:gdLst/>
            <a:ahLst/>
            <a:cxnLst/>
            <a:rect l="l" t="t" r="r" b="b"/>
            <a:pathLst>
              <a:path w="67465" h="19172" extrusionOk="0">
                <a:moveTo>
                  <a:pt x="0" y="0"/>
                </a:moveTo>
                <a:lnTo>
                  <a:pt x="0" y="19172"/>
                </a:lnTo>
                <a:lnTo>
                  <a:pt x="67465" y="19172"/>
                </a:lnTo>
                <a:lnTo>
                  <a:pt x="67465" y="0"/>
                </a:lnTo>
                <a:lnTo>
                  <a:pt x="59140" y="0"/>
                </a:lnTo>
                <a:lnTo>
                  <a:pt x="56930" y="4606"/>
                </a:lnTo>
                <a:lnTo>
                  <a:pt x="55176" y="7278"/>
                </a:lnTo>
                <a:lnTo>
                  <a:pt x="49373" y="10791"/>
                </a:lnTo>
                <a:lnTo>
                  <a:pt x="44518" y="10791"/>
                </a:lnTo>
                <a:lnTo>
                  <a:pt x="40673" y="8119"/>
                </a:lnTo>
                <a:lnTo>
                  <a:pt x="38643" y="6009"/>
                </a:lnTo>
                <a:lnTo>
                  <a:pt x="36064" y="6996"/>
                </a:lnTo>
                <a:lnTo>
                  <a:pt x="33149" y="8401"/>
                </a:lnTo>
                <a:lnTo>
                  <a:pt x="30089" y="8401"/>
                </a:lnTo>
                <a:lnTo>
                  <a:pt x="29298" y="10229"/>
                </a:lnTo>
                <a:lnTo>
                  <a:pt x="27922" y="10791"/>
                </a:lnTo>
                <a:lnTo>
                  <a:pt x="26034" y="9528"/>
                </a:lnTo>
                <a:lnTo>
                  <a:pt x="24426" y="9528"/>
                </a:lnTo>
                <a:lnTo>
                  <a:pt x="23200" y="10791"/>
                </a:lnTo>
                <a:lnTo>
                  <a:pt x="20501" y="11635"/>
                </a:lnTo>
                <a:lnTo>
                  <a:pt x="18477" y="10512"/>
                </a:lnTo>
                <a:lnTo>
                  <a:pt x="17261" y="8119"/>
                </a:lnTo>
                <a:lnTo>
                  <a:pt x="15643" y="6574"/>
                </a:lnTo>
                <a:lnTo>
                  <a:pt x="14048" y="6115"/>
                </a:lnTo>
                <a:lnTo>
                  <a:pt x="11243" y="6856"/>
                </a:lnTo>
                <a:lnTo>
                  <a:pt x="9840" y="6574"/>
                </a:lnTo>
                <a:lnTo>
                  <a:pt x="9033" y="4606"/>
                </a:lnTo>
                <a:lnTo>
                  <a:pt x="7278" y="1652"/>
                </a:lnTo>
                <a:lnTo>
                  <a:pt x="6667" y="0"/>
                </a:lnTo>
                <a:close/>
              </a:path>
            </a:pathLst>
          </a:custGeom>
          <a:solidFill>
            <a:srgbClr val="061B36">
              <a:alpha val="38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13"/>
          <p:cNvSpPr/>
          <p:nvPr/>
        </p:nvSpPr>
        <p:spPr>
          <a:xfrm>
            <a:off x="7029784" y="4688460"/>
            <a:ext cx="921644" cy="1102563"/>
          </a:xfrm>
          <a:custGeom>
            <a:avLst/>
            <a:gdLst/>
            <a:ahLst/>
            <a:cxnLst/>
            <a:rect l="l" t="t" r="r" b="b"/>
            <a:pathLst>
              <a:path w="8050" h="9630" extrusionOk="0">
                <a:moveTo>
                  <a:pt x="4459" y="1"/>
                </a:moveTo>
                <a:cubicBezTo>
                  <a:pt x="4417" y="1"/>
                  <a:pt x="4376" y="45"/>
                  <a:pt x="4407" y="92"/>
                </a:cubicBezTo>
                <a:cubicBezTo>
                  <a:pt x="4467" y="202"/>
                  <a:pt x="4484" y="411"/>
                  <a:pt x="4477" y="634"/>
                </a:cubicBezTo>
                <a:cubicBezTo>
                  <a:pt x="4470" y="617"/>
                  <a:pt x="4460" y="604"/>
                  <a:pt x="4451" y="587"/>
                </a:cubicBezTo>
                <a:cubicBezTo>
                  <a:pt x="4434" y="561"/>
                  <a:pt x="4414" y="534"/>
                  <a:pt x="4401" y="508"/>
                </a:cubicBezTo>
                <a:cubicBezTo>
                  <a:pt x="4374" y="458"/>
                  <a:pt x="4354" y="405"/>
                  <a:pt x="4334" y="351"/>
                </a:cubicBezTo>
                <a:cubicBezTo>
                  <a:pt x="4298" y="248"/>
                  <a:pt x="4258" y="142"/>
                  <a:pt x="4195" y="79"/>
                </a:cubicBezTo>
                <a:cubicBezTo>
                  <a:pt x="4182" y="69"/>
                  <a:pt x="4169" y="64"/>
                  <a:pt x="4156" y="64"/>
                </a:cubicBezTo>
                <a:cubicBezTo>
                  <a:pt x="4112" y="64"/>
                  <a:pt x="4075" y="118"/>
                  <a:pt x="4112" y="162"/>
                </a:cubicBezTo>
                <a:cubicBezTo>
                  <a:pt x="4155" y="205"/>
                  <a:pt x="4191" y="298"/>
                  <a:pt x="4225" y="391"/>
                </a:cubicBezTo>
                <a:cubicBezTo>
                  <a:pt x="4244" y="451"/>
                  <a:pt x="4268" y="508"/>
                  <a:pt x="4298" y="564"/>
                </a:cubicBezTo>
                <a:cubicBezTo>
                  <a:pt x="4314" y="594"/>
                  <a:pt x="4331" y="621"/>
                  <a:pt x="4351" y="651"/>
                </a:cubicBezTo>
                <a:cubicBezTo>
                  <a:pt x="4394" y="710"/>
                  <a:pt x="4427" y="780"/>
                  <a:pt x="4451" y="853"/>
                </a:cubicBezTo>
                <a:cubicBezTo>
                  <a:pt x="4451" y="863"/>
                  <a:pt x="4457" y="870"/>
                  <a:pt x="4464" y="880"/>
                </a:cubicBezTo>
                <a:cubicBezTo>
                  <a:pt x="4451" y="1009"/>
                  <a:pt x="4434" y="1132"/>
                  <a:pt x="4417" y="1232"/>
                </a:cubicBezTo>
                <a:cubicBezTo>
                  <a:pt x="4404" y="1309"/>
                  <a:pt x="4381" y="1382"/>
                  <a:pt x="4354" y="1455"/>
                </a:cubicBezTo>
                <a:cubicBezTo>
                  <a:pt x="4324" y="1415"/>
                  <a:pt x="4294" y="1378"/>
                  <a:pt x="4264" y="1342"/>
                </a:cubicBezTo>
                <a:cubicBezTo>
                  <a:pt x="4215" y="1295"/>
                  <a:pt x="4175" y="1239"/>
                  <a:pt x="4145" y="1176"/>
                </a:cubicBezTo>
                <a:cubicBezTo>
                  <a:pt x="4075" y="986"/>
                  <a:pt x="4048" y="780"/>
                  <a:pt x="4062" y="577"/>
                </a:cubicBezTo>
                <a:cubicBezTo>
                  <a:pt x="4065" y="537"/>
                  <a:pt x="4034" y="515"/>
                  <a:pt x="4003" y="515"/>
                </a:cubicBezTo>
                <a:cubicBezTo>
                  <a:pt x="3975" y="515"/>
                  <a:pt x="3947" y="533"/>
                  <a:pt x="3945" y="571"/>
                </a:cubicBezTo>
                <a:cubicBezTo>
                  <a:pt x="3929" y="790"/>
                  <a:pt x="3959" y="1013"/>
                  <a:pt x="4035" y="1219"/>
                </a:cubicBezTo>
                <a:cubicBezTo>
                  <a:pt x="4068" y="1295"/>
                  <a:pt x="4118" y="1362"/>
                  <a:pt x="4175" y="1422"/>
                </a:cubicBezTo>
                <a:cubicBezTo>
                  <a:pt x="4225" y="1471"/>
                  <a:pt x="4268" y="1531"/>
                  <a:pt x="4291" y="1598"/>
                </a:cubicBezTo>
                <a:cubicBezTo>
                  <a:pt x="4294" y="1604"/>
                  <a:pt x="4298" y="1608"/>
                  <a:pt x="4298" y="1611"/>
                </a:cubicBezTo>
                <a:cubicBezTo>
                  <a:pt x="4271" y="1697"/>
                  <a:pt x="4251" y="1787"/>
                  <a:pt x="4248" y="1877"/>
                </a:cubicBezTo>
                <a:cubicBezTo>
                  <a:pt x="4244" y="1950"/>
                  <a:pt x="4244" y="2020"/>
                  <a:pt x="4251" y="2090"/>
                </a:cubicBezTo>
                <a:cubicBezTo>
                  <a:pt x="4231" y="2073"/>
                  <a:pt x="4215" y="2056"/>
                  <a:pt x="4198" y="2040"/>
                </a:cubicBezTo>
                <a:lnTo>
                  <a:pt x="4178" y="2023"/>
                </a:lnTo>
                <a:cubicBezTo>
                  <a:pt x="4102" y="1957"/>
                  <a:pt x="4022" y="1890"/>
                  <a:pt x="4032" y="1797"/>
                </a:cubicBezTo>
                <a:cubicBezTo>
                  <a:pt x="4041" y="1751"/>
                  <a:pt x="4006" y="1726"/>
                  <a:pt x="3972" y="1726"/>
                </a:cubicBezTo>
                <a:cubicBezTo>
                  <a:pt x="3944" y="1726"/>
                  <a:pt x="3917" y="1743"/>
                  <a:pt x="3915" y="1780"/>
                </a:cubicBezTo>
                <a:cubicBezTo>
                  <a:pt x="3896" y="1940"/>
                  <a:pt x="4015" y="2040"/>
                  <a:pt x="4102" y="2113"/>
                </a:cubicBezTo>
                <a:lnTo>
                  <a:pt x="4118" y="2129"/>
                </a:lnTo>
                <a:cubicBezTo>
                  <a:pt x="4145" y="2153"/>
                  <a:pt x="4171" y="2179"/>
                  <a:pt x="4198" y="2206"/>
                </a:cubicBezTo>
                <a:cubicBezTo>
                  <a:pt x="4228" y="2232"/>
                  <a:pt x="4254" y="2259"/>
                  <a:pt x="4281" y="2286"/>
                </a:cubicBezTo>
                <a:cubicBezTo>
                  <a:pt x="4294" y="2339"/>
                  <a:pt x="4311" y="2392"/>
                  <a:pt x="4328" y="2452"/>
                </a:cubicBezTo>
                <a:cubicBezTo>
                  <a:pt x="4377" y="2615"/>
                  <a:pt x="4377" y="2777"/>
                  <a:pt x="4377" y="2950"/>
                </a:cubicBezTo>
                <a:cubicBezTo>
                  <a:pt x="4377" y="3176"/>
                  <a:pt x="4434" y="3322"/>
                  <a:pt x="4504" y="3512"/>
                </a:cubicBezTo>
                <a:cubicBezTo>
                  <a:pt x="4514" y="3538"/>
                  <a:pt x="4524" y="3568"/>
                  <a:pt x="4534" y="3598"/>
                </a:cubicBezTo>
                <a:cubicBezTo>
                  <a:pt x="4686" y="4020"/>
                  <a:pt x="4736" y="4356"/>
                  <a:pt x="4700" y="4758"/>
                </a:cubicBezTo>
                <a:cubicBezTo>
                  <a:pt x="4670" y="5074"/>
                  <a:pt x="4613" y="5389"/>
                  <a:pt x="4534" y="5695"/>
                </a:cubicBezTo>
                <a:cubicBezTo>
                  <a:pt x="4517" y="5752"/>
                  <a:pt x="4497" y="5808"/>
                  <a:pt x="4477" y="5861"/>
                </a:cubicBezTo>
                <a:lnTo>
                  <a:pt x="4457" y="5828"/>
                </a:lnTo>
                <a:cubicBezTo>
                  <a:pt x="4417" y="5758"/>
                  <a:pt x="4391" y="5682"/>
                  <a:pt x="4381" y="5605"/>
                </a:cubicBezTo>
                <a:cubicBezTo>
                  <a:pt x="4381" y="5532"/>
                  <a:pt x="4381" y="5463"/>
                  <a:pt x="4387" y="5393"/>
                </a:cubicBezTo>
                <a:lnTo>
                  <a:pt x="4391" y="5356"/>
                </a:lnTo>
                <a:cubicBezTo>
                  <a:pt x="4397" y="5300"/>
                  <a:pt x="4407" y="5243"/>
                  <a:pt x="4424" y="5190"/>
                </a:cubicBezTo>
                <a:cubicBezTo>
                  <a:pt x="4451" y="5107"/>
                  <a:pt x="4464" y="5021"/>
                  <a:pt x="4460" y="4931"/>
                </a:cubicBezTo>
                <a:cubicBezTo>
                  <a:pt x="4459" y="4892"/>
                  <a:pt x="4429" y="4873"/>
                  <a:pt x="4400" y="4873"/>
                </a:cubicBezTo>
                <a:cubicBezTo>
                  <a:pt x="4367" y="4873"/>
                  <a:pt x="4334" y="4897"/>
                  <a:pt x="4341" y="4941"/>
                </a:cubicBezTo>
                <a:cubicBezTo>
                  <a:pt x="4344" y="5017"/>
                  <a:pt x="4331" y="5090"/>
                  <a:pt x="4308" y="5160"/>
                </a:cubicBezTo>
                <a:cubicBezTo>
                  <a:pt x="4291" y="5220"/>
                  <a:pt x="4278" y="5283"/>
                  <a:pt x="4274" y="5346"/>
                </a:cubicBezTo>
                <a:lnTo>
                  <a:pt x="4271" y="5383"/>
                </a:lnTo>
                <a:cubicBezTo>
                  <a:pt x="4264" y="5459"/>
                  <a:pt x="4261" y="5532"/>
                  <a:pt x="4261" y="5609"/>
                </a:cubicBezTo>
                <a:cubicBezTo>
                  <a:pt x="4271" y="5705"/>
                  <a:pt x="4301" y="5798"/>
                  <a:pt x="4354" y="5881"/>
                </a:cubicBezTo>
                <a:cubicBezTo>
                  <a:pt x="4377" y="5925"/>
                  <a:pt x="4397" y="5968"/>
                  <a:pt x="4414" y="6011"/>
                </a:cubicBezTo>
                <a:lnTo>
                  <a:pt x="4414" y="6014"/>
                </a:lnTo>
                <a:cubicBezTo>
                  <a:pt x="4397" y="6054"/>
                  <a:pt x="4377" y="6094"/>
                  <a:pt x="4361" y="6134"/>
                </a:cubicBezTo>
                <a:cubicBezTo>
                  <a:pt x="4294" y="6280"/>
                  <a:pt x="4235" y="6430"/>
                  <a:pt x="4188" y="6583"/>
                </a:cubicBezTo>
                <a:cubicBezTo>
                  <a:pt x="4088" y="6938"/>
                  <a:pt x="4032" y="7353"/>
                  <a:pt x="3979" y="7752"/>
                </a:cubicBezTo>
                <a:cubicBezTo>
                  <a:pt x="3972" y="7805"/>
                  <a:pt x="3962" y="7859"/>
                  <a:pt x="3955" y="7912"/>
                </a:cubicBezTo>
                <a:cubicBezTo>
                  <a:pt x="3955" y="7915"/>
                  <a:pt x="3952" y="7918"/>
                  <a:pt x="3949" y="7918"/>
                </a:cubicBezTo>
                <a:cubicBezTo>
                  <a:pt x="3932" y="7938"/>
                  <a:pt x="3932" y="7968"/>
                  <a:pt x="3945" y="7992"/>
                </a:cubicBezTo>
                <a:cubicBezTo>
                  <a:pt x="3925" y="8138"/>
                  <a:pt x="3902" y="8284"/>
                  <a:pt x="3879" y="8420"/>
                </a:cubicBezTo>
                <a:cubicBezTo>
                  <a:pt x="3876" y="8414"/>
                  <a:pt x="3876" y="8407"/>
                  <a:pt x="3872" y="8404"/>
                </a:cubicBezTo>
                <a:cubicBezTo>
                  <a:pt x="3749" y="8085"/>
                  <a:pt x="3753" y="7762"/>
                  <a:pt x="3756" y="7420"/>
                </a:cubicBezTo>
                <a:lnTo>
                  <a:pt x="3756" y="7240"/>
                </a:lnTo>
                <a:cubicBezTo>
                  <a:pt x="3756" y="7131"/>
                  <a:pt x="3759" y="7021"/>
                  <a:pt x="3766" y="6902"/>
                </a:cubicBezTo>
                <a:cubicBezTo>
                  <a:pt x="3779" y="6622"/>
                  <a:pt x="3789" y="6333"/>
                  <a:pt x="3736" y="6071"/>
                </a:cubicBezTo>
                <a:cubicBezTo>
                  <a:pt x="3726" y="6014"/>
                  <a:pt x="3713" y="5961"/>
                  <a:pt x="3696" y="5908"/>
                </a:cubicBezTo>
                <a:cubicBezTo>
                  <a:pt x="3699" y="5898"/>
                  <a:pt x="3706" y="5888"/>
                  <a:pt x="3706" y="5878"/>
                </a:cubicBezTo>
                <a:cubicBezTo>
                  <a:pt x="3713" y="5758"/>
                  <a:pt x="3793" y="5639"/>
                  <a:pt x="3869" y="5522"/>
                </a:cubicBezTo>
                <a:cubicBezTo>
                  <a:pt x="3925" y="5439"/>
                  <a:pt x="3972" y="5353"/>
                  <a:pt x="4012" y="5263"/>
                </a:cubicBezTo>
                <a:cubicBezTo>
                  <a:pt x="4052" y="5150"/>
                  <a:pt x="4048" y="5027"/>
                  <a:pt x="4045" y="4911"/>
                </a:cubicBezTo>
                <a:cubicBezTo>
                  <a:pt x="4042" y="4878"/>
                  <a:pt x="4042" y="4844"/>
                  <a:pt x="4042" y="4815"/>
                </a:cubicBezTo>
                <a:lnTo>
                  <a:pt x="4042" y="4688"/>
                </a:lnTo>
                <a:lnTo>
                  <a:pt x="4042" y="4668"/>
                </a:lnTo>
                <a:cubicBezTo>
                  <a:pt x="4048" y="4665"/>
                  <a:pt x="4055" y="4662"/>
                  <a:pt x="4062" y="4655"/>
                </a:cubicBezTo>
                <a:cubicBezTo>
                  <a:pt x="4231" y="4499"/>
                  <a:pt x="4308" y="4236"/>
                  <a:pt x="4308" y="4050"/>
                </a:cubicBezTo>
                <a:cubicBezTo>
                  <a:pt x="4304" y="3954"/>
                  <a:pt x="4294" y="3854"/>
                  <a:pt x="4278" y="3761"/>
                </a:cubicBezTo>
                <a:cubicBezTo>
                  <a:pt x="4261" y="3678"/>
                  <a:pt x="4251" y="3592"/>
                  <a:pt x="4248" y="3505"/>
                </a:cubicBezTo>
                <a:cubicBezTo>
                  <a:pt x="4248" y="3472"/>
                  <a:pt x="4221" y="3445"/>
                  <a:pt x="4188" y="3445"/>
                </a:cubicBezTo>
                <a:cubicBezTo>
                  <a:pt x="4155" y="3445"/>
                  <a:pt x="4128" y="3472"/>
                  <a:pt x="4128" y="3505"/>
                </a:cubicBezTo>
                <a:cubicBezTo>
                  <a:pt x="4131" y="3598"/>
                  <a:pt x="4141" y="3688"/>
                  <a:pt x="4158" y="3781"/>
                </a:cubicBezTo>
                <a:cubicBezTo>
                  <a:pt x="4178" y="3867"/>
                  <a:pt x="4188" y="3957"/>
                  <a:pt x="4188" y="4050"/>
                </a:cubicBezTo>
                <a:cubicBezTo>
                  <a:pt x="4188" y="4210"/>
                  <a:pt x="4135" y="4366"/>
                  <a:pt x="4042" y="4499"/>
                </a:cubicBezTo>
                <a:lnTo>
                  <a:pt x="4042" y="4432"/>
                </a:lnTo>
                <a:cubicBezTo>
                  <a:pt x="4035" y="4343"/>
                  <a:pt x="4019" y="4256"/>
                  <a:pt x="3992" y="4173"/>
                </a:cubicBezTo>
                <a:cubicBezTo>
                  <a:pt x="3975" y="4120"/>
                  <a:pt x="3962" y="4067"/>
                  <a:pt x="3952" y="4010"/>
                </a:cubicBezTo>
                <a:cubicBezTo>
                  <a:pt x="3945" y="3978"/>
                  <a:pt x="3920" y="3963"/>
                  <a:pt x="3895" y="3963"/>
                </a:cubicBezTo>
                <a:cubicBezTo>
                  <a:pt x="3863" y="3963"/>
                  <a:pt x="3832" y="3986"/>
                  <a:pt x="3836" y="4027"/>
                </a:cubicBezTo>
                <a:cubicBezTo>
                  <a:pt x="3846" y="4087"/>
                  <a:pt x="3859" y="4147"/>
                  <a:pt x="3876" y="4206"/>
                </a:cubicBezTo>
                <a:cubicBezTo>
                  <a:pt x="3902" y="4280"/>
                  <a:pt x="3915" y="4356"/>
                  <a:pt x="3922" y="4436"/>
                </a:cubicBezTo>
                <a:cubicBezTo>
                  <a:pt x="3925" y="4519"/>
                  <a:pt x="3922" y="4602"/>
                  <a:pt x="3922" y="4685"/>
                </a:cubicBezTo>
                <a:lnTo>
                  <a:pt x="3922" y="4811"/>
                </a:lnTo>
                <a:cubicBezTo>
                  <a:pt x="3922" y="4844"/>
                  <a:pt x="3925" y="4881"/>
                  <a:pt x="3925" y="4914"/>
                </a:cubicBezTo>
                <a:cubicBezTo>
                  <a:pt x="3929" y="5024"/>
                  <a:pt x="3932" y="5130"/>
                  <a:pt x="3899" y="5220"/>
                </a:cubicBezTo>
                <a:cubicBezTo>
                  <a:pt x="3862" y="5303"/>
                  <a:pt x="3819" y="5383"/>
                  <a:pt x="3769" y="5456"/>
                </a:cubicBezTo>
                <a:cubicBezTo>
                  <a:pt x="3709" y="5539"/>
                  <a:pt x="3660" y="5629"/>
                  <a:pt x="3620" y="5725"/>
                </a:cubicBezTo>
                <a:cubicBezTo>
                  <a:pt x="3600" y="5685"/>
                  <a:pt x="3580" y="5649"/>
                  <a:pt x="3557" y="5612"/>
                </a:cubicBezTo>
                <a:cubicBezTo>
                  <a:pt x="3557" y="5586"/>
                  <a:pt x="3543" y="5562"/>
                  <a:pt x="3523" y="5552"/>
                </a:cubicBezTo>
                <a:lnTo>
                  <a:pt x="3517" y="5549"/>
                </a:lnTo>
                <a:cubicBezTo>
                  <a:pt x="3503" y="5536"/>
                  <a:pt x="3493" y="5519"/>
                  <a:pt x="3480" y="5502"/>
                </a:cubicBezTo>
                <a:cubicBezTo>
                  <a:pt x="3450" y="5463"/>
                  <a:pt x="3414" y="5423"/>
                  <a:pt x="3374" y="5380"/>
                </a:cubicBezTo>
                <a:cubicBezTo>
                  <a:pt x="3294" y="5296"/>
                  <a:pt x="3214" y="5213"/>
                  <a:pt x="3181" y="5124"/>
                </a:cubicBezTo>
                <a:cubicBezTo>
                  <a:pt x="3168" y="5090"/>
                  <a:pt x="3158" y="5054"/>
                  <a:pt x="3154" y="5017"/>
                </a:cubicBezTo>
                <a:cubicBezTo>
                  <a:pt x="3161" y="5007"/>
                  <a:pt x="3168" y="4991"/>
                  <a:pt x="3164" y="4977"/>
                </a:cubicBezTo>
                <a:cubicBezTo>
                  <a:pt x="3164" y="4961"/>
                  <a:pt x="3158" y="4944"/>
                  <a:pt x="3145" y="4934"/>
                </a:cubicBezTo>
                <a:cubicBezTo>
                  <a:pt x="3141" y="4788"/>
                  <a:pt x="3174" y="4632"/>
                  <a:pt x="3214" y="4469"/>
                </a:cubicBezTo>
                <a:cubicBezTo>
                  <a:pt x="3248" y="4343"/>
                  <a:pt x="3274" y="4210"/>
                  <a:pt x="3287" y="4080"/>
                </a:cubicBezTo>
                <a:cubicBezTo>
                  <a:pt x="3291" y="4077"/>
                  <a:pt x="3291" y="4073"/>
                  <a:pt x="3294" y="4070"/>
                </a:cubicBezTo>
                <a:cubicBezTo>
                  <a:pt x="3321" y="4020"/>
                  <a:pt x="3341" y="3970"/>
                  <a:pt x="3361" y="3921"/>
                </a:cubicBezTo>
                <a:cubicBezTo>
                  <a:pt x="3384" y="3871"/>
                  <a:pt x="3407" y="3818"/>
                  <a:pt x="3434" y="3768"/>
                </a:cubicBezTo>
                <a:cubicBezTo>
                  <a:pt x="3460" y="3725"/>
                  <a:pt x="3490" y="3681"/>
                  <a:pt x="3523" y="3641"/>
                </a:cubicBezTo>
                <a:cubicBezTo>
                  <a:pt x="3560" y="3595"/>
                  <a:pt x="3593" y="3548"/>
                  <a:pt x="3620" y="3499"/>
                </a:cubicBezTo>
                <a:cubicBezTo>
                  <a:pt x="3793" y="3409"/>
                  <a:pt x="4052" y="3120"/>
                  <a:pt x="4062" y="2917"/>
                </a:cubicBezTo>
                <a:cubicBezTo>
                  <a:pt x="4067" y="2874"/>
                  <a:pt x="4034" y="2852"/>
                  <a:pt x="4002" y="2852"/>
                </a:cubicBezTo>
                <a:cubicBezTo>
                  <a:pt x="3971" y="2852"/>
                  <a:pt x="3940" y="2872"/>
                  <a:pt x="3942" y="2914"/>
                </a:cubicBezTo>
                <a:cubicBezTo>
                  <a:pt x="3939" y="3027"/>
                  <a:pt x="3799" y="3206"/>
                  <a:pt x="3676" y="3316"/>
                </a:cubicBezTo>
                <a:cubicBezTo>
                  <a:pt x="3676" y="3302"/>
                  <a:pt x="3676" y="3289"/>
                  <a:pt x="3676" y="3279"/>
                </a:cubicBezTo>
                <a:cubicBezTo>
                  <a:pt x="3670" y="3176"/>
                  <a:pt x="3660" y="3067"/>
                  <a:pt x="3646" y="2964"/>
                </a:cubicBezTo>
                <a:cubicBezTo>
                  <a:pt x="3769" y="2774"/>
                  <a:pt x="3882" y="2555"/>
                  <a:pt x="3822" y="2355"/>
                </a:cubicBezTo>
                <a:cubicBezTo>
                  <a:pt x="3776" y="2193"/>
                  <a:pt x="3716" y="2033"/>
                  <a:pt x="3660" y="1877"/>
                </a:cubicBezTo>
                <a:lnTo>
                  <a:pt x="3643" y="1837"/>
                </a:lnTo>
                <a:cubicBezTo>
                  <a:pt x="3666" y="1810"/>
                  <a:pt x="3690" y="1780"/>
                  <a:pt x="3713" y="1754"/>
                </a:cubicBezTo>
                <a:cubicBezTo>
                  <a:pt x="3773" y="1687"/>
                  <a:pt x="3822" y="1618"/>
                  <a:pt x="3866" y="1538"/>
                </a:cubicBezTo>
                <a:cubicBezTo>
                  <a:pt x="3896" y="1471"/>
                  <a:pt x="3919" y="1402"/>
                  <a:pt x="3932" y="1329"/>
                </a:cubicBezTo>
                <a:cubicBezTo>
                  <a:pt x="3935" y="1305"/>
                  <a:pt x="3935" y="1279"/>
                  <a:pt x="3935" y="1255"/>
                </a:cubicBezTo>
                <a:cubicBezTo>
                  <a:pt x="3932" y="1232"/>
                  <a:pt x="3935" y="1206"/>
                  <a:pt x="3942" y="1179"/>
                </a:cubicBezTo>
                <a:cubicBezTo>
                  <a:pt x="3972" y="1166"/>
                  <a:pt x="3982" y="1129"/>
                  <a:pt x="3965" y="1099"/>
                </a:cubicBezTo>
                <a:cubicBezTo>
                  <a:pt x="3954" y="1081"/>
                  <a:pt x="3933" y="1071"/>
                  <a:pt x="3912" y="1071"/>
                </a:cubicBezTo>
                <a:cubicBezTo>
                  <a:pt x="3901" y="1071"/>
                  <a:pt x="3891" y="1074"/>
                  <a:pt x="3882" y="1079"/>
                </a:cubicBezTo>
                <a:cubicBezTo>
                  <a:pt x="3816" y="1116"/>
                  <a:pt x="3816" y="1196"/>
                  <a:pt x="3816" y="1255"/>
                </a:cubicBezTo>
                <a:cubicBezTo>
                  <a:pt x="3816" y="1272"/>
                  <a:pt x="3816" y="1292"/>
                  <a:pt x="3812" y="1309"/>
                </a:cubicBezTo>
                <a:cubicBezTo>
                  <a:pt x="3802" y="1372"/>
                  <a:pt x="3783" y="1432"/>
                  <a:pt x="3756" y="1488"/>
                </a:cubicBezTo>
                <a:cubicBezTo>
                  <a:pt x="3719" y="1558"/>
                  <a:pt x="3673" y="1621"/>
                  <a:pt x="3620" y="1677"/>
                </a:cubicBezTo>
                <a:lnTo>
                  <a:pt x="3600" y="1704"/>
                </a:lnTo>
                <a:cubicBezTo>
                  <a:pt x="3553" y="1511"/>
                  <a:pt x="3600" y="1332"/>
                  <a:pt x="3653" y="1142"/>
                </a:cubicBezTo>
                <a:cubicBezTo>
                  <a:pt x="3656" y="1126"/>
                  <a:pt x="3663" y="1106"/>
                  <a:pt x="3670" y="1086"/>
                </a:cubicBezTo>
                <a:cubicBezTo>
                  <a:pt x="3670" y="1086"/>
                  <a:pt x="3670" y="1086"/>
                  <a:pt x="3670" y="1083"/>
                </a:cubicBezTo>
                <a:cubicBezTo>
                  <a:pt x="3706" y="956"/>
                  <a:pt x="3726" y="827"/>
                  <a:pt x="3733" y="697"/>
                </a:cubicBezTo>
                <a:cubicBezTo>
                  <a:pt x="3733" y="664"/>
                  <a:pt x="3706" y="637"/>
                  <a:pt x="3673" y="637"/>
                </a:cubicBezTo>
                <a:cubicBezTo>
                  <a:pt x="3640" y="637"/>
                  <a:pt x="3613" y="664"/>
                  <a:pt x="3613" y="694"/>
                </a:cubicBezTo>
                <a:cubicBezTo>
                  <a:pt x="3613" y="764"/>
                  <a:pt x="3606" y="833"/>
                  <a:pt x="3590" y="900"/>
                </a:cubicBezTo>
                <a:lnTo>
                  <a:pt x="3560" y="857"/>
                </a:lnTo>
                <a:cubicBezTo>
                  <a:pt x="3520" y="807"/>
                  <a:pt x="3487" y="750"/>
                  <a:pt x="3460" y="694"/>
                </a:cubicBezTo>
                <a:cubicBezTo>
                  <a:pt x="3430" y="624"/>
                  <a:pt x="3437" y="508"/>
                  <a:pt x="3444" y="405"/>
                </a:cubicBezTo>
                <a:cubicBezTo>
                  <a:pt x="3444" y="365"/>
                  <a:pt x="3447" y="325"/>
                  <a:pt x="3447" y="292"/>
                </a:cubicBezTo>
                <a:cubicBezTo>
                  <a:pt x="3447" y="252"/>
                  <a:pt x="3417" y="232"/>
                  <a:pt x="3387" y="232"/>
                </a:cubicBezTo>
                <a:cubicBezTo>
                  <a:pt x="3357" y="232"/>
                  <a:pt x="3327" y="252"/>
                  <a:pt x="3327" y="292"/>
                </a:cubicBezTo>
                <a:cubicBezTo>
                  <a:pt x="3327" y="325"/>
                  <a:pt x="3327" y="361"/>
                  <a:pt x="3324" y="398"/>
                </a:cubicBezTo>
                <a:cubicBezTo>
                  <a:pt x="3317" y="514"/>
                  <a:pt x="3311" y="644"/>
                  <a:pt x="3351" y="737"/>
                </a:cubicBezTo>
                <a:cubicBezTo>
                  <a:pt x="3380" y="803"/>
                  <a:pt x="3417" y="867"/>
                  <a:pt x="3464" y="926"/>
                </a:cubicBezTo>
                <a:cubicBezTo>
                  <a:pt x="3497" y="970"/>
                  <a:pt x="3527" y="1016"/>
                  <a:pt x="3550" y="1066"/>
                </a:cubicBezTo>
                <a:cubicBezTo>
                  <a:pt x="3547" y="1079"/>
                  <a:pt x="3543" y="1096"/>
                  <a:pt x="3537" y="1112"/>
                </a:cubicBezTo>
                <a:cubicBezTo>
                  <a:pt x="3477" y="1332"/>
                  <a:pt x="3417" y="1558"/>
                  <a:pt x="3507" y="1810"/>
                </a:cubicBezTo>
                <a:lnTo>
                  <a:pt x="3547" y="1920"/>
                </a:lnTo>
                <a:cubicBezTo>
                  <a:pt x="3603" y="2073"/>
                  <a:pt x="3660" y="2232"/>
                  <a:pt x="3709" y="2389"/>
                </a:cubicBezTo>
                <a:cubicBezTo>
                  <a:pt x="3743" y="2508"/>
                  <a:pt x="3690" y="2651"/>
                  <a:pt x="3613" y="2784"/>
                </a:cubicBezTo>
                <a:lnTo>
                  <a:pt x="3610" y="2764"/>
                </a:lnTo>
                <a:cubicBezTo>
                  <a:pt x="3583" y="2648"/>
                  <a:pt x="3540" y="2535"/>
                  <a:pt x="3483" y="2432"/>
                </a:cubicBezTo>
                <a:cubicBezTo>
                  <a:pt x="3430" y="2339"/>
                  <a:pt x="3390" y="2239"/>
                  <a:pt x="3367" y="2136"/>
                </a:cubicBezTo>
                <a:cubicBezTo>
                  <a:pt x="3359" y="2106"/>
                  <a:pt x="3335" y="2093"/>
                  <a:pt x="3310" y="2093"/>
                </a:cubicBezTo>
                <a:cubicBezTo>
                  <a:pt x="3278" y="2093"/>
                  <a:pt x="3245" y="2117"/>
                  <a:pt x="3251" y="2159"/>
                </a:cubicBezTo>
                <a:cubicBezTo>
                  <a:pt x="3277" y="2272"/>
                  <a:pt x="3317" y="2382"/>
                  <a:pt x="3374" y="2485"/>
                </a:cubicBezTo>
                <a:cubicBezTo>
                  <a:pt x="3427" y="2578"/>
                  <a:pt x="3467" y="2681"/>
                  <a:pt x="3493" y="2787"/>
                </a:cubicBezTo>
                <a:cubicBezTo>
                  <a:pt x="3523" y="2950"/>
                  <a:pt x="3543" y="3120"/>
                  <a:pt x="3553" y="3286"/>
                </a:cubicBezTo>
                <a:cubicBezTo>
                  <a:pt x="3560" y="3396"/>
                  <a:pt x="3497" y="3475"/>
                  <a:pt x="3427" y="3565"/>
                </a:cubicBezTo>
                <a:cubicBezTo>
                  <a:pt x="3387" y="3612"/>
                  <a:pt x="3354" y="3658"/>
                  <a:pt x="3324" y="3711"/>
                </a:cubicBezTo>
                <a:cubicBezTo>
                  <a:pt x="3304" y="3744"/>
                  <a:pt x="3287" y="3784"/>
                  <a:pt x="3271" y="3821"/>
                </a:cubicBezTo>
                <a:cubicBezTo>
                  <a:pt x="3251" y="3728"/>
                  <a:pt x="3228" y="3638"/>
                  <a:pt x="3194" y="3548"/>
                </a:cubicBezTo>
                <a:cubicBezTo>
                  <a:pt x="3164" y="3465"/>
                  <a:pt x="3141" y="3382"/>
                  <a:pt x="3121" y="3293"/>
                </a:cubicBezTo>
                <a:cubicBezTo>
                  <a:pt x="3091" y="3103"/>
                  <a:pt x="3078" y="2907"/>
                  <a:pt x="3085" y="2711"/>
                </a:cubicBezTo>
                <a:cubicBezTo>
                  <a:pt x="3085" y="2445"/>
                  <a:pt x="3098" y="2169"/>
                  <a:pt x="3108" y="1900"/>
                </a:cubicBezTo>
                <a:cubicBezTo>
                  <a:pt x="3135" y="1345"/>
                  <a:pt x="3158" y="777"/>
                  <a:pt x="3085" y="238"/>
                </a:cubicBezTo>
                <a:cubicBezTo>
                  <a:pt x="3080" y="202"/>
                  <a:pt x="3053" y="186"/>
                  <a:pt x="3026" y="186"/>
                </a:cubicBezTo>
                <a:cubicBezTo>
                  <a:pt x="2994" y="186"/>
                  <a:pt x="2961" y="210"/>
                  <a:pt x="2968" y="252"/>
                </a:cubicBezTo>
                <a:cubicBezTo>
                  <a:pt x="3012" y="644"/>
                  <a:pt x="3028" y="1039"/>
                  <a:pt x="3008" y="1432"/>
                </a:cubicBezTo>
                <a:cubicBezTo>
                  <a:pt x="2995" y="1422"/>
                  <a:pt x="2982" y="1412"/>
                  <a:pt x="2968" y="1402"/>
                </a:cubicBezTo>
                <a:cubicBezTo>
                  <a:pt x="2942" y="1385"/>
                  <a:pt x="2919" y="1368"/>
                  <a:pt x="2899" y="1348"/>
                </a:cubicBezTo>
                <a:cubicBezTo>
                  <a:pt x="2825" y="1262"/>
                  <a:pt x="2772" y="1166"/>
                  <a:pt x="2739" y="1059"/>
                </a:cubicBezTo>
                <a:cubicBezTo>
                  <a:pt x="2703" y="970"/>
                  <a:pt x="2686" y="873"/>
                  <a:pt x="2693" y="777"/>
                </a:cubicBezTo>
                <a:cubicBezTo>
                  <a:pt x="2696" y="747"/>
                  <a:pt x="2699" y="717"/>
                  <a:pt x="2706" y="690"/>
                </a:cubicBezTo>
                <a:cubicBezTo>
                  <a:pt x="2722" y="607"/>
                  <a:pt x="2736" y="521"/>
                  <a:pt x="2706" y="461"/>
                </a:cubicBezTo>
                <a:cubicBezTo>
                  <a:pt x="2694" y="439"/>
                  <a:pt x="2675" y="430"/>
                  <a:pt x="2656" y="430"/>
                </a:cubicBezTo>
                <a:cubicBezTo>
                  <a:pt x="2617" y="430"/>
                  <a:pt x="2579" y="468"/>
                  <a:pt x="2599" y="514"/>
                </a:cubicBezTo>
                <a:cubicBezTo>
                  <a:pt x="2613" y="541"/>
                  <a:pt x="2599" y="617"/>
                  <a:pt x="2590" y="667"/>
                </a:cubicBezTo>
                <a:cubicBezTo>
                  <a:pt x="2583" y="700"/>
                  <a:pt x="2576" y="737"/>
                  <a:pt x="2573" y="770"/>
                </a:cubicBezTo>
                <a:cubicBezTo>
                  <a:pt x="2566" y="883"/>
                  <a:pt x="2586" y="996"/>
                  <a:pt x="2626" y="1103"/>
                </a:cubicBezTo>
                <a:cubicBezTo>
                  <a:pt x="2666" y="1222"/>
                  <a:pt x="2729" y="1335"/>
                  <a:pt x="2812" y="1432"/>
                </a:cubicBezTo>
                <a:cubicBezTo>
                  <a:pt x="2839" y="1458"/>
                  <a:pt x="2869" y="1478"/>
                  <a:pt x="2899" y="1498"/>
                </a:cubicBezTo>
                <a:cubicBezTo>
                  <a:pt x="2938" y="1521"/>
                  <a:pt x="2972" y="1554"/>
                  <a:pt x="2995" y="1591"/>
                </a:cubicBezTo>
                <a:cubicBezTo>
                  <a:pt x="2998" y="1594"/>
                  <a:pt x="2998" y="1598"/>
                  <a:pt x="3002" y="1601"/>
                </a:cubicBezTo>
                <a:cubicBezTo>
                  <a:pt x="2998" y="1697"/>
                  <a:pt x="2995" y="1797"/>
                  <a:pt x="2988" y="1893"/>
                </a:cubicBezTo>
                <a:cubicBezTo>
                  <a:pt x="2978" y="2166"/>
                  <a:pt x="2965" y="2445"/>
                  <a:pt x="2965" y="2714"/>
                </a:cubicBezTo>
                <a:cubicBezTo>
                  <a:pt x="2965" y="2791"/>
                  <a:pt x="2965" y="2867"/>
                  <a:pt x="2968" y="2947"/>
                </a:cubicBezTo>
                <a:cubicBezTo>
                  <a:pt x="2938" y="2910"/>
                  <a:pt x="2909" y="2877"/>
                  <a:pt x="2882" y="2844"/>
                </a:cubicBezTo>
                <a:cubicBezTo>
                  <a:pt x="2789" y="2741"/>
                  <a:pt x="2703" y="2644"/>
                  <a:pt x="2666" y="2512"/>
                </a:cubicBezTo>
                <a:cubicBezTo>
                  <a:pt x="2576" y="2176"/>
                  <a:pt x="2533" y="1830"/>
                  <a:pt x="2533" y="1485"/>
                </a:cubicBezTo>
                <a:cubicBezTo>
                  <a:pt x="2538" y="1441"/>
                  <a:pt x="2507" y="1420"/>
                  <a:pt x="2476" y="1420"/>
                </a:cubicBezTo>
                <a:cubicBezTo>
                  <a:pt x="2445" y="1420"/>
                  <a:pt x="2413" y="1441"/>
                  <a:pt x="2417" y="1485"/>
                </a:cubicBezTo>
                <a:cubicBezTo>
                  <a:pt x="2413" y="1840"/>
                  <a:pt x="2460" y="2196"/>
                  <a:pt x="2550" y="2541"/>
                </a:cubicBezTo>
                <a:cubicBezTo>
                  <a:pt x="2593" y="2704"/>
                  <a:pt x="2696" y="2814"/>
                  <a:pt x="2792" y="2924"/>
                </a:cubicBezTo>
                <a:cubicBezTo>
                  <a:pt x="2865" y="2997"/>
                  <a:pt x="2925" y="3080"/>
                  <a:pt x="2975" y="3170"/>
                </a:cubicBezTo>
                <a:cubicBezTo>
                  <a:pt x="2978" y="3176"/>
                  <a:pt x="2982" y="3180"/>
                  <a:pt x="2985" y="3183"/>
                </a:cubicBezTo>
                <a:cubicBezTo>
                  <a:pt x="2988" y="3229"/>
                  <a:pt x="2995" y="3273"/>
                  <a:pt x="3005" y="3316"/>
                </a:cubicBezTo>
                <a:cubicBezTo>
                  <a:pt x="3025" y="3409"/>
                  <a:pt x="3048" y="3499"/>
                  <a:pt x="3081" y="3588"/>
                </a:cubicBezTo>
                <a:cubicBezTo>
                  <a:pt x="3111" y="3678"/>
                  <a:pt x="3138" y="3768"/>
                  <a:pt x="3158" y="3861"/>
                </a:cubicBezTo>
                <a:cubicBezTo>
                  <a:pt x="3191" y="4044"/>
                  <a:pt x="3141" y="4246"/>
                  <a:pt x="3095" y="4442"/>
                </a:cubicBezTo>
                <a:cubicBezTo>
                  <a:pt x="3058" y="4572"/>
                  <a:pt x="3035" y="4705"/>
                  <a:pt x="3022" y="4838"/>
                </a:cubicBezTo>
                <a:cubicBezTo>
                  <a:pt x="2915" y="4745"/>
                  <a:pt x="2872" y="4655"/>
                  <a:pt x="2855" y="4479"/>
                </a:cubicBezTo>
                <a:lnTo>
                  <a:pt x="2852" y="4422"/>
                </a:lnTo>
                <a:cubicBezTo>
                  <a:pt x="2845" y="4326"/>
                  <a:pt x="2832" y="4233"/>
                  <a:pt x="2809" y="4140"/>
                </a:cubicBezTo>
                <a:cubicBezTo>
                  <a:pt x="2796" y="4047"/>
                  <a:pt x="2779" y="3957"/>
                  <a:pt x="2752" y="3867"/>
                </a:cubicBezTo>
                <a:cubicBezTo>
                  <a:pt x="2732" y="3801"/>
                  <a:pt x="2716" y="3738"/>
                  <a:pt x="2709" y="3701"/>
                </a:cubicBezTo>
                <a:cubicBezTo>
                  <a:pt x="2693" y="3592"/>
                  <a:pt x="2663" y="3485"/>
                  <a:pt x="2619" y="3382"/>
                </a:cubicBezTo>
                <a:cubicBezTo>
                  <a:pt x="2603" y="3342"/>
                  <a:pt x="2580" y="3296"/>
                  <a:pt x="2560" y="3253"/>
                </a:cubicBezTo>
                <a:cubicBezTo>
                  <a:pt x="2490" y="3106"/>
                  <a:pt x="2420" y="2954"/>
                  <a:pt x="2423" y="2811"/>
                </a:cubicBezTo>
                <a:cubicBezTo>
                  <a:pt x="2423" y="2777"/>
                  <a:pt x="2397" y="2751"/>
                  <a:pt x="2367" y="2748"/>
                </a:cubicBezTo>
                <a:cubicBezTo>
                  <a:pt x="2334" y="2748"/>
                  <a:pt x="2307" y="2774"/>
                  <a:pt x="2307" y="2807"/>
                </a:cubicBezTo>
                <a:cubicBezTo>
                  <a:pt x="2304" y="2977"/>
                  <a:pt x="2383" y="3150"/>
                  <a:pt x="2453" y="3302"/>
                </a:cubicBezTo>
                <a:cubicBezTo>
                  <a:pt x="2477" y="3346"/>
                  <a:pt x="2493" y="3386"/>
                  <a:pt x="2513" y="3429"/>
                </a:cubicBezTo>
                <a:cubicBezTo>
                  <a:pt x="2553" y="3522"/>
                  <a:pt x="2580" y="3618"/>
                  <a:pt x="2596" y="3718"/>
                </a:cubicBezTo>
                <a:cubicBezTo>
                  <a:pt x="2599" y="3741"/>
                  <a:pt x="2606" y="3768"/>
                  <a:pt x="2613" y="3801"/>
                </a:cubicBezTo>
                <a:cubicBezTo>
                  <a:pt x="2543" y="3738"/>
                  <a:pt x="2467" y="3678"/>
                  <a:pt x="2387" y="3628"/>
                </a:cubicBezTo>
                <a:cubicBezTo>
                  <a:pt x="2204" y="3509"/>
                  <a:pt x="2048" y="3402"/>
                  <a:pt x="2058" y="3123"/>
                </a:cubicBezTo>
                <a:cubicBezTo>
                  <a:pt x="2061" y="3037"/>
                  <a:pt x="2074" y="2954"/>
                  <a:pt x="2094" y="2874"/>
                </a:cubicBezTo>
                <a:cubicBezTo>
                  <a:pt x="2098" y="2867"/>
                  <a:pt x="2101" y="2857"/>
                  <a:pt x="2101" y="2851"/>
                </a:cubicBezTo>
                <a:cubicBezTo>
                  <a:pt x="2114" y="2797"/>
                  <a:pt x="2128" y="2744"/>
                  <a:pt x="2141" y="2691"/>
                </a:cubicBezTo>
                <a:cubicBezTo>
                  <a:pt x="2207" y="2445"/>
                  <a:pt x="2277" y="2189"/>
                  <a:pt x="2184" y="1923"/>
                </a:cubicBezTo>
                <a:cubicBezTo>
                  <a:pt x="2134" y="1787"/>
                  <a:pt x="2068" y="1658"/>
                  <a:pt x="1988" y="1538"/>
                </a:cubicBezTo>
                <a:cubicBezTo>
                  <a:pt x="1872" y="1338"/>
                  <a:pt x="1752" y="1136"/>
                  <a:pt x="1755" y="913"/>
                </a:cubicBezTo>
                <a:cubicBezTo>
                  <a:pt x="1755" y="873"/>
                  <a:pt x="1725" y="853"/>
                  <a:pt x="1695" y="853"/>
                </a:cubicBezTo>
                <a:cubicBezTo>
                  <a:pt x="1665" y="853"/>
                  <a:pt x="1636" y="872"/>
                  <a:pt x="1636" y="910"/>
                </a:cubicBezTo>
                <a:cubicBezTo>
                  <a:pt x="1632" y="1166"/>
                  <a:pt x="1762" y="1385"/>
                  <a:pt x="1888" y="1598"/>
                </a:cubicBezTo>
                <a:cubicBezTo>
                  <a:pt x="1961" y="1714"/>
                  <a:pt x="2021" y="1837"/>
                  <a:pt x="2071" y="1963"/>
                </a:cubicBezTo>
                <a:cubicBezTo>
                  <a:pt x="2151" y="2196"/>
                  <a:pt x="2091" y="2422"/>
                  <a:pt x="2028" y="2661"/>
                </a:cubicBezTo>
                <a:cubicBezTo>
                  <a:pt x="2021" y="2684"/>
                  <a:pt x="2015" y="2704"/>
                  <a:pt x="2008" y="2724"/>
                </a:cubicBezTo>
                <a:cubicBezTo>
                  <a:pt x="1955" y="2674"/>
                  <a:pt x="1898" y="2625"/>
                  <a:pt x="1838" y="2581"/>
                </a:cubicBezTo>
                <a:cubicBezTo>
                  <a:pt x="1799" y="2548"/>
                  <a:pt x="1762" y="2518"/>
                  <a:pt x="1725" y="2488"/>
                </a:cubicBezTo>
                <a:cubicBezTo>
                  <a:pt x="1725" y="2482"/>
                  <a:pt x="1725" y="2475"/>
                  <a:pt x="1725" y="2468"/>
                </a:cubicBezTo>
                <a:cubicBezTo>
                  <a:pt x="1709" y="2395"/>
                  <a:pt x="1702" y="2315"/>
                  <a:pt x="1699" y="2239"/>
                </a:cubicBezTo>
                <a:cubicBezTo>
                  <a:pt x="1699" y="2136"/>
                  <a:pt x="1686" y="2036"/>
                  <a:pt x="1659" y="1937"/>
                </a:cubicBezTo>
                <a:cubicBezTo>
                  <a:pt x="1629" y="1867"/>
                  <a:pt x="1593" y="1800"/>
                  <a:pt x="1546" y="1741"/>
                </a:cubicBezTo>
                <a:cubicBezTo>
                  <a:pt x="1483" y="1654"/>
                  <a:pt x="1406" y="1545"/>
                  <a:pt x="1420" y="1478"/>
                </a:cubicBezTo>
                <a:cubicBezTo>
                  <a:pt x="1429" y="1434"/>
                  <a:pt x="1395" y="1406"/>
                  <a:pt x="1360" y="1406"/>
                </a:cubicBezTo>
                <a:cubicBezTo>
                  <a:pt x="1335" y="1406"/>
                  <a:pt x="1310" y="1421"/>
                  <a:pt x="1303" y="1455"/>
                </a:cubicBezTo>
                <a:cubicBezTo>
                  <a:pt x="1277" y="1571"/>
                  <a:pt x="1363" y="1691"/>
                  <a:pt x="1446" y="1810"/>
                </a:cubicBezTo>
                <a:cubicBezTo>
                  <a:pt x="1486" y="1860"/>
                  <a:pt x="1519" y="1913"/>
                  <a:pt x="1546" y="1973"/>
                </a:cubicBezTo>
                <a:cubicBezTo>
                  <a:pt x="1569" y="2063"/>
                  <a:pt x="1583" y="2153"/>
                  <a:pt x="1583" y="2246"/>
                </a:cubicBezTo>
                <a:cubicBezTo>
                  <a:pt x="1583" y="2276"/>
                  <a:pt x="1586" y="2306"/>
                  <a:pt x="1589" y="2339"/>
                </a:cubicBezTo>
                <a:cubicBezTo>
                  <a:pt x="1519" y="2239"/>
                  <a:pt x="1456" y="2156"/>
                  <a:pt x="1400" y="2080"/>
                </a:cubicBezTo>
                <a:cubicBezTo>
                  <a:pt x="1313" y="1963"/>
                  <a:pt x="1280" y="1850"/>
                  <a:pt x="1244" y="1714"/>
                </a:cubicBezTo>
                <a:lnTo>
                  <a:pt x="1230" y="1677"/>
                </a:lnTo>
                <a:cubicBezTo>
                  <a:pt x="1221" y="1648"/>
                  <a:pt x="1198" y="1636"/>
                  <a:pt x="1175" y="1636"/>
                </a:cubicBezTo>
                <a:cubicBezTo>
                  <a:pt x="1140" y="1636"/>
                  <a:pt x="1105" y="1665"/>
                  <a:pt x="1117" y="1711"/>
                </a:cubicBezTo>
                <a:lnTo>
                  <a:pt x="1127" y="1747"/>
                </a:lnTo>
                <a:cubicBezTo>
                  <a:pt x="1167" y="1887"/>
                  <a:pt x="1204" y="2020"/>
                  <a:pt x="1303" y="2153"/>
                </a:cubicBezTo>
                <a:cubicBezTo>
                  <a:pt x="1363" y="2229"/>
                  <a:pt x="1430" y="2319"/>
                  <a:pt x="1503" y="2419"/>
                </a:cubicBezTo>
                <a:cubicBezTo>
                  <a:pt x="1576" y="2518"/>
                  <a:pt x="1666" y="2601"/>
                  <a:pt x="1769" y="2674"/>
                </a:cubicBezTo>
                <a:cubicBezTo>
                  <a:pt x="1842" y="2731"/>
                  <a:pt x="1912" y="2794"/>
                  <a:pt x="1975" y="2864"/>
                </a:cubicBezTo>
                <a:cubicBezTo>
                  <a:pt x="1955" y="2947"/>
                  <a:pt x="1945" y="3033"/>
                  <a:pt x="1941" y="3120"/>
                </a:cubicBezTo>
                <a:cubicBezTo>
                  <a:pt x="1928" y="3469"/>
                  <a:pt x="2128" y="3602"/>
                  <a:pt x="2320" y="3728"/>
                </a:cubicBezTo>
                <a:cubicBezTo>
                  <a:pt x="2420" y="3794"/>
                  <a:pt x="2523" y="3864"/>
                  <a:pt x="2599" y="3964"/>
                </a:cubicBezTo>
                <a:cubicBezTo>
                  <a:pt x="2709" y="4117"/>
                  <a:pt x="2719" y="4250"/>
                  <a:pt x="2732" y="4432"/>
                </a:cubicBezTo>
                <a:lnTo>
                  <a:pt x="2739" y="4489"/>
                </a:lnTo>
                <a:cubicBezTo>
                  <a:pt x="2742" y="4555"/>
                  <a:pt x="2756" y="4622"/>
                  <a:pt x="2776" y="4682"/>
                </a:cubicBezTo>
                <a:cubicBezTo>
                  <a:pt x="2742" y="4642"/>
                  <a:pt x="2712" y="4599"/>
                  <a:pt x="2689" y="4552"/>
                </a:cubicBezTo>
                <a:cubicBezTo>
                  <a:pt x="2649" y="4476"/>
                  <a:pt x="2596" y="4402"/>
                  <a:pt x="2530" y="4346"/>
                </a:cubicBezTo>
                <a:cubicBezTo>
                  <a:pt x="2500" y="4319"/>
                  <a:pt x="2463" y="4299"/>
                  <a:pt x="2427" y="4283"/>
                </a:cubicBezTo>
                <a:cubicBezTo>
                  <a:pt x="2423" y="4273"/>
                  <a:pt x="2420" y="4263"/>
                  <a:pt x="2417" y="4256"/>
                </a:cubicBezTo>
                <a:cubicBezTo>
                  <a:pt x="2320" y="4127"/>
                  <a:pt x="2197" y="4047"/>
                  <a:pt x="2078" y="3967"/>
                </a:cubicBezTo>
                <a:cubicBezTo>
                  <a:pt x="1941" y="3877"/>
                  <a:pt x="1815" y="3791"/>
                  <a:pt x="1732" y="3645"/>
                </a:cubicBezTo>
                <a:cubicBezTo>
                  <a:pt x="1666" y="3502"/>
                  <a:pt x="1622" y="3349"/>
                  <a:pt x="1609" y="3193"/>
                </a:cubicBezTo>
                <a:cubicBezTo>
                  <a:pt x="1603" y="3140"/>
                  <a:pt x="1593" y="3083"/>
                  <a:pt x="1583" y="3027"/>
                </a:cubicBezTo>
                <a:cubicBezTo>
                  <a:pt x="1556" y="2900"/>
                  <a:pt x="1546" y="2767"/>
                  <a:pt x="1549" y="2638"/>
                </a:cubicBezTo>
                <a:cubicBezTo>
                  <a:pt x="1553" y="2595"/>
                  <a:pt x="1520" y="2573"/>
                  <a:pt x="1488" y="2573"/>
                </a:cubicBezTo>
                <a:cubicBezTo>
                  <a:pt x="1459" y="2573"/>
                  <a:pt x="1431" y="2590"/>
                  <a:pt x="1430" y="2628"/>
                </a:cubicBezTo>
                <a:cubicBezTo>
                  <a:pt x="1426" y="2767"/>
                  <a:pt x="1440" y="2907"/>
                  <a:pt x="1466" y="3043"/>
                </a:cubicBezTo>
                <a:cubicBezTo>
                  <a:pt x="1476" y="3100"/>
                  <a:pt x="1486" y="3153"/>
                  <a:pt x="1490" y="3206"/>
                </a:cubicBezTo>
                <a:cubicBezTo>
                  <a:pt x="1506" y="3379"/>
                  <a:pt x="1553" y="3545"/>
                  <a:pt x="1629" y="3701"/>
                </a:cubicBezTo>
                <a:cubicBezTo>
                  <a:pt x="1725" y="3874"/>
                  <a:pt x="1872" y="3970"/>
                  <a:pt x="2011" y="4064"/>
                </a:cubicBezTo>
                <a:cubicBezTo>
                  <a:pt x="2094" y="4117"/>
                  <a:pt x="2174" y="4176"/>
                  <a:pt x="2247" y="4243"/>
                </a:cubicBezTo>
                <a:cubicBezTo>
                  <a:pt x="2187" y="4236"/>
                  <a:pt x="2128" y="4236"/>
                  <a:pt x="2068" y="4236"/>
                </a:cubicBezTo>
                <a:cubicBezTo>
                  <a:pt x="1938" y="4233"/>
                  <a:pt x="1815" y="4233"/>
                  <a:pt x="1719" y="4183"/>
                </a:cubicBezTo>
                <a:cubicBezTo>
                  <a:pt x="1490" y="4070"/>
                  <a:pt x="1390" y="3884"/>
                  <a:pt x="1270" y="3668"/>
                </a:cubicBezTo>
                <a:lnTo>
                  <a:pt x="1214" y="3565"/>
                </a:lnTo>
                <a:cubicBezTo>
                  <a:pt x="1224" y="3545"/>
                  <a:pt x="1224" y="3522"/>
                  <a:pt x="1214" y="3502"/>
                </a:cubicBezTo>
                <a:cubicBezTo>
                  <a:pt x="1151" y="3399"/>
                  <a:pt x="1151" y="3180"/>
                  <a:pt x="1151" y="3063"/>
                </a:cubicBezTo>
                <a:cubicBezTo>
                  <a:pt x="1154" y="2851"/>
                  <a:pt x="1114" y="2638"/>
                  <a:pt x="1028" y="2438"/>
                </a:cubicBezTo>
                <a:cubicBezTo>
                  <a:pt x="1015" y="2417"/>
                  <a:pt x="995" y="2408"/>
                  <a:pt x="976" y="2408"/>
                </a:cubicBezTo>
                <a:cubicBezTo>
                  <a:pt x="938" y="2408"/>
                  <a:pt x="900" y="2442"/>
                  <a:pt x="918" y="2488"/>
                </a:cubicBezTo>
                <a:cubicBezTo>
                  <a:pt x="998" y="2671"/>
                  <a:pt x="1038" y="2867"/>
                  <a:pt x="1031" y="3063"/>
                </a:cubicBezTo>
                <a:cubicBezTo>
                  <a:pt x="1031" y="3143"/>
                  <a:pt x="1034" y="3229"/>
                  <a:pt x="1041" y="3309"/>
                </a:cubicBezTo>
                <a:cubicBezTo>
                  <a:pt x="1004" y="3259"/>
                  <a:pt x="964" y="3213"/>
                  <a:pt x="928" y="3166"/>
                </a:cubicBezTo>
                <a:cubicBezTo>
                  <a:pt x="735" y="2934"/>
                  <a:pt x="552" y="2711"/>
                  <a:pt x="572" y="2419"/>
                </a:cubicBezTo>
                <a:cubicBezTo>
                  <a:pt x="576" y="2385"/>
                  <a:pt x="552" y="2359"/>
                  <a:pt x="519" y="2355"/>
                </a:cubicBezTo>
                <a:cubicBezTo>
                  <a:pt x="517" y="2355"/>
                  <a:pt x="515" y="2355"/>
                  <a:pt x="514" y="2355"/>
                </a:cubicBezTo>
                <a:cubicBezTo>
                  <a:pt x="483" y="2355"/>
                  <a:pt x="456" y="2381"/>
                  <a:pt x="456" y="2412"/>
                </a:cubicBezTo>
                <a:cubicBezTo>
                  <a:pt x="429" y="2748"/>
                  <a:pt x="635" y="2997"/>
                  <a:pt x="835" y="3243"/>
                </a:cubicBezTo>
                <a:cubicBezTo>
                  <a:pt x="911" y="3332"/>
                  <a:pt x="984" y="3425"/>
                  <a:pt x="1048" y="3525"/>
                </a:cubicBezTo>
                <a:cubicBezTo>
                  <a:pt x="1091" y="3592"/>
                  <a:pt x="1127" y="3658"/>
                  <a:pt x="1164" y="3725"/>
                </a:cubicBezTo>
                <a:cubicBezTo>
                  <a:pt x="1287" y="3947"/>
                  <a:pt x="1403" y="4157"/>
                  <a:pt x="1662" y="4286"/>
                </a:cubicBezTo>
                <a:cubicBezTo>
                  <a:pt x="1692" y="4303"/>
                  <a:pt x="1725" y="4313"/>
                  <a:pt x="1755" y="4323"/>
                </a:cubicBezTo>
                <a:cubicBezTo>
                  <a:pt x="1722" y="4326"/>
                  <a:pt x="1689" y="4328"/>
                  <a:pt x="1655" y="4328"/>
                </a:cubicBezTo>
                <a:cubicBezTo>
                  <a:pt x="1555" y="4328"/>
                  <a:pt x="1455" y="4313"/>
                  <a:pt x="1360" y="4283"/>
                </a:cubicBezTo>
                <a:cubicBezTo>
                  <a:pt x="1274" y="4246"/>
                  <a:pt x="1187" y="4203"/>
                  <a:pt x="1111" y="4147"/>
                </a:cubicBezTo>
                <a:cubicBezTo>
                  <a:pt x="1091" y="4100"/>
                  <a:pt x="1067" y="4057"/>
                  <a:pt x="1038" y="4014"/>
                </a:cubicBezTo>
                <a:cubicBezTo>
                  <a:pt x="1024" y="3990"/>
                  <a:pt x="1011" y="3970"/>
                  <a:pt x="1001" y="3947"/>
                </a:cubicBezTo>
                <a:cubicBezTo>
                  <a:pt x="971" y="3901"/>
                  <a:pt x="945" y="3847"/>
                  <a:pt x="918" y="3798"/>
                </a:cubicBezTo>
                <a:cubicBezTo>
                  <a:pt x="895" y="3754"/>
                  <a:pt x="871" y="3715"/>
                  <a:pt x="848" y="3671"/>
                </a:cubicBezTo>
                <a:cubicBezTo>
                  <a:pt x="822" y="3615"/>
                  <a:pt x="795" y="3555"/>
                  <a:pt x="765" y="3492"/>
                </a:cubicBezTo>
                <a:cubicBezTo>
                  <a:pt x="699" y="3336"/>
                  <a:pt x="629" y="3180"/>
                  <a:pt x="509" y="3073"/>
                </a:cubicBezTo>
                <a:cubicBezTo>
                  <a:pt x="497" y="3062"/>
                  <a:pt x="484" y="3057"/>
                  <a:pt x="471" y="3057"/>
                </a:cubicBezTo>
                <a:cubicBezTo>
                  <a:pt x="425" y="3057"/>
                  <a:pt x="386" y="3121"/>
                  <a:pt x="433" y="3160"/>
                </a:cubicBezTo>
                <a:cubicBezTo>
                  <a:pt x="532" y="3246"/>
                  <a:pt x="596" y="3396"/>
                  <a:pt x="655" y="3538"/>
                </a:cubicBezTo>
                <a:cubicBezTo>
                  <a:pt x="685" y="3602"/>
                  <a:pt x="712" y="3668"/>
                  <a:pt x="745" y="3728"/>
                </a:cubicBezTo>
                <a:cubicBezTo>
                  <a:pt x="768" y="3771"/>
                  <a:pt x="788" y="3808"/>
                  <a:pt x="815" y="3854"/>
                </a:cubicBezTo>
                <a:cubicBezTo>
                  <a:pt x="842" y="3901"/>
                  <a:pt x="865" y="3947"/>
                  <a:pt x="891" y="3994"/>
                </a:cubicBezTo>
                <a:cubicBezTo>
                  <a:pt x="851" y="3967"/>
                  <a:pt x="815" y="3941"/>
                  <a:pt x="782" y="3917"/>
                </a:cubicBezTo>
                <a:cubicBezTo>
                  <a:pt x="755" y="3904"/>
                  <a:pt x="725" y="3881"/>
                  <a:pt x="692" y="3861"/>
                </a:cubicBezTo>
                <a:cubicBezTo>
                  <a:pt x="529" y="3761"/>
                  <a:pt x="287" y="3608"/>
                  <a:pt x="263" y="3445"/>
                </a:cubicBezTo>
                <a:cubicBezTo>
                  <a:pt x="259" y="3411"/>
                  <a:pt x="232" y="3395"/>
                  <a:pt x="205" y="3395"/>
                </a:cubicBezTo>
                <a:cubicBezTo>
                  <a:pt x="172" y="3395"/>
                  <a:pt x="140" y="3418"/>
                  <a:pt x="147" y="3462"/>
                </a:cubicBezTo>
                <a:cubicBezTo>
                  <a:pt x="177" y="3678"/>
                  <a:pt x="436" y="3844"/>
                  <a:pt x="629" y="3964"/>
                </a:cubicBezTo>
                <a:cubicBezTo>
                  <a:pt x="662" y="3984"/>
                  <a:pt x="689" y="4000"/>
                  <a:pt x="715" y="4017"/>
                </a:cubicBezTo>
                <a:cubicBezTo>
                  <a:pt x="762" y="4050"/>
                  <a:pt x="815" y="4087"/>
                  <a:pt x="865" y="4120"/>
                </a:cubicBezTo>
                <a:cubicBezTo>
                  <a:pt x="915" y="4157"/>
                  <a:pt x="964" y="4193"/>
                  <a:pt x="1014" y="4226"/>
                </a:cubicBezTo>
                <a:cubicBezTo>
                  <a:pt x="1024" y="4240"/>
                  <a:pt x="1038" y="4250"/>
                  <a:pt x="1051" y="4250"/>
                </a:cubicBezTo>
                <a:cubicBezTo>
                  <a:pt x="1134" y="4309"/>
                  <a:pt x="1224" y="4356"/>
                  <a:pt x="1320" y="4393"/>
                </a:cubicBezTo>
                <a:cubicBezTo>
                  <a:pt x="1418" y="4429"/>
                  <a:pt x="1521" y="4446"/>
                  <a:pt x="1627" y="4446"/>
                </a:cubicBezTo>
                <a:cubicBezTo>
                  <a:pt x="1636" y="4446"/>
                  <a:pt x="1646" y="4446"/>
                  <a:pt x="1656" y="4446"/>
                </a:cubicBezTo>
                <a:cubicBezTo>
                  <a:pt x="1775" y="4446"/>
                  <a:pt x="1895" y="4436"/>
                  <a:pt x="2018" y="4419"/>
                </a:cubicBezTo>
                <a:cubicBezTo>
                  <a:pt x="2124" y="4402"/>
                  <a:pt x="2231" y="4396"/>
                  <a:pt x="2337" y="4393"/>
                </a:cubicBezTo>
                <a:cubicBezTo>
                  <a:pt x="2344" y="4393"/>
                  <a:pt x="2354" y="4389"/>
                  <a:pt x="2360" y="4386"/>
                </a:cubicBezTo>
                <a:cubicBezTo>
                  <a:pt x="2393" y="4399"/>
                  <a:pt x="2427" y="4416"/>
                  <a:pt x="2457" y="4439"/>
                </a:cubicBezTo>
                <a:cubicBezTo>
                  <a:pt x="2510" y="4489"/>
                  <a:pt x="2553" y="4549"/>
                  <a:pt x="2586" y="4615"/>
                </a:cubicBezTo>
                <a:cubicBezTo>
                  <a:pt x="2623" y="4682"/>
                  <a:pt x="2666" y="4745"/>
                  <a:pt x="2719" y="4798"/>
                </a:cubicBezTo>
                <a:cubicBezTo>
                  <a:pt x="2766" y="4841"/>
                  <a:pt x="2819" y="4881"/>
                  <a:pt x="2872" y="4914"/>
                </a:cubicBezTo>
                <a:cubicBezTo>
                  <a:pt x="2928" y="4947"/>
                  <a:pt x="2982" y="4987"/>
                  <a:pt x="3028" y="5031"/>
                </a:cubicBezTo>
                <a:cubicBezTo>
                  <a:pt x="3035" y="5077"/>
                  <a:pt x="3048" y="5124"/>
                  <a:pt x="3065" y="5167"/>
                </a:cubicBezTo>
                <a:cubicBezTo>
                  <a:pt x="3108" y="5276"/>
                  <a:pt x="3198" y="5373"/>
                  <a:pt x="3281" y="5463"/>
                </a:cubicBezTo>
                <a:lnTo>
                  <a:pt x="3284" y="5466"/>
                </a:lnTo>
                <a:cubicBezTo>
                  <a:pt x="3241" y="5453"/>
                  <a:pt x="3198" y="5443"/>
                  <a:pt x="3151" y="5439"/>
                </a:cubicBezTo>
                <a:cubicBezTo>
                  <a:pt x="3123" y="5437"/>
                  <a:pt x="3094" y="5436"/>
                  <a:pt x="3065" y="5436"/>
                </a:cubicBezTo>
                <a:cubicBezTo>
                  <a:pt x="3003" y="5436"/>
                  <a:pt x="2940" y="5441"/>
                  <a:pt x="2879" y="5453"/>
                </a:cubicBezTo>
                <a:cubicBezTo>
                  <a:pt x="2835" y="5459"/>
                  <a:pt x="2792" y="5463"/>
                  <a:pt x="2752" y="5466"/>
                </a:cubicBezTo>
                <a:cubicBezTo>
                  <a:pt x="2716" y="5383"/>
                  <a:pt x="2666" y="5310"/>
                  <a:pt x="2603" y="5250"/>
                </a:cubicBezTo>
                <a:cubicBezTo>
                  <a:pt x="2580" y="5230"/>
                  <a:pt x="2556" y="5197"/>
                  <a:pt x="2530" y="5167"/>
                </a:cubicBezTo>
                <a:cubicBezTo>
                  <a:pt x="2473" y="5097"/>
                  <a:pt x="2417" y="5024"/>
                  <a:pt x="2354" y="4991"/>
                </a:cubicBezTo>
                <a:cubicBezTo>
                  <a:pt x="2345" y="4987"/>
                  <a:pt x="2336" y="4985"/>
                  <a:pt x="2328" y="4985"/>
                </a:cubicBezTo>
                <a:cubicBezTo>
                  <a:pt x="2273" y="4985"/>
                  <a:pt x="2242" y="5065"/>
                  <a:pt x="2300" y="5097"/>
                </a:cubicBezTo>
                <a:cubicBezTo>
                  <a:pt x="2340" y="5117"/>
                  <a:pt x="2393" y="5187"/>
                  <a:pt x="2437" y="5240"/>
                </a:cubicBezTo>
                <a:cubicBezTo>
                  <a:pt x="2467" y="5273"/>
                  <a:pt x="2493" y="5306"/>
                  <a:pt x="2516" y="5333"/>
                </a:cubicBezTo>
                <a:cubicBezTo>
                  <a:pt x="2556" y="5373"/>
                  <a:pt x="2593" y="5416"/>
                  <a:pt x="2619" y="5466"/>
                </a:cubicBezTo>
                <a:cubicBezTo>
                  <a:pt x="2354" y="5443"/>
                  <a:pt x="2031" y="5296"/>
                  <a:pt x="2031" y="5004"/>
                </a:cubicBezTo>
                <a:cubicBezTo>
                  <a:pt x="2031" y="4974"/>
                  <a:pt x="2005" y="4947"/>
                  <a:pt x="1971" y="4947"/>
                </a:cubicBezTo>
                <a:cubicBezTo>
                  <a:pt x="1938" y="4947"/>
                  <a:pt x="1912" y="4974"/>
                  <a:pt x="1912" y="5007"/>
                </a:cubicBezTo>
                <a:cubicBezTo>
                  <a:pt x="1915" y="5406"/>
                  <a:pt x="2370" y="5589"/>
                  <a:pt x="2696" y="5589"/>
                </a:cubicBezTo>
                <a:lnTo>
                  <a:pt x="2712" y="5589"/>
                </a:lnTo>
                <a:cubicBezTo>
                  <a:pt x="2776" y="5586"/>
                  <a:pt x="2835" y="5579"/>
                  <a:pt x="2895" y="5569"/>
                </a:cubicBezTo>
                <a:cubicBezTo>
                  <a:pt x="2956" y="5559"/>
                  <a:pt x="3019" y="5554"/>
                  <a:pt x="3081" y="5554"/>
                </a:cubicBezTo>
                <a:cubicBezTo>
                  <a:pt x="3100" y="5554"/>
                  <a:pt x="3119" y="5555"/>
                  <a:pt x="3138" y="5556"/>
                </a:cubicBezTo>
                <a:cubicBezTo>
                  <a:pt x="3241" y="5572"/>
                  <a:pt x="3341" y="5602"/>
                  <a:pt x="3434" y="5645"/>
                </a:cubicBezTo>
                <a:cubicBezTo>
                  <a:pt x="3523" y="5782"/>
                  <a:pt x="3586" y="5931"/>
                  <a:pt x="3613" y="6091"/>
                </a:cubicBezTo>
                <a:cubicBezTo>
                  <a:pt x="3663" y="6340"/>
                  <a:pt x="3653" y="6622"/>
                  <a:pt x="3640" y="6898"/>
                </a:cubicBezTo>
                <a:cubicBezTo>
                  <a:pt x="3636" y="7011"/>
                  <a:pt x="3630" y="7128"/>
                  <a:pt x="3630" y="7240"/>
                </a:cubicBezTo>
                <a:lnTo>
                  <a:pt x="3630" y="7420"/>
                </a:lnTo>
                <a:cubicBezTo>
                  <a:pt x="3630" y="7772"/>
                  <a:pt x="3626" y="8105"/>
                  <a:pt x="3756" y="8444"/>
                </a:cubicBezTo>
                <a:cubicBezTo>
                  <a:pt x="3866" y="8729"/>
                  <a:pt x="3879" y="9062"/>
                  <a:pt x="3879" y="9387"/>
                </a:cubicBezTo>
                <a:cubicBezTo>
                  <a:pt x="3809" y="9298"/>
                  <a:pt x="3743" y="9201"/>
                  <a:pt x="3683" y="9105"/>
                </a:cubicBezTo>
                <a:cubicBezTo>
                  <a:pt x="3547" y="8885"/>
                  <a:pt x="3457" y="8633"/>
                  <a:pt x="3361" y="8367"/>
                </a:cubicBezTo>
                <a:cubicBezTo>
                  <a:pt x="3294" y="8171"/>
                  <a:pt x="3214" y="7978"/>
                  <a:pt x="3128" y="7789"/>
                </a:cubicBezTo>
                <a:cubicBezTo>
                  <a:pt x="3188" y="7506"/>
                  <a:pt x="3231" y="7217"/>
                  <a:pt x="3257" y="6928"/>
                </a:cubicBezTo>
                <a:cubicBezTo>
                  <a:pt x="3264" y="6862"/>
                  <a:pt x="3271" y="6792"/>
                  <a:pt x="3277" y="6722"/>
                </a:cubicBezTo>
                <a:cubicBezTo>
                  <a:pt x="3301" y="6536"/>
                  <a:pt x="3314" y="6350"/>
                  <a:pt x="3314" y="6160"/>
                </a:cubicBezTo>
                <a:cubicBezTo>
                  <a:pt x="3314" y="6127"/>
                  <a:pt x="3287" y="6104"/>
                  <a:pt x="3254" y="6104"/>
                </a:cubicBezTo>
                <a:cubicBezTo>
                  <a:pt x="3224" y="6104"/>
                  <a:pt x="3198" y="6131"/>
                  <a:pt x="3198" y="6164"/>
                </a:cubicBezTo>
                <a:cubicBezTo>
                  <a:pt x="3194" y="6347"/>
                  <a:pt x="3181" y="6529"/>
                  <a:pt x="3161" y="6709"/>
                </a:cubicBezTo>
                <a:cubicBezTo>
                  <a:pt x="3158" y="6722"/>
                  <a:pt x="3158" y="6735"/>
                  <a:pt x="3158" y="6752"/>
                </a:cubicBezTo>
                <a:cubicBezTo>
                  <a:pt x="3008" y="6486"/>
                  <a:pt x="2992" y="6157"/>
                  <a:pt x="2992" y="5838"/>
                </a:cubicBezTo>
                <a:cubicBezTo>
                  <a:pt x="2988" y="5802"/>
                  <a:pt x="2960" y="5783"/>
                  <a:pt x="2932" y="5783"/>
                </a:cubicBezTo>
                <a:cubicBezTo>
                  <a:pt x="2904" y="5783"/>
                  <a:pt x="2877" y="5802"/>
                  <a:pt x="2875" y="5838"/>
                </a:cubicBezTo>
                <a:cubicBezTo>
                  <a:pt x="2875" y="6224"/>
                  <a:pt x="2895" y="6626"/>
                  <a:pt x="3138" y="6938"/>
                </a:cubicBezTo>
                <a:cubicBezTo>
                  <a:pt x="3121" y="7134"/>
                  <a:pt x="3085" y="7400"/>
                  <a:pt x="3041" y="7629"/>
                </a:cubicBezTo>
                <a:cubicBezTo>
                  <a:pt x="2899" y="7387"/>
                  <a:pt x="2709" y="7181"/>
                  <a:pt x="2427" y="7048"/>
                </a:cubicBezTo>
                <a:lnTo>
                  <a:pt x="2413" y="7041"/>
                </a:lnTo>
                <a:cubicBezTo>
                  <a:pt x="2364" y="6941"/>
                  <a:pt x="2327" y="6838"/>
                  <a:pt x="2300" y="6732"/>
                </a:cubicBezTo>
                <a:cubicBezTo>
                  <a:pt x="2457" y="6493"/>
                  <a:pt x="2433" y="5802"/>
                  <a:pt x="2251" y="5642"/>
                </a:cubicBezTo>
                <a:cubicBezTo>
                  <a:pt x="2238" y="5632"/>
                  <a:pt x="2225" y="5628"/>
                  <a:pt x="2213" y="5628"/>
                </a:cubicBezTo>
                <a:cubicBezTo>
                  <a:pt x="2166" y="5628"/>
                  <a:pt x="2129" y="5689"/>
                  <a:pt x="2171" y="5728"/>
                </a:cubicBezTo>
                <a:cubicBezTo>
                  <a:pt x="2284" y="5828"/>
                  <a:pt x="2314" y="6287"/>
                  <a:pt x="2251" y="6543"/>
                </a:cubicBezTo>
                <a:cubicBezTo>
                  <a:pt x="2231" y="6470"/>
                  <a:pt x="2214" y="6396"/>
                  <a:pt x="2191" y="6330"/>
                </a:cubicBezTo>
                <a:cubicBezTo>
                  <a:pt x="2114" y="6111"/>
                  <a:pt x="1975" y="5915"/>
                  <a:pt x="1852" y="5742"/>
                </a:cubicBezTo>
                <a:lnTo>
                  <a:pt x="1792" y="5655"/>
                </a:lnTo>
                <a:cubicBezTo>
                  <a:pt x="1789" y="5632"/>
                  <a:pt x="1785" y="5605"/>
                  <a:pt x="1779" y="5579"/>
                </a:cubicBezTo>
                <a:cubicBezTo>
                  <a:pt x="1759" y="5453"/>
                  <a:pt x="1732" y="5293"/>
                  <a:pt x="1679" y="5187"/>
                </a:cubicBezTo>
                <a:cubicBezTo>
                  <a:pt x="1659" y="5150"/>
                  <a:pt x="1639" y="5110"/>
                  <a:pt x="1616" y="5074"/>
                </a:cubicBezTo>
                <a:cubicBezTo>
                  <a:pt x="1559" y="4984"/>
                  <a:pt x="1513" y="4904"/>
                  <a:pt x="1529" y="4801"/>
                </a:cubicBezTo>
                <a:cubicBezTo>
                  <a:pt x="1535" y="4757"/>
                  <a:pt x="1502" y="4732"/>
                  <a:pt x="1469" y="4732"/>
                </a:cubicBezTo>
                <a:cubicBezTo>
                  <a:pt x="1442" y="4732"/>
                  <a:pt x="1416" y="4749"/>
                  <a:pt x="1410" y="4785"/>
                </a:cubicBezTo>
                <a:cubicBezTo>
                  <a:pt x="1390" y="4931"/>
                  <a:pt x="1453" y="5034"/>
                  <a:pt x="1513" y="5137"/>
                </a:cubicBezTo>
                <a:cubicBezTo>
                  <a:pt x="1536" y="5170"/>
                  <a:pt x="1556" y="5203"/>
                  <a:pt x="1573" y="5240"/>
                </a:cubicBezTo>
                <a:cubicBezTo>
                  <a:pt x="1603" y="5310"/>
                  <a:pt x="1626" y="5383"/>
                  <a:pt x="1636" y="5459"/>
                </a:cubicBezTo>
                <a:cubicBezTo>
                  <a:pt x="1496" y="5316"/>
                  <a:pt x="1347" y="5183"/>
                  <a:pt x="1184" y="5064"/>
                </a:cubicBezTo>
                <a:cubicBezTo>
                  <a:pt x="1124" y="5017"/>
                  <a:pt x="1064" y="4971"/>
                  <a:pt x="1004" y="4921"/>
                </a:cubicBezTo>
                <a:cubicBezTo>
                  <a:pt x="921" y="4858"/>
                  <a:pt x="835" y="4798"/>
                  <a:pt x="748" y="4745"/>
                </a:cubicBezTo>
                <a:cubicBezTo>
                  <a:pt x="589" y="4645"/>
                  <a:pt x="423" y="4539"/>
                  <a:pt x="340" y="4416"/>
                </a:cubicBezTo>
                <a:cubicBezTo>
                  <a:pt x="327" y="4398"/>
                  <a:pt x="310" y="4390"/>
                  <a:pt x="294" y="4390"/>
                </a:cubicBezTo>
                <a:cubicBezTo>
                  <a:pt x="252" y="4390"/>
                  <a:pt x="210" y="4437"/>
                  <a:pt x="243" y="4482"/>
                </a:cubicBezTo>
                <a:cubicBezTo>
                  <a:pt x="340" y="4625"/>
                  <a:pt x="516" y="4738"/>
                  <a:pt x="685" y="4844"/>
                </a:cubicBezTo>
                <a:cubicBezTo>
                  <a:pt x="768" y="4898"/>
                  <a:pt x="851" y="4951"/>
                  <a:pt x="928" y="5011"/>
                </a:cubicBezTo>
                <a:cubicBezTo>
                  <a:pt x="991" y="5060"/>
                  <a:pt x="1051" y="5110"/>
                  <a:pt x="1111" y="5157"/>
                </a:cubicBezTo>
                <a:cubicBezTo>
                  <a:pt x="1327" y="5323"/>
                  <a:pt x="1529" y="5483"/>
                  <a:pt x="1686" y="5712"/>
                </a:cubicBezTo>
                <a:cubicBezTo>
                  <a:pt x="1709" y="5742"/>
                  <a:pt x="1732" y="5775"/>
                  <a:pt x="1755" y="5808"/>
                </a:cubicBezTo>
                <a:cubicBezTo>
                  <a:pt x="1878" y="5984"/>
                  <a:pt x="2008" y="6164"/>
                  <a:pt x="2078" y="6370"/>
                </a:cubicBezTo>
                <a:cubicBezTo>
                  <a:pt x="2108" y="6453"/>
                  <a:pt x="2131" y="6543"/>
                  <a:pt x="2154" y="6639"/>
                </a:cubicBezTo>
                <a:cubicBezTo>
                  <a:pt x="2181" y="6752"/>
                  <a:pt x="2214" y="6865"/>
                  <a:pt x="2254" y="6975"/>
                </a:cubicBezTo>
                <a:cubicBezTo>
                  <a:pt x="2151" y="6938"/>
                  <a:pt x="2051" y="6885"/>
                  <a:pt x="1965" y="6822"/>
                </a:cubicBezTo>
                <a:cubicBezTo>
                  <a:pt x="1918" y="6782"/>
                  <a:pt x="1878" y="6739"/>
                  <a:pt x="1838" y="6692"/>
                </a:cubicBezTo>
                <a:cubicBezTo>
                  <a:pt x="1785" y="6622"/>
                  <a:pt x="1722" y="6559"/>
                  <a:pt x="1652" y="6509"/>
                </a:cubicBezTo>
                <a:cubicBezTo>
                  <a:pt x="1589" y="6470"/>
                  <a:pt x="1523" y="6436"/>
                  <a:pt x="1453" y="6406"/>
                </a:cubicBezTo>
                <a:lnTo>
                  <a:pt x="1450" y="6406"/>
                </a:lnTo>
                <a:cubicBezTo>
                  <a:pt x="1450" y="6406"/>
                  <a:pt x="1450" y="6403"/>
                  <a:pt x="1450" y="6403"/>
                </a:cubicBezTo>
                <a:cubicBezTo>
                  <a:pt x="1400" y="6277"/>
                  <a:pt x="1333" y="6160"/>
                  <a:pt x="1250" y="6054"/>
                </a:cubicBezTo>
                <a:cubicBezTo>
                  <a:pt x="1147" y="5908"/>
                  <a:pt x="1054" y="5778"/>
                  <a:pt x="1054" y="5566"/>
                </a:cubicBezTo>
                <a:cubicBezTo>
                  <a:pt x="1054" y="5534"/>
                  <a:pt x="1031" y="5509"/>
                  <a:pt x="1000" y="5509"/>
                </a:cubicBezTo>
                <a:cubicBezTo>
                  <a:pt x="998" y="5509"/>
                  <a:pt x="996" y="5509"/>
                  <a:pt x="994" y="5509"/>
                </a:cubicBezTo>
                <a:cubicBezTo>
                  <a:pt x="961" y="5509"/>
                  <a:pt x="935" y="5536"/>
                  <a:pt x="935" y="5569"/>
                </a:cubicBezTo>
                <a:cubicBezTo>
                  <a:pt x="938" y="5818"/>
                  <a:pt x="1048" y="5974"/>
                  <a:pt x="1154" y="6124"/>
                </a:cubicBezTo>
                <a:cubicBezTo>
                  <a:pt x="1204" y="6190"/>
                  <a:pt x="1247" y="6260"/>
                  <a:pt x="1287" y="6330"/>
                </a:cubicBezTo>
                <a:cubicBezTo>
                  <a:pt x="1240" y="6303"/>
                  <a:pt x="1190" y="6280"/>
                  <a:pt x="1147" y="6254"/>
                </a:cubicBezTo>
                <a:cubicBezTo>
                  <a:pt x="1041" y="6194"/>
                  <a:pt x="931" y="6137"/>
                  <a:pt x="818" y="6087"/>
                </a:cubicBezTo>
                <a:cubicBezTo>
                  <a:pt x="795" y="5938"/>
                  <a:pt x="699" y="5785"/>
                  <a:pt x="616" y="5652"/>
                </a:cubicBezTo>
                <a:cubicBezTo>
                  <a:pt x="592" y="5619"/>
                  <a:pt x="572" y="5586"/>
                  <a:pt x="556" y="5556"/>
                </a:cubicBezTo>
                <a:cubicBezTo>
                  <a:pt x="529" y="5509"/>
                  <a:pt x="496" y="5459"/>
                  <a:pt x="463" y="5409"/>
                </a:cubicBezTo>
                <a:cubicBezTo>
                  <a:pt x="366" y="5263"/>
                  <a:pt x="267" y="5107"/>
                  <a:pt x="237" y="4947"/>
                </a:cubicBezTo>
                <a:cubicBezTo>
                  <a:pt x="228" y="4918"/>
                  <a:pt x="204" y="4904"/>
                  <a:pt x="180" y="4904"/>
                </a:cubicBezTo>
                <a:cubicBezTo>
                  <a:pt x="147" y="4904"/>
                  <a:pt x="115" y="4929"/>
                  <a:pt x="120" y="4971"/>
                </a:cubicBezTo>
                <a:cubicBezTo>
                  <a:pt x="157" y="5154"/>
                  <a:pt x="260" y="5316"/>
                  <a:pt x="363" y="5476"/>
                </a:cubicBezTo>
                <a:cubicBezTo>
                  <a:pt x="396" y="5522"/>
                  <a:pt x="426" y="5572"/>
                  <a:pt x="453" y="5619"/>
                </a:cubicBezTo>
                <a:cubicBezTo>
                  <a:pt x="473" y="5649"/>
                  <a:pt x="493" y="5682"/>
                  <a:pt x="513" y="5715"/>
                </a:cubicBezTo>
                <a:cubicBezTo>
                  <a:pt x="582" y="5815"/>
                  <a:pt x="639" y="5921"/>
                  <a:pt x="685" y="6034"/>
                </a:cubicBezTo>
                <a:lnTo>
                  <a:pt x="655" y="6024"/>
                </a:lnTo>
                <a:cubicBezTo>
                  <a:pt x="522" y="5981"/>
                  <a:pt x="439" y="5888"/>
                  <a:pt x="350" y="5788"/>
                </a:cubicBezTo>
                <a:cubicBezTo>
                  <a:pt x="283" y="5702"/>
                  <a:pt x="200" y="5632"/>
                  <a:pt x="110" y="5572"/>
                </a:cubicBezTo>
                <a:cubicBezTo>
                  <a:pt x="102" y="5567"/>
                  <a:pt x="92" y="5564"/>
                  <a:pt x="82" y="5564"/>
                </a:cubicBezTo>
                <a:cubicBezTo>
                  <a:pt x="62" y="5564"/>
                  <a:pt x="42" y="5575"/>
                  <a:pt x="31" y="5596"/>
                </a:cubicBezTo>
                <a:cubicBezTo>
                  <a:pt x="1" y="5629"/>
                  <a:pt x="17" y="5685"/>
                  <a:pt x="64" y="5692"/>
                </a:cubicBezTo>
                <a:cubicBezTo>
                  <a:pt x="144" y="5745"/>
                  <a:pt x="213" y="5808"/>
                  <a:pt x="273" y="5881"/>
                </a:cubicBezTo>
                <a:cubicBezTo>
                  <a:pt x="370" y="5991"/>
                  <a:pt x="466" y="6101"/>
                  <a:pt x="629" y="6154"/>
                </a:cubicBezTo>
                <a:cubicBezTo>
                  <a:pt x="672" y="6167"/>
                  <a:pt x="712" y="6184"/>
                  <a:pt x="755" y="6200"/>
                </a:cubicBezTo>
                <a:cubicBezTo>
                  <a:pt x="871" y="6254"/>
                  <a:pt x="984" y="6310"/>
                  <a:pt x="1097" y="6373"/>
                </a:cubicBezTo>
                <a:cubicBezTo>
                  <a:pt x="1154" y="6406"/>
                  <a:pt x="1214" y="6440"/>
                  <a:pt x="1277" y="6473"/>
                </a:cubicBezTo>
                <a:cubicBezTo>
                  <a:pt x="1323" y="6496"/>
                  <a:pt x="1370" y="6516"/>
                  <a:pt x="1416" y="6536"/>
                </a:cubicBezTo>
                <a:cubicBezTo>
                  <a:pt x="1480" y="6559"/>
                  <a:pt x="1539" y="6589"/>
                  <a:pt x="1593" y="6622"/>
                </a:cubicBezTo>
                <a:cubicBezTo>
                  <a:pt x="1656" y="6669"/>
                  <a:pt x="1709" y="6722"/>
                  <a:pt x="1755" y="6782"/>
                </a:cubicBezTo>
                <a:cubicBezTo>
                  <a:pt x="1799" y="6835"/>
                  <a:pt x="1845" y="6885"/>
                  <a:pt x="1898" y="6928"/>
                </a:cubicBezTo>
                <a:cubicBezTo>
                  <a:pt x="2001" y="7005"/>
                  <a:pt x="2114" y="7064"/>
                  <a:pt x="2237" y="7104"/>
                </a:cubicBezTo>
                <a:cubicBezTo>
                  <a:pt x="2287" y="7124"/>
                  <a:pt x="2337" y="7144"/>
                  <a:pt x="2383" y="7167"/>
                </a:cubicBezTo>
                <a:cubicBezTo>
                  <a:pt x="2869" y="7397"/>
                  <a:pt x="3058" y="7872"/>
                  <a:pt x="3231" y="8347"/>
                </a:cubicBezTo>
                <a:cubicBezTo>
                  <a:pt x="3065" y="8251"/>
                  <a:pt x="2892" y="8171"/>
                  <a:pt x="2709" y="8115"/>
                </a:cubicBezTo>
                <a:cubicBezTo>
                  <a:pt x="2703" y="8101"/>
                  <a:pt x="2689" y="8088"/>
                  <a:pt x="2673" y="8081"/>
                </a:cubicBezTo>
                <a:cubicBezTo>
                  <a:pt x="2633" y="8068"/>
                  <a:pt x="2553" y="7962"/>
                  <a:pt x="2506" y="7902"/>
                </a:cubicBezTo>
                <a:cubicBezTo>
                  <a:pt x="2483" y="7869"/>
                  <a:pt x="2463" y="7842"/>
                  <a:pt x="2447" y="7822"/>
                </a:cubicBezTo>
                <a:cubicBezTo>
                  <a:pt x="2337" y="7699"/>
                  <a:pt x="2221" y="7573"/>
                  <a:pt x="2071" y="7490"/>
                </a:cubicBezTo>
                <a:cubicBezTo>
                  <a:pt x="1978" y="7437"/>
                  <a:pt x="1892" y="7377"/>
                  <a:pt x="1809" y="7307"/>
                </a:cubicBezTo>
                <a:lnTo>
                  <a:pt x="1772" y="7280"/>
                </a:lnTo>
                <a:cubicBezTo>
                  <a:pt x="1749" y="7260"/>
                  <a:pt x="1719" y="7237"/>
                  <a:pt x="1682" y="7214"/>
                </a:cubicBezTo>
                <a:cubicBezTo>
                  <a:pt x="1566" y="7134"/>
                  <a:pt x="1390" y="7011"/>
                  <a:pt x="1400" y="6898"/>
                </a:cubicBezTo>
                <a:cubicBezTo>
                  <a:pt x="1407" y="6856"/>
                  <a:pt x="1374" y="6832"/>
                  <a:pt x="1341" y="6832"/>
                </a:cubicBezTo>
                <a:cubicBezTo>
                  <a:pt x="1313" y="6832"/>
                  <a:pt x="1285" y="6850"/>
                  <a:pt x="1284" y="6888"/>
                </a:cubicBezTo>
                <a:cubicBezTo>
                  <a:pt x="1264" y="7068"/>
                  <a:pt x="1466" y="7211"/>
                  <a:pt x="1616" y="7314"/>
                </a:cubicBezTo>
                <a:cubicBezTo>
                  <a:pt x="1646" y="7334"/>
                  <a:pt x="1676" y="7353"/>
                  <a:pt x="1699" y="7373"/>
                </a:cubicBezTo>
                <a:lnTo>
                  <a:pt x="1732" y="7400"/>
                </a:lnTo>
                <a:cubicBezTo>
                  <a:pt x="1822" y="7473"/>
                  <a:pt x="1915" y="7536"/>
                  <a:pt x="2015" y="7593"/>
                </a:cubicBezTo>
                <a:cubicBezTo>
                  <a:pt x="2144" y="7666"/>
                  <a:pt x="2251" y="7779"/>
                  <a:pt x="2354" y="7898"/>
                </a:cubicBezTo>
                <a:cubicBezTo>
                  <a:pt x="2367" y="7918"/>
                  <a:pt x="2383" y="7938"/>
                  <a:pt x="2407" y="7972"/>
                </a:cubicBezTo>
                <a:cubicBezTo>
                  <a:pt x="2433" y="8005"/>
                  <a:pt x="2460" y="8041"/>
                  <a:pt x="2487" y="8071"/>
                </a:cubicBezTo>
                <a:cubicBezTo>
                  <a:pt x="2470" y="8070"/>
                  <a:pt x="2453" y="8070"/>
                  <a:pt x="2437" y="8070"/>
                </a:cubicBezTo>
                <a:cubicBezTo>
                  <a:pt x="2421" y="8070"/>
                  <a:pt x="2405" y="8070"/>
                  <a:pt x="2390" y="8068"/>
                </a:cubicBezTo>
                <a:lnTo>
                  <a:pt x="2300" y="8068"/>
                </a:lnTo>
                <a:cubicBezTo>
                  <a:pt x="2221" y="8058"/>
                  <a:pt x="2144" y="8038"/>
                  <a:pt x="2074" y="8002"/>
                </a:cubicBezTo>
                <a:cubicBezTo>
                  <a:pt x="2045" y="7988"/>
                  <a:pt x="2015" y="7975"/>
                  <a:pt x="1981" y="7962"/>
                </a:cubicBezTo>
                <a:cubicBezTo>
                  <a:pt x="1918" y="7942"/>
                  <a:pt x="1852" y="7925"/>
                  <a:pt x="1782" y="7918"/>
                </a:cubicBezTo>
                <a:cubicBezTo>
                  <a:pt x="1729" y="7872"/>
                  <a:pt x="1682" y="7819"/>
                  <a:pt x="1639" y="7762"/>
                </a:cubicBezTo>
                <a:cubicBezTo>
                  <a:pt x="1596" y="7709"/>
                  <a:pt x="1553" y="7659"/>
                  <a:pt x="1506" y="7613"/>
                </a:cubicBezTo>
                <a:cubicBezTo>
                  <a:pt x="1370" y="7483"/>
                  <a:pt x="1220" y="7350"/>
                  <a:pt x="1021" y="7260"/>
                </a:cubicBezTo>
                <a:cubicBezTo>
                  <a:pt x="961" y="7237"/>
                  <a:pt x="895" y="7214"/>
                  <a:pt x="825" y="7187"/>
                </a:cubicBezTo>
                <a:cubicBezTo>
                  <a:pt x="582" y="7104"/>
                  <a:pt x="310" y="7011"/>
                  <a:pt x="293" y="6772"/>
                </a:cubicBezTo>
                <a:cubicBezTo>
                  <a:pt x="290" y="6739"/>
                  <a:pt x="263" y="6715"/>
                  <a:pt x="230" y="6715"/>
                </a:cubicBezTo>
                <a:cubicBezTo>
                  <a:pt x="197" y="6719"/>
                  <a:pt x="170" y="6745"/>
                  <a:pt x="174" y="6779"/>
                </a:cubicBezTo>
                <a:cubicBezTo>
                  <a:pt x="197" y="7098"/>
                  <a:pt x="522" y="7211"/>
                  <a:pt x="785" y="7300"/>
                </a:cubicBezTo>
                <a:cubicBezTo>
                  <a:pt x="855" y="7324"/>
                  <a:pt x="918" y="7347"/>
                  <a:pt x="971" y="7370"/>
                </a:cubicBezTo>
                <a:cubicBezTo>
                  <a:pt x="1154" y="7450"/>
                  <a:pt x="1297" y="7576"/>
                  <a:pt x="1423" y="7699"/>
                </a:cubicBezTo>
                <a:cubicBezTo>
                  <a:pt x="1466" y="7742"/>
                  <a:pt x="1509" y="7789"/>
                  <a:pt x="1546" y="7835"/>
                </a:cubicBezTo>
                <a:cubicBezTo>
                  <a:pt x="1563" y="7859"/>
                  <a:pt x="1583" y="7882"/>
                  <a:pt x="1603" y="7902"/>
                </a:cubicBezTo>
                <a:lnTo>
                  <a:pt x="1493" y="7898"/>
                </a:lnTo>
                <a:cubicBezTo>
                  <a:pt x="1124" y="7885"/>
                  <a:pt x="775" y="7872"/>
                  <a:pt x="705" y="7526"/>
                </a:cubicBezTo>
                <a:cubicBezTo>
                  <a:pt x="698" y="7494"/>
                  <a:pt x="674" y="7479"/>
                  <a:pt x="650" y="7479"/>
                </a:cubicBezTo>
                <a:cubicBezTo>
                  <a:pt x="617" y="7479"/>
                  <a:pt x="583" y="7506"/>
                  <a:pt x="589" y="7550"/>
                </a:cubicBezTo>
                <a:cubicBezTo>
                  <a:pt x="679" y="7988"/>
                  <a:pt x="1107" y="8005"/>
                  <a:pt x="1486" y="8018"/>
                </a:cubicBezTo>
                <a:cubicBezTo>
                  <a:pt x="1576" y="8021"/>
                  <a:pt x="1659" y="8025"/>
                  <a:pt x="1735" y="8031"/>
                </a:cubicBezTo>
                <a:cubicBezTo>
                  <a:pt x="1745" y="8038"/>
                  <a:pt x="1755" y="8041"/>
                  <a:pt x="1765" y="8041"/>
                </a:cubicBezTo>
                <a:cubicBezTo>
                  <a:pt x="1769" y="8041"/>
                  <a:pt x="1772" y="8038"/>
                  <a:pt x="1775" y="8038"/>
                </a:cubicBezTo>
                <a:cubicBezTo>
                  <a:pt x="1832" y="8045"/>
                  <a:pt x="1888" y="8058"/>
                  <a:pt x="1941" y="8075"/>
                </a:cubicBezTo>
                <a:cubicBezTo>
                  <a:pt x="1971" y="8088"/>
                  <a:pt x="2001" y="8098"/>
                  <a:pt x="2028" y="8111"/>
                </a:cubicBezTo>
                <a:cubicBezTo>
                  <a:pt x="2111" y="8154"/>
                  <a:pt x="2201" y="8178"/>
                  <a:pt x="2294" y="8188"/>
                </a:cubicBezTo>
                <a:lnTo>
                  <a:pt x="2390" y="8188"/>
                </a:lnTo>
                <a:cubicBezTo>
                  <a:pt x="2470" y="8188"/>
                  <a:pt x="2550" y="8194"/>
                  <a:pt x="2626" y="8214"/>
                </a:cubicBezTo>
                <a:cubicBezTo>
                  <a:pt x="2905" y="8301"/>
                  <a:pt x="3141" y="8414"/>
                  <a:pt x="3287" y="8530"/>
                </a:cubicBezTo>
                <a:cubicBezTo>
                  <a:pt x="3291" y="8533"/>
                  <a:pt x="3294" y="8537"/>
                  <a:pt x="3297" y="8537"/>
                </a:cubicBezTo>
                <a:cubicBezTo>
                  <a:pt x="3351" y="8689"/>
                  <a:pt x="3414" y="8839"/>
                  <a:pt x="3480" y="8982"/>
                </a:cubicBezTo>
                <a:cubicBezTo>
                  <a:pt x="3324" y="8879"/>
                  <a:pt x="3161" y="8782"/>
                  <a:pt x="2968" y="8739"/>
                </a:cubicBezTo>
                <a:cubicBezTo>
                  <a:pt x="2865" y="8580"/>
                  <a:pt x="2722" y="8450"/>
                  <a:pt x="2553" y="8364"/>
                </a:cubicBezTo>
                <a:cubicBezTo>
                  <a:pt x="2544" y="8360"/>
                  <a:pt x="2536" y="8358"/>
                  <a:pt x="2528" y="8358"/>
                </a:cubicBezTo>
                <a:cubicBezTo>
                  <a:pt x="2475" y="8358"/>
                  <a:pt x="2442" y="8435"/>
                  <a:pt x="2496" y="8467"/>
                </a:cubicBezTo>
                <a:cubicBezTo>
                  <a:pt x="2616" y="8530"/>
                  <a:pt x="2722" y="8613"/>
                  <a:pt x="2809" y="8719"/>
                </a:cubicBezTo>
                <a:cubicBezTo>
                  <a:pt x="2786" y="8718"/>
                  <a:pt x="2762" y="8718"/>
                  <a:pt x="2738" y="8718"/>
                </a:cubicBezTo>
                <a:cubicBezTo>
                  <a:pt x="2691" y="8718"/>
                  <a:pt x="2644" y="8719"/>
                  <a:pt x="2599" y="8719"/>
                </a:cubicBezTo>
                <a:cubicBezTo>
                  <a:pt x="2565" y="8722"/>
                  <a:pt x="2531" y="8723"/>
                  <a:pt x="2496" y="8723"/>
                </a:cubicBezTo>
                <a:cubicBezTo>
                  <a:pt x="2432" y="8723"/>
                  <a:pt x="2368" y="8719"/>
                  <a:pt x="2304" y="8713"/>
                </a:cubicBezTo>
                <a:cubicBezTo>
                  <a:pt x="2181" y="8693"/>
                  <a:pt x="1922" y="8517"/>
                  <a:pt x="1878" y="8404"/>
                </a:cubicBezTo>
                <a:cubicBezTo>
                  <a:pt x="1866" y="8381"/>
                  <a:pt x="1846" y="8371"/>
                  <a:pt x="1827" y="8371"/>
                </a:cubicBezTo>
                <a:cubicBezTo>
                  <a:pt x="1792" y="8371"/>
                  <a:pt x="1758" y="8401"/>
                  <a:pt x="1769" y="8444"/>
                </a:cubicBezTo>
                <a:cubicBezTo>
                  <a:pt x="1832" y="8610"/>
                  <a:pt x="2141" y="8806"/>
                  <a:pt x="2287" y="8826"/>
                </a:cubicBezTo>
                <a:cubicBezTo>
                  <a:pt x="2358" y="8835"/>
                  <a:pt x="2427" y="8839"/>
                  <a:pt x="2497" y="8839"/>
                </a:cubicBezTo>
                <a:cubicBezTo>
                  <a:pt x="2532" y="8839"/>
                  <a:pt x="2567" y="8838"/>
                  <a:pt x="2603" y="8836"/>
                </a:cubicBezTo>
                <a:cubicBezTo>
                  <a:pt x="2637" y="8834"/>
                  <a:pt x="2672" y="8833"/>
                  <a:pt x="2707" y="8833"/>
                </a:cubicBezTo>
                <a:cubicBezTo>
                  <a:pt x="2757" y="8833"/>
                  <a:pt x="2807" y="8835"/>
                  <a:pt x="2855" y="8839"/>
                </a:cubicBezTo>
                <a:cubicBezTo>
                  <a:pt x="3091" y="8862"/>
                  <a:pt x="3281" y="8989"/>
                  <a:pt x="3480" y="9125"/>
                </a:cubicBezTo>
                <a:cubicBezTo>
                  <a:pt x="3517" y="9148"/>
                  <a:pt x="3553" y="9171"/>
                  <a:pt x="3590" y="9195"/>
                </a:cubicBezTo>
                <a:cubicBezTo>
                  <a:pt x="3593" y="9198"/>
                  <a:pt x="3600" y="9198"/>
                  <a:pt x="3603" y="9201"/>
                </a:cubicBezTo>
                <a:cubicBezTo>
                  <a:pt x="3686" y="9334"/>
                  <a:pt x="3779" y="9460"/>
                  <a:pt x="3882" y="9573"/>
                </a:cubicBezTo>
                <a:lnTo>
                  <a:pt x="3889" y="9577"/>
                </a:lnTo>
                <a:cubicBezTo>
                  <a:pt x="3892" y="9612"/>
                  <a:pt x="3920" y="9630"/>
                  <a:pt x="3948" y="9630"/>
                </a:cubicBezTo>
                <a:cubicBezTo>
                  <a:pt x="3977" y="9630"/>
                  <a:pt x="4005" y="9611"/>
                  <a:pt x="4005" y="9573"/>
                </a:cubicBezTo>
                <a:lnTo>
                  <a:pt x="4005" y="9520"/>
                </a:lnTo>
                <a:cubicBezTo>
                  <a:pt x="4005" y="9261"/>
                  <a:pt x="4005" y="8992"/>
                  <a:pt x="3959" y="8736"/>
                </a:cubicBezTo>
                <a:cubicBezTo>
                  <a:pt x="4065" y="8663"/>
                  <a:pt x="4151" y="8543"/>
                  <a:pt x="4228" y="8440"/>
                </a:cubicBezTo>
                <a:cubicBezTo>
                  <a:pt x="4248" y="8414"/>
                  <a:pt x="4271" y="8384"/>
                  <a:pt x="4291" y="8357"/>
                </a:cubicBezTo>
                <a:lnTo>
                  <a:pt x="4298" y="8347"/>
                </a:lnTo>
                <a:cubicBezTo>
                  <a:pt x="4321" y="8350"/>
                  <a:pt x="4344" y="8350"/>
                  <a:pt x="4364" y="8350"/>
                </a:cubicBezTo>
                <a:lnTo>
                  <a:pt x="4411" y="8350"/>
                </a:lnTo>
                <a:cubicBezTo>
                  <a:pt x="4431" y="8354"/>
                  <a:pt x="4451" y="8360"/>
                  <a:pt x="4470" y="8367"/>
                </a:cubicBezTo>
                <a:cubicBezTo>
                  <a:pt x="4494" y="8377"/>
                  <a:pt x="4517" y="8384"/>
                  <a:pt x="4540" y="8390"/>
                </a:cubicBezTo>
                <a:cubicBezTo>
                  <a:pt x="4573" y="8397"/>
                  <a:pt x="4610" y="8400"/>
                  <a:pt x="4647" y="8400"/>
                </a:cubicBezTo>
                <a:cubicBezTo>
                  <a:pt x="4683" y="8400"/>
                  <a:pt x="4720" y="8397"/>
                  <a:pt x="4756" y="8394"/>
                </a:cubicBezTo>
                <a:cubicBezTo>
                  <a:pt x="4808" y="8390"/>
                  <a:pt x="4856" y="8390"/>
                  <a:pt x="4903" y="8390"/>
                </a:cubicBezTo>
                <a:cubicBezTo>
                  <a:pt x="4950" y="8390"/>
                  <a:pt x="4996" y="8390"/>
                  <a:pt x="5042" y="8390"/>
                </a:cubicBezTo>
                <a:lnTo>
                  <a:pt x="5062" y="8390"/>
                </a:lnTo>
                <a:cubicBezTo>
                  <a:pt x="5148" y="8453"/>
                  <a:pt x="5241" y="8507"/>
                  <a:pt x="5335" y="8556"/>
                </a:cubicBezTo>
                <a:cubicBezTo>
                  <a:pt x="5481" y="8643"/>
                  <a:pt x="5644" y="8736"/>
                  <a:pt x="5707" y="8792"/>
                </a:cubicBezTo>
                <a:cubicBezTo>
                  <a:pt x="5717" y="8802"/>
                  <a:pt x="5733" y="8809"/>
                  <a:pt x="5747" y="8809"/>
                </a:cubicBezTo>
                <a:cubicBezTo>
                  <a:pt x="5748" y="8809"/>
                  <a:pt x="5749" y="8809"/>
                  <a:pt x="5750" y="8809"/>
                </a:cubicBezTo>
                <a:cubicBezTo>
                  <a:pt x="5804" y="8809"/>
                  <a:pt x="5829" y="8742"/>
                  <a:pt x="5790" y="8706"/>
                </a:cubicBezTo>
                <a:cubicBezTo>
                  <a:pt x="5717" y="8643"/>
                  <a:pt x="5554" y="8547"/>
                  <a:pt x="5394" y="8457"/>
                </a:cubicBezTo>
                <a:lnTo>
                  <a:pt x="5285" y="8390"/>
                </a:lnTo>
                <a:lnTo>
                  <a:pt x="5438" y="8390"/>
                </a:lnTo>
                <a:cubicBezTo>
                  <a:pt x="5707" y="8387"/>
                  <a:pt x="5883" y="8277"/>
                  <a:pt x="6066" y="8141"/>
                </a:cubicBezTo>
                <a:cubicBezTo>
                  <a:pt x="6120" y="8106"/>
                  <a:pt x="6084" y="8036"/>
                  <a:pt x="6032" y="8036"/>
                </a:cubicBezTo>
                <a:cubicBezTo>
                  <a:pt x="6021" y="8036"/>
                  <a:pt x="6008" y="8039"/>
                  <a:pt x="5996" y="8048"/>
                </a:cubicBezTo>
                <a:cubicBezTo>
                  <a:pt x="5800" y="8191"/>
                  <a:pt x="5650" y="8271"/>
                  <a:pt x="5434" y="8274"/>
                </a:cubicBezTo>
                <a:lnTo>
                  <a:pt x="5045" y="8274"/>
                </a:lnTo>
                <a:cubicBezTo>
                  <a:pt x="5005" y="8273"/>
                  <a:pt x="4966" y="8272"/>
                  <a:pt x="4926" y="8272"/>
                </a:cubicBezTo>
                <a:cubicBezTo>
                  <a:pt x="4870" y="8272"/>
                  <a:pt x="4812" y="8273"/>
                  <a:pt x="4750" y="8277"/>
                </a:cubicBezTo>
                <a:cubicBezTo>
                  <a:pt x="4727" y="8280"/>
                  <a:pt x="4703" y="8281"/>
                  <a:pt x="4680" y="8281"/>
                </a:cubicBezTo>
                <a:cubicBezTo>
                  <a:pt x="4642" y="8281"/>
                  <a:pt x="4603" y="8278"/>
                  <a:pt x="4564" y="8274"/>
                </a:cubicBezTo>
                <a:cubicBezTo>
                  <a:pt x="4547" y="8271"/>
                  <a:pt x="4530" y="8264"/>
                  <a:pt x="4517" y="8257"/>
                </a:cubicBezTo>
                <a:cubicBezTo>
                  <a:pt x="4494" y="8247"/>
                  <a:pt x="4470" y="8241"/>
                  <a:pt x="4447" y="8237"/>
                </a:cubicBezTo>
                <a:cubicBezTo>
                  <a:pt x="4517" y="8191"/>
                  <a:pt x="4580" y="8141"/>
                  <a:pt x="4653" y="8088"/>
                </a:cubicBezTo>
                <a:cubicBezTo>
                  <a:pt x="4693" y="8058"/>
                  <a:pt x="4736" y="8025"/>
                  <a:pt x="4776" y="7995"/>
                </a:cubicBezTo>
                <a:cubicBezTo>
                  <a:pt x="4896" y="7898"/>
                  <a:pt x="5022" y="7809"/>
                  <a:pt x="5152" y="7729"/>
                </a:cubicBezTo>
                <a:cubicBezTo>
                  <a:pt x="5265" y="7663"/>
                  <a:pt x="5391" y="7616"/>
                  <a:pt x="5524" y="7593"/>
                </a:cubicBezTo>
                <a:cubicBezTo>
                  <a:pt x="5531" y="7599"/>
                  <a:pt x="5537" y="7599"/>
                  <a:pt x="5547" y="7599"/>
                </a:cubicBezTo>
                <a:cubicBezTo>
                  <a:pt x="5560" y="7599"/>
                  <a:pt x="5570" y="7596"/>
                  <a:pt x="5580" y="7586"/>
                </a:cubicBezTo>
                <a:cubicBezTo>
                  <a:pt x="5610" y="7583"/>
                  <a:pt x="5637" y="7579"/>
                  <a:pt x="5667" y="7579"/>
                </a:cubicBezTo>
                <a:cubicBezTo>
                  <a:pt x="5743" y="7576"/>
                  <a:pt x="5820" y="7573"/>
                  <a:pt x="5899" y="7563"/>
                </a:cubicBezTo>
                <a:cubicBezTo>
                  <a:pt x="5973" y="7669"/>
                  <a:pt x="6059" y="7762"/>
                  <a:pt x="6159" y="7845"/>
                </a:cubicBezTo>
                <a:lnTo>
                  <a:pt x="6218" y="7898"/>
                </a:lnTo>
                <a:lnTo>
                  <a:pt x="6255" y="7935"/>
                </a:lnTo>
                <a:cubicBezTo>
                  <a:pt x="6302" y="7985"/>
                  <a:pt x="6351" y="8028"/>
                  <a:pt x="6405" y="8068"/>
                </a:cubicBezTo>
                <a:cubicBezTo>
                  <a:pt x="6494" y="8124"/>
                  <a:pt x="6594" y="8168"/>
                  <a:pt x="6697" y="8191"/>
                </a:cubicBezTo>
                <a:cubicBezTo>
                  <a:pt x="6763" y="8211"/>
                  <a:pt x="6830" y="8234"/>
                  <a:pt x="6890" y="8264"/>
                </a:cubicBezTo>
                <a:cubicBezTo>
                  <a:pt x="6899" y="8269"/>
                  <a:pt x="6908" y="8271"/>
                  <a:pt x="6917" y="8271"/>
                </a:cubicBezTo>
                <a:cubicBezTo>
                  <a:pt x="6939" y="8271"/>
                  <a:pt x="6960" y="8258"/>
                  <a:pt x="6970" y="8237"/>
                </a:cubicBezTo>
                <a:cubicBezTo>
                  <a:pt x="6986" y="8211"/>
                  <a:pt x="6976" y="8174"/>
                  <a:pt x="6946" y="8158"/>
                </a:cubicBezTo>
                <a:cubicBezTo>
                  <a:pt x="6876" y="8124"/>
                  <a:pt x="6803" y="8098"/>
                  <a:pt x="6730" y="8078"/>
                </a:cubicBezTo>
                <a:cubicBezTo>
                  <a:pt x="6637" y="8058"/>
                  <a:pt x="6551" y="8021"/>
                  <a:pt x="6471" y="7968"/>
                </a:cubicBezTo>
                <a:cubicBezTo>
                  <a:pt x="6425" y="7935"/>
                  <a:pt x="6378" y="7895"/>
                  <a:pt x="6338" y="7852"/>
                </a:cubicBezTo>
                <a:lnTo>
                  <a:pt x="6298" y="7812"/>
                </a:lnTo>
                <a:lnTo>
                  <a:pt x="6238" y="7756"/>
                </a:lnTo>
                <a:cubicBezTo>
                  <a:pt x="6162" y="7692"/>
                  <a:pt x="6096" y="7623"/>
                  <a:pt x="6032" y="7546"/>
                </a:cubicBezTo>
                <a:cubicBezTo>
                  <a:pt x="6066" y="7543"/>
                  <a:pt x="6102" y="7540"/>
                  <a:pt x="6139" y="7540"/>
                </a:cubicBezTo>
                <a:lnTo>
                  <a:pt x="6195" y="7540"/>
                </a:lnTo>
                <a:cubicBezTo>
                  <a:pt x="6325" y="7706"/>
                  <a:pt x="6498" y="7835"/>
                  <a:pt x="6694" y="7915"/>
                </a:cubicBezTo>
                <a:cubicBezTo>
                  <a:pt x="6790" y="7952"/>
                  <a:pt x="6890" y="7972"/>
                  <a:pt x="6993" y="7972"/>
                </a:cubicBezTo>
                <a:cubicBezTo>
                  <a:pt x="7049" y="7972"/>
                  <a:pt x="7102" y="7965"/>
                  <a:pt x="7156" y="7962"/>
                </a:cubicBezTo>
                <a:cubicBezTo>
                  <a:pt x="7225" y="7955"/>
                  <a:pt x="7299" y="7955"/>
                  <a:pt x="7368" y="7955"/>
                </a:cubicBezTo>
                <a:cubicBezTo>
                  <a:pt x="7370" y="7955"/>
                  <a:pt x="7372" y="7955"/>
                  <a:pt x="7374" y="7955"/>
                </a:cubicBezTo>
                <a:cubicBezTo>
                  <a:pt x="7405" y="7955"/>
                  <a:pt x="7431" y="7930"/>
                  <a:pt x="7431" y="7898"/>
                </a:cubicBezTo>
                <a:cubicBezTo>
                  <a:pt x="7431" y="7865"/>
                  <a:pt x="7405" y="7839"/>
                  <a:pt x="7375" y="7839"/>
                </a:cubicBezTo>
                <a:cubicBezTo>
                  <a:pt x="7354" y="7838"/>
                  <a:pt x="7334" y="7837"/>
                  <a:pt x="7314" y="7837"/>
                </a:cubicBezTo>
                <a:cubicBezTo>
                  <a:pt x="7258" y="7837"/>
                  <a:pt x="7202" y="7840"/>
                  <a:pt x="7146" y="7845"/>
                </a:cubicBezTo>
                <a:cubicBezTo>
                  <a:pt x="7097" y="7848"/>
                  <a:pt x="7050" y="7850"/>
                  <a:pt x="7003" y="7850"/>
                </a:cubicBezTo>
                <a:cubicBezTo>
                  <a:pt x="6917" y="7850"/>
                  <a:pt x="6833" y="7841"/>
                  <a:pt x="6740" y="7802"/>
                </a:cubicBezTo>
                <a:cubicBezTo>
                  <a:pt x="6584" y="7742"/>
                  <a:pt x="6444" y="7643"/>
                  <a:pt x="6335" y="7520"/>
                </a:cubicBezTo>
                <a:lnTo>
                  <a:pt x="6341" y="7520"/>
                </a:lnTo>
                <a:cubicBezTo>
                  <a:pt x="6434" y="7490"/>
                  <a:pt x="6524" y="7447"/>
                  <a:pt x="6604" y="7390"/>
                </a:cubicBezTo>
                <a:cubicBezTo>
                  <a:pt x="6650" y="7360"/>
                  <a:pt x="6700" y="7330"/>
                  <a:pt x="6750" y="7307"/>
                </a:cubicBezTo>
                <a:cubicBezTo>
                  <a:pt x="6860" y="7257"/>
                  <a:pt x="6963" y="7257"/>
                  <a:pt x="7092" y="7257"/>
                </a:cubicBezTo>
                <a:lnTo>
                  <a:pt x="7106" y="7257"/>
                </a:lnTo>
                <a:cubicBezTo>
                  <a:pt x="7108" y="7257"/>
                  <a:pt x="7110" y="7257"/>
                  <a:pt x="7112" y="7257"/>
                </a:cubicBezTo>
                <a:cubicBezTo>
                  <a:pt x="7187" y="7257"/>
                  <a:pt x="7187" y="7137"/>
                  <a:pt x="7112" y="7137"/>
                </a:cubicBezTo>
                <a:cubicBezTo>
                  <a:pt x="7110" y="7137"/>
                  <a:pt x="7108" y="7137"/>
                  <a:pt x="7106" y="7137"/>
                </a:cubicBezTo>
                <a:lnTo>
                  <a:pt x="7092" y="7137"/>
                </a:lnTo>
                <a:cubicBezTo>
                  <a:pt x="6960" y="7137"/>
                  <a:pt x="6833" y="7137"/>
                  <a:pt x="6700" y="7201"/>
                </a:cubicBezTo>
                <a:cubicBezTo>
                  <a:pt x="6647" y="7227"/>
                  <a:pt x="6594" y="7257"/>
                  <a:pt x="6541" y="7290"/>
                </a:cubicBezTo>
                <a:cubicBezTo>
                  <a:pt x="6471" y="7340"/>
                  <a:pt x="6395" y="7380"/>
                  <a:pt x="6312" y="7407"/>
                </a:cubicBezTo>
                <a:cubicBezTo>
                  <a:pt x="6288" y="7413"/>
                  <a:pt x="6262" y="7417"/>
                  <a:pt x="6235" y="7417"/>
                </a:cubicBezTo>
                <a:cubicBezTo>
                  <a:pt x="6230" y="7415"/>
                  <a:pt x="6224" y="7415"/>
                  <a:pt x="6218" y="7415"/>
                </a:cubicBezTo>
                <a:cubicBezTo>
                  <a:pt x="6208" y="7415"/>
                  <a:pt x="6197" y="7417"/>
                  <a:pt x="6189" y="7423"/>
                </a:cubicBezTo>
                <a:lnTo>
                  <a:pt x="6135" y="7423"/>
                </a:lnTo>
                <a:cubicBezTo>
                  <a:pt x="6086" y="7423"/>
                  <a:pt x="6039" y="7427"/>
                  <a:pt x="5989" y="7433"/>
                </a:cubicBezTo>
                <a:cubicBezTo>
                  <a:pt x="5880" y="7450"/>
                  <a:pt x="5770" y="7460"/>
                  <a:pt x="5660" y="7463"/>
                </a:cubicBezTo>
                <a:lnTo>
                  <a:pt x="5644" y="7463"/>
                </a:lnTo>
                <a:cubicBezTo>
                  <a:pt x="5647" y="7450"/>
                  <a:pt x="5654" y="7437"/>
                  <a:pt x="5660" y="7423"/>
                </a:cubicBezTo>
                <a:cubicBezTo>
                  <a:pt x="5700" y="7350"/>
                  <a:pt x="5747" y="7280"/>
                  <a:pt x="5800" y="7217"/>
                </a:cubicBezTo>
                <a:cubicBezTo>
                  <a:pt x="5880" y="7114"/>
                  <a:pt x="5943" y="7005"/>
                  <a:pt x="5986" y="6885"/>
                </a:cubicBezTo>
                <a:cubicBezTo>
                  <a:pt x="6006" y="6838"/>
                  <a:pt x="6019" y="6792"/>
                  <a:pt x="6036" y="6745"/>
                </a:cubicBezTo>
                <a:cubicBezTo>
                  <a:pt x="6099" y="6755"/>
                  <a:pt x="6159" y="6759"/>
                  <a:pt x="6222" y="6762"/>
                </a:cubicBezTo>
                <a:cubicBezTo>
                  <a:pt x="6265" y="6762"/>
                  <a:pt x="6305" y="6765"/>
                  <a:pt x="6348" y="6769"/>
                </a:cubicBezTo>
                <a:cubicBezTo>
                  <a:pt x="6391" y="6775"/>
                  <a:pt x="6434" y="6785"/>
                  <a:pt x="6474" y="6805"/>
                </a:cubicBezTo>
                <a:lnTo>
                  <a:pt x="6491" y="6808"/>
                </a:lnTo>
                <a:cubicBezTo>
                  <a:pt x="6498" y="6812"/>
                  <a:pt x="6504" y="6815"/>
                  <a:pt x="6511" y="6815"/>
                </a:cubicBezTo>
                <a:cubicBezTo>
                  <a:pt x="6554" y="6832"/>
                  <a:pt x="6597" y="6842"/>
                  <a:pt x="6641" y="6848"/>
                </a:cubicBezTo>
                <a:cubicBezTo>
                  <a:pt x="6677" y="6852"/>
                  <a:pt x="6710" y="6855"/>
                  <a:pt x="6740" y="6855"/>
                </a:cubicBezTo>
                <a:cubicBezTo>
                  <a:pt x="6847" y="6858"/>
                  <a:pt x="6940" y="6862"/>
                  <a:pt x="7023" y="6918"/>
                </a:cubicBezTo>
                <a:cubicBezTo>
                  <a:pt x="7049" y="6935"/>
                  <a:pt x="7069" y="6955"/>
                  <a:pt x="7089" y="6978"/>
                </a:cubicBezTo>
                <a:cubicBezTo>
                  <a:pt x="7106" y="6998"/>
                  <a:pt x="7126" y="7018"/>
                  <a:pt x="7146" y="7038"/>
                </a:cubicBezTo>
                <a:cubicBezTo>
                  <a:pt x="7213" y="7098"/>
                  <a:pt x="7297" y="7111"/>
                  <a:pt x="7378" y="7111"/>
                </a:cubicBezTo>
                <a:cubicBezTo>
                  <a:pt x="7409" y="7111"/>
                  <a:pt x="7439" y="7109"/>
                  <a:pt x="7468" y="7108"/>
                </a:cubicBezTo>
                <a:cubicBezTo>
                  <a:pt x="7497" y="7105"/>
                  <a:pt x="7525" y="7103"/>
                  <a:pt x="7551" y="7103"/>
                </a:cubicBezTo>
                <a:cubicBezTo>
                  <a:pt x="7599" y="7103"/>
                  <a:pt x="7641" y="7110"/>
                  <a:pt x="7671" y="7131"/>
                </a:cubicBezTo>
                <a:cubicBezTo>
                  <a:pt x="7681" y="7141"/>
                  <a:pt x="7694" y="7144"/>
                  <a:pt x="7707" y="7144"/>
                </a:cubicBezTo>
                <a:cubicBezTo>
                  <a:pt x="7764" y="7144"/>
                  <a:pt x="7787" y="7071"/>
                  <a:pt x="7741" y="7038"/>
                </a:cubicBezTo>
                <a:cubicBezTo>
                  <a:pt x="7682" y="6994"/>
                  <a:pt x="7610" y="6986"/>
                  <a:pt x="7539" y="6986"/>
                </a:cubicBezTo>
                <a:cubicBezTo>
                  <a:pt x="7513" y="6986"/>
                  <a:pt x="7487" y="6987"/>
                  <a:pt x="7461" y="6988"/>
                </a:cubicBezTo>
                <a:cubicBezTo>
                  <a:pt x="7433" y="6990"/>
                  <a:pt x="7405" y="6992"/>
                  <a:pt x="7379" y="6992"/>
                </a:cubicBezTo>
                <a:cubicBezTo>
                  <a:pt x="7318" y="6992"/>
                  <a:pt x="7265" y="6983"/>
                  <a:pt x="7225" y="6948"/>
                </a:cubicBezTo>
                <a:cubicBezTo>
                  <a:pt x="7209" y="6931"/>
                  <a:pt x="7192" y="6915"/>
                  <a:pt x="7179" y="6898"/>
                </a:cubicBezTo>
                <a:cubicBezTo>
                  <a:pt x="7152" y="6868"/>
                  <a:pt x="7122" y="6838"/>
                  <a:pt x="7089" y="6815"/>
                </a:cubicBezTo>
                <a:cubicBezTo>
                  <a:pt x="6976" y="6742"/>
                  <a:pt x="6860" y="6739"/>
                  <a:pt x="6747" y="6732"/>
                </a:cubicBezTo>
                <a:cubicBezTo>
                  <a:pt x="6717" y="6732"/>
                  <a:pt x="6684" y="6729"/>
                  <a:pt x="6654" y="6729"/>
                </a:cubicBezTo>
                <a:lnTo>
                  <a:pt x="6634" y="6725"/>
                </a:lnTo>
                <a:lnTo>
                  <a:pt x="6654" y="6705"/>
                </a:lnTo>
                <a:cubicBezTo>
                  <a:pt x="6704" y="6659"/>
                  <a:pt x="6750" y="6606"/>
                  <a:pt x="6793" y="6553"/>
                </a:cubicBezTo>
                <a:lnTo>
                  <a:pt x="6817" y="6519"/>
                </a:lnTo>
                <a:cubicBezTo>
                  <a:pt x="6870" y="6446"/>
                  <a:pt x="6923" y="6373"/>
                  <a:pt x="6983" y="6307"/>
                </a:cubicBezTo>
                <a:cubicBezTo>
                  <a:pt x="7119" y="6323"/>
                  <a:pt x="7255" y="6333"/>
                  <a:pt x="7392" y="6333"/>
                </a:cubicBezTo>
                <a:lnTo>
                  <a:pt x="7501" y="6333"/>
                </a:lnTo>
                <a:cubicBezTo>
                  <a:pt x="7591" y="6327"/>
                  <a:pt x="7694" y="6317"/>
                  <a:pt x="7774" y="6263"/>
                </a:cubicBezTo>
                <a:cubicBezTo>
                  <a:pt x="7870" y="6184"/>
                  <a:pt x="7957" y="6087"/>
                  <a:pt x="8026" y="5984"/>
                </a:cubicBezTo>
                <a:cubicBezTo>
                  <a:pt x="8049" y="5937"/>
                  <a:pt x="8010" y="5897"/>
                  <a:pt x="7971" y="5897"/>
                </a:cubicBezTo>
                <a:cubicBezTo>
                  <a:pt x="7952" y="5897"/>
                  <a:pt x="7933" y="5906"/>
                  <a:pt x="7920" y="5928"/>
                </a:cubicBezTo>
                <a:cubicBezTo>
                  <a:pt x="7860" y="6018"/>
                  <a:pt x="7787" y="6097"/>
                  <a:pt x="7704" y="6164"/>
                </a:cubicBezTo>
                <a:cubicBezTo>
                  <a:pt x="7651" y="6204"/>
                  <a:pt x="7571" y="6210"/>
                  <a:pt x="7498" y="6214"/>
                </a:cubicBezTo>
                <a:cubicBezTo>
                  <a:pt x="7466" y="6214"/>
                  <a:pt x="7434" y="6215"/>
                  <a:pt x="7401" y="6215"/>
                </a:cubicBezTo>
                <a:cubicBezTo>
                  <a:pt x="7297" y="6215"/>
                  <a:pt x="7193" y="6210"/>
                  <a:pt x="7089" y="6200"/>
                </a:cubicBezTo>
                <a:cubicBezTo>
                  <a:pt x="7112" y="6180"/>
                  <a:pt x="7132" y="6164"/>
                  <a:pt x="7156" y="6147"/>
                </a:cubicBezTo>
                <a:cubicBezTo>
                  <a:pt x="7222" y="6107"/>
                  <a:pt x="7292" y="6077"/>
                  <a:pt x="7365" y="6061"/>
                </a:cubicBezTo>
                <a:cubicBezTo>
                  <a:pt x="7425" y="6044"/>
                  <a:pt x="7485" y="6024"/>
                  <a:pt x="7541" y="5998"/>
                </a:cubicBezTo>
                <a:cubicBezTo>
                  <a:pt x="7714" y="5915"/>
                  <a:pt x="7857" y="5782"/>
                  <a:pt x="7957" y="5619"/>
                </a:cubicBezTo>
                <a:cubicBezTo>
                  <a:pt x="7981" y="5573"/>
                  <a:pt x="7941" y="5531"/>
                  <a:pt x="7902" y="5531"/>
                </a:cubicBezTo>
                <a:cubicBezTo>
                  <a:pt x="7883" y="5531"/>
                  <a:pt x="7865" y="5540"/>
                  <a:pt x="7853" y="5562"/>
                </a:cubicBezTo>
                <a:cubicBezTo>
                  <a:pt x="7764" y="5702"/>
                  <a:pt x="7641" y="5818"/>
                  <a:pt x="7491" y="5891"/>
                </a:cubicBezTo>
                <a:cubicBezTo>
                  <a:pt x="7438" y="5915"/>
                  <a:pt x="7385" y="5931"/>
                  <a:pt x="7332" y="5948"/>
                </a:cubicBezTo>
                <a:cubicBezTo>
                  <a:pt x="7245" y="5968"/>
                  <a:pt x="7162" y="6001"/>
                  <a:pt x="7086" y="6047"/>
                </a:cubicBezTo>
                <a:cubicBezTo>
                  <a:pt x="7033" y="6091"/>
                  <a:pt x="6979" y="6134"/>
                  <a:pt x="6933" y="6184"/>
                </a:cubicBezTo>
                <a:cubicBezTo>
                  <a:pt x="6903" y="6187"/>
                  <a:pt x="6880" y="6207"/>
                  <a:pt x="6876" y="6237"/>
                </a:cubicBezTo>
                <a:cubicBezTo>
                  <a:pt x="6876" y="6240"/>
                  <a:pt x="6876" y="6244"/>
                  <a:pt x="6876" y="6247"/>
                </a:cubicBezTo>
                <a:cubicBezTo>
                  <a:pt x="6820" y="6313"/>
                  <a:pt x="6770" y="6383"/>
                  <a:pt x="6720" y="6450"/>
                </a:cubicBezTo>
                <a:lnTo>
                  <a:pt x="6697" y="6483"/>
                </a:lnTo>
                <a:cubicBezTo>
                  <a:pt x="6660" y="6533"/>
                  <a:pt x="6617" y="6579"/>
                  <a:pt x="6571" y="6619"/>
                </a:cubicBezTo>
                <a:cubicBezTo>
                  <a:pt x="6547" y="6642"/>
                  <a:pt x="6528" y="6662"/>
                  <a:pt x="6504" y="6686"/>
                </a:cubicBezTo>
                <a:cubicBezTo>
                  <a:pt x="6458" y="6666"/>
                  <a:pt x="6408" y="6656"/>
                  <a:pt x="6358" y="6649"/>
                </a:cubicBezTo>
                <a:cubicBezTo>
                  <a:pt x="6312" y="6642"/>
                  <a:pt x="6268" y="6639"/>
                  <a:pt x="6225" y="6639"/>
                </a:cubicBezTo>
                <a:cubicBezTo>
                  <a:pt x="6172" y="6639"/>
                  <a:pt x="6122" y="6636"/>
                  <a:pt x="6072" y="6629"/>
                </a:cubicBezTo>
                <a:cubicBezTo>
                  <a:pt x="6082" y="6596"/>
                  <a:pt x="6096" y="6566"/>
                  <a:pt x="6112" y="6536"/>
                </a:cubicBezTo>
                <a:cubicBezTo>
                  <a:pt x="6149" y="6473"/>
                  <a:pt x="6192" y="6413"/>
                  <a:pt x="6245" y="6363"/>
                </a:cubicBezTo>
                <a:cubicBezTo>
                  <a:pt x="6285" y="6323"/>
                  <a:pt x="6318" y="6280"/>
                  <a:pt x="6351" y="6237"/>
                </a:cubicBezTo>
                <a:cubicBezTo>
                  <a:pt x="6478" y="6077"/>
                  <a:pt x="6587" y="5905"/>
                  <a:pt x="6680" y="5722"/>
                </a:cubicBezTo>
                <a:lnTo>
                  <a:pt x="6687" y="5722"/>
                </a:lnTo>
                <a:cubicBezTo>
                  <a:pt x="6740" y="5718"/>
                  <a:pt x="6790" y="5705"/>
                  <a:pt x="6837" y="5685"/>
                </a:cubicBezTo>
                <a:cubicBezTo>
                  <a:pt x="6867" y="5672"/>
                  <a:pt x="6893" y="5662"/>
                  <a:pt x="6923" y="5659"/>
                </a:cubicBezTo>
                <a:cubicBezTo>
                  <a:pt x="6945" y="5655"/>
                  <a:pt x="6966" y="5654"/>
                  <a:pt x="6988" y="5654"/>
                </a:cubicBezTo>
                <a:cubicBezTo>
                  <a:pt x="7009" y="5654"/>
                  <a:pt x="7031" y="5655"/>
                  <a:pt x="7053" y="5659"/>
                </a:cubicBezTo>
                <a:cubicBezTo>
                  <a:pt x="7079" y="5660"/>
                  <a:pt x="7106" y="5661"/>
                  <a:pt x="7132" y="5661"/>
                </a:cubicBezTo>
                <a:cubicBezTo>
                  <a:pt x="7158" y="5661"/>
                  <a:pt x="7184" y="5660"/>
                  <a:pt x="7209" y="5659"/>
                </a:cubicBezTo>
                <a:cubicBezTo>
                  <a:pt x="7348" y="5635"/>
                  <a:pt x="7481" y="5532"/>
                  <a:pt x="7588" y="5449"/>
                </a:cubicBezTo>
                <a:lnTo>
                  <a:pt x="7594" y="5446"/>
                </a:lnTo>
                <a:cubicBezTo>
                  <a:pt x="7614" y="5429"/>
                  <a:pt x="7641" y="5409"/>
                  <a:pt x="7671" y="5389"/>
                </a:cubicBezTo>
                <a:cubicBezTo>
                  <a:pt x="7804" y="5296"/>
                  <a:pt x="7970" y="5180"/>
                  <a:pt x="7990" y="5044"/>
                </a:cubicBezTo>
                <a:cubicBezTo>
                  <a:pt x="7997" y="5001"/>
                  <a:pt x="7964" y="4976"/>
                  <a:pt x="7930" y="4976"/>
                </a:cubicBezTo>
                <a:cubicBezTo>
                  <a:pt x="7905" y="4976"/>
                  <a:pt x="7879" y="4991"/>
                  <a:pt x="7873" y="5024"/>
                </a:cubicBezTo>
                <a:cubicBezTo>
                  <a:pt x="7860" y="5114"/>
                  <a:pt x="7704" y="5220"/>
                  <a:pt x="7601" y="5293"/>
                </a:cubicBezTo>
                <a:cubicBezTo>
                  <a:pt x="7571" y="5316"/>
                  <a:pt x="7544" y="5333"/>
                  <a:pt x="7521" y="5350"/>
                </a:cubicBezTo>
                <a:lnTo>
                  <a:pt x="7518" y="5356"/>
                </a:lnTo>
                <a:cubicBezTo>
                  <a:pt x="7421" y="5429"/>
                  <a:pt x="7299" y="5522"/>
                  <a:pt x="7192" y="5539"/>
                </a:cubicBezTo>
                <a:cubicBezTo>
                  <a:pt x="7171" y="5541"/>
                  <a:pt x="7149" y="5542"/>
                  <a:pt x="7127" y="5542"/>
                </a:cubicBezTo>
                <a:cubicBezTo>
                  <a:pt x="7105" y="5542"/>
                  <a:pt x="7083" y="5541"/>
                  <a:pt x="7059" y="5539"/>
                </a:cubicBezTo>
                <a:cubicBezTo>
                  <a:pt x="7034" y="5536"/>
                  <a:pt x="7009" y="5534"/>
                  <a:pt x="6984" y="5534"/>
                </a:cubicBezTo>
                <a:cubicBezTo>
                  <a:pt x="6959" y="5534"/>
                  <a:pt x="6933" y="5536"/>
                  <a:pt x="6906" y="5539"/>
                </a:cubicBezTo>
                <a:cubicBezTo>
                  <a:pt x="6870" y="5546"/>
                  <a:pt x="6830" y="5556"/>
                  <a:pt x="6797" y="5572"/>
                </a:cubicBezTo>
                <a:cubicBezTo>
                  <a:pt x="6773" y="5579"/>
                  <a:pt x="6757" y="5586"/>
                  <a:pt x="6737" y="5592"/>
                </a:cubicBezTo>
                <a:cubicBezTo>
                  <a:pt x="6817" y="5429"/>
                  <a:pt x="6946" y="5227"/>
                  <a:pt x="7039" y="5200"/>
                </a:cubicBezTo>
                <a:cubicBezTo>
                  <a:pt x="7104" y="5178"/>
                  <a:pt x="7086" y="5085"/>
                  <a:pt x="7024" y="5085"/>
                </a:cubicBezTo>
                <a:cubicBezTo>
                  <a:pt x="7020" y="5085"/>
                  <a:pt x="7015" y="5086"/>
                  <a:pt x="7009" y="5087"/>
                </a:cubicBezTo>
                <a:cubicBezTo>
                  <a:pt x="6797" y="5144"/>
                  <a:pt x="6604" y="5596"/>
                  <a:pt x="6597" y="5615"/>
                </a:cubicBezTo>
                <a:cubicBezTo>
                  <a:pt x="6518" y="5798"/>
                  <a:pt x="6395" y="5974"/>
                  <a:pt x="6255" y="6167"/>
                </a:cubicBezTo>
                <a:cubicBezTo>
                  <a:pt x="6245" y="6180"/>
                  <a:pt x="6232" y="6197"/>
                  <a:pt x="6218" y="6210"/>
                </a:cubicBezTo>
                <a:cubicBezTo>
                  <a:pt x="6235" y="6091"/>
                  <a:pt x="6245" y="5968"/>
                  <a:pt x="6245" y="5845"/>
                </a:cubicBezTo>
                <a:cubicBezTo>
                  <a:pt x="6242" y="5808"/>
                  <a:pt x="6213" y="5790"/>
                  <a:pt x="6185" y="5790"/>
                </a:cubicBezTo>
                <a:cubicBezTo>
                  <a:pt x="6157" y="5790"/>
                  <a:pt x="6129" y="5808"/>
                  <a:pt x="6125" y="5845"/>
                </a:cubicBezTo>
                <a:cubicBezTo>
                  <a:pt x="6125" y="6024"/>
                  <a:pt x="6105" y="6280"/>
                  <a:pt x="6049" y="6406"/>
                </a:cubicBezTo>
                <a:cubicBezTo>
                  <a:pt x="6032" y="6430"/>
                  <a:pt x="6019" y="6456"/>
                  <a:pt x="6006" y="6479"/>
                </a:cubicBezTo>
                <a:cubicBezTo>
                  <a:pt x="5973" y="6549"/>
                  <a:pt x="5946" y="6619"/>
                  <a:pt x="5926" y="6689"/>
                </a:cubicBezTo>
                <a:cubicBezTo>
                  <a:pt x="5909" y="6739"/>
                  <a:pt x="5893" y="6785"/>
                  <a:pt x="5876" y="6832"/>
                </a:cubicBezTo>
                <a:cubicBezTo>
                  <a:pt x="5836" y="6941"/>
                  <a:pt x="5776" y="7044"/>
                  <a:pt x="5703" y="7137"/>
                </a:cubicBezTo>
                <a:cubicBezTo>
                  <a:pt x="5647" y="7207"/>
                  <a:pt x="5597" y="7284"/>
                  <a:pt x="5551" y="7363"/>
                </a:cubicBezTo>
                <a:cubicBezTo>
                  <a:pt x="5541" y="7387"/>
                  <a:pt x="5531" y="7410"/>
                  <a:pt x="5524" y="7433"/>
                </a:cubicBezTo>
                <a:cubicBezTo>
                  <a:pt x="5521" y="7447"/>
                  <a:pt x="5517" y="7457"/>
                  <a:pt x="5511" y="7470"/>
                </a:cubicBezTo>
                <a:cubicBezTo>
                  <a:pt x="5361" y="7490"/>
                  <a:pt x="5218" y="7543"/>
                  <a:pt x="5089" y="7619"/>
                </a:cubicBezTo>
                <a:cubicBezTo>
                  <a:pt x="4952" y="7702"/>
                  <a:pt x="4823" y="7792"/>
                  <a:pt x="4700" y="7892"/>
                </a:cubicBezTo>
                <a:lnTo>
                  <a:pt x="4577" y="7988"/>
                </a:lnTo>
                <a:lnTo>
                  <a:pt x="4530" y="8021"/>
                </a:lnTo>
                <a:cubicBezTo>
                  <a:pt x="4557" y="7982"/>
                  <a:pt x="4583" y="7938"/>
                  <a:pt x="4607" y="7895"/>
                </a:cubicBezTo>
                <a:cubicBezTo>
                  <a:pt x="4660" y="7815"/>
                  <a:pt x="4723" y="7739"/>
                  <a:pt x="4789" y="7676"/>
                </a:cubicBezTo>
                <a:lnTo>
                  <a:pt x="4813" y="7653"/>
                </a:lnTo>
                <a:cubicBezTo>
                  <a:pt x="4819" y="7649"/>
                  <a:pt x="4826" y="7639"/>
                  <a:pt x="4833" y="7633"/>
                </a:cubicBezTo>
                <a:lnTo>
                  <a:pt x="4843" y="7623"/>
                </a:lnTo>
                <a:cubicBezTo>
                  <a:pt x="4893" y="7573"/>
                  <a:pt x="4949" y="7530"/>
                  <a:pt x="5006" y="7490"/>
                </a:cubicBezTo>
                <a:cubicBezTo>
                  <a:pt x="5115" y="7410"/>
                  <a:pt x="5231" y="7330"/>
                  <a:pt x="5281" y="7224"/>
                </a:cubicBezTo>
                <a:cubicBezTo>
                  <a:pt x="5299" y="7178"/>
                  <a:pt x="5261" y="7142"/>
                  <a:pt x="5223" y="7142"/>
                </a:cubicBezTo>
                <a:cubicBezTo>
                  <a:pt x="5204" y="7142"/>
                  <a:pt x="5184" y="7151"/>
                  <a:pt x="5172" y="7174"/>
                </a:cubicBezTo>
                <a:cubicBezTo>
                  <a:pt x="5135" y="7250"/>
                  <a:pt x="5035" y="7324"/>
                  <a:pt x="4936" y="7393"/>
                </a:cubicBezTo>
                <a:lnTo>
                  <a:pt x="4873" y="7440"/>
                </a:lnTo>
                <a:cubicBezTo>
                  <a:pt x="4879" y="7420"/>
                  <a:pt x="4886" y="7400"/>
                  <a:pt x="4893" y="7377"/>
                </a:cubicBezTo>
                <a:cubicBezTo>
                  <a:pt x="4909" y="7334"/>
                  <a:pt x="4922" y="7290"/>
                  <a:pt x="4936" y="7244"/>
                </a:cubicBezTo>
                <a:cubicBezTo>
                  <a:pt x="4966" y="7131"/>
                  <a:pt x="5006" y="7101"/>
                  <a:pt x="5099" y="7034"/>
                </a:cubicBezTo>
                <a:lnTo>
                  <a:pt x="5125" y="7018"/>
                </a:lnTo>
                <a:cubicBezTo>
                  <a:pt x="5305" y="6892"/>
                  <a:pt x="5447" y="6695"/>
                  <a:pt x="5577" y="6509"/>
                </a:cubicBezTo>
                <a:cubicBezTo>
                  <a:pt x="5717" y="6317"/>
                  <a:pt x="5836" y="6114"/>
                  <a:pt x="5943" y="5901"/>
                </a:cubicBezTo>
                <a:cubicBezTo>
                  <a:pt x="6039" y="5705"/>
                  <a:pt x="6155" y="5516"/>
                  <a:pt x="6345" y="5443"/>
                </a:cubicBezTo>
                <a:cubicBezTo>
                  <a:pt x="6405" y="5415"/>
                  <a:pt x="6378" y="5330"/>
                  <a:pt x="6320" y="5330"/>
                </a:cubicBezTo>
                <a:cubicBezTo>
                  <a:pt x="6314" y="5330"/>
                  <a:pt x="6308" y="5331"/>
                  <a:pt x="6302" y="5333"/>
                </a:cubicBezTo>
                <a:cubicBezTo>
                  <a:pt x="6076" y="5419"/>
                  <a:pt x="5946" y="5632"/>
                  <a:pt x="5840" y="5848"/>
                </a:cubicBezTo>
                <a:cubicBezTo>
                  <a:pt x="5757" y="6008"/>
                  <a:pt x="5667" y="6164"/>
                  <a:pt x="5570" y="6310"/>
                </a:cubicBezTo>
                <a:cubicBezTo>
                  <a:pt x="5564" y="6214"/>
                  <a:pt x="5564" y="6114"/>
                  <a:pt x="5570" y="6018"/>
                </a:cubicBezTo>
                <a:cubicBezTo>
                  <a:pt x="5580" y="5915"/>
                  <a:pt x="5634" y="5828"/>
                  <a:pt x="5690" y="5738"/>
                </a:cubicBezTo>
                <a:cubicBezTo>
                  <a:pt x="5720" y="5692"/>
                  <a:pt x="5747" y="5642"/>
                  <a:pt x="5773" y="5592"/>
                </a:cubicBezTo>
                <a:cubicBezTo>
                  <a:pt x="5793" y="5546"/>
                  <a:pt x="5754" y="5508"/>
                  <a:pt x="5715" y="5508"/>
                </a:cubicBezTo>
                <a:cubicBezTo>
                  <a:pt x="5696" y="5508"/>
                  <a:pt x="5678" y="5517"/>
                  <a:pt x="5667" y="5539"/>
                </a:cubicBezTo>
                <a:cubicBezTo>
                  <a:pt x="5644" y="5589"/>
                  <a:pt x="5617" y="5632"/>
                  <a:pt x="5587" y="5679"/>
                </a:cubicBezTo>
                <a:cubicBezTo>
                  <a:pt x="5527" y="5775"/>
                  <a:pt x="5464" y="5875"/>
                  <a:pt x="5454" y="6004"/>
                </a:cubicBezTo>
                <a:cubicBezTo>
                  <a:pt x="5444" y="6107"/>
                  <a:pt x="5444" y="6214"/>
                  <a:pt x="5451" y="6317"/>
                </a:cubicBezTo>
                <a:cubicBezTo>
                  <a:pt x="5454" y="6366"/>
                  <a:pt x="5454" y="6416"/>
                  <a:pt x="5454" y="6466"/>
                </a:cubicBezTo>
                <a:cubicBezTo>
                  <a:pt x="5454" y="6470"/>
                  <a:pt x="5454" y="6473"/>
                  <a:pt x="5454" y="6476"/>
                </a:cubicBezTo>
                <a:cubicBezTo>
                  <a:pt x="5338" y="6646"/>
                  <a:pt x="5208" y="6812"/>
                  <a:pt x="5055" y="6921"/>
                </a:cubicBezTo>
                <a:lnTo>
                  <a:pt x="5032" y="6938"/>
                </a:lnTo>
                <a:cubicBezTo>
                  <a:pt x="4932" y="7008"/>
                  <a:pt x="4859" y="7058"/>
                  <a:pt x="4819" y="7211"/>
                </a:cubicBezTo>
                <a:cubicBezTo>
                  <a:pt x="4809" y="7254"/>
                  <a:pt x="4796" y="7290"/>
                  <a:pt x="4783" y="7337"/>
                </a:cubicBezTo>
                <a:cubicBezTo>
                  <a:pt x="4766" y="7387"/>
                  <a:pt x="4750" y="7437"/>
                  <a:pt x="4736" y="7490"/>
                </a:cubicBezTo>
                <a:cubicBezTo>
                  <a:pt x="4733" y="7510"/>
                  <a:pt x="4730" y="7526"/>
                  <a:pt x="4730" y="7546"/>
                </a:cubicBezTo>
                <a:lnTo>
                  <a:pt x="4730" y="7566"/>
                </a:lnTo>
                <a:lnTo>
                  <a:pt x="4706" y="7589"/>
                </a:lnTo>
                <a:cubicBezTo>
                  <a:pt x="4630" y="7663"/>
                  <a:pt x="4564" y="7742"/>
                  <a:pt x="4507" y="7832"/>
                </a:cubicBezTo>
                <a:cubicBezTo>
                  <a:pt x="4421" y="7975"/>
                  <a:pt x="4328" y="8108"/>
                  <a:pt x="4225" y="8237"/>
                </a:cubicBezTo>
                <a:lnTo>
                  <a:pt x="4215" y="8244"/>
                </a:lnTo>
                <a:cubicBezTo>
                  <a:pt x="4205" y="8251"/>
                  <a:pt x="4195" y="8264"/>
                  <a:pt x="4191" y="8277"/>
                </a:cubicBezTo>
                <a:cubicBezTo>
                  <a:pt x="4171" y="8304"/>
                  <a:pt x="4151" y="8331"/>
                  <a:pt x="4131" y="8360"/>
                </a:cubicBezTo>
                <a:cubicBezTo>
                  <a:pt x="4082" y="8430"/>
                  <a:pt x="4028" y="8497"/>
                  <a:pt x="3969" y="8560"/>
                </a:cubicBezTo>
                <a:cubicBezTo>
                  <a:pt x="4005" y="8370"/>
                  <a:pt x="4038" y="8171"/>
                  <a:pt x="4068" y="7958"/>
                </a:cubicBezTo>
                <a:cubicBezTo>
                  <a:pt x="4168" y="7835"/>
                  <a:pt x="4235" y="7679"/>
                  <a:pt x="4301" y="7530"/>
                </a:cubicBezTo>
                <a:cubicBezTo>
                  <a:pt x="4324" y="7476"/>
                  <a:pt x="4348" y="7427"/>
                  <a:pt x="4371" y="7380"/>
                </a:cubicBezTo>
                <a:lnTo>
                  <a:pt x="4384" y="7347"/>
                </a:lnTo>
                <a:cubicBezTo>
                  <a:pt x="4434" y="7257"/>
                  <a:pt x="4470" y="7161"/>
                  <a:pt x="4497" y="7061"/>
                </a:cubicBezTo>
                <a:cubicBezTo>
                  <a:pt x="4713" y="6991"/>
                  <a:pt x="4893" y="6742"/>
                  <a:pt x="4982" y="6596"/>
                </a:cubicBezTo>
                <a:cubicBezTo>
                  <a:pt x="5015" y="6543"/>
                  <a:pt x="5052" y="6496"/>
                  <a:pt x="5089" y="6443"/>
                </a:cubicBezTo>
                <a:cubicBezTo>
                  <a:pt x="5155" y="6357"/>
                  <a:pt x="5215" y="6263"/>
                  <a:pt x="5261" y="6164"/>
                </a:cubicBezTo>
                <a:cubicBezTo>
                  <a:pt x="5287" y="6115"/>
                  <a:pt x="5247" y="6075"/>
                  <a:pt x="5207" y="6075"/>
                </a:cubicBezTo>
                <a:cubicBezTo>
                  <a:pt x="5185" y="6075"/>
                  <a:pt x="5162" y="6088"/>
                  <a:pt x="5152" y="6117"/>
                </a:cubicBezTo>
                <a:cubicBezTo>
                  <a:pt x="5109" y="6207"/>
                  <a:pt x="5055" y="6293"/>
                  <a:pt x="4992" y="6373"/>
                </a:cubicBezTo>
                <a:cubicBezTo>
                  <a:pt x="4956" y="6426"/>
                  <a:pt x="4916" y="6479"/>
                  <a:pt x="4883" y="6533"/>
                </a:cubicBezTo>
                <a:cubicBezTo>
                  <a:pt x="4823" y="6629"/>
                  <a:pt x="4680" y="6845"/>
                  <a:pt x="4514" y="6928"/>
                </a:cubicBezTo>
                <a:cubicBezTo>
                  <a:pt x="4510" y="6898"/>
                  <a:pt x="4510" y="6872"/>
                  <a:pt x="4507" y="6845"/>
                </a:cubicBezTo>
                <a:cubicBezTo>
                  <a:pt x="4500" y="6795"/>
                  <a:pt x="4500" y="6745"/>
                  <a:pt x="4507" y="6692"/>
                </a:cubicBezTo>
                <a:cubicBezTo>
                  <a:pt x="4530" y="6546"/>
                  <a:pt x="4653" y="6403"/>
                  <a:pt x="4770" y="6267"/>
                </a:cubicBezTo>
                <a:cubicBezTo>
                  <a:pt x="4823" y="6200"/>
                  <a:pt x="4876" y="6141"/>
                  <a:pt x="4919" y="6077"/>
                </a:cubicBezTo>
                <a:cubicBezTo>
                  <a:pt x="4936" y="6051"/>
                  <a:pt x="4956" y="6024"/>
                  <a:pt x="4976" y="5994"/>
                </a:cubicBezTo>
                <a:cubicBezTo>
                  <a:pt x="5039" y="5911"/>
                  <a:pt x="5095" y="5821"/>
                  <a:pt x="5142" y="5725"/>
                </a:cubicBezTo>
                <a:cubicBezTo>
                  <a:pt x="5225" y="5649"/>
                  <a:pt x="5315" y="5576"/>
                  <a:pt x="5411" y="5512"/>
                </a:cubicBezTo>
                <a:cubicBezTo>
                  <a:pt x="5477" y="5469"/>
                  <a:pt x="5541" y="5423"/>
                  <a:pt x="5600" y="5373"/>
                </a:cubicBezTo>
                <a:cubicBezTo>
                  <a:pt x="5667" y="5316"/>
                  <a:pt x="5737" y="5267"/>
                  <a:pt x="5810" y="5220"/>
                </a:cubicBezTo>
                <a:lnTo>
                  <a:pt x="5820" y="5220"/>
                </a:lnTo>
                <a:cubicBezTo>
                  <a:pt x="5840" y="5220"/>
                  <a:pt x="5856" y="5210"/>
                  <a:pt x="5870" y="5193"/>
                </a:cubicBezTo>
                <a:lnTo>
                  <a:pt x="5876" y="5183"/>
                </a:lnTo>
                <a:cubicBezTo>
                  <a:pt x="5973" y="5134"/>
                  <a:pt x="6082" y="5110"/>
                  <a:pt x="6192" y="5110"/>
                </a:cubicBezTo>
                <a:cubicBezTo>
                  <a:pt x="6228" y="5110"/>
                  <a:pt x="6265" y="5110"/>
                  <a:pt x="6298" y="5107"/>
                </a:cubicBezTo>
                <a:cubicBezTo>
                  <a:pt x="6302" y="5110"/>
                  <a:pt x="6308" y="5110"/>
                  <a:pt x="6315" y="5110"/>
                </a:cubicBezTo>
                <a:cubicBezTo>
                  <a:pt x="6321" y="5110"/>
                  <a:pt x="6331" y="5110"/>
                  <a:pt x="6338" y="5104"/>
                </a:cubicBezTo>
                <a:cubicBezTo>
                  <a:pt x="6431" y="5097"/>
                  <a:pt x="6521" y="5077"/>
                  <a:pt x="6607" y="5051"/>
                </a:cubicBezTo>
                <a:cubicBezTo>
                  <a:pt x="6664" y="5031"/>
                  <a:pt x="6724" y="5007"/>
                  <a:pt x="6780" y="4987"/>
                </a:cubicBezTo>
                <a:cubicBezTo>
                  <a:pt x="6857" y="4954"/>
                  <a:pt x="6936" y="4928"/>
                  <a:pt x="7016" y="4904"/>
                </a:cubicBezTo>
                <a:cubicBezTo>
                  <a:pt x="7172" y="4868"/>
                  <a:pt x="7332" y="4844"/>
                  <a:pt x="7495" y="4834"/>
                </a:cubicBezTo>
                <a:cubicBezTo>
                  <a:pt x="7521" y="4834"/>
                  <a:pt x="7561" y="4834"/>
                  <a:pt x="7604" y="4838"/>
                </a:cubicBezTo>
                <a:cubicBezTo>
                  <a:pt x="7647" y="4840"/>
                  <a:pt x="7692" y="4842"/>
                  <a:pt x="7736" y="4842"/>
                </a:cubicBezTo>
                <a:cubicBezTo>
                  <a:pt x="7841" y="4842"/>
                  <a:pt x="7941" y="4831"/>
                  <a:pt x="8000" y="4781"/>
                </a:cubicBezTo>
                <a:cubicBezTo>
                  <a:pt x="8050" y="4742"/>
                  <a:pt x="8012" y="4677"/>
                  <a:pt x="7964" y="4677"/>
                </a:cubicBezTo>
                <a:cubicBezTo>
                  <a:pt x="7952" y="4677"/>
                  <a:pt x="7939" y="4681"/>
                  <a:pt x="7927" y="4692"/>
                </a:cubicBezTo>
                <a:cubicBezTo>
                  <a:pt x="7896" y="4716"/>
                  <a:pt x="7820" y="4723"/>
                  <a:pt x="7743" y="4723"/>
                </a:cubicBezTo>
                <a:cubicBezTo>
                  <a:pt x="7696" y="4723"/>
                  <a:pt x="7649" y="4721"/>
                  <a:pt x="7611" y="4718"/>
                </a:cubicBezTo>
                <a:cubicBezTo>
                  <a:pt x="7561" y="4715"/>
                  <a:pt x="7518" y="4715"/>
                  <a:pt x="7485" y="4715"/>
                </a:cubicBezTo>
                <a:cubicBezTo>
                  <a:pt x="7372" y="4725"/>
                  <a:pt x="7259" y="4738"/>
                  <a:pt x="7146" y="4758"/>
                </a:cubicBezTo>
                <a:cubicBezTo>
                  <a:pt x="7205" y="4708"/>
                  <a:pt x="7269" y="4665"/>
                  <a:pt x="7335" y="4632"/>
                </a:cubicBezTo>
                <a:cubicBezTo>
                  <a:pt x="7395" y="4602"/>
                  <a:pt x="7458" y="4579"/>
                  <a:pt x="7518" y="4559"/>
                </a:cubicBezTo>
                <a:cubicBezTo>
                  <a:pt x="7561" y="4542"/>
                  <a:pt x="7601" y="4525"/>
                  <a:pt x="7644" y="4509"/>
                </a:cubicBezTo>
                <a:cubicBezTo>
                  <a:pt x="7707" y="4482"/>
                  <a:pt x="7767" y="4446"/>
                  <a:pt x="7824" y="4402"/>
                </a:cubicBezTo>
                <a:cubicBezTo>
                  <a:pt x="7860" y="4373"/>
                  <a:pt x="7900" y="4349"/>
                  <a:pt x="7940" y="4326"/>
                </a:cubicBezTo>
                <a:cubicBezTo>
                  <a:pt x="8000" y="4295"/>
                  <a:pt x="7969" y="4212"/>
                  <a:pt x="7915" y="4212"/>
                </a:cubicBezTo>
                <a:cubicBezTo>
                  <a:pt x="7906" y="4212"/>
                  <a:pt x="7897" y="4214"/>
                  <a:pt x="7887" y="4220"/>
                </a:cubicBezTo>
                <a:cubicBezTo>
                  <a:pt x="7840" y="4246"/>
                  <a:pt x="7797" y="4273"/>
                  <a:pt x="7754" y="4303"/>
                </a:cubicBezTo>
                <a:cubicBezTo>
                  <a:pt x="7707" y="4343"/>
                  <a:pt x="7654" y="4373"/>
                  <a:pt x="7598" y="4399"/>
                </a:cubicBezTo>
                <a:cubicBezTo>
                  <a:pt x="7561" y="4416"/>
                  <a:pt x="7521" y="4429"/>
                  <a:pt x="7481" y="4442"/>
                </a:cubicBezTo>
                <a:cubicBezTo>
                  <a:pt x="7415" y="4466"/>
                  <a:pt x="7348" y="4492"/>
                  <a:pt x="7285" y="4522"/>
                </a:cubicBezTo>
                <a:cubicBezTo>
                  <a:pt x="7139" y="4595"/>
                  <a:pt x="7036" y="4692"/>
                  <a:pt x="6930" y="4795"/>
                </a:cubicBezTo>
                <a:lnTo>
                  <a:pt x="6916" y="4808"/>
                </a:lnTo>
                <a:cubicBezTo>
                  <a:pt x="6857" y="4828"/>
                  <a:pt x="6790" y="4851"/>
                  <a:pt x="6737" y="4874"/>
                </a:cubicBezTo>
                <a:cubicBezTo>
                  <a:pt x="6680" y="4894"/>
                  <a:pt x="6624" y="4918"/>
                  <a:pt x="6571" y="4934"/>
                </a:cubicBezTo>
                <a:cubicBezTo>
                  <a:pt x="6524" y="4951"/>
                  <a:pt x="6478" y="4961"/>
                  <a:pt x="6431" y="4971"/>
                </a:cubicBezTo>
                <a:cubicBezTo>
                  <a:pt x="6458" y="4938"/>
                  <a:pt x="6484" y="4911"/>
                  <a:pt x="6518" y="4874"/>
                </a:cubicBezTo>
                <a:cubicBezTo>
                  <a:pt x="6554" y="4838"/>
                  <a:pt x="6587" y="4805"/>
                  <a:pt x="6614" y="4768"/>
                </a:cubicBezTo>
                <a:cubicBezTo>
                  <a:pt x="6700" y="4648"/>
                  <a:pt x="6810" y="4542"/>
                  <a:pt x="6933" y="4459"/>
                </a:cubicBezTo>
                <a:cubicBezTo>
                  <a:pt x="7029" y="4409"/>
                  <a:pt x="7132" y="4373"/>
                  <a:pt x="7242" y="4353"/>
                </a:cubicBezTo>
                <a:cubicBezTo>
                  <a:pt x="7292" y="4339"/>
                  <a:pt x="7342" y="4326"/>
                  <a:pt x="7392" y="4309"/>
                </a:cubicBezTo>
                <a:cubicBezTo>
                  <a:pt x="7561" y="4256"/>
                  <a:pt x="7707" y="4163"/>
                  <a:pt x="7850" y="4073"/>
                </a:cubicBezTo>
                <a:lnTo>
                  <a:pt x="7913" y="4034"/>
                </a:lnTo>
                <a:cubicBezTo>
                  <a:pt x="7969" y="4000"/>
                  <a:pt x="7934" y="3924"/>
                  <a:pt x="7883" y="3924"/>
                </a:cubicBezTo>
                <a:cubicBezTo>
                  <a:pt x="7872" y="3924"/>
                  <a:pt x="7861" y="3927"/>
                  <a:pt x="7850" y="3934"/>
                </a:cubicBezTo>
                <a:lnTo>
                  <a:pt x="7787" y="3974"/>
                </a:lnTo>
                <a:cubicBezTo>
                  <a:pt x="7651" y="4060"/>
                  <a:pt x="7508" y="4150"/>
                  <a:pt x="7355" y="4200"/>
                </a:cubicBezTo>
                <a:cubicBezTo>
                  <a:pt x="7308" y="4213"/>
                  <a:pt x="7259" y="4226"/>
                  <a:pt x="7212" y="4236"/>
                </a:cubicBezTo>
                <a:cubicBezTo>
                  <a:pt x="7092" y="4263"/>
                  <a:pt x="6979" y="4303"/>
                  <a:pt x="6873" y="4359"/>
                </a:cubicBezTo>
                <a:cubicBezTo>
                  <a:pt x="6737" y="4449"/>
                  <a:pt x="6617" y="4565"/>
                  <a:pt x="6521" y="4698"/>
                </a:cubicBezTo>
                <a:cubicBezTo>
                  <a:pt x="6494" y="4728"/>
                  <a:pt x="6464" y="4761"/>
                  <a:pt x="6431" y="4795"/>
                </a:cubicBezTo>
                <a:cubicBezTo>
                  <a:pt x="6371" y="4854"/>
                  <a:pt x="6318" y="4918"/>
                  <a:pt x="6275" y="4991"/>
                </a:cubicBezTo>
                <a:cubicBezTo>
                  <a:pt x="6248" y="4994"/>
                  <a:pt x="6222" y="4994"/>
                  <a:pt x="6189" y="4994"/>
                </a:cubicBezTo>
                <a:cubicBezTo>
                  <a:pt x="6112" y="4994"/>
                  <a:pt x="6036" y="5004"/>
                  <a:pt x="5963" y="5024"/>
                </a:cubicBezTo>
                <a:cubicBezTo>
                  <a:pt x="6009" y="4911"/>
                  <a:pt x="6052" y="4795"/>
                  <a:pt x="6086" y="4675"/>
                </a:cubicBezTo>
                <a:lnTo>
                  <a:pt x="6089" y="4668"/>
                </a:lnTo>
                <a:cubicBezTo>
                  <a:pt x="6119" y="4562"/>
                  <a:pt x="6155" y="4452"/>
                  <a:pt x="6232" y="4386"/>
                </a:cubicBezTo>
                <a:cubicBezTo>
                  <a:pt x="6272" y="4356"/>
                  <a:pt x="6315" y="4336"/>
                  <a:pt x="6365" y="4323"/>
                </a:cubicBezTo>
                <a:cubicBezTo>
                  <a:pt x="6411" y="4309"/>
                  <a:pt x="6458" y="4289"/>
                  <a:pt x="6501" y="4263"/>
                </a:cubicBezTo>
                <a:cubicBezTo>
                  <a:pt x="6571" y="4210"/>
                  <a:pt x="6627" y="4140"/>
                  <a:pt x="6667" y="4060"/>
                </a:cubicBezTo>
                <a:cubicBezTo>
                  <a:pt x="6680" y="4037"/>
                  <a:pt x="6697" y="4010"/>
                  <a:pt x="6714" y="3984"/>
                </a:cubicBezTo>
                <a:cubicBezTo>
                  <a:pt x="6787" y="3884"/>
                  <a:pt x="6910" y="3801"/>
                  <a:pt x="7023" y="3728"/>
                </a:cubicBezTo>
                <a:lnTo>
                  <a:pt x="7059" y="3705"/>
                </a:lnTo>
                <a:cubicBezTo>
                  <a:pt x="7132" y="3658"/>
                  <a:pt x="7215" y="3651"/>
                  <a:pt x="7312" y="3645"/>
                </a:cubicBezTo>
                <a:lnTo>
                  <a:pt x="7385" y="3641"/>
                </a:lnTo>
                <a:cubicBezTo>
                  <a:pt x="7415" y="3638"/>
                  <a:pt x="7445" y="3635"/>
                  <a:pt x="7475" y="3635"/>
                </a:cubicBezTo>
                <a:cubicBezTo>
                  <a:pt x="7518" y="3631"/>
                  <a:pt x="7564" y="3628"/>
                  <a:pt x="7608" y="3622"/>
                </a:cubicBezTo>
                <a:cubicBezTo>
                  <a:pt x="7641" y="3618"/>
                  <a:pt x="7671" y="3608"/>
                  <a:pt x="7701" y="3598"/>
                </a:cubicBezTo>
                <a:cubicBezTo>
                  <a:pt x="7727" y="3588"/>
                  <a:pt x="7757" y="3582"/>
                  <a:pt x="7787" y="3582"/>
                </a:cubicBezTo>
                <a:cubicBezTo>
                  <a:pt x="7788" y="3582"/>
                  <a:pt x="7789" y="3582"/>
                  <a:pt x="7790" y="3582"/>
                </a:cubicBezTo>
                <a:cubicBezTo>
                  <a:pt x="7867" y="3582"/>
                  <a:pt x="7876" y="3469"/>
                  <a:pt x="7797" y="3462"/>
                </a:cubicBezTo>
                <a:cubicBezTo>
                  <a:pt x="7750" y="3462"/>
                  <a:pt x="7707" y="3469"/>
                  <a:pt x="7664" y="3485"/>
                </a:cubicBezTo>
                <a:cubicBezTo>
                  <a:pt x="7641" y="3495"/>
                  <a:pt x="7618" y="3502"/>
                  <a:pt x="7594" y="3505"/>
                </a:cubicBezTo>
                <a:cubicBezTo>
                  <a:pt x="7551" y="3509"/>
                  <a:pt x="7508" y="3512"/>
                  <a:pt x="7468" y="3515"/>
                </a:cubicBezTo>
                <a:lnTo>
                  <a:pt x="7375" y="3522"/>
                </a:lnTo>
                <a:cubicBezTo>
                  <a:pt x="7352" y="3525"/>
                  <a:pt x="7328" y="3528"/>
                  <a:pt x="7305" y="3528"/>
                </a:cubicBezTo>
                <a:cubicBezTo>
                  <a:pt x="7199" y="3535"/>
                  <a:pt x="7092" y="3542"/>
                  <a:pt x="6993" y="3608"/>
                </a:cubicBezTo>
                <a:lnTo>
                  <a:pt x="6956" y="3628"/>
                </a:lnTo>
                <a:cubicBezTo>
                  <a:pt x="6837" y="3708"/>
                  <a:pt x="6700" y="3794"/>
                  <a:pt x="6617" y="3917"/>
                </a:cubicBezTo>
                <a:cubicBezTo>
                  <a:pt x="6597" y="3944"/>
                  <a:pt x="6581" y="3970"/>
                  <a:pt x="6564" y="4000"/>
                </a:cubicBezTo>
                <a:cubicBezTo>
                  <a:pt x="6534" y="4064"/>
                  <a:pt x="6488" y="4120"/>
                  <a:pt x="6431" y="4163"/>
                </a:cubicBezTo>
                <a:cubicBezTo>
                  <a:pt x="6398" y="4183"/>
                  <a:pt x="6365" y="4200"/>
                  <a:pt x="6325" y="4210"/>
                </a:cubicBezTo>
                <a:cubicBezTo>
                  <a:pt x="6292" y="4220"/>
                  <a:pt x="6255" y="4233"/>
                  <a:pt x="6222" y="4250"/>
                </a:cubicBezTo>
                <a:cubicBezTo>
                  <a:pt x="6225" y="4143"/>
                  <a:pt x="6235" y="4040"/>
                  <a:pt x="6242" y="3937"/>
                </a:cubicBezTo>
                <a:cubicBezTo>
                  <a:pt x="6252" y="3808"/>
                  <a:pt x="6262" y="3675"/>
                  <a:pt x="6262" y="3538"/>
                </a:cubicBezTo>
                <a:cubicBezTo>
                  <a:pt x="6268" y="3499"/>
                  <a:pt x="6305" y="3406"/>
                  <a:pt x="6444" y="3190"/>
                </a:cubicBezTo>
                <a:cubicBezTo>
                  <a:pt x="6468" y="3156"/>
                  <a:pt x="6491" y="3126"/>
                  <a:pt x="6511" y="3096"/>
                </a:cubicBezTo>
                <a:cubicBezTo>
                  <a:pt x="6567" y="3030"/>
                  <a:pt x="6611" y="2957"/>
                  <a:pt x="6641" y="2877"/>
                </a:cubicBezTo>
                <a:lnTo>
                  <a:pt x="6647" y="2877"/>
                </a:lnTo>
                <a:cubicBezTo>
                  <a:pt x="6694" y="2861"/>
                  <a:pt x="6744" y="2851"/>
                  <a:pt x="6790" y="2844"/>
                </a:cubicBezTo>
                <a:cubicBezTo>
                  <a:pt x="6857" y="2837"/>
                  <a:pt x="6923" y="2824"/>
                  <a:pt x="6983" y="2801"/>
                </a:cubicBezTo>
                <a:cubicBezTo>
                  <a:pt x="7212" y="2704"/>
                  <a:pt x="7335" y="2615"/>
                  <a:pt x="7365" y="2522"/>
                </a:cubicBezTo>
                <a:cubicBezTo>
                  <a:pt x="7375" y="2479"/>
                  <a:pt x="7340" y="2450"/>
                  <a:pt x="7306" y="2450"/>
                </a:cubicBezTo>
                <a:cubicBezTo>
                  <a:pt x="7284" y="2450"/>
                  <a:pt x="7262" y="2461"/>
                  <a:pt x="7252" y="2488"/>
                </a:cubicBezTo>
                <a:cubicBezTo>
                  <a:pt x="7245" y="2508"/>
                  <a:pt x="7205" y="2578"/>
                  <a:pt x="6940" y="2691"/>
                </a:cubicBezTo>
                <a:cubicBezTo>
                  <a:pt x="6883" y="2711"/>
                  <a:pt x="6830" y="2721"/>
                  <a:pt x="6773" y="2728"/>
                </a:cubicBezTo>
                <a:cubicBezTo>
                  <a:pt x="6740" y="2734"/>
                  <a:pt x="6707" y="2738"/>
                  <a:pt x="6674" y="2744"/>
                </a:cubicBezTo>
                <a:cubicBezTo>
                  <a:pt x="6690" y="2661"/>
                  <a:pt x="6724" y="2581"/>
                  <a:pt x="6767" y="2508"/>
                </a:cubicBezTo>
                <a:cubicBezTo>
                  <a:pt x="6807" y="2445"/>
                  <a:pt x="6850" y="2385"/>
                  <a:pt x="6896" y="2329"/>
                </a:cubicBezTo>
                <a:cubicBezTo>
                  <a:pt x="6989" y="2212"/>
                  <a:pt x="7086" y="2093"/>
                  <a:pt x="7126" y="1960"/>
                </a:cubicBezTo>
                <a:cubicBezTo>
                  <a:pt x="7136" y="1916"/>
                  <a:pt x="7102" y="1887"/>
                  <a:pt x="7068" y="1887"/>
                </a:cubicBezTo>
                <a:cubicBezTo>
                  <a:pt x="7046" y="1887"/>
                  <a:pt x="7023" y="1899"/>
                  <a:pt x="7013" y="1927"/>
                </a:cubicBezTo>
                <a:cubicBezTo>
                  <a:pt x="6979" y="2040"/>
                  <a:pt x="6890" y="2149"/>
                  <a:pt x="6803" y="2259"/>
                </a:cubicBezTo>
                <a:cubicBezTo>
                  <a:pt x="6754" y="2319"/>
                  <a:pt x="6707" y="2382"/>
                  <a:pt x="6667" y="2448"/>
                </a:cubicBezTo>
                <a:cubicBezTo>
                  <a:pt x="6607" y="2545"/>
                  <a:pt x="6567" y="2651"/>
                  <a:pt x="6547" y="2764"/>
                </a:cubicBezTo>
                <a:lnTo>
                  <a:pt x="6538" y="2811"/>
                </a:lnTo>
                <a:cubicBezTo>
                  <a:pt x="6514" y="2890"/>
                  <a:pt x="6471" y="2967"/>
                  <a:pt x="6415" y="3030"/>
                </a:cubicBezTo>
                <a:cubicBezTo>
                  <a:pt x="6391" y="3060"/>
                  <a:pt x="6368" y="3090"/>
                  <a:pt x="6345" y="3126"/>
                </a:cubicBezTo>
                <a:cubicBezTo>
                  <a:pt x="6305" y="3186"/>
                  <a:pt x="6275" y="3239"/>
                  <a:pt x="6245" y="3286"/>
                </a:cubicBezTo>
                <a:cubicBezTo>
                  <a:pt x="6245" y="3276"/>
                  <a:pt x="6242" y="3266"/>
                  <a:pt x="6242" y="3253"/>
                </a:cubicBezTo>
                <a:cubicBezTo>
                  <a:pt x="6228" y="3156"/>
                  <a:pt x="6222" y="3057"/>
                  <a:pt x="6228" y="2960"/>
                </a:cubicBezTo>
                <a:lnTo>
                  <a:pt x="6232" y="2924"/>
                </a:lnTo>
                <a:cubicBezTo>
                  <a:pt x="6252" y="2718"/>
                  <a:pt x="6275" y="2438"/>
                  <a:pt x="6385" y="2286"/>
                </a:cubicBezTo>
                <a:cubicBezTo>
                  <a:pt x="6414" y="2240"/>
                  <a:pt x="6376" y="2194"/>
                  <a:pt x="6335" y="2194"/>
                </a:cubicBezTo>
                <a:cubicBezTo>
                  <a:pt x="6320" y="2194"/>
                  <a:pt x="6304" y="2200"/>
                  <a:pt x="6292" y="2216"/>
                </a:cubicBezTo>
                <a:cubicBezTo>
                  <a:pt x="6162" y="2395"/>
                  <a:pt x="6132" y="2694"/>
                  <a:pt x="6112" y="2914"/>
                </a:cubicBezTo>
                <a:lnTo>
                  <a:pt x="6112" y="2947"/>
                </a:lnTo>
                <a:cubicBezTo>
                  <a:pt x="6105" y="3057"/>
                  <a:pt x="6109" y="3163"/>
                  <a:pt x="6125" y="3266"/>
                </a:cubicBezTo>
                <a:cubicBezTo>
                  <a:pt x="6132" y="3319"/>
                  <a:pt x="6139" y="3372"/>
                  <a:pt x="6139" y="3425"/>
                </a:cubicBezTo>
                <a:cubicBezTo>
                  <a:pt x="6145" y="3595"/>
                  <a:pt x="6142" y="3764"/>
                  <a:pt x="6122" y="3931"/>
                </a:cubicBezTo>
                <a:cubicBezTo>
                  <a:pt x="6112" y="4060"/>
                  <a:pt x="6102" y="4196"/>
                  <a:pt x="6102" y="4333"/>
                </a:cubicBezTo>
                <a:cubicBezTo>
                  <a:pt x="6102" y="4339"/>
                  <a:pt x="6102" y="4343"/>
                  <a:pt x="6105" y="4349"/>
                </a:cubicBezTo>
                <a:cubicBezTo>
                  <a:pt x="6042" y="4436"/>
                  <a:pt x="5999" y="4532"/>
                  <a:pt x="5973" y="4635"/>
                </a:cubicBezTo>
                <a:lnTo>
                  <a:pt x="5969" y="4642"/>
                </a:lnTo>
                <a:cubicBezTo>
                  <a:pt x="5923" y="4798"/>
                  <a:pt x="5866" y="4971"/>
                  <a:pt x="5790" y="5097"/>
                </a:cubicBezTo>
                <a:cubicBezTo>
                  <a:pt x="5693" y="5150"/>
                  <a:pt x="5604" y="5213"/>
                  <a:pt x="5521" y="5283"/>
                </a:cubicBezTo>
                <a:cubicBezTo>
                  <a:pt x="5464" y="5330"/>
                  <a:pt x="5404" y="5373"/>
                  <a:pt x="5338" y="5416"/>
                </a:cubicBezTo>
                <a:cubicBezTo>
                  <a:pt x="5288" y="5453"/>
                  <a:pt x="5238" y="5489"/>
                  <a:pt x="5188" y="5526"/>
                </a:cubicBezTo>
                <a:cubicBezTo>
                  <a:pt x="5188" y="5499"/>
                  <a:pt x="5188" y="5473"/>
                  <a:pt x="5182" y="5443"/>
                </a:cubicBezTo>
                <a:cubicBezTo>
                  <a:pt x="5178" y="5413"/>
                  <a:pt x="5165" y="5380"/>
                  <a:pt x="5152" y="5350"/>
                </a:cubicBezTo>
                <a:cubicBezTo>
                  <a:pt x="5142" y="5333"/>
                  <a:pt x="5135" y="5316"/>
                  <a:pt x="5132" y="5300"/>
                </a:cubicBezTo>
                <a:cubicBezTo>
                  <a:pt x="5128" y="5273"/>
                  <a:pt x="5128" y="5250"/>
                  <a:pt x="5132" y="5223"/>
                </a:cubicBezTo>
                <a:cubicBezTo>
                  <a:pt x="5135" y="5193"/>
                  <a:pt x="5135" y="5167"/>
                  <a:pt x="5132" y="5137"/>
                </a:cubicBezTo>
                <a:cubicBezTo>
                  <a:pt x="5115" y="4997"/>
                  <a:pt x="5105" y="4861"/>
                  <a:pt x="5105" y="4722"/>
                </a:cubicBezTo>
                <a:cubicBezTo>
                  <a:pt x="5110" y="4678"/>
                  <a:pt x="5079" y="4657"/>
                  <a:pt x="5048" y="4657"/>
                </a:cubicBezTo>
                <a:cubicBezTo>
                  <a:pt x="5017" y="4657"/>
                  <a:pt x="4986" y="4678"/>
                  <a:pt x="4989" y="4722"/>
                </a:cubicBezTo>
                <a:cubicBezTo>
                  <a:pt x="4986" y="4864"/>
                  <a:pt x="4996" y="5011"/>
                  <a:pt x="5015" y="5154"/>
                </a:cubicBezTo>
                <a:cubicBezTo>
                  <a:pt x="5015" y="5177"/>
                  <a:pt x="5015" y="5197"/>
                  <a:pt x="5015" y="5220"/>
                </a:cubicBezTo>
                <a:cubicBezTo>
                  <a:pt x="5012" y="5253"/>
                  <a:pt x="5012" y="5290"/>
                  <a:pt x="5019" y="5323"/>
                </a:cubicBezTo>
                <a:cubicBezTo>
                  <a:pt x="5025" y="5350"/>
                  <a:pt x="5032" y="5376"/>
                  <a:pt x="5045" y="5399"/>
                </a:cubicBezTo>
                <a:cubicBezTo>
                  <a:pt x="5055" y="5419"/>
                  <a:pt x="5062" y="5443"/>
                  <a:pt x="5069" y="5463"/>
                </a:cubicBezTo>
                <a:cubicBezTo>
                  <a:pt x="5092" y="5629"/>
                  <a:pt x="4982" y="5782"/>
                  <a:pt x="4876" y="5931"/>
                </a:cubicBezTo>
                <a:cubicBezTo>
                  <a:pt x="4856" y="5958"/>
                  <a:pt x="4836" y="5988"/>
                  <a:pt x="4819" y="6014"/>
                </a:cubicBezTo>
                <a:cubicBezTo>
                  <a:pt x="4773" y="6077"/>
                  <a:pt x="4726" y="6137"/>
                  <a:pt x="4673" y="6194"/>
                </a:cubicBezTo>
                <a:cubicBezTo>
                  <a:pt x="4547" y="6347"/>
                  <a:pt x="4417" y="6499"/>
                  <a:pt x="4387" y="6679"/>
                </a:cubicBezTo>
                <a:cubicBezTo>
                  <a:pt x="4381" y="6739"/>
                  <a:pt x="4381" y="6799"/>
                  <a:pt x="4387" y="6858"/>
                </a:cubicBezTo>
                <a:cubicBezTo>
                  <a:pt x="4394" y="6912"/>
                  <a:pt x="4394" y="6961"/>
                  <a:pt x="4387" y="7015"/>
                </a:cubicBezTo>
                <a:cubicBezTo>
                  <a:pt x="4364" y="7114"/>
                  <a:pt x="4328" y="7211"/>
                  <a:pt x="4278" y="7300"/>
                </a:cubicBezTo>
                <a:lnTo>
                  <a:pt x="4261" y="7330"/>
                </a:lnTo>
                <a:cubicBezTo>
                  <a:pt x="4238" y="7380"/>
                  <a:pt x="4215" y="7433"/>
                  <a:pt x="4191" y="7486"/>
                </a:cubicBezTo>
                <a:cubicBezTo>
                  <a:pt x="4165" y="7550"/>
                  <a:pt x="4135" y="7613"/>
                  <a:pt x="4105" y="7676"/>
                </a:cubicBezTo>
                <a:cubicBezTo>
                  <a:pt x="4155" y="7307"/>
                  <a:pt x="4208" y="6935"/>
                  <a:pt x="4298" y="6616"/>
                </a:cubicBezTo>
                <a:cubicBezTo>
                  <a:pt x="4344" y="6470"/>
                  <a:pt x="4401" y="6323"/>
                  <a:pt x="4464" y="6184"/>
                </a:cubicBezTo>
                <a:cubicBezTo>
                  <a:pt x="4534" y="6037"/>
                  <a:pt x="4593" y="5885"/>
                  <a:pt x="4640" y="5728"/>
                </a:cubicBezTo>
                <a:cubicBezTo>
                  <a:pt x="4726" y="5413"/>
                  <a:pt x="4783" y="5094"/>
                  <a:pt x="4813" y="4768"/>
                </a:cubicBezTo>
                <a:cubicBezTo>
                  <a:pt x="4826" y="4632"/>
                  <a:pt x="4826" y="4496"/>
                  <a:pt x="4819" y="4363"/>
                </a:cubicBezTo>
                <a:cubicBezTo>
                  <a:pt x="4869" y="4313"/>
                  <a:pt x="4916" y="4256"/>
                  <a:pt x="4949" y="4196"/>
                </a:cubicBezTo>
                <a:cubicBezTo>
                  <a:pt x="4972" y="4153"/>
                  <a:pt x="4999" y="4113"/>
                  <a:pt x="5032" y="4080"/>
                </a:cubicBezTo>
                <a:cubicBezTo>
                  <a:pt x="5089" y="4024"/>
                  <a:pt x="5152" y="3970"/>
                  <a:pt x="5218" y="3927"/>
                </a:cubicBezTo>
                <a:cubicBezTo>
                  <a:pt x="5261" y="3897"/>
                  <a:pt x="5308" y="3864"/>
                  <a:pt x="5351" y="3828"/>
                </a:cubicBezTo>
                <a:cubicBezTo>
                  <a:pt x="5388" y="3798"/>
                  <a:pt x="5428" y="3771"/>
                  <a:pt x="5467" y="3744"/>
                </a:cubicBezTo>
                <a:cubicBezTo>
                  <a:pt x="5534" y="3705"/>
                  <a:pt x="5597" y="3658"/>
                  <a:pt x="5650" y="3605"/>
                </a:cubicBezTo>
                <a:cubicBezTo>
                  <a:pt x="5717" y="3535"/>
                  <a:pt x="5926" y="3302"/>
                  <a:pt x="5936" y="3163"/>
                </a:cubicBezTo>
                <a:cubicBezTo>
                  <a:pt x="5934" y="3123"/>
                  <a:pt x="5905" y="3103"/>
                  <a:pt x="5876" y="3103"/>
                </a:cubicBezTo>
                <a:cubicBezTo>
                  <a:pt x="5849" y="3103"/>
                  <a:pt x="5821" y="3121"/>
                  <a:pt x="5816" y="3156"/>
                </a:cubicBezTo>
                <a:cubicBezTo>
                  <a:pt x="5816" y="3226"/>
                  <a:pt x="5690" y="3396"/>
                  <a:pt x="5567" y="3522"/>
                </a:cubicBezTo>
                <a:cubicBezTo>
                  <a:pt x="5517" y="3572"/>
                  <a:pt x="5464" y="3612"/>
                  <a:pt x="5404" y="3648"/>
                </a:cubicBezTo>
                <a:cubicBezTo>
                  <a:pt x="5361" y="3675"/>
                  <a:pt x="5318" y="3705"/>
                  <a:pt x="5275" y="3738"/>
                </a:cubicBezTo>
                <a:cubicBezTo>
                  <a:pt x="5238" y="3771"/>
                  <a:pt x="5195" y="3801"/>
                  <a:pt x="5152" y="3831"/>
                </a:cubicBezTo>
                <a:cubicBezTo>
                  <a:pt x="5079" y="3881"/>
                  <a:pt x="5009" y="3937"/>
                  <a:pt x="4949" y="3997"/>
                </a:cubicBezTo>
                <a:cubicBezTo>
                  <a:pt x="4909" y="4040"/>
                  <a:pt x="4879" y="4087"/>
                  <a:pt x="4849" y="4133"/>
                </a:cubicBezTo>
                <a:cubicBezTo>
                  <a:pt x="4833" y="4157"/>
                  <a:pt x="4819" y="4180"/>
                  <a:pt x="4803" y="4203"/>
                </a:cubicBezTo>
                <a:cubicBezTo>
                  <a:pt x="4799" y="4160"/>
                  <a:pt x="4793" y="4113"/>
                  <a:pt x="4783" y="4073"/>
                </a:cubicBezTo>
                <a:cubicBezTo>
                  <a:pt x="4956" y="3771"/>
                  <a:pt x="5155" y="3485"/>
                  <a:pt x="5378" y="3219"/>
                </a:cubicBezTo>
                <a:cubicBezTo>
                  <a:pt x="5404" y="3186"/>
                  <a:pt x="5434" y="3156"/>
                  <a:pt x="5467" y="3123"/>
                </a:cubicBezTo>
                <a:cubicBezTo>
                  <a:pt x="5560" y="3027"/>
                  <a:pt x="5657" y="2930"/>
                  <a:pt x="5707" y="2807"/>
                </a:cubicBezTo>
                <a:cubicBezTo>
                  <a:pt x="5743" y="2704"/>
                  <a:pt x="5760" y="2595"/>
                  <a:pt x="5757" y="2485"/>
                </a:cubicBezTo>
                <a:cubicBezTo>
                  <a:pt x="5826" y="2435"/>
                  <a:pt x="5889" y="2379"/>
                  <a:pt x="5943" y="2309"/>
                </a:cubicBezTo>
                <a:cubicBezTo>
                  <a:pt x="5963" y="2282"/>
                  <a:pt x="5986" y="2259"/>
                  <a:pt x="6006" y="2242"/>
                </a:cubicBezTo>
                <a:cubicBezTo>
                  <a:pt x="6082" y="2169"/>
                  <a:pt x="6149" y="2086"/>
                  <a:pt x="6205" y="1996"/>
                </a:cubicBezTo>
                <a:cubicBezTo>
                  <a:pt x="6391" y="1711"/>
                  <a:pt x="6494" y="1441"/>
                  <a:pt x="6518" y="1182"/>
                </a:cubicBezTo>
                <a:cubicBezTo>
                  <a:pt x="6526" y="1136"/>
                  <a:pt x="6493" y="1112"/>
                  <a:pt x="6459" y="1112"/>
                </a:cubicBezTo>
                <a:cubicBezTo>
                  <a:pt x="6430" y="1112"/>
                  <a:pt x="6401" y="1130"/>
                  <a:pt x="6401" y="1169"/>
                </a:cubicBezTo>
                <a:cubicBezTo>
                  <a:pt x="6378" y="1412"/>
                  <a:pt x="6282" y="1661"/>
                  <a:pt x="6105" y="1933"/>
                </a:cubicBezTo>
                <a:cubicBezTo>
                  <a:pt x="6052" y="2013"/>
                  <a:pt x="5992" y="2090"/>
                  <a:pt x="5923" y="2159"/>
                </a:cubicBezTo>
                <a:cubicBezTo>
                  <a:pt x="5903" y="2176"/>
                  <a:pt x="5880" y="2203"/>
                  <a:pt x="5853" y="2232"/>
                </a:cubicBezTo>
                <a:cubicBezTo>
                  <a:pt x="5823" y="2266"/>
                  <a:pt x="5786" y="2306"/>
                  <a:pt x="5753" y="2339"/>
                </a:cubicBezTo>
                <a:lnTo>
                  <a:pt x="5753" y="2309"/>
                </a:lnTo>
                <a:lnTo>
                  <a:pt x="5750" y="2246"/>
                </a:lnTo>
                <a:cubicBezTo>
                  <a:pt x="5747" y="2179"/>
                  <a:pt x="5740" y="2109"/>
                  <a:pt x="5733" y="2043"/>
                </a:cubicBezTo>
                <a:cubicBezTo>
                  <a:pt x="5823" y="1890"/>
                  <a:pt x="5946" y="1588"/>
                  <a:pt x="5936" y="1402"/>
                </a:cubicBezTo>
                <a:cubicBezTo>
                  <a:pt x="5933" y="1366"/>
                  <a:pt x="5906" y="1348"/>
                  <a:pt x="5878" y="1348"/>
                </a:cubicBezTo>
                <a:cubicBezTo>
                  <a:pt x="5850" y="1348"/>
                  <a:pt x="5821" y="1368"/>
                  <a:pt x="5820" y="1405"/>
                </a:cubicBezTo>
                <a:cubicBezTo>
                  <a:pt x="5823" y="1521"/>
                  <a:pt x="5767" y="1701"/>
                  <a:pt x="5703" y="1844"/>
                </a:cubicBezTo>
                <a:cubicBezTo>
                  <a:pt x="5693" y="1784"/>
                  <a:pt x="5680" y="1724"/>
                  <a:pt x="5670" y="1667"/>
                </a:cubicBezTo>
                <a:cubicBezTo>
                  <a:pt x="5657" y="1591"/>
                  <a:pt x="5640" y="1515"/>
                  <a:pt x="5627" y="1435"/>
                </a:cubicBezTo>
                <a:cubicBezTo>
                  <a:pt x="5660" y="1342"/>
                  <a:pt x="5730" y="1179"/>
                  <a:pt x="5773" y="1093"/>
                </a:cubicBezTo>
                <a:cubicBezTo>
                  <a:pt x="5800" y="1039"/>
                  <a:pt x="5830" y="986"/>
                  <a:pt x="5866" y="936"/>
                </a:cubicBezTo>
                <a:cubicBezTo>
                  <a:pt x="5929" y="840"/>
                  <a:pt x="5996" y="737"/>
                  <a:pt x="6016" y="624"/>
                </a:cubicBezTo>
                <a:cubicBezTo>
                  <a:pt x="6023" y="580"/>
                  <a:pt x="5990" y="555"/>
                  <a:pt x="5956" y="555"/>
                </a:cubicBezTo>
                <a:cubicBezTo>
                  <a:pt x="5931" y="555"/>
                  <a:pt x="5907" y="569"/>
                  <a:pt x="5899" y="601"/>
                </a:cubicBezTo>
                <a:cubicBezTo>
                  <a:pt x="5883" y="694"/>
                  <a:pt x="5826" y="780"/>
                  <a:pt x="5767" y="870"/>
                </a:cubicBezTo>
                <a:cubicBezTo>
                  <a:pt x="5730" y="926"/>
                  <a:pt x="5697" y="983"/>
                  <a:pt x="5663" y="1043"/>
                </a:cubicBezTo>
                <a:cubicBezTo>
                  <a:pt x="5647" y="1083"/>
                  <a:pt x="5620" y="1136"/>
                  <a:pt x="5597" y="1192"/>
                </a:cubicBezTo>
                <a:cubicBezTo>
                  <a:pt x="5584" y="1033"/>
                  <a:pt x="5570" y="607"/>
                  <a:pt x="5747" y="471"/>
                </a:cubicBezTo>
                <a:cubicBezTo>
                  <a:pt x="5795" y="431"/>
                  <a:pt x="5758" y="366"/>
                  <a:pt x="5709" y="366"/>
                </a:cubicBezTo>
                <a:cubicBezTo>
                  <a:pt x="5698" y="366"/>
                  <a:pt x="5685" y="370"/>
                  <a:pt x="5673" y="378"/>
                </a:cubicBezTo>
                <a:cubicBezTo>
                  <a:pt x="5457" y="548"/>
                  <a:pt x="5461" y="983"/>
                  <a:pt x="5481" y="1225"/>
                </a:cubicBezTo>
                <a:cubicBezTo>
                  <a:pt x="5487" y="1295"/>
                  <a:pt x="5497" y="1365"/>
                  <a:pt x="5507" y="1435"/>
                </a:cubicBezTo>
                <a:cubicBezTo>
                  <a:pt x="5521" y="1518"/>
                  <a:pt x="5537" y="1604"/>
                  <a:pt x="5554" y="1687"/>
                </a:cubicBezTo>
                <a:cubicBezTo>
                  <a:pt x="5594" y="1870"/>
                  <a:pt x="5620" y="2060"/>
                  <a:pt x="5634" y="2246"/>
                </a:cubicBezTo>
                <a:lnTo>
                  <a:pt x="5634" y="2312"/>
                </a:lnTo>
                <a:cubicBezTo>
                  <a:pt x="5640" y="2468"/>
                  <a:pt x="5650" y="2641"/>
                  <a:pt x="5600" y="2757"/>
                </a:cubicBezTo>
                <a:cubicBezTo>
                  <a:pt x="5557" y="2861"/>
                  <a:pt x="5467" y="2950"/>
                  <a:pt x="5384" y="3040"/>
                </a:cubicBezTo>
                <a:cubicBezTo>
                  <a:pt x="5351" y="3073"/>
                  <a:pt x="5318" y="3106"/>
                  <a:pt x="5291" y="3136"/>
                </a:cubicBezTo>
                <a:cubicBezTo>
                  <a:pt x="5228" y="3209"/>
                  <a:pt x="5158" y="3293"/>
                  <a:pt x="5092" y="3386"/>
                </a:cubicBezTo>
                <a:cubicBezTo>
                  <a:pt x="5082" y="3312"/>
                  <a:pt x="5085" y="3239"/>
                  <a:pt x="5095" y="3166"/>
                </a:cubicBezTo>
                <a:cubicBezTo>
                  <a:pt x="5105" y="3086"/>
                  <a:pt x="5125" y="3010"/>
                  <a:pt x="5155" y="2937"/>
                </a:cubicBezTo>
                <a:cubicBezTo>
                  <a:pt x="5165" y="2914"/>
                  <a:pt x="5175" y="2894"/>
                  <a:pt x="5185" y="2874"/>
                </a:cubicBezTo>
                <a:cubicBezTo>
                  <a:pt x="5208" y="2821"/>
                  <a:pt x="5231" y="2767"/>
                  <a:pt x="5258" y="2721"/>
                </a:cubicBezTo>
                <a:cubicBezTo>
                  <a:pt x="5275" y="2698"/>
                  <a:pt x="5288" y="2674"/>
                  <a:pt x="5305" y="2651"/>
                </a:cubicBezTo>
                <a:cubicBezTo>
                  <a:pt x="5338" y="2615"/>
                  <a:pt x="5361" y="2571"/>
                  <a:pt x="5381" y="2528"/>
                </a:cubicBezTo>
                <a:cubicBezTo>
                  <a:pt x="5398" y="2482"/>
                  <a:pt x="5360" y="2447"/>
                  <a:pt x="5323" y="2447"/>
                </a:cubicBezTo>
                <a:cubicBezTo>
                  <a:pt x="5302" y="2447"/>
                  <a:pt x="5281" y="2458"/>
                  <a:pt x="5271" y="2485"/>
                </a:cubicBezTo>
                <a:cubicBezTo>
                  <a:pt x="5255" y="2522"/>
                  <a:pt x="5235" y="2555"/>
                  <a:pt x="5212" y="2585"/>
                </a:cubicBezTo>
                <a:cubicBezTo>
                  <a:pt x="5192" y="2611"/>
                  <a:pt x="5172" y="2638"/>
                  <a:pt x="5155" y="2668"/>
                </a:cubicBezTo>
                <a:cubicBezTo>
                  <a:pt x="5125" y="2718"/>
                  <a:pt x="5102" y="2774"/>
                  <a:pt x="5079" y="2827"/>
                </a:cubicBezTo>
                <a:cubicBezTo>
                  <a:pt x="5069" y="2851"/>
                  <a:pt x="5059" y="2870"/>
                  <a:pt x="5049" y="2890"/>
                </a:cubicBezTo>
                <a:cubicBezTo>
                  <a:pt x="5012" y="2973"/>
                  <a:pt x="4989" y="3063"/>
                  <a:pt x="4979" y="3153"/>
                </a:cubicBezTo>
                <a:cubicBezTo>
                  <a:pt x="4959" y="3279"/>
                  <a:pt x="4966" y="3406"/>
                  <a:pt x="4989" y="3528"/>
                </a:cubicBezTo>
                <a:cubicBezTo>
                  <a:pt x="4909" y="3645"/>
                  <a:pt x="4826" y="3771"/>
                  <a:pt x="4750" y="3901"/>
                </a:cubicBezTo>
                <a:cubicBezTo>
                  <a:pt x="4720" y="3784"/>
                  <a:pt x="4686" y="3671"/>
                  <a:pt x="4647" y="3558"/>
                </a:cubicBezTo>
                <a:cubicBezTo>
                  <a:pt x="4633" y="3528"/>
                  <a:pt x="4623" y="3499"/>
                  <a:pt x="4613" y="3469"/>
                </a:cubicBezTo>
                <a:cubicBezTo>
                  <a:pt x="4547" y="3286"/>
                  <a:pt x="4497" y="3153"/>
                  <a:pt x="4497" y="2950"/>
                </a:cubicBezTo>
                <a:cubicBezTo>
                  <a:pt x="4497" y="2867"/>
                  <a:pt x="4497" y="2784"/>
                  <a:pt x="4490" y="2704"/>
                </a:cubicBezTo>
                <a:cubicBezTo>
                  <a:pt x="4500" y="2698"/>
                  <a:pt x="4504" y="2684"/>
                  <a:pt x="4507" y="2674"/>
                </a:cubicBezTo>
                <a:cubicBezTo>
                  <a:pt x="4514" y="2621"/>
                  <a:pt x="4567" y="2548"/>
                  <a:pt x="4613" y="2485"/>
                </a:cubicBezTo>
                <a:cubicBezTo>
                  <a:pt x="4637" y="2455"/>
                  <a:pt x="4657" y="2425"/>
                  <a:pt x="4677" y="2395"/>
                </a:cubicBezTo>
                <a:lnTo>
                  <a:pt x="4683" y="2395"/>
                </a:lnTo>
                <a:cubicBezTo>
                  <a:pt x="4723" y="2372"/>
                  <a:pt x="4766" y="2352"/>
                  <a:pt x="4813" y="2332"/>
                </a:cubicBezTo>
                <a:cubicBezTo>
                  <a:pt x="5035" y="2226"/>
                  <a:pt x="5265" y="2116"/>
                  <a:pt x="5344" y="1834"/>
                </a:cubicBezTo>
                <a:cubicBezTo>
                  <a:pt x="5356" y="1790"/>
                  <a:pt x="5320" y="1760"/>
                  <a:pt x="5285" y="1760"/>
                </a:cubicBezTo>
                <a:cubicBezTo>
                  <a:pt x="5261" y="1760"/>
                  <a:pt x="5237" y="1773"/>
                  <a:pt x="5228" y="1804"/>
                </a:cubicBezTo>
                <a:cubicBezTo>
                  <a:pt x="5165" y="2030"/>
                  <a:pt x="4979" y="2123"/>
                  <a:pt x="4776" y="2219"/>
                </a:cubicBezTo>
                <a:cubicBezTo>
                  <a:pt x="4816" y="2156"/>
                  <a:pt x="4859" y="2093"/>
                  <a:pt x="4902" y="2030"/>
                </a:cubicBezTo>
                <a:cubicBezTo>
                  <a:pt x="4932" y="1993"/>
                  <a:pt x="4962" y="1950"/>
                  <a:pt x="4989" y="1910"/>
                </a:cubicBezTo>
                <a:cubicBezTo>
                  <a:pt x="5208" y="1584"/>
                  <a:pt x="5135" y="1189"/>
                  <a:pt x="5079" y="870"/>
                </a:cubicBezTo>
                <a:cubicBezTo>
                  <a:pt x="5073" y="837"/>
                  <a:pt x="5048" y="822"/>
                  <a:pt x="5022" y="822"/>
                </a:cubicBezTo>
                <a:cubicBezTo>
                  <a:pt x="4989" y="822"/>
                  <a:pt x="4955" y="848"/>
                  <a:pt x="4962" y="893"/>
                </a:cubicBezTo>
                <a:cubicBezTo>
                  <a:pt x="5019" y="1206"/>
                  <a:pt x="5082" y="1558"/>
                  <a:pt x="4893" y="1840"/>
                </a:cubicBezTo>
                <a:cubicBezTo>
                  <a:pt x="4866" y="1883"/>
                  <a:pt x="4836" y="1923"/>
                  <a:pt x="4809" y="1960"/>
                </a:cubicBezTo>
                <a:cubicBezTo>
                  <a:pt x="4730" y="2063"/>
                  <a:pt x="4660" y="2173"/>
                  <a:pt x="4603" y="2289"/>
                </a:cubicBezTo>
                <a:cubicBezTo>
                  <a:pt x="4580" y="2332"/>
                  <a:pt x="4554" y="2375"/>
                  <a:pt x="4520" y="2415"/>
                </a:cubicBezTo>
                <a:cubicBezTo>
                  <a:pt x="4500" y="2442"/>
                  <a:pt x="4480" y="2468"/>
                  <a:pt x="4464" y="2495"/>
                </a:cubicBezTo>
                <a:cubicBezTo>
                  <a:pt x="4457" y="2472"/>
                  <a:pt x="4451" y="2445"/>
                  <a:pt x="4444" y="2419"/>
                </a:cubicBezTo>
                <a:cubicBezTo>
                  <a:pt x="4431" y="2379"/>
                  <a:pt x="4421" y="2339"/>
                  <a:pt x="4411" y="2302"/>
                </a:cubicBezTo>
                <a:cubicBezTo>
                  <a:pt x="4427" y="2279"/>
                  <a:pt x="4421" y="2246"/>
                  <a:pt x="4394" y="2226"/>
                </a:cubicBezTo>
                <a:lnTo>
                  <a:pt x="4391" y="2222"/>
                </a:lnTo>
                <a:cubicBezTo>
                  <a:pt x="4367" y="2113"/>
                  <a:pt x="4357" y="1996"/>
                  <a:pt x="4367" y="1883"/>
                </a:cubicBezTo>
                <a:cubicBezTo>
                  <a:pt x="4374" y="1764"/>
                  <a:pt x="4404" y="1644"/>
                  <a:pt x="4454" y="1531"/>
                </a:cubicBezTo>
                <a:cubicBezTo>
                  <a:pt x="4470" y="1485"/>
                  <a:pt x="4487" y="1435"/>
                  <a:pt x="4504" y="1385"/>
                </a:cubicBezTo>
                <a:cubicBezTo>
                  <a:pt x="4617" y="1242"/>
                  <a:pt x="4753" y="1059"/>
                  <a:pt x="4803" y="896"/>
                </a:cubicBezTo>
                <a:cubicBezTo>
                  <a:pt x="4863" y="714"/>
                  <a:pt x="4893" y="521"/>
                  <a:pt x="4893" y="328"/>
                </a:cubicBezTo>
                <a:cubicBezTo>
                  <a:pt x="4889" y="292"/>
                  <a:pt x="4861" y="273"/>
                  <a:pt x="4833" y="273"/>
                </a:cubicBezTo>
                <a:cubicBezTo>
                  <a:pt x="4805" y="273"/>
                  <a:pt x="4778" y="292"/>
                  <a:pt x="4776" y="328"/>
                </a:cubicBezTo>
                <a:cubicBezTo>
                  <a:pt x="4773" y="511"/>
                  <a:pt x="4743" y="690"/>
                  <a:pt x="4686" y="863"/>
                </a:cubicBezTo>
                <a:cubicBezTo>
                  <a:pt x="4657" y="953"/>
                  <a:pt x="4610" y="1039"/>
                  <a:pt x="4557" y="1116"/>
                </a:cubicBezTo>
                <a:cubicBezTo>
                  <a:pt x="4590" y="853"/>
                  <a:pt x="4650" y="285"/>
                  <a:pt x="4510" y="36"/>
                </a:cubicBezTo>
                <a:cubicBezTo>
                  <a:pt x="4499" y="11"/>
                  <a:pt x="4479" y="1"/>
                  <a:pt x="44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13"/>
          <p:cNvSpPr/>
          <p:nvPr/>
        </p:nvSpPr>
        <p:spPr>
          <a:xfrm>
            <a:off x="2339581" y="4864321"/>
            <a:ext cx="819748" cy="750842"/>
          </a:xfrm>
          <a:custGeom>
            <a:avLst/>
            <a:gdLst/>
            <a:ahLst/>
            <a:cxnLst/>
            <a:rect l="l" t="t" r="r" b="b"/>
            <a:pathLst>
              <a:path w="7160" h="6558" extrusionOk="0">
                <a:moveTo>
                  <a:pt x="4072" y="2273"/>
                </a:moveTo>
                <a:cubicBezTo>
                  <a:pt x="4082" y="2290"/>
                  <a:pt x="4092" y="2307"/>
                  <a:pt x="4102" y="2327"/>
                </a:cubicBezTo>
                <a:lnTo>
                  <a:pt x="4198" y="2499"/>
                </a:lnTo>
                <a:cubicBezTo>
                  <a:pt x="4215" y="2533"/>
                  <a:pt x="4228" y="2566"/>
                  <a:pt x="4248" y="2602"/>
                </a:cubicBezTo>
                <a:lnTo>
                  <a:pt x="4275" y="2659"/>
                </a:lnTo>
                <a:cubicBezTo>
                  <a:pt x="4281" y="2679"/>
                  <a:pt x="4291" y="2699"/>
                  <a:pt x="4298" y="2719"/>
                </a:cubicBezTo>
                <a:cubicBezTo>
                  <a:pt x="4321" y="2775"/>
                  <a:pt x="4344" y="2835"/>
                  <a:pt x="4361" y="2892"/>
                </a:cubicBezTo>
                <a:cubicBezTo>
                  <a:pt x="4381" y="2961"/>
                  <a:pt x="4401" y="3038"/>
                  <a:pt x="4417" y="3104"/>
                </a:cubicBezTo>
                <a:cubicBezTo>
                  <a:pt x="4424" y="3141"/>
                  <a:pt x="4431" y="3177"/>
                  <a:pt x="4437" y="3211"/>
                </a:cubicBezTo>
                <a:cubicBezTo>
                  <a:pt x="4374" y="3307"/>
                  <a:pt x="4304" y="3417"/>
                  <a:pt x="4304" y="3417"/>
                </a:cubicBezTo>
                <a:lnTo>
                  <a:pt x="4108" y="3699"/>
                </a:lnTo>
                <a:cubicBezTo>
                  <a:pt x="4032" y="3812"/>
                  <a:pt x="3959" y="3915"/>
                  <a:pt x="3896" y="4008"/>
                </a:cubicBezTo>
                <a:cubicBezTo>
                  <a:pt x="3839" y="4095"/>
                  <a:pt x="3783" y="4174"/>
                  <a:pt x="3730" y="4244"/>
                </a:cubicBezTo>
                <a:cubicBezTo>
                  <a:pt x="3630" y="4387"/>
                  <a:pt x="3553" y="4497"/>
                  <a:pt x="3504" y="4576"/>
                </a:cubicBezTo>
                <a:lnTo>
                  <a:pt x="3494" y="4596"/>
                </a:lnTo>
                <a:cubicBezTo>
                  <a:pt x="3474" y="4547"/>
                  <a:pt x="3454" y="4497"/>
                  <a:pt x="3434" y="4444"/>
                </a:cubicBezTo>
                <a:cubicBezTo>
                  <a:pt x="3414" y="4404"/>
                  <a:pt x="3391" y="4350"/>
                  <a:pt x="3361" y="4287"/>
                </a:cubicBezTo>
                <a:cubicBezTo>
                  <a:pt x="3344" y="4257"/>
                  <a:pt x="3331" y="4224"/>
                  <a:pt x="3311" y="4188"/>
                </a:cubicBezTo>
                <a:lnTo>
                  <a:pt x="3251" y="4078"/>
                </a:lnTo>
                <a:cubicBezTo>
                  <a:pt x="3241" y="4055"/>
                  <a:pt x="3228" y="4031"/>
                  <a:pt x="3214" y="4008"/>
                </a:cubicBezTo>
                <a:cubicBezTo>
                  <a:pt x="3221" y="3948"/>
                  <a:pt x="3231" y="3882"/>
                  <a:pt x="3241" y="3819"/>
                </a:cubicBezTo>
                <a:cubicBezTo>
                  <a:pt x="3251" y="3756"/>
                  <a:pt x="3264" y="3669"/>
                  <a:pt x="3284" y="3589"/>
                </a:cubicBezTo>
                <a:cubicBezTo>
                  <a:pt x="3294" y="3546"/>
                  <a:pt x="3304" y="3506"/>
                  <a:pt x="3314" y="3463"/>
                </a:cubicBezTo>
                <a:cubicBezTo>
                  <a:pt x="3324" y="3430"/>
                  <a:pt x="3334" y="3400"/>
                  <a:pt x="3344" y="3370"/>
                </a:cubicBezTo>
                <a:cubicBezTo>
                  <a:pt x="3354" y="3340"/>
                  <a:pt x="3374" y="3314"/>
                  <a:pt x="3384" y="3290"/>
                </a:cubicBezTo>
                <a:cubicBezTo>
                  <a:pt x="3394" y="3267"/>
                  <a:pt x="3407" y="3247"/>
                  <a:pt x="3424" y="3227"/>
                </a:cubicBezTo>
                <a:lnTo>
                  <a:pt x="3454" y="3181"/>
                </a:lnTo>
                <a:cubicBezTo>
                  <a:pt x="3457" y="3174"/>
                  <a:pt x="3460" y="3171"/>
                  <a:pt x="3467" y="3164"/>
                </a:cubicBezTo>
                <a:lnTo>
                  <a:pt x="3523" y="3091"/>
                </a:lnTo>
                <a:lnTo>
                  <a:pt x="3676" y="2892"/>
                </a:lnTo>
                <a:cubicBezTo>
                  <a:pt x="3736" y="2815"/>
                  <a:pt x="3793" y="2725"/>
                  <a:pt x="3852" y="2642"/>
                </a:cubicBezTo>
                <a:lnTo>
                  <a:pt x="3989" y="2423"/>
                </a:lnTo>
                <a:lnTo>
                  <a:pt x="4072" y="2273"/>
                </a:lnTo>
                <a:close/>
                <a:moveTo>
                  <a:pt x="6059" y="4703"/>
                </a:moveTo>
                <a:cubicBezTo>
                  <a:pt x="6046" y="4723"/>
                  <a:pt x="6036" y="4746"/>
                  <a:pt x="6023" y="4766"/>
                </a:cubicBezTo>
                <a:cubicBezTo>
                  <a:pt x="5949" y="4905"/>
                  <a:pt x="5860" y="5035"/>
                  <a:pt x="5753" y="5151"/>
                </a:cubicBezTo>
                <a:lnTo>
                  <a:pt x="5700" y="5208"/>
                </a:lnTo>
                <a:cubicBezTo>
                  <a:pt x="5687" y="5221"/>
                  <a:pt x="5674" y="5231"/>
                  <a:pt x="5660" y="5244"/>
                </a:cubicBezTo>
                <a:lnTo>
                  <a:pt x="5620" y="5271"/>
                </a:lnTo>
                <a:lnTo>
                  <a:pt x="5610" y="5281"/>
                </a:lnTo>
                <a:lnTo>
                  <a:pt x="5577" y="5301"/>
                </a:lnTo>
                <a:lnTo>
                  <a:pt x="5521" y="5334"/>
                </a:lnTo>
                <a:lnTo>
                  <a:pt x="5488" y="5354"/>
                </a:lnTo>
                <a:lnTo>
                  <a:pt x="5448" y="5374"/>
                </a:lnTo>
                <a:cubicBezTo>
                  <a:pt x="5298" y="5447"/>
                  <a:pt x="5142" y="5514"/>
                  <a:pt x="4986" y="5567"/>
                </a:cubicBezTo>
                <a:cubicBezTo>
                  <a:pt x="4873" y="5610"/>
                  <a:pt x="4756" y="5653"/>
                  <a:pt x="4640" y="5700"/>
                </a:cubicBezTo>
                <a:lnTo>
                  <a:pt x="4663" y="5690"/>
                </a:lnTo>
                <a:cubicBezTo>
                  <a:pt x="4743" y="5653"/>
                  <a:pt x="4816" y="5607"/>
                  <a:pt x="4896" y="5560"/>
                </a:cubicBezTo>
                <a:lnTo>
                  <a:pt x="5039" y="5470"/>
                </a:lnTo>
                <a:cubicBezTo>
                  <a:pt x="5095" y="5437"/>
                  <a:pt x="5159" y="5387"/>
                  <a:pt x="5235" y="5341"/>
                </a:cubicBezTo>
                <a:cubicBezTo>
                  <a:pt x="5308" y="5291"/>
                  <a:pt x="5391" y="5231"/>
                  <a:pt x="5484" y="5161"/>
                </a:cubicBezTo>
                <a:cubicBezTo>
                  <a:pt x="5574" y="5095"/>
                  <a:pt x="5674" y="5018"/>
                  <a:pt x="5780" y="4932"/>
                </a:cubicBezTo>
                <a:cubicBezTo>
                  <a:pt x="5850" y="4876"/>
                  <a:pt x="5976" y="4773"/>
                  <a:pt x="5976" y="4773"/>
                </a:cubicBezTo>
                <a:cubicBezTo>
                  <a:pt x="5976" y="4773"/>
                  <a:pt x="6016" y="4739"/>
                  <a:pt x="6059" y="4703"/>
                </a:cubicBezTo>
                <a:close/>
                <a:moveTo>
                  <a:pt x="4477" y="3988"/>
                </a:moveTo>
                <a:lnTo>
                  <a:pt x="4477" y="3988"/>
                </a:lnTo>
                <a:cubicBezTo>
                  <a:pt x="4461" y="4188"/>
                  <a:pt x="4424" y="4390"/>
                  <a:pt x="4374" y="4586"/>
                </a:cubicBezTo>
                <a:cubicBezTo>
                  <a:pt x="4358" y="4660"/>
                  <a:pt x="4341" y="4726"/>
                  <a:pt x="4324" y="4782"/>
                </a:cubicBezTo>
                <a:lnTo>
                  <a:pt x="4145" y="5035"/>
                </a:lnTo>
                <a:cubicBezTo>
                  <a:pt x="4095" y="5102"/>
                  <a:pt x="4052" y="5168"/>
                  <a:pt x="4009" y="5231"/>
                </a:cubicBezTo>
                <a:cubicBezTo>
                  <a:pt x="3965" y="5294"/>
                  <a:pt x="3926" y="5354"/>
                  <a:pt x="3889" y="5407"/>
                </a:cubicBezTo>
                <a:cubicBezTo>
                  <a:pt x="3809" y="5517"/>
                  <a:pt x="3736" y="5633"/>
                  <a:pt x="3670" y="5753"/>
                </a:cubicBezTo>
                <a:cubicBezTo>
                  <a:pt x="3653" y="5786"/>
                  <a:pt x="3636" y="5823"/>
                  <a:pt x="3620" y="5856"/>
                </a:cubicBezTo>
                <a:cubicBezTo>
                  <a:pt x="3623" y="5829"/>
                  <a:pt x="3627" y="5803"/>
                  <a:pt x="3630" y="5773"/>
                </a:cubicBezTo>
                <a:cubicBezTo>
                  <a:pt x="3636" y="5706"/>
                  <a:pt x="3646" y="5637"/>
                  <a:pt x="3646" y="5570"/>
                </a:cubicBezTo>
                <a:cubicBezTo>
                  <a:pt x="3646" y="5500"/>
                  <a:pt x="3650" y="5434"/>
                  <a:pt x="3646" y="5364"/>
                </a:cubicBezTo>
                <a:cubicBezTo>
                  <a:pt x="3646" y="5334"/>
                  <a:pt x="3643" y="5308"/>
                  <a:pt x="3643" y="5281"/>
                </a:cubicBezTo>
                <a:cubicBezTo>
                  <a:pt x="3653" y="5254"/>
                  <a:pt x="3663" y="5231"/>
                  <a:pt x="3676" y="5205"/>
                </a:cubicBezTo>
                <a:cubicBezTo>
                  <a:pt x="3739" y="5075"/>
                  <a:pt x="3813" y="4949"/>
                  <a:pt x="3892" y="4826"/>
                </a:cubicBezTo>
                <a:cubicBezTo>
                  <a:pt x="3939" y="4756"/>
                  <a:pt x="4005" y="4656"/>
                  <a:pt x="4108" y="4517"/>
                </a:cubicBezTo>
                <a:cubicBezTo>
                  <a:pt x="4158" y="4447"/>
                  <a:pt x="4218" y="4364"/>
                  <a:pt x="4281" y="4271"/>
                </a:cubicBezTo>
                <a:lnTo>
                  <a:pt x="4477" y="3988"/>
                </a:lnTo>
                <a:close/>
                <a:moveTo>
                  <a:pt x="3517" y="6072"/>
                </a:moveTo>
                <a:cubicBezTo>
                  <a:pt x="3520" y="6085"/>
                  <a:pt x="3523" y="6095"/>
                  <a:pt x="3527" y="6108"/>
                </a:cubicBezTo>
                <a:lnTo>
                  <a:pt x="3527" y="6112"/>
                </a:lnTo>
                <a:cubicBezTo>
                  <a:pt x="3527" y="6118"/>
                  <a:pt x="3523" y="6125"/>
                  <a:pt x="3520" y="6132"/>
                </a:cubicBezTo>
                <a:cubicBezTo>
                  <a:pt x="3520" y="6138"/>
                  <a:pt x="3520" y="6142"/>
                  <a:pt x="3517" y="6145"/>
                </a:cubicBezTo>
                <a:cubicBezTo>
                  <a:pt x="3517" y="6122"/>
                  <a:pt x="3517" y="6095"/>
                  <a:pt x="3517" y="6072"/>
                </a:cubicBezTo>
                <a:close/>
                <a:moveTo>
                  <a:pt x="3171" y="5028"/>
                </a:moveTo>
                <a:lnTo>
                  <a:pt x="3171" y="5028"/>
                </a:lnTo>
                <a:cubicBezTo>
                  <a:pt x="3194" y="5088"/>
                  <a:pt x="3218" y="5148"/>
                  <a:pt x="3238" y="5208"/>
                </a:cubicBezTo>
                <a:cubicBezTo>
                  <a:pt x="3231" y="5238"/>
                  <a:pt x="3228" y="5268"/>
                  <a:pt x="3224" y="5298"/>
                </a:cubicBezTo>
                <a:cubicBezTo>
                  <a:pt x="3221" y="5337"/>
                  <a:pt x="3221" y="5377"/>
                  <a:pt x="3221" y="5417"/>
                </a:cubicBezTo>
                <a:cubicBezTo>
                  <a:pt x="3221" y="5454"/>
                  <a:pt x="3221" y="5490"/>
                  <a:pt x="3224" y="5527"/>
                </a:cubicBezTo>
                <a:cubicBezTo>
                  <a:pt x="3254" y="5793"/>
                  <a:pt x="3347" y="6052"/>
                  <a:pt x="3497" y="6278"/>
                </a:cubicBezTo>
                <a:cubicBezTo>
                  <a:pt x="3497" y="6298"/>
                  <a:pt x="3497" y="6321"/>
                  <a:pt x="3497" y="6344"/>
                </a:cubicBezTo>
                <a:cubicBezTo>
                  <a:pt x="3454" y="6328"/>
                  <a:pt x="3417" y="6298"/>
                  <a:pt x="3394" y="6258"/>
                </a:cubicBezTo>
                <a:lnTo>
                  <a:pt x="3394" y="6255"/>
                </a:lnTo>
                <a:cubicBezTo>
                  <a:pt x="3391" y="6251"/>
                  <a:pt x="3391" y="6245"/>
                  <a:pt x="3387" y="6238"/>
                </a:cubicBezTo>
                <a:cubicBezTo>
                  <a:pt x="3367" y="6185"/>
                  <a:pt x="3344" y="6132"/>
                  <a:pt x="3317" y="6082"/>
                </a:cubicBezTo>
                <a:cubicBezTo>
                  <a:pt x="3314" y="6065"/>
                  <a:pt x="3307" y="6049"/>
                  <a:pt x="3301" y="6029"/>
                </a:cubicBezTo>
                <a:cubicBezTo>
                  <a:pt x="3268" y="5906"/>
                  <a:pt x="3248" y="5786"/>
                  <a:pt x="3224" y="5663"/>
                </a:cubicBezTo>
                <a:cubicBezTo>
                  <a:pt x="3214" y="5600"/>
                  <a:pt x="3204" y="5537"/>
                  <a:pt x="3198" y="5474"/>
                </a:cubicBezTo>
                <a:cubicBezTo>
                  <a:pt x="3188" y="5407"/>
                  <a:pt x="3178" y="5344"/>
                  <a:pt x="3175" y="5281"/>
                </a:cubicBezTo>
                <a:cubicBezTo>
                  <a:pt x="3175" y="5201"/>
                  <a:pt x="3175" y="5115"/>
                  <a:pt x="3171" y="5028"/>
                </a:cubicBezTo>
                <a:close/>
                <a:moveTo>
                  <a:pt x="3497" y="6348"/>
                </a:moveTo>
                <a:cubicBezTo>
                  <a:pt x="3497" y="6391"/>
                  <a:pt x="3500" y="6434"/>
                  <a:pt x="3510" y="6477"/>
                </a:cubicBezTo>
                <a:cubicBezTo>
                  <a:pt x="3477" y="6447"/>
                  <a:pt x="3450" y="6408"/>
                  <a:pt x="3434" y="6368"/>
                </a:cubicBezTo>
                <a:cubicBezTo>
                  <a:pt x="3430" y="6361"/>
                  <a:pt x="3430" y="6354"/>
                  <a:pt x="3427" y="6348"/>
                </a:cubicBezTo>
                <a:lnTo>
                  <a:pt x="3427" y="6348"/>
                </a:lnTo>
                <a:cubicBezTo>
                  <a:pt x="3439" y="6349"/>
                  <a:pt x="3450" y="6350"/>
                  <a:pt x="3462" y="6350"/>
                </a:cubicBezTo>
                <a:cubicBezTo>
                  <a:pt x="3474" y="6350"/>
                  <a:pt x="3485" y="6349"/>
                  <a:pt x="3497" y="6348"/>
                </a:cubicBezTo>
                <a:close/>
                <a:moveTo>
                  <a:pt x="4397" y="0"/>
                </a:moveTo>
                <a:cubicBezTo>
                  <a:pt x="4324" y="296"/>
                  <a:pt x="4281" y="552"/>
                  <a:pt x="4205" y="778"/>
                </a:cubicBezTo>
                <a:cubicBezTo>
                  <a:pt x="4195" y="808"/>
                  <a:pt x="4185" y="835"/>
                  <a:pt x="4175" y="861"/>
                </a:cubicBezTo>
                <a:cubicBezTo>
                  <a:pt x="4162" y="891"/>
                  <a:pt x="4155" y="914"/>
                  <a:pt x="4138" y="944"/>
                </a:cubicBezTo>
                <a:cubicBezTo>
                  <a:pt x="4112" y="1007"/>
                  <a:pt x="4085" y="1070"/>
                  <a:pt x="4062" y="1140"/>
                </a:cubicBezTo>
                <a:cubicBezTo>
                  <a:pt x="4049" y="1177"/>
                  <a:pt x="4032" y="1213"/>
                  <a:pt x="4015" y="1253"/>
                </a:cubicBezTo>
                <a:cubicBezTo>
                  <a:pt x="4009" y="1240"/>
                  <a:pt x="3999" y="1227"/>
                  <a:pt x="3992" y="1213"/>
                </a:cubicBezTo>
                <a:cubicBezTo>
                  <a:pt x="3982" y="1190"/>
                  <a:pt x="3969" y="1167"/>
                  <a:pt x="3956" y="1144"/>
                </a:cubicBezTo>
                <a:cubicBezTo>
                  <a:pt x="3866" y="938"/>
                  <a:pt x="3833" y="675"/>
                  <a:pt x="3759" y="379"/>
                </a:cubicBezTo>
                <a:cubicBezTo>
                  <a:pt x="3723" y="525"/>
                  <a:pt x="3683" y="658"/>
                  <a:pt x="3653" y="795"/>
                </a:cubicBezTo>
                <a:cubicBezTo>
                  <a:pt x="3623" y="938"/>
                  <a:pt x="3613" y="1084"/>
                  <a:pt x="3627" y="1227"/>
                </a:cubicBezTo>
                <a:cubicBezTo>
                  <a:pt x="3633" y="1267"/>
                  <a:pt x="3643" y="1303"/>
                  <a:pt x="3650" y="1343"/>
                </a:cubicBezTo>
                <a:cubicBezTo>
                  <a:pt x="3660" y="1383"/>
                  <a:pt x="3670" y="1413"/>
                  <a:pt x="3683" y="1449"/>
                </a:cubicBezTo>
                <a:cubicBezTo>
                  <a:pt x="3703" y="1519"/>
                  <a:pt x="3730" y="1589"/>
                  <a:pt x="3756" y="1662"/>
                </a:cubicBezTo>
                <a:cubicBezTo>
                  <a:pt x="3769" y="1695"/>
                  <a:pt x="3786" y="1732"/>
                  <a:pt x="3803" y="1768"/>
                </a:cubicBezTo>
                <a:cubicBezTo>
                  <a:pt x="3799" y="1775"/>
                  <a:pt x="3796" y="1785"/>
                  <a:pt x="3793" y="1792"/>
                </a:cubicBezTo>
                <a:cubicBezTo>
                  <a:pt x="3766" y="1841"/>
                  <a:pt x="3739" y="1898"/>
                  <a:pt x="3710" y="1964"/>
                </a:cubicBezTo>
                <a:cubicBezTo>
                  <a:pt x="3676" y="2031"/>
                  <a:pt x="3630" y="2104"/>
                  <a:pt x="3583" y="2187"/>
                </a:cubicBezTo>
                <a:cubicBezTo>
                  <a:pt x="3550" y="2240"/>
                  <a:pt x="3507" y="2313"/>
                  <a:pt x="3457" y="2390"/>
                </a:cubicBezTo>
                <a:cubicBezTo>
                  <a:pt x="3407" y="2466"/>
                  <a:pt x="3351" y="2546"/>
                  <a:pt x="3298" y="2619"/>
                </a:cubicBezTo>
                <a:lnTo>
                  <a:pt x="3171" y="2785"/>
                </a:lnTo>
                <a:cubicBezTo>
                  <a:pt x="3204" y="2546"/>
                  <a:pt x="3148" y="2370"/>
                  <a:pt x="3015" y="2164"/>
                </a:cubicBezTo>
                <a:cubicBezTo>
                  <a:pt x="2978" y="2220"/>
                  <a:pt x="2942" y="2267"/>
                  <a:pt x="2912" y="2313"/>
                </a:cubicBezTo>
                <a:cubicBezTo>
                  <a:pt x="2882" y="2357"/>
                  <a:pt x="2852" y="2400"/>
                  <a:pt x="2826" y="2446"/>
                </a:cubicBezTo>
                <a:cubicBezTo>
                  <a:pt x="2772" y="2539"/>
                  <a:pt x="2733" y="2639"/>
                  <a:pt x="2709" y="2745"/>
                </a:cubicBezTo>
                <a:cubicBezTo>
                  <a:pt x="2696" y="2812"/>
                  <a:pt x="2663" y="2945"/>
                  <a:pt x="2616" y="3111"/>
                </a:cubicBezTo>
                <a:lnTo>
                  <a:pt x="2616" y="3114"/>
                </a:lnTo>
                <a:cubicBezTo>
                  <a:pt x="2596" y="3081"/>
                  <a:pt x="2580" y="3051"/>
                  <a:pt x="2563" y="3025"/>
                </a:cubicBezTo>
                <a:cubicBezTo>
                  <a:pt x="2540" y="2988"/>
                  <a:pt x="2520" y="2955"/>
                  <a:pt x="2507" y="2925"/>
                </a:cubicBezTo>
                <a:cubicBezTo>
                  <a:pt x="2493" y="2895"/>
                  <a:pt x="2473" y="2865"/>
                  <a:pt x="2463" y="2838"/>
                </a:cubicBezTo>
                <a:lnTo>
                  <a:pt x="2433" y="2769"/>
                </a:lnTo>
                <a:cubicBezTo>
                  <a:pt x="2417" y="2729"/>
                  <a:pt x="2407" y="2686"/>
                  <a:pt x="2397" y="2656"/>
                </a:cubicBezTo>
                <a:cubicBezTo>
                  <a:pt x="2387" y="2626"/>
                  <a:pt x="2387" y="2592"/>
                  <a:pt x="2380" y="2569"/>
                </a:cubicBezTo>
                <a:cubicBezTo>
                  <a:pt x="2360" y="2426"/>
                  <a:pt x="2350" y="2283"/>
                  <a:pt x="2357" y="2141"/>
                </a:cubicBezTo>
                <a:cubicBezTo>
                  <a:pt x="2360" y="2001"/>
                  <a:pt x="2360" y="1871"/>
                  <a:pt x="2364" y="1742"/>
                </a:cubicBezTo>
                <a:cubicBezTo>
                  <a:pt x="2367" y="1479"/>
                  <a:pt x="2364" y="1210"/>
                  <a:pt x="2294" y="911"/>
                </a:cubicBezTo>
                <a:cubicBezTo>
                  <a:pt x="2214" y="1203"/>
                  <a:pt x="2108" y="1426"/>
                  <a:pt x="2028" y="1685"/>
                </a:cubicBezTo>
                <a:cubicBezTo>
                  <a:pt x="1985" y="1822"/>
                  <a:pt x="1952" y="1964"/>
                  <a:pt x="1928" y="2104"/>
                </a:cubicBezTo>
                <a:cubicBezTo>
                  <a:pt x="1902" y="2283"/>
                  <a:pt x="1898" y="2463"/>
                  <a:pt x="1925" y="2642"/>
                </a:cubicBezTo>
                <a:cubicBezTo>
                  <a:pt x="1932" y="2676"/>
                  <a:pt x="1938" y="2715"/>
                  <a:pt x="1948" y="2765"/>
                </a:cubicBezTo>
                <a:cubicBezTo>
                  <a:pt x="1955" y="2815"/>
                  <a:pt x="1975" y="2868"/>
                  <a:pt x="1998" y="2931"/>
                </a:cubicBezTo>
                <a:lnTo>
                  <a:pt x="2041" y="3034"/>
                </a:lnTo>
                <a:cubicBezTo>
                  <a:pt x="2055" y="3071"/>
                  <a:pt x="2075" y="3104"/>
                  <a:pt x="2095" y="3141"/>
                </a:cubicBezTo>
                <a:cubicBezTo>
                  <a:pt x="2114" y="3181"/>
                  <a:pt x="2134" y="3221"/>
                  <a:pt x="2161" y="3260"/>
                </a:cubicBezTo>
                <a:cubicBezTo>
                  <a:pt x="2184" y="3300"/>
                  <a:pt x="2211" y="3347"/>
                  <a:pt x="2241" y="3390"/>
                </a:cubicBezTo>
                <a:cubicBezTo>
                  <a:pt x="2257" y="3420"/>
                  <a:pt x="2291" y="3473"/>
                  <a:pt x="2324" y="3513"/>
                </a:cubicBezTo>
                <a:lnTo>
                  <a:pt x="2377" y="3589"/>
                </a:lnTo>
                <a:cubicBezTo>
                  <a:pt x="2377" y="3589"/>
                  <a:pt x="2394" y="3616"/>
                  <a:pt x="2420" y="3656"/>
                </a:cubicBezTo>
                <a:lnTo>
                  <a:pt x="2453" y="3702"/>
                </a:lnTo>
                <a:cubicBezTo>
                  <a:pt x="2410" y="3872"/>
                  <a:pt x="2374" y="4045"/>
                  <a:pt x="2350" y="4218"/>
                </a:cubicBezTo>
                <a:cubicBezTo>
                  <a:pt x="2340" y="4294"/>
                  <a:pt x="2337" y="4354"/>
                  <a:pt x="2334" y="4397"/>
                </a:cubicBezTo>
                <a:cubicBezTo>
                  <a:pt x="2330" y="4440"/>
                  <a:pt x="2327" y="4467"/>
                  <a:pt x="2327" y="4467"/>
                </a:cubicBezTo>
                <a:cubicBezTo>
                  <a:pt x="2327" y="4467"/>
                  <a:pt x="2327" y="4490"/>
                  <a:pt x="2327" y="4533"/>
                </a:cubicBezTo>
                <a:lnTo>
                  <a:pt x="2327" y="4600"/>
                </a:lnTo>
                <a:cubicBezTo>
                  <a:pt x="2304" y="4543"/>
                  <a:pt x="2277" y="4483"/>
                  <a:pt x="2254" y="4417"/>
                </a:cubicBezTo>
                <a:lnTo>
                  <a:pt x="2188" y="4261"/>
                </a:lnTo>
                <a:cubicBezTo>
                  <a:pt x="2171" y="4204"/>
                  <a:pt x="2151" y="4148"/>
                  <a:pt x="2131" y="4088"/>
                </a:cubicBezTo>
                <a:cubicBezTo>
                  <a:pt x="2108" y="4031"/>
                  <a:pt x="2081" y="3928"/>
                  <a:pt x="2081" y="3928"/>
                </a:cubicBezTo>
                <a:cubicBezTo>
                  <a:pt x="2081" y="3928"/>
                  <a:pt x="2075" y="3899"/>
                  <a:pt x="2065" y="3859"/>
                </a:cubicBezTo>
                <a:cubicBezTo>
                  <a:pt x="2058" y="3822"/>
                  <a:pt x="2045" y="3776"/>
                  <a:pt x="2038" y="3749"/>
                </a:cubicBezTo>
                <a:cubicBezTo>
                  <a:pt x="1945" y="3360"/>
                  <a:pt x="1895" y="3154"/>
                  <a:pt x="1852" y="3034"/>
                </a:cubicBezTo>
                <a:cubicBezTo>
                  <a:pt x="1839" y="2988"/>
                  <a:pt x="1825" y="2945"/>
                  <a:pt x="1809" y="2905"/>
                </a:cubicBezTo>
                <a:lnTo>
                  <a:pt x="1756" y="2779"/>
                </a:lnTo>
                <a:cubicBezTo>
                  <a:pt x="1749" y="2759"/>
                  <a:pt x="1739" y="2739"/>
                  <a:pt x="1732" y="2719"/>
                </a:cubicBezTo>
                <a:lnTo>
                  <a:pt x="1699" y="2659"/>
                </a:lnTo>
                <a:cubicBezTo>
                  <a:pt x="1676" y="2619"/>
                  <a:pt x="1653" y="2579"/>
                  <a:pt x="1626" y="2543"/>
                </a:cubicBezTo>
                <a:cubicBezTo>
                  <a:pt x="1530" y="2410"/>
                  <a:pt x="1400" y="2300"/>
                  <a:pt x="1254" y="2224"/>
                </a:cubicBezTo>
                <a:cubicBezTo>
                  <a:pt x="1124" y="2160"/>
                  <a:pt x="985" y="2117"/>
                  <a:pt x="838" y="2097"/>
                </a:cubicBezTo>
                <a:cubicBezTo>
                  <a:pt x="732" y="2085"/>
                  <a:pt x="625" y="2078"/>
                  <a:pt x="516" y="2078"/>
                </a:cubicBezTo>
                <a:cubicBezTo>
                  <a:pt x="479" y="2078"/>
                  <a:pt x="441" y="2079"/>
                  <a:pt x="403" y="2081"/>
                </a:cubicBezTo>
                <a:cubicBezTo>
                  <a:pt x="675" y="2217"/>
                  <a:pt x="895" y="2343"/>
                  <a:pt x="1061" y="2503"/>
                </a:cubicBezTo>
                <a:cubicBezTo>
                  <a:pt x="1141" y="2583"/>
                  <a:pt x="1211" y="2672"/>
                  <a:pt x="1264" y="2775"/>
                </a:cubicBezTo>
                <a:cubicBezTo>
                  <a:pt x="1274" y="2802"/>
                  <a:pt x="1290" y="2825"/>
                  <a:pt x="1300" y="2858"/>
                </a:cubicBezTo>
                <a:cubicBezTo>
                  <a:pt x="1307" y="2872"/>
                  <a:pt x="1314" y="2885"/>
                  <a:pt x="1317" y="2898"/>
                </a:cubicBezTo>
                <a:lnTo>
                  <a:pt x="1337" y="2951"/>
                </a:lnTo>
                <a:cubicBezTo>
                  <a:pt x="1347" y="2985"/>
                  <a:pt x="1360" y="3021"/>
                  <a:pt x="1373" y="3058"/>
                </a:cubicBezTo>
                <a:cubicBezTo>
                  <a:pt x="1387" y="3094"/>
                  <a:pt x="1397" y="3134"/>
                  <a:pt x="1410" y="3174"/>
                </a:cubicBezTo>
                <a:cubicBezTo>
                  <a:pt x="1446" y="3280"/>
                  <a:pt x="1490" y="3457"/>
                  <a:pt x="1583" y="3859"/>
                </a:cubicBezTo>
                <a:cubicBezTo>
                  <a:pt x="1589" y="3885"/>
                  <a:pt x="1603" y="3935"/>
                  <a:pt x="1613" y="3975"/>
                </a:cubicBezTo>
                <a:cubicBezTo>
                  <a:pt x="1623" y="4015"/>
                  <a:pt x="1636" y="4048"/>
                  <a:pt x="1636" y="4048"/>
                </a:cubicBezTo>
                <a:cubicBezTo>
                  <a:pt x="1636" y="4048"/>
                  <a:pt x="1666" y="4164"/>
                  <a:pt x="1686" y="4228"/>
                </a:cubicBezTo>
                <a:cubicBezTo>
                  <a:pt x="1706" y="4291"/>
                  <a:pt x="1729" y="4364"/>
                  <a:pt x="1752" y="4424"/>
                </a:cubicBezTo>
                <a:cubicBezTo>
                  <a:pt x="1772" y="4487"/>
                  <a:pt x="1799" y="4537"/>
                  <a:pt x="1819" y="4590"/>
                </a:cubicBezTo>
                <a:cubicBezTo>
                  <a:pt x="1862" y="4696"/>
                  <a:pt x="1898" y="4789"/>
                  <a:pt x="1935" y="4869"/>
                </a:cubicBezTo>
                <a:cubicBezTo>
                  <a:pt x="2008" y="5032"/>
                  <a:pt x="2061" y="5151"/>
                  <a:pt x="2101" y="5231"/>
                </a:cubicBezTo>
                <a:cubicBezTo>
                  <a:pt x="2144" y="5311"/>
                  <a:pt x="2181" y="5387"/>
                  <a:pt x="2221" y="5460"/>
                </a:cubicBezTo>
                <a:cubicBezTo>
                  <a:pt x="2237" y="5494"/>
                  <a:pt x="2254" y="5520"/>
                  <a:pt x="2271" y="5550"/>
                </a:cubicBezTo>
                <a:cubicBezTo>
                  <a:pt x="2188" y="5490"/>
                  <a:pt x="2108" y="5424"/>
                  <a:pt x="2035" y="5351"/>
                </a:cubicBezTo>
                <a:cubicBezTo>
                  <a:pt x="1925" y="5241"/>
                  <a:pt x="1829" y="5121"/>
                  <a:pt x="1746" y="4992"/>
                </a:cubicBezTo>
                <a:cubicBezTo>
                  <a:pt x="1716" y="4939"/>
                  <a:pt x="1689" y="4895"/>
                  <a:pt x="1672" y="4866"/>
                </a:cubicBezTo>
                <a:lnTo>
                  <a:pt x="1649" y="4816"/>
                </a:lnTo>
                <a:lnTo>
                  <a:pt x="1623" y="4766"/>
                </a:lnTo>
                <a:lnTo>
                  <a:pt x="1556" y="4616"/>
                </a:lnTo>
                <a:cubicBezTo>
                  <a:pt x="1496" y="4493"/>
                  <a:pt x="1417" y="4321"/>
                  <a:pt x="1320" y="4144"/>
                </a:cubicBezTo>
                <a:cubicBezTo>
                  <a:pt x="1227" y="3965"/>
                  <a:pt x="1121" y="3795"/>
                  <a:pt x="998" y="3633"/>
                </a:cubicBezTo>
                <a:cubicBezTo>
                  <a:pt x="971" y="3596"/>
                  <a:pt x="941" y="3563"/>
                  <a:pt x="911" y="3530"/>
                </a:cubicBezTo>
                <a:cubicBezTo>
                  <a:pt x="888" y="3496"/>
                  <a:pt x="862" y="3470"/>
                  <a:pt x="832" y="3440"/>
                </a:cubicBezTo>
                <a:lnTo>
                  <a:pt x="762" y="3370"/>
                </a:lnTo>
                <a:lnTo>
                  <a:pt x="705" y="3320"/>
                </a:lnTo>
                <a:cubicBezTo>
                  <a:pt x="570" y="3208"/>
                  <a:pt x="430" y="3157"/>
                  <a:pt x="291" y="3157"/>
                </a:cubicBezTo>
                <a:cubicBezTo>
                  <a:pt x="194" y="3157"/>
                  <a:pt x="97" y="3181"/>
                  <a:pt x="1" y="3227"/>
                </a:cubicBezTo>
                <a:cubicBezTo>
                  <a:pt x="47" y="3277"/>
                  <a:pt x="87" y="3314"/>
                  <a:pt x="121" y="3354"/>
                </a:cubicBezTo>
                <a:cubicBezTo>
                  <a:pt x="154" y="3393"/>
                  <a:pt x="180" y="3430"/>
                  <a:pt x="210" y="3467"/>
                </a:cubicBezTo>
                <a:cubicBezTo>
                  <a:pt x="267" y="3540"/>
                  <a:pt x="333" y="3609"/>
                  <a:pt x="403" y="3669"/>
                </a:cubicBezTo>
                <a:lnTo>
                  <a:pt x="443" y="3706"/>
                </a:lnTo>
                <a:lnTo>
                  <a:pt x="496" y="3762"/>
                </a:lnTo>
                <a:cubicBezTo>
                  <a:pt x="519" y="3782"/>
                  <a:pt x="539" y="3805"/>
                  <a:pt x="559" y="3832"/>
                </a:cubicBezTo>
                <a:cubicBezTo>
                  <a:pt x="582" y="3859"/>
                  <a:pt x="606" y="3885"/>
                  <a:pt x="629" y="3915"/>
                </a:cubicBezTo>
                <a:cubicBezTo>
                  <a:pt x="735" y="4055"/>
                  <a:pt x="828" y="4204"/>
                  <a:pt x="911" y="4364"/>
                </a:cubicBezTo>
                <a:cubicBezTo>
                  <a:pt x="1001" y="4527"/>
                  <a:pt x="1078" y="4689"/>
                  <a:pt x="1134" y="4812"/>
                </a:cubicBezTo>
                <a:lnTo>
                  <a:pt x="1204" y="4962"/>
                </a:lnTo>
                <a:lnTo>
                  <a:pt x="1234" y="5018"/>
                </a:lnTo>
                <a:lnTo>
                  <a:pt x="1264" y="5078"/>
                </a:lnTo>
                <a:cubicBezTo>
                  <a:pt x="1284" y="5118"/>
                  <a:pt x="1317" y="5171"/>
                  <a:pt x="1353" y="5234"/>
                </a:cubicBezTo>
                <a:cubicBezTo>
                  <a:pt x="1370" y="5261"/>
                  <a:pt x="1387" y="5288"/>
                  <a:pt x="1407" y="5314"/>
                </a:cubicBezTo>
                <a:lnTo>
                  <a:pt x="1367" y="5294"/>
                </a:lnTo>
                <a:cubicBezTo>
                  <a:pt x="1324" y="5271"/>
                  <a:pt x="1290" y="5254"/>
                  <a:pt x="1264" y="5238"/>
                </a:cubicBezTo>
                <a:cubicBezTo>
                  <a:pt x="1254" y="5231"/>
                  <a:pt x="1240" y="5224"/>
                  <a:pt x="1227" y="5218"/>
                </a:cubicBezTo>
                <a:lnTo>
                  <a:pt x="1194" y="5195"/>
                </a:lnTo>
                <a:cubicBezTo>
                  <a:pt x="1164" y="5175"/>
                  <a:pt x="1134" y="5155"/>
                  <a:pt x="1108" y="5131"/>
                </a:cubicBezTo>
                <a:cubicBezTo>
                  <a:pt x="1088" y="5115"/>
                  <a:pt x="1071" y="5102"/>
                  <a:pt x="1054" y="5085"/>
                </a:cubicBezTo>
                <a:cubicBezTo>
                  <a:pt x="1048" y="5075"/>
                  <a:pt x="1038" y="5068"/>
                  <a:pt x="1028" y="5058"/>
                </a:cubicBezTo>
                <a:cubicBezTo>
                  <a:pt x="1018" y="5048"/>
                  <a:pt x="1011" y="5038"/>
                  <a:pt x="1001" y="5028"/>
                </a:cubicBezTo>
                <a:cubicBezTo>
                  <a:pt x="995" y="5018"/>
                  <a:pt x="985" y="5012"/>
                  <a:pt x="975" y="4999"/>
                </a:cubicBezTo>
                <a:lnTo>
                  <a:pt x="945" y="4959"/>
                </a:lnTo>
                <a:lnTo>
                  <a:pt x="882" y="4872"/>
                </a:lnTo>
                <a:cubicBezTo>
                  <a:pt x="802" y="4756"/>
                  <a:pt x="725" y="4640"/>
                  <a:pt x="656" y="4517"/>
                </a:cubicBezTo>
                <a:cubicBezTo>
                  <a:pt x="592" y="4407"/>
                  <a:pt x="553" y="4314"/>
                  <a:pt x="529" y="4271"/>
                </a:cubicBezTo>
                <a:cubicBezTo>
                  <a:pt x="499" y="4198"/>
                  <a:pt x="456" y="4131"/>
                  <a:pt x="400" y="4075"/>
                </a:cubicBezTo>
                <a:cubicBezTo>
                  <a:pt x="333" y="4015"/>
                  <a:pt x="270" y="3948"/>
                  <a:pt x="210" y="3882"/>
                </a:cubicBezTo>
                <a:cubicBezTo>
                  <a:pt x="140" y="3958"/>
                  <a:pt x="94" y="4051"/>
                  <a:pt x="74" y="4154"/>
                </a:cubicBezTo>
                <a:cubicBezTo>
                  <a:pt x="57" y="4254"/>
                  <a:pt x="71" y="4357"/>
                  <a:pt x="111" y="4450"/>
                </a:cubicBezTo>
                <a:cubicBezTo>
                  <a:pt x="150" y="4550"/>
                  <a:pt x="200" y="4650"/>
                  <a:pt x="253" y="4746"/>
                </a:cubicBezTo>
                <a:cubicBezTo>
                  <a:pt x="330" y="4882"/>
                  <a:pt x="416" y="5015"/>
                  <a:pt x="506" y="5145"/>
                </a:cubicBezTo>
                <a:cubicBezTo>
                  <a:pt x="529" y="5178"/>
                  <a:pt x="553" y="5208"/>
                  <a:pt x="579" y="5241"/>
                </a:cubicBezTo>
                <a:lnTo>
                  <a:pt x="612" y="5284"/>
                </a:lnTo>
                <a:lnTo>
                  <a:pt x="656" y="5334"/>
                </a:lnTo>
                <a:lnTo>
                  <a:pt x="695" y="5384"/>
                </a:lnTo>
                <a:cubicBezTo>
                  <a:pt x="712" y="5397"/>
                  <a:pt x="725" y="5411"/>
                  <a:pt x="739" y="5424"/>
                </a:cubicBezTo>
                <a:cubicBezTo>
                  <a:pt x="762" y="5447"/>
                  <a:pt x="788" y="5470"/>
                  <a:pt x="818" y="5494"/>
                </a:cubicBezTo>
                <a:cubicBezTo>
                  <a:pt x="855" y="5524"/>
                  <a:pt x="898" y="5553"/>
                  <a:pt x="938" y="5580"/>
                </a:cubicBezTo>
                <a:lnTo>
                  <a:pt x="985" y="5610"/>
                </a:lnTo>
                <a:cubicBezTo>
                  <a:pt x="985" y="5610"/>
                  <a:pt x="1001" y="5623"/>
                  <a:pt x="1031" y="5640"/>
                </a:cubicBezTo>
                <a:cubicBezTo>
                  <a:pt x="1061" y="5656"/>
                  <a:pt x="1104" y="5680"/>
                  <a:pt x="1157" y="5706"/>
                </a:cubicBezTo>
                <a:cubicBezTo>
                  <a:pt x="1207" y="5733"/>
                  <a:pt x="1267" y="5763"/>
                  <a:pt x="1330" y="5793"/>
                </a:cubicBezTo>
                <a:lnTo>
                  <a:pt x="1430" y="5839"/>
                </a:lnTo>
                <a:lnTo>
                  <a:pt x="1536" y="5886"/>
                </a:lnTo>
                <a:cubicBezTo>
                  <a:pt x="1679" y="5949"/>
                  <a:pt x="1829" y="6005"/>
                  <a:pt x="1975" y="6052"/>
                </a:cubicBezTo>
                <a:cubicBezTo>
                  <a:pt x="2111" y="6098"/>
                  <a:pt x="2231" y="6125"/>
                  <a:pt x="2287" y="6138"/>
                </a:cubicBezTo>
                <a:cubicBezTo>
                  <a:pt x="2317" y="6145"/>
                  <a:pt x="2347" y="6148"/>
                  <a:pt x="2377" y="6152"/>
                </a:cubicBezTo>
                <a:cubicBezTo>
                  <a:pt x="2467" y="6192"/>
                  <a:pt x="2540" y="6221"/>
                  <a:pt x="2586" y="6238"/>
                </a:cubicBezTo>
                <a:cubicBezTo>
                  <a:pt x="2646" y="6258"/>
                  <a:pt x="2709" y="6275"/>
                  <a:pt x="2776" y="6281"/>
                </a:cubicBezTo>
                <a:cubicBezTo>
                  <a:pt x="2792" y="6283"/>
                  <a:pt x="2808" y="6284"/>
                  <a:pt x="2824" y="6284"/>
                </a:cubicBezTo>
                <a:cubicBezTo>
                  <a:pt x="2840" y="6284"/>
                  <a:pt x="2856" y="6283"/>
                  <a:pt x="2872" y="6281"/>
                </a:cubicBezTo>
                <a:cubicBezTo>
                  <a:pt x="2882" y="6288"/>
                  <a:pt x="2889" y="6295"/>
                  <a:pt x="2899" y="6301"/>
                </a:cubicBezTo>
                <a:cubicBezTo>
                  <a:pt x="2919" y="6314"/>
                  <a:pt x="2939" y="6328"/>
                  <a:pt x="2962" y="6338"/>
                </a:cubicBezTo>
                <a:cubicBezTo>
                  <a:pt x="3015" y="6394"/>
                  <a:pt x="3078" y="6441"/>
                  <a:pt x="3148" y="6477"/>
                </a:cubicBezTo>
                <a:cubicBezTo>
                  <a:pt x="3204" y="6507"/>
                  <a:pt x="3268" y="6524"/>
                  <a:pt x="3331" y="6531"/>
                </a:cubicBezTo>
                <a:cubicBezTo>
                  <a:pt x="3347" y="6533"/>
                  <a:pt x="3362" y="6534"/>
                  <a:pt x="3378" y="6534"/>
                </a:cubicBezTo>
                <a:cubicBezTo>
                  <a:pt x="3425" y="6534"/>
                  <a:pt x="3471" y="6523"/>
                  <a:pt x="3514" y="6501"/>
                </a:cubicBezTo>
                <a:cubicBezTo>
                  <a:pt x="3517" y="6521"/>
                  <a:pt x="3520" y="6537"/>
                  <a:pt x="3527" y="6557"/>
                </a:cubicBezTo>
                <a:lnTo>
                  <a:pt x="3570" y="6554"/>
                </a:lnTo>
                <a:cubicBezTo>
                  <a:pt x="3583" y="6481"/>
                  <a:pt x="3607" y="6408"/>
                  <a:pt x="3643" y="6341"/>
                </a:cubicBezTo>
                <a:lnTo>
                  <a:pt x="3653" y="6348"/>
                </a:lnTo>
                <a:cubicBezTo>
                  <a:pt x="3636" y="6404"/>
                  <a:pt x="3617" y="6461"/>
                  <a:pt x="3590" y="6517"/>
                </a:cubicBezTo>
                <a:cubicBezTo>
                  <a:pt x="3643" y="6477"/>
                  <a:pt x="3690" y="6431"/>
                  <a:pt x="3733" y="6381"/>
                </a:cubicBezTo>
                <a:cubicBezTo>
                  <a:pt x="3753" y="6388"/>
                  <a:pt x="3769" y="6394"/>
                  <a:pt x="3786" y="6398"/>
                </a:cubicBezTo>
                <a:cubicBezTo>
                  <a:pt x="3783" y="6401"/>
                  <a:pt x="3779" y="6404"/>
                  <a:pt x="3779" y="6408"/>
                </a:cubicBezTo>
                <a:cubicBezTo>
                  <a:pt x="3756" y="6437"/>
                  <a:pt x="3730" y="6461"/>
                  <a:pt x="3696" y="6474"/>
                </a:cubicBezTo>
                <a:cubicBezTo>
                  <a:pt x="3701" y="6474"/>
                  <a:pt x="3707" y="6475"/>
                  <a:pt x="3712" y="6475"/>
                </a:cubicBezTo>
                <a:cubicBezTo>
                  <a:pt x="3746" y="6475"/>
                  <a:pt x="3780" y="6465"/>
                  <a:pt x="3809" y="6451"/>
                </a:cubicBezTo>
                <a:cubicBezTo>
                  <a:pt x="3829" y="6441"/>
                  <a:pt x="3852" y="6431"/>
                  <a:pt x="3869" y="6418"/>
                </a:cubicBezTo>
                <a:lnTo>
                  <a:pt x="3879" y="6418"/>
                </a:lnTo>
                <a:cubicBezTo>
                  <a:pt x="3906" y="6421"/>
                  <a:pt x="3936" y="6424"/>
                  <a:pt x="3959" y="6427"/>
                </a:cubicBezTo>
                <a:lnTo>
                  <a:pt x="4029" y="6431"/>
                </a:lnTo>
                <a:cubicBezTo>
                  <a:pt x="4068" y="6431"/>
                  <a:pt x="4105" y="6427"/>
                  <a:pt x="4142" y="6421"/>
                </a:cubicBezTo>
                <a:cubicBezTo>
                  <a:pt x="4181" y="6414"/>
                  <a:pt x="4218" y="6401"/>
                  <a:pt x="4255" y="6388"/>
                </a:cubicBezTo>
                <a:cubicBezTo>
                  <a:pt x="4311" y="6364"/>
                  <a:pt x="4368" y="6341"/>
                  <a:pt x="4421" y="6314"/>
                </a:cubicBezTo>
                <a:cubicBezTo>
                  <a:pt x="4484" y="6281"/>
                  <a:pt x="4554" y="6245"/>
                  <a:pt x="4623" y="6211"/>
                </a:cubicBezTo>
                <a:cubicBezTo>
                  <a:pt x="4770" y="6142"/>
                  <a:pt x="4956" y="6072"/>
                  <a:pt x="5145" y="6002"/>
                </a:cubicBezTo>
                <a:cubicBezTo>
                  <a:pt x="5318" y="5942"/>
                  <a:pt x="5491" y="5869"/>
                  <a:pt x="5654" y="5786"/>
                </a:cubicBezTo>
                <a:lnTo>
                  <a:pt x="5704" y="5760"/>
                </a:lnTo>
                <a:lnTo>
                  <a:pt x="5747" y="5733"/>
                </a:lnTo>
                <a:lnTo>
                  <a:pt x="5817" y="5693"/>
                </a:lnTo>
                <a:lnTo>
                  <a:pt x="5863" y="5666"/>
                </a:lnTo>
                <a:lnTo>
                  <a:pt x="5876" y="5653"/>
                </a:lnTo>
                <a:lnTo>
                  <a:pt x="5939" y="5607"/>
                </a:lnTo>
                <a:cubicBezTo>
                  <a:pt x="5959" y="5590"/>
                  <a:pt x="5986" y="5573"/>
                  <a:pt x="6009" y="5550"/>
                </a:cubicBezTo>
                <a:lnTo>
                  <a:pt x="6089" y="5470"/>
                </a:lnTo>
                <a:cubicBezTo>
                  <a:pt x="6219" y="5327"/>
                  <a:pt x="6332" y="5168"/>
                  <a:pt x="6425" y="4995"/>
                </a:cubicBezTo>
                <a:cubicBezTo>
                  <a:pt x="6478" y="4905"/>
                  <a:pt x="6524" y="4812"/>
                  <a:pt x="6571" y="4726"/>
                </a:cubicBezTo>
                <a:cubicBezTo>
                  <a:pt x="6581" y="4703"/>
                  <a:pt x="6591" y="4683"/>
                  <a:pt x="6604" y="4656"/>
                </a:cubicBezTo>
                <a:cubicBezTo>
                  <a:pt x="6617" y="4630"/>
                  <a:pt x="6627" y="4603"/>
                  <a:pt x="6641" y="4576"/>
                </a:cubicBezTo>
                <a:lnTo>
                  <a:pt x="6674" y="4497"/>
                </a:lnTo>
                <a:cubicBezTo>
                  <a:pt x="6681" y="4470"/>
                  <a:pt x="6687" y="4447"/>
                  <a:pt x="6694" y="4420"/>
                </a:cubicBezTo>
                <a:cubicBezTo>
                  <a:pt x="6717" y="4334"/>
                  <a:pt x="6737" y="4244"/>
                  <a:pt x="6747" y="4154"/>
                </a:cubicBezTo>
                <a:cubicBezTo>
                  <a:pt x="6750" y="4115"/>
                  <a:pt x="6754" y="4081"/>
                  <a:pt x="6754" y="4051"/>
                </a:cubicBezTo>
                <a:cubicBezTo>
                  <a:pt x="6777" y="4021"/>
                  <a:pt x="6800" y="3995"/>
                  <a:pt x="6820" y="3968"/>
                </a:cubicBezTo>
                <a:cubicBezTo>
                  <a:pt x="6850" y="3932"/>
                  <a:pt x="6877" y="3895"/>
                  <a:pt x="6900" y="3859"/>
                </a:cubicBezTo>
                <a:lnTo>
                  <a:pt x="6970" y="3749"/>
                </a:lnTo>
                <a:cubicBezTo>
                  <a:pt x="6980" y="3729"/>
                  <a:pt x="6990" y="3712"/>
                  <a:pt x="7000" y="3689"/>
                </a:cubicBezTo>
                <a:lnTo>
                  <a:pt x="7026" y="3629"/>
                </a:lnTo>
                <a:cubicBezTo>
                  <a:pt x="7089" y="3490"/>
                  <a:pt x="7126" y="3340"/>
                  <a:pt x="7142" y="3184"/>
                </a:cubicBezTo>
                <a:cubicBezTo>
                  <a:pt x="7149" y="3118"/>
                  <a:pt x="7156" y="3048"/>
                  <a:pt x="7156" y="2981"/>
                </a:cubicBezTo>
                <a:cubicBezTo>
                  <a:pt x="7159" y="2912"/>
                  <a:pt x="7159" y="2845"/>
                  <a:pt x="7156" y="2779"/>
                </a:cubicBezTo>
                <a:cubicBezTo>
                  <a:pt x="7152" y="2642"/>
                  <a:pt x="7149" y="2506"/>
                  <a:pt x="7156" y="2353"/>
                </a:cubicBezTo>
                <a:lnTo>
                  <a:pt x="7156" y="2353"/>
                </a:lnTo>
                <a:cubicBezTo>
                  <a:pt x="7083" y="2480"/>
                  <a:pt x="7020" y="2609"/>
                  <a:pt x="6963" y="2742"/>
                </a:cubicBezTo>
                <a:cubicBezTo>
                  <a:pt x="6936" y="2805"/>
                  <a:pt x="6910" y="2865"/>
                  <a:pt x="6887" y="2925"/>
                </a:cubicBezTo>
                <a:cubicBezTo>
                  <a:pt x="6863" y="2985"/>
                  <a:pt x="6837" y="3041"/>
                  <a:pt x="6813" y="3101"/>
                </a:cubicBezTo>
                <a:cubicBezTo>
                  <a:pt x="6767" y="3217"/>
                  <a:pt x="6710" y="3327"/>
                  <a:pt x="6647" y="3433"/>
                </a:cubicBezTo>
                <a:lnTo>
                  <a:pt x="6621" y="3473"/>
                </a:lnTo>
                <a:lnTo>
                  <a:pt x="6617" y="3480"/>
                </a:lnTo>
                <a:cubicBezTo>
                  <a:pt x="6587" y="3433"/>
                  <a:pt x="6554" y="3387"/>
                  <a:pt x="6521" y="3334"/>
                </a:cubicBezTo>
                <a:cubicBezTo>
                  <a:pt x="6395" y="3523"/>
                  <a:pt x="6328" y="3669"/>
                  <a:pt x="6305" y="3859"/>
                </a:cubicBezTo>
                <a:cubicBezTo>
                  <a:pt x="6172" y="3995"/>
                  <a:pt x="6033" y="4121"/>
                  <a:pt x="5883" y="4241"/>
                </a:cubicBezTo>
                <a:lnTo>
                  <a:pt x="5677" y="4417"/>
                </a:lnTo>
                <a:lnTo>
                  <a:pt x="5484" y="4570"/>
                </a:lnTo>
                <a:cubicBezTo>
                  <a:pt x="5381" y="4656"/>
                  <a:pt x="5285" y="4726"/>
                  <a:pt x="5198" y="4792"/>
                </a:cubicBezTo>
                <a:cubicBezTo>
                  <a:pt x="5112" y="4859"/>
                  <a:pt x="5036" y="4912"/>
                  <a:pt x="4966" y="4959"/>
                </a:cubicBezTo>
                <a:cubicBezTo>
                  <a:pt x="4896" y="5005"/>
                  <a:pt x="4836" y="5048"/>
                  <a:pt x="4783" y="5082"/>
                </a:cubicBezTo>
                <a:lnTo>
                  <a:pt x="4700" y="5135"/>
                </a:lnTo>
                <a:lnTo>
                  <a:pt x="4713" y="5085"/>
                </a:lnTo>
                <a:cubicBezTo>
                  <a:pt x="4723" y="5055"/>
                  <a:pt x="4733" y="5025"/>
                  <a:pt x="4743" y="4989"/>
                </a:cubicBezTo>
                <a:lnTo>
                  <a:pt x="4760" y="4962"/>
                </a:lnTo>
                <a:lnTo>
                  <a:pt x="5119" y="4447"/>
                </a:lnTo>
                <a:lnTo>
                  <a:pt x="5152" y="4394"/>
                </a:lnTo>
                <a:cubicBezTo>
                  <a:pt x="5165" y="4380"/>
                  <a:pt x="5172" y="4360"/>
                  <a:pt x="5182" y="4350"/>
                </a:cubicBezTo>
                <a:lnTo>
                  <a:pt x="5192" y="4331"/>
                </a:lnTo>
                <a:cubicBezTo>
                  <a:pt x="5192" y="4331"/>
                  <a:pt x="5248" y="4244"/>
                  <a:pt x="5271" y="4208"/>
                </a:cubicBezTo>
                <a:lnTo>
                  <a:pt x="5351" y="4078"/>
                </a:lnTo>
                <a:lnTo>
                  <a:pt x="5411" y="3962"/>
                </a:lnTo>
                <a:lnTo>
                  <a:pt x="5507" y="3772"/>
                </a:lnTo>
                <a:cubicBezTo>
                  <a:pt x="5557" y="3663"/>
                  <a:pt x="5587" y="3586"/>
                  <a:pt x="5610" y="3526"/>
                </a:cubicBezTo>
                <a:cubicBezTo>
                  <a:pt x="5630" y="3486"/>
                  <a:pt x="5647" y="3443"/>
                  <a:pt x="5660" y="3403"/>
                </a:cubicBezTo>
                <a:cubicBezTo>
                  <a:pt x="5674" y="3360"/>
                  <a:pt x="5687" y="3320"/>
                  <a:pt x="5700" y="3277"/>
                </a:cubicBezTo>
                <a:cubicBezTo>
                  <a:pt x="5713" y="3237"/>
                  <a:pt x="5723" y="3197"/>
                  <a:pt x="5733" y="3161"/>
                </a:cubicBezTo>
                <a:cubicBezTo>
                  <a:pt x="5747" y="3121"/>
                  <a:pt x="5757" y="3081"/>
                  <a:pt x="5763" y="3041"/>
                </a:cubicBezTo>
                <a:cubicBezTo>
                  <a:pt x="5793" y="2892"/>
                  <a:pt x="5800" y="2742"/>
                  <a:pt x="5790" y="2589"/>
                </a:cubicBezTo>
                <a:lnTo>
                  <a:pt x="5780" y="2493"/>
                </a:lnTo>
                <a:cubicBezTo>
                  <a:pt x="5780" y="2453"/>
                  <a:pt x="5777" y="2416"/>
                  <a:pt x="5767" y="2380"/>
                </a:cubicBezTo>
                <a:cubicBezTo>
                  <a:pt x="5757" y="2310"/>
                  <a:pt x="5740" y="2247"/>
                  <a:pt x="5723" y="2180"/>
                </a:cubicBezTo>
                <a:cubicBezTo>
                  <a:pt x="5707" y="2117"/>
                  <a:pt x="5690" y="2054"/>
                  <a:pt x="5680" y="1988"/>
                </a:cubicBezTo>
                <a:cubicBezTo>
                  <a:pt x="5667" y="1918"/>
                  <a:pt x="5670" y="1845"/>
                  <a:pt x="5694" y="1778"/>
                </a:cubicBezTo>
                <a:lnTo>
                  <a:pt x="5694" y="1778"/>
                </a:lnTo>
                <a:cubicBezTo>
                  <a:pt x="5637" y="1831"/>
                  <a:pt x="5597" y="1901"/>
                  <a:pt x="5577" y="1974"/>
                </a:cubicBezTo>
                <a:cubicBezTo>
                  <a:pt x="5557" y="2044"/>
                  <a:pt x="5541" y="2114"/>
                  <a:pt x="5527" y="2187"/>
                </a:cubicBezTo>
                <a:cubicBezTo>
                  <a:pt x="5517" y="2254"/>
                  <a:pt x="5507" y="2317"/>
                  <a:pt x="5494" y="2380"/>
                </a:cubicBezTo>
                <a:cubicBezTo>
                  <a:pt x="5491" y="2410"/>
                  <a:pt x="5484" y="2436"/>
                  <a:pt x="5474" y="2463"/>
                </a:cubicBezTo>
                <a:lnTo>
                  <a:pt x="5454" y="2563"/>
                </a:lnTo>
                <a:cubicBezTo>
                  <a:pt x="5428" y="2686"/>
                  <a:pt x="5394" y="2809"/>
                  <a:pt x="5355" y="2928"/>
                </a:cubicBezTo>
                <a:cubicBezTo>
                  <a:pt x="5348" y="2955"/>
                  <a:pt x="5331" y="2991"/>
                  <a:pt x="5318" y="3025"/>
                </a:cubicBezTo>
                <a:cubicBezTo>
                  <a:pt x="5305" y="3058"/>
                  <a:pt x="5291" y="3094"/>
                  <a:pt x="5275" y="3131"/>
                </a:cubicBezTo>
                <a:cubicBezTo>
                  <a:pt x="5262" y="3164"/>
                  <a:pt x="5248" y="3201"/>
                  <a:pt x="5235" y="3241"/>
                </a:cubicBezTo>
                <a:cubicBezTo>
                  <a:pt x="5222" y="3277"/>
                  <a:pt x="5202" y="3314"/>
                  <a:pt x="5185" y="3354"/>
                </a:cubicBezTo>
                <a:cubicBezTo>
                  <a:pt x="5162" y="3407"/>
                  <a:pt x="5135" y="3476"/>
                  <a:pt x="5092" y="3576"/>
                </a:cubicBezTo>
                <a:lnTo>
                  <a:pt x="5002" y="3746"/>
                </a:lnTo>
                <a:lnTo>
                  <a:pt x="4949" y="3849"/>
                </a:lnTo>
                <a:lnTo>
                  <a:pt x="4949" y="3786"/>
                </a:lnTo>
                <a:cubicBezTo>
                  <a:pt x="4949" y="3706"/>
                  <a:pt x="4949" y="3629"/>
                  <a:pt x="4943" y="3556"/>
                </a:cubicBezTo>
                <a:cubicBezTo>
                  <a:pt x="4936" y="3483"/>
                  <a:pt x="4933" y="3420"/>
                  <a:pt x="4926" y="3373"/>
                </a:cubicBezTo>
                <a:cubicBezTo>
                  <a:pt x="4923" y="3344"/>
                  <a:pt x="4919" y="3320"/>
                  <a:pt x="4919" y="3307"/>
                </a:cubicBezTo>
                <a:cubicBezTo>
                  <a:pt x="4962" y="3231"/>
                  <a:pt x="5002" y="3157"/>
                  <a:pt x="5036" y="3094"/>
                </a:cubicBezTo>
                <a:lnTo>
                  <a:pt x="5089" y="2995"/>
                </a:lnTo>
                <a:cubicBezTo>
                  <a:pt x="5102" y="2961"/>
                  <a:pt x="5115" y="2931"/>
                  <a:pt x="5129" y="2902"/>
                </a:cubicBezTo>
                <a:cubicBezTo>
                  <a:pt x="5152" y="2845"/>
                  <a:pt x="5175" y="2799"/>
                  <a:pt x="5192" y="2755"/>
                </a:cubicBezTo>
                <a:cubicBezTo>
                  <a:pt x="5208" y="2715"/>
                  <a:pt x="5218" y="2679"/>
                  <a:pt x="5228" y="2649"/>
                </a:cubicBezTo>
                <a:cubicBezTo>
                  <a:pt x="5258" y="2566"/>
                  <a:pt x="5285" y="2480"/>
                  <a:pt x="5305" y="2393"/>
                </a:cubicBezTo>
                <a:cubicBezTo>
                  <a:pt x="5325" y="2317"/>
                  <a:pt x="5341" y="2237"/>
                  <a:pt x="5355" y="2157"/>
                </a:cubicBezTo>
                <a:cubicBezTo>
                  <a:pt x="5361" y="2117"/>
                  <a:pt x="5365" y="2081"/>
                  <a:pt x="5371" y="2044"/>
                </a:cubicBezTo>
                <a:lnTo>
                  <a:pt x="5375" y="1988"/>
                </a:lnTo>
                <a:lnTo>
                  <a:pt x="5378" y="1961"/>
                </a:lnTo>
                <a:lnTo>
                  <a:pt x="5378" y="1938"/>
                </a:lnTo>
                <a:cubicBezTo>
                  <a:pt x="5384" y="1881"/>
                  <a:pt x="5391" y="1822"/>
                  <a:pt x="5404" y="1762"/>
                </a:cubicBezTo>
                <a:cubicBezTo>
                  <a:pt x="5424" y="1639"/>
                  <a:pt x="5454" y="1509"/>
                  <a:pt x="5471" y="1370"/>
                </a:cubicBezTo>
                <a:cubicBezTo>
                  <a:pt x="5488" y="1230"/>
                  <a:pt x="5494" y="1074"/>
                  <a:pt x="5441" y="931"/>
                </a:cubicBezTo>
                <a:cubicBezTo>
                  <a:pt x="5431" y="1001"/>
                  <a:pt x="5408" y="1070"/>
                  <a:pt x="5378" y="1134"/>
                </a:cubicBezTo>
                <a:cubicBezTo>
                  <a:pt x="5351" y="1193"/>
                  <a:pt x="5318" y="1253"/>
                  <a:pt x="5285" y="1306"/>
                </a:cubicBezTo>
                <a:cubicBezTo>
                  <a:pt x="5218" y="1419"/>
                  <a:pt x="5145" y="1526"/>
                  <a:pt x="5082" y="1652"/>
                </a:cubicBezTo>
                <a:cubicBezTo>
                  <a:pt x="5049" y="1718"/>
                  <a:pt x="5019" y="1788"/>
                  <a:pt x="4996" y="1861"/>
                </a:cubicBezTo>
                <a:lnTo>
                  <a:pt x="4989" y="1891"/>
                </a:lnTo>
                <a:lnTo>
                  <a:pt x="4979" y="1915"/>
                </a:lnTo>
                <a:cubicBezTo>
                  <a:pt x="4976" y="1931"/>
                  <a:pt x="4969" y="1948"/>
                  <a:pt x="4966" y="1964"/>
                </a:cubicBezTo>
                <a:cubicBezTo>
                  <a:pt x="4956" y="1994"/>
                  <a:pt x="4946" y="2028"/>
                  <a:pt x="4936" y="2061"/>
                </a:cubicBezTo>
                <a:cubicBezTo>
                  <a:pt x="4919" y="2127"/>
                  <a:pt x="4889" y="2197"/>
                  <a:pt x="4869" y="2270"/>
                </a:cubicBezTo>
                <a:cubicBezTo>
                  <a:pt x="4849" y="2343"/>
                  <a:pt x="4820" y="2416"/>
                  <a:pt x="4793" y="2496"/>
                </a:cubicBezTo>
                <a:cubicBezTo>
                  <a:pt x="4783" y="2526"/>
                  <a:pt x="4770" y="2563"/>
                  <a:pt x="4750" y="2609"/>
                </a:cubicBezTo>
                <a:lnTo>
                  <a:pt x="4726" y="2546"/>
                </a:lnTo>
                <a:cubicBezTo>
                  <a:pt x="4717" y="2519"/>
                  <a:pt x="4703" y="2496"/>
                  <a:pt x="4697" y="2470"/>
                </a:cubicBezTo>
                <a:cubicBezTo>
                  <a:pt x="4687" y="2446"/>
                  <a:pt x="4673" y="2423"/>
                  <a:pt x="4663" y="2403"/>
                </a:cubicBezTo>
                <a:cubicBezTo>
                  <a:pt x="4640" y="2360"/>
                  <a:pt x="4620" y="2317"/>
                  <a:pt x="4600" y="2280"/>
                </a:cubicBezTo>
                <a:lnTo>
                  <a:pt x="4504" y="2104"/>
                </a:lnTo>
                <a:cubicBezTo>
                  <a:pt x="4447" y="2004"/>
                  <a:pt x="4407" y="1934"/>
                  <a:pt x="4378" y="1881"/>
                </a:cubicBezTo>
                <a:cubicBezTo>
                  <a:pt x="4354" y="1838"/>
                  <a:pt x="4331" y="1802"/>
                  <a:pt x="4311" y="1762"/>
                </a:cubicBezTo>
                <a:cubicBezTo>
                  <a:pt x="4311" y="1755"/>
                  <a:pt x="4314" y="1748"/>
                  <a:pt x="4318" y="1745"/>
                </a:cubicBezTo>
                <a:cubicBezTo>
                  <a:pt x="4334" y="1702"/>
                  <a:pt x="4351" y="1659"/>
                  <a:pt x="4368" y="1619"/>
                </a:cubicBezTo>
                <a:cubicBezTo>
                  <a:pt x="4384" y="1579"/>
                  <a:pt x="4394" y="1536"/>
                  <a:pt x="4407" y="1499"/>
                </a:cubicBezTo>
                <a:cubicBezTo>
                  <a:pt x="4431" y="1419"/>
                  <a:pt x="4454" y="1343"/>
                  <a:pt x="4471" y="1270"/>
                </a:cubicBezTo>
                <a:cubicBezTo>
                  <a:pt x="4487" y="1197"/>
                  <a:pt x="4504" y="1124"/>
                  <a:pt x="4517" y="1054"/>
                </a:cubicBezTo>
                <a:cubicBezTo>
                  <a:pt x="4524" y="1021"/>
                  <a:pt x="4527" y="981"/>
                  <a:pt x="4530" y="944"/>
                </a:cubicBezTo>
                <a:cubicBezTo>
                  <a:pt x="4537" y="908"/>
                  <a:pt x="4540" y="868"/>
                  <a:pt x="4540" y="831"/>
                </a:cubicBezTo>
                <a:cubicBezTo>
                  <a:pt x="4544" y="692"/>
                  <a:pt x="4527" y="552"/>
                  <a:pt x="4497" y="416"/>
                </a:cubicBezTo>
                <a:cubicBezTo>
                  <a:pt x="4471" y="283"/>
                  <a:pt x="4434" y="147"/>
                  <a:pt x="43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8" name="Google Shape;1768;p13"/>
          <p:cNvGrpSpPr/>
          <p:nvPr/>
        </p:nvGrpSpPr>
        <p:grpSpPr>
          <a:xfrm>
            <a:off x="52698" y="256951"/>
            <a:ext cx="8821450" cy="3388284"/>
            <a:chOff x="-689281" y="300471"/>
            <a:chExt cx="9689642" cy="3721753"/>
          </a:xfrm>
        </p:grpSpPr>
        <p:sp>
          <p:nvSpPr>
            <p:cNvPr id="1769" name="Google Shape;1769;p13"/>
            <p:cNvSpPr/>
            <p:nvPr/>
          </p:nvSpPr>
          <p:spPr>
            <a:xfrm>
              <a:off x="7597183" y="1010095"/>
              <a:ext cx="465053" cy="225744"/>
            </a:xfrm>
            <a:custGeom>
              <a:avLst/>
              <a:gdLst/>
              <a:ahLst/>
              <a:cxnLst/>
              <a:rect l="l" t="t" r="r" b="b"/>
              <a:pathLst>
                <a:path w="3840" h="1864" extrusionOk="0">
                  <a:moveTo>
                    <a:pt x="2667" y="0"/>
                  </a:moveTo>
                  <a:cubicBezTo>
                    <a:pt x="2401" y="0"/>
                    <a:pt x="1928" y="60"/>
                    <a:pt x="1610" y="435"/>
                  </a:cubicBezTo>
                  <a:lnTo>
                    <a:pt x="1640" y="578"/>
                  </a:lnTo>
                  <a:lnTo>
                    <a:pt x="1606" y="588"/>
                  </a:lnTo>
                  <a:lnTo>
                    <a:pt x="1606" y="588"/>
                  </a:lnTo>
                  <a:lnTo>
                    <a:pt x="1610" y="584"/>
                  </a:lnTo>
                  <a:cubicBezTo>
                    <a:pt x="1530" y="481"/>
                    <a:pt x="1440" y="388"/>
                    <a:pt x="1341" y="309"/>
                  </a:cubicBezTo>
                  <a:cubicBezTo>
                    <a:pt x="918" y="372"/>
                    <a:pt x="805" y="704"/>
                    <a:pt x="805" y="704"/>
                  </a:cubicBezTo>
                  <a:cubicBezTo>
                    <a:pt x="865" y="741"/>
                    <a:pt x="915" y="797"/>
                    <a:pt x="948" y="860"/>
                  </a:cubicBezTo>
                  <a:lnTo>
                    <a:pt x="948" y="860"/>
                  </a:lnTo>
                  <a:cubicBezTo>
                    <a:pt x="831" y="896"/>
                    <a:pt x="709" y="914"/>
                    <a:pt x="586" y="914"/>
                  </a:cubicBezTo>
                  <a:cubicBezTo>
                    <a:pt x="571" y="914"/>
                    <a:pt x="555" y="914"/>
                    <a:pt x="540" y="913"/>
                  </a:cubicBezTo>
                  <a:cubicBezTo>
                    <a:pt x="540" y="913"/>
                    <a:pt x="293" y="652"/>
                    <a:pt x="174" y="652"/>
                  </a:cubicBezTo>
                  <a:cubicBezTo>
                    <a:pt x="114" y="652"/>
                    <a:pt x="87" y="717"/>
                    <a:pt x="138" y="913"/>
                  </a:cubicBezTo>
                  <a:cubicBezTo>
                    <a:pt x="138" y="913"/>
                    <a:pt x="157" y="1146"/>
                    <a:pt x="78" y="1306"/>
                  </a:cubicBezTo>
                  <a:cubicBezTo>
                    <a:pt x="78" y="1306"/>
                    <a:pt x="0" y="1444"/>
                    <a:pt x="98" y="1444"/>
                  </a:cubicBezTo>
                  <a:cubicBezTo>
                    <a:pt x="160" y="1444"/>
                    <a:pt x="295" y="1387"/>
                    <a:pt x="570" y="1199"/>
                  </a:cubicBezTo>
                  <a:lnTo>
                    <a:pt x="576" y="1199"/>
                  </a:lnTo>
                  <a:cubicBezTo>
                    <a:pt x="786" y="1203"/>
                    <a:pt x="992" y="1239"/>
                    <a:pt x="1191" y="1299"/>
                  </a:cubicBezTo>
                  <a:cubicBezTo>
                    <a:pt x="1141" y="1286"/>
                    <a:pt x="1095" y="1272"/>
                    <a:pt x="1048" y="1262"/>
                  </a:cubicBezTo>
                  <a:lnTo>
                    <a:pt x="1028" y="1276"/>
                  </a:lnTo>
                  <a:lnTo>
                    <a:pt x="1021" y="1279"/>
                  </a:lnTo>
                  <a:lnTo>
                    <a:pt x="1012" y="1286"/>
                  </a:lnTo>
                  <a:lnTo>
                    <a:pt x="1005" y="1292"/>
                  </a:lnTo>
                  <a:lnTo>
                    <a:pt x="995" y="1299"/>
                  </a:lnTo>
                  <a:lnTo>
                    <a:pt x="988" y="1306"/>
                  </a:lnTo>
                  <a:lnTo>
                    <a:pt x="982" y="1309"/>
                  </a:lnTo>
                  <a:cubicBezTo>
                    <a:pt x="978" y="1316"/>
                    <a:pt x="972" y="1319"/>
                    <a:pt x="965" y="1326"/>
                  </a:cubicBezTo>
                  <a:lnTo>
                    <a:pt x="962" y="1329"/>
                  </a:lnTo>
                  <a:lnTo>
                    <a:pt x="955" y="1336"/>
                  </a:lnTo>
                  <a:lnTo>
                    <a:pt x="952" y="1339"/>
                  </a:lnTo>
                  <a:cubicBezTo>
                    <a:pt x="948" y="1342"/>
                    <a:pt x="945" y="1345"/>
                    <a:pt x="945" y="1349"/>
                  </a:cubicBezTo>
                  <a:cubicBezTo>
                    <a:pt x="842" y="1458"/>
                    <a:pt x="889" y="1542"/>
                    <a:pt x="889" y="1542"/>
                  </a:cubicBezTo>
                  <a:cubicBezTo>
                    <a:pt x="918" y="1659"/>
                    <a:pt x="969" y="1702"/>
                    <a:pt x="1028" y="1702"/>
                  </a:cubicBezTo>
                  <a:cubicBezTo>
                    <a:pt x="1136" y="1702"/>
                    <a:pt x="1271" y="1556"/>
                    <a:pt x="1350" y="1455"/>
                  </a:cubicBezTo>
                  <a:lnTo>
                    <a:pt x="1364" y="1439"/>
                  </a:lnTo>
                  <a:cubicBezTo>
                    <a:pt x="1367" y="1432"/>
                    <a:pt x="1374" y="1425"/>
                    <a:pt x="1377" y="1422"/>
                  </a:cubicBezTo>
                  <a:cubicBezTo>
                    <a:pt x="1400" y="1389"/>
                    <a:pt x="1420" y="1365"/>
                    <a:pt x="1420" y="1365"/>
                  </a:cubicBezTo>
                  <a:cubicBezTo>
                    <a:pt x="1714" y="1442"/>
                    <a:pt x="2014" y="1479"/>
                    <a:pt x="2317" y="1479"/>
                  </a:cubicBezTo>
                  <a:cubicBezTo>
                    <a:pt x="2395" y="1479"/>
                    <a:pt x="2472" y="1477"/>
                    <a:pt x="2550" y="1472"/>
                  </a:cubicBezTo>
                  <a:lnTo>
                    <a:pt x="2550" y="1472"/>
                  </a:lnTo>
                  <a:lnTo>
                    <a:pt x="2534" y="1488"/>
                  </a:lnTo>
                  <a:lnTo>
                    <a:pt x="2527" y="1492"/>
                  </a:lnTo>
                  <a:lnTo>
                    <a:pt x="2514" y="1502"/>
                  </a:lnTo>
                  <a:lnTo>
                    <a:pt x="2510" y="1505"/>
                  </a:lnTo>
                  <a:cubicBezTo>
                    <a:pt x="2254" y="1738"/>
                    <a:pt x="2703" y="1844"/>
                    <a:pt x="2703" y="1844"/>
                  </a:cubicBezTo>
                  <a:cubicBezTo>
                    <a:pt x="2729" y="1858"/>
                    <a:pt x="2751" y="1864"/>
                    <a:pt x="2769" y="1864"/>
                  </a:cubicBezTo>
                  <a:cubicBezTo>
                    <a:pt x="2869" y="1864"/>
                    <a:pt x="2848" y="1675"/>
                    <a:pt x="2823" y="1552"/>
                  </a:cubicBezTo>
                  <a:cubicBezTo>
                    <a:pt x="2813" y="1492"/>
                    <a:pt x="2799" y="1445"/>
                    <a:pt x="2799" y="1445"/>
                  </a:cubicBezTo>
                  <a:cubicBezTo>
                    <a:pt x="2866" y="1435"/>
                    <a:pt x="2932" y="1422"/>
                    <a:pt x="3002" y="1409"/>
                  </a:cubicBezTo>
                  <a:cubicBezTo>
                    <a:pt x="3002" y="1409"/>
                    <a:pt x="3454" y="1349"/>
                    <a:pt x="3693" y="1219"/>
                  </a:cubicBezTo>
                  <a:lnTo>
                    <a:pt x="3707" y="1213"/>
                  </a:lnTo>
                  <a:lnTo>
                    <a:pt x="3713" y="1209"/>
                  </a:lnTo>
                  <a:lnTo>
                    <a:pt x="3723" y="1203"/>
                  </a:lnTo>
                  <a:lnTo>
                    <a:pt x="3727" y="1199"/>
                  </a:lnTo>
                  <a:lnTo>
                    <a:pt x="3737" y="1193"/>
                  </a:lnTo>
                  <a:lnTo>
                    <a:pt x="3743" y="1189"/>
                  </a:lnTo>
                  <a:lnTo>
                    <a:pt x="3750" y="1183"/>
                  </a:lnTo>
                  <a:lnTo>
                    <a:pt x="3757" y="1179"/>
                  </a:lnTo>
                  <a:lnTo>
                    <a:pt x="3763" y="1176"/>
                  </a:lnTo>
                  <a:lnTo>
                    <a:pt x="3766" y="1169"/>
                  </a:lnTo>
                  <a:cubicBezTo>
                    <a:pt x="3770" y="1169"/>
                    <a:pt x="3773" y="1166"/>
                    <a:pt x="3773" y="1166"/>
                  </a:cubicBezTo>
                  <a:lnTo>
                    <a:pt x="3780" y="1159"/>
                  </a:lnTo>
                  <a:lnTo>
                    <a:pt x="3786" y="1156"/>
                  </a:lnTo>
                  <a:lnTo>
                    <a:pt x="3790" y="1149"/>
                  </a:lnTo>
                  <a:lnTo>
                    <a:pt x="3796" y="1146"/>
                  </a:lnTo>
                  <a:lnTo>
                    <a:pt x="3800" y="1139"/>
                  </a:lnTo>
                  <a:lnTo>
                    <a:pt x="3803" y="1133"/>
                  </a:lnTo>
                  <a:lnTo>
                    <a:pt x="3806" y="1129"/>
                  </a:lnTo>
                  <a:lnTo>
                    <a:pt x="3813" y="1123"/>
                  </a:lnTo>
                  <a:lnTo>
                    <a:pt x="3816" y="1120"/>
                  </a:lnTo>
                  <a:lnTo>
                    <a:pt x="3820" y="1113"/>
                  </a:lnTo>
                  <a:lnTo>
                    <a:pt x="3823" y="1110"/>
                  </a:lnTo>
                  <a:cubicBezTo>
                    <a:pt x="3826" y="1106"/>
                    <a:pt x="3830" y="1103"/>
                    <a:pt x="3830" y="1100"/>
                  </a:cubicBezTo>
                  <a:lnTo>
                    <a:pt x="3833" y="1096"/>
                  </a:lnTo>
                  <a:lnTo>
                    <a:pt x="3836" y="1090"/>
                  </a:lnTo>
                  <a:lnTo>
                    <a:pt x="3840" y="1083"/>
                  </a:lnTo>
                  <a:cubicBezTo>
                    <a:pt x="3836" y="1080"/>
                    <a:pt x="3836" y="1080"/>
                    <a:pt x="3840" y="1076"/>
                  </a:cubicBezTo>
                  <a:lnTo>
                    <a:pt x="3840" y="1073"/>
                  </a:lnTo>
                  <a:lnTo>
                    <a:pt x="3840" y="1063"/>
                  </a:lnTo>
                  <a:lnTo>
                    <a:pt x="3840" y="1060"/>
                  </a:lnTo>
                  <a:cubicBezTo>
                    <a:pt x="3840" y="1056"/>
                    <a:pt x="3840" y="1053"/>
                    <a:pt x="3840" y="1050"/>
                  </a:cubicBezTo>
                  <a:cubicBezTo>
                    <a:pt x="3840" y="1050"/>
                    <a:pt x="3484" y="651"/>
                    <a:pt x="2969" y="475"/>
                  </a:cubicBezTo>
                  <a:cubicBezTo>
                    <a:pt x="2969" y="475"/>
                    <a:pt x="2976" y="206"/>
                    <a:pt x="2869" y="13"/>
                  </a:cubicBezTo>
                  <a:cubicBezTo>
                    <a:pt x="2869" y="13"/>
                    <a:pt x="2790" y="0"/>
                    <a:pt x="2667" y="0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51532" y="3801202"/>
              <a:ext cx="458150" cy="221021"/>
            </a:xfrm>
            <a:custGeom>
              <a:avLst/>
              <a:gdLst/>
              <a:ahLst/>
              <a:cxnLst/>
              <a:rect l="l" t="t" r="r" b="b"/>
              <a:pathLst>
                <a:path w="3783" h="1825" extrusionOk="0">
                  <a:moveTo>
                    <a:pt x="1047" y="1216"/>
                  </a:moveTo>
                  <a:cubicBezTo>
                    <a:pt x="1087" y="1223"/>
                    <a:pt x="1124" y="1233"/>
                    <a:pt x="1160" y="1246"/>
                  </a:cubicBezTo>
                  <a:cubicBezTo>
                    <a:pt x="1124" y="1233"/>
                    <a:pt x="1087" y="1226"/>
                    <a:pt x="1047" y="1220"/>
                  </a:cubicBezTo>
                  <a:lnTo>
                    <a:pt x="1047" y="1216"/>
                  </a:lnTo>
                  <a:close/>
                  <a:moveTo>
                    <a:pt x="1532" y="0"/>
                  </a:moveTo>
                  <a:cubicBezTo>
                    <a:pt x="1529" y="0"/>
                    <a:pt x="1526" y="0"/>
                    <a:pt x="1522" y="0"/>
                  </a:cubicBezTo>
                  <a:cubicBezTo>
                    <a:pt x="1522" y="0"/>
                    <a:pt x="1649" y="279"/>
                    <a:pt x="1473" y="449"/>
                  </a:cubicBezTo>
                  <a:cubicBezTo>
                    <a:pt x="1532" y="475"/>
                    <a:pt x="1592" y="505"/>
                    <a:pt x="1649" y="538"/>
                  </a:cubicBezTo>
                  <a:cubicBezTo>
                    <a:pt x="1586" y="572"/>
                    <a:pt x="1522" y="608"/>
                    <a:pt x="1463" y="648"/>
                  </a:cubicBezTo>
                  <a:cubicBezTo>
                    <a:pt x="1463" y="648"/>
                    <a:pt x="1152" y="839"/>
                    <a:pt x="860" y="839"/>
                  </a:cubicBezTo>
                  <a:cubicBezTo>
                    <a:pt x="848" y="839"/>
                    <a:pt x="836" y="838"/>
                    <a:pt x="825" y="838"/>
                  </a:cubicBezTo>
                  <a:cubicBezTo>
                    <a:pt x="825" y="838"/>
                    <a:pt x="446" y="505"/>
                    <a:pt x="30" y="505"/>
                  </a:cubicBezTo>
                  <a:cubicBezTo>
                    <a:pt x="30" y="505"/>
                    <a:pt x="30" y="771"/>
                    <a:pt x="383" y="1010"/>
                  </a:cubicBezTo>
                  <a:cubicBezTo>
                    <a:pt x="396" y="1010"/>
                    <a:pt x="87" y="1216"/>
                    <a:pt x="0" y="1499"/>
                  </a:cubicBezTo>
                  <a:cubicBezTo>
                    <a:pt x="0" y="1499"/>
                    <a:pt x="476" y="1489"/>
                    <a:pt x="835" y="1213"/>
                  </a:cubicBezTo>
                  <a:cubicBezTo>
                    <a:pt x="865" y="1207"/>
                    <a:pt x="896" y="1205"/>
                    <a:pt x="926" y="1205"/>
                  </a:cubicBezTo>
                  <a:cubicBezTo>
                    <a:pt x="965" y="1205"/>
                    <a:pt x="1005" y="1209"/>
                    <a:pt x="1044" y="1216"/>
                  </a:cubicBezTo>
                  <a:cubicBezTo>
                    <a:pt x="1001" y="1226"/>
                    <a:pt x="961" y="1240"/>
                    <a:pt x="924" y="1263"/>
                  </a:cubicBezTo>
                  <a:cubicBezTo>
                    <a:pt x="934" y="1266"/>
                    <a:pt x="941" y="1270"/>
                    <a:pt x="951" y="1273"/>
                  </a:cubicBezTo>
                  <a:lnTo>
                    <a:pt x="974" y="1286"/>
                  </a:lnTo>
                  <a:cubicBezTo>
                    <a:pt x="1001" y="1303"/>
                    <a:pt x="1027" y="1319"/>
                    <a:pt x="1051" y="1336"/>
                  </a:cubicBezTo>
                  <a:cubicBezTo>
                    <a:pt x="1150" y="1416"/>
                    <a:pt x="1237" y="1512"/>
                    <a:pt x="1303" y="1619"/>
                  </a:cubicBezTo>
                  <a:lnTo>
                    <a:pt x="1273" y="1688"/>
                  </a:lnTo>
                  <a:lnTo>
                    <a:pt x="1313" y="1688"/>
                  </a:lnTo>
                  <a:lnTo>
                    <a:pt x="1273" y="1825"/>
                  </a:lnTo>
                  <a:cubicBezTo>
                    <a:pt x="1453" y="1771"/>
                    <a:pt x="1622" y="1695"/>
                    <a:pt x="1782" y="1595"/>
                  </a:cubicBezTo>
                  <a:lnTo>
                    <a:pt x="1808" y="1575"/>
                  </a:lnTo>
                  <a:lnTo>
                    <a:pt x="1828" y="1562"/>
                  </a:lnTo>
                  <a:lnTo>
                    <a:pt x="1835" y="1555"/>
                  </a:lnTo>
                  <a:cubicBezTo>
                    <a:pt x="1895" y="1572"/>
                    <a:pt x="1954" y="1585"/>
                    <a:pt x="2014" y="1595"/>
                  </a:cubicBezTo>
                  <a:cubicBezTo>
                    <a:pt x="2008" y="1605"/>
                    <a:pt x="2004" y="1615"/>
                    <a:pt x="2001" y="1625"/>
                  </a:cubicBezTo>
                  <a:cubicBezTo>
                    <a:pt x="1954" y="1735"/>
                    <a:pt x="1971" y="1798"/>
                    <a:pt x="1981" y="1818"/>
                  </a:cubicBezTo>
                  <a:cubicBezTo>
                    <a:pt x="1981" y="1818"/>
                    <a:pt x="1981" y="1821"/>
                    <a:pt x="1981" y="1821"/>
                  </a:cubicBezTo>
                  <a:lnTo>
                    <a:pt x="1981" y="1825"/>
                  </a:lnTo>
                  <a:cubicBezTo>
                    <a:pt x="2004" y="1811"/>
                    <a:pt x="2031" y="1798"/>
                    <a:pt x="2054" y="1781"/>
                  </a:cubicBezTo>
                  <a:cubicBezTo>
                    <a:pt x="2124" y="1732"/>
                    <a:pt x="2190" y="1678"/>
                    <a:pt x="2254" y="1615"/>
                  </a:cubicBezTo>
                  <a:cubicBezTo>
                    <a:pt x="2261" y="1615"/>
                    <a:pt x="2269" y="1615"/>
                    <a:pt x="2277" y="1615"/>
                  </a:cubicBezTo>
                  <a:cubicBezTo>
                    <a:pt x="2515" y="1615"/>
                    <a:pt x="2752" y="1565"/>
                    <a:pt x="2971" y="1466"/>
                  </a:cubicBezTo>
                  <a:cubicBezTo>
                    <a:pt x="2971" y="1466"/>
                    <a:pt x="3360" y="1319"/>
                    <a:pt x="3506" y="1286"/>
                  </a:cubicBezTo>
                  <a:lnTo>
                    <a:pt x="3516" y="1286"/>
                  </a:lnTo>
                  <a:lnTo>
                    <a:pt x="3526" y="1283"/>
                  </a:lnTo>
                  <a:lnTo>
                    <a:pt x="3540" y="1283"/>
                  </a:lnTo>
                  <a:cubicBezTo>
                    <a:pt x="3609" y="1263"/>
                    <a:pt x="3756" y="1210"/>
                    <a:pt x="3772" y="1123"/>
                  </a:cubicBezTo>
                  <a:cubicBezTo>
                    <a:pt x="3782" y="1054"/>
                    <a:pt x="3706" y="957"/>
                    <a:pt x="3427" y="838"/>
                  </a:cubicBezTo>
                  <a:cubicBezTo>
                    <a:pt x="3427" y="838"/>
                    <a:pt x="3029" y="349"/>
                    <a:pt x="2370" y="349"/>
                  </a:cubicBezTo>
                  <a:cubicBezTo>
                    <a:pt x="2316" y="349"/>
                    <a:pt x="2261" y="352"/>
                    <a:pt x="2204" y="359"/>
                  </a:cubicBezTo>
                  <a:cubicBezTo>
                    <a:pt x="2204" y="359"/>
                    <a:pt x="1871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31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-689281" y="2863924"/>
              <a:ext cx="464932" cy="225987"/>
            </a:xfrm>
            <a:custGeom>
              <a:avLst/>
              <a:gdLst/>
              <a:ahLst/>
              <a:cxnLst/>
              <a:rect l="l" t="t" r="r" b="b"/>
              <a:pathLst>
                <a:path w="3839" h="1866" extrusionOk="0">
                  <a:moveTo>
                    <a:pt x="2670" y="1"/>
                  </a:moveTo>
                  <a:cubicBezTo>
                    <a:pt x="2403" y="1"/>
                    <a:pt x="1929" y="60"/>
                    <a:pt x="1609" y="436"/>
                  </a:cubicBezTo>
                  <a:lnTo>
                    <a:pt x="1642" y="578"/>
                  </a:lnTo>
                  <a:lnTo>
                    <a:pt x="1605" y="592"/>
                  </a:lnTo>
                  <a:lnTo>
                    <a:pt x="1609" y="585"/>
                  </a:lnTo>
                  <a:cubicBezTo>
                    <a:pt x="1532" y="482"/>
                    <a:pt x="1442" y="389"/>
                    <a:pt x="1339" y="309"/>
                  </a:cubicBezTo>
                  <a:cubicBezTo>
                    <a:pt x="921" y="372"/>
                    <a:pt x="804" y="705"/>
                    <a:pt x="804" y="705"/>
                  </a:cubicBezTo>
                  <a:cubicBezTo>
                    <a:pt x="867" y="741"/>
                    <a:pt x="917" y="798"/>
                    <a:pt x="947" y="861"/>
                  </a:cubicBezTo>
                  <a:lnTo>
                    <a:pt x="947" y="861"/>
                  </a:lnTo>
                  <a:cubicBezTo>
                    <a:pt x="831" y="897"/>
                    <a:pt x="709" y="915"/>
                    <a:pt x="587" y="915"/>
                  </a:cubicBezTo>
                  <a:cubicBezTo>
                    <a:pt x="572" y="915"/>
                    <a:pt x="557" y="915"/>
                    <a:pt x="542" y="914"/>
                  </a:cubicBezTo>
                  <a:cubicBezTo>
                    <a:pt x="542" y="914"/>
                    <a:pt x="294" y="653"/>
                    <a:pt x="174" y="653"/>
                  </a:cubicBezTo>
                  <a:cubicBezTo>
                    <a:pt x="115" y="653"/>
                    <a:pt x="88" y="718"/>
                    <a:pt x="140" y="914"/>
                  </a:cubicBezTo>
                  <a:cubicBezTo>
                    <a:pt x="140" y="914"/>
                    <a:pt x="156" y="1147"/>
                    <a:pt x="77" y="1306"/>
                  </a:cubicBezTo>
                  <a:cubicBezTo>
                    <a:pt x="77" y="1306"/>
                    <a:pt x="0" y="1444"/>
                    <a:pt x="98" y="1444"/>
                  </a:cubicBezTo>
                  <a:cubicBezTo>
                    <a:pt x="161" y="1444"/>
                    <a:pt x="295" y="1387"/>
                    <a:pt x="568" y="1200"/>
                  </a:cubicBezTo>
                  <a:lnTo>
                    <a:pt x="575" y="1200"/>
                  </a:lnTo>
                  <a:cubicBezTo>
                    <a:pt x="784" y="1203"/>
                    <a:pt x="994" y="1240"/>
                    <a:pt x="1193" y="1300"/>
                  </a:cubicBezTo>
                  <a:cubicBezTo>
                    <a:pt x="1143" y="1286"/>
                    <a:pt x="1093" y="1273"/>
                    <a:pt x="1047" y="1263"/>
                  </a:cubicBezTo>
                  <a:lnTo>
                    <a:pt x="1030" y="1276"/>
                  </a:lnTo>
                  <a:cubicBezTo>
                    <a:pt x="1027" y="1276"/>
                    <a:pt x="1024" y="1276"/>
                    <a:pt x="1024" y="1280"/>
                  </a:cubicBezTo>
                  <a:lnTo>
                    <a:pt x="1010" y="1290"/>
                  </a:lnTo>
                  <a:cubicBezTo>
                    <a:pt x="1010" y="1290"/>
                    <a:pt x="1007" y="1290"/>
                    <a:pt x="1004" y="1293"/>
                  </a:cubicBezTo>
                  <a:lnTo>
                    <a:pt x="997" y="1300"/>
                  </a:lnTo>
                  <a:lnTo>
                    <a:pt x="987" y="1306"/>
                  </a:lnTo>
                  <a:lnTo>
                    <a:pt x="984" y="1310"/>
                  </a:lnTo>
                  <a:lnTo>
                    <a:pt x="967" y="1326"/>
                  </a:lnTo>
                  <a:lnTo>
                    <a:pt x="964" y="1329"/>
                  </a:lnTo>
                  <a:lnTo>
                    <a:pt x="954" y="1336"/>
                  </a:lnTo>
                  <a:lnTo>
                    <a:pt x="954" y="1339"/>
                  </a:lnTo>
                  <a:lnTo>
                    <a:pt x="944" y="1349"/>
                  </a:lnTo>
                  <a:cubicBezTo>
                    <a:pt x="841" y="1462"/>
                    <a:pt x="891" y="1546"/>
                    <a:pt x="891" y="1546"/>
                  </a:cubicBezTo>
                  <a:cubicBezTo>
                    <a:pt x="920" y="1661"/>
                    <a:pt x="970" y="1703"/>
                    <a:pt x="1028" y="1703"/>
                  </a:cubicBezTo>
                  <a:cubicBezTo>
                    <a:pt x="1135" y="1703"/>
                    <a:pt x="1269" y="1557"/>
                    <a:pt x="1349" y="1456"/>
                  </a:cubicBezTo>
                  <a:cubicBezTo>
                    <a:pt x="1356" y="1452"/>
                    <a:pt x="1359" y="1446"/>
                    <a:pt x="1366" y="1439"/>
                  </a:cubicBezTo>
                  <a:lnTo>
                    <a:pt x="1379" y="1423"/>
                  </a:lnTo>
                  <a:cubicBezTo>
                    <a:pt x="1402" y="1389"/>
                    <a:pt x="1419" y="1369"/>
                    <a:pt x="1419" y="1369"/>
                  </a:cubicBezTo>
                  <a:cubicBezTo>
                    <a:pt x="1716" y="1444"/>
                    <a:pt x="2021" y="1483"/>
                    <a:pt x="2327" y="1483"/>
                  </a:cubicBezTo>
                  <a:cubicBezTo>
                    <a:pt x="2401" y="1483"/>
                    <a:pt x="2475" y="1480"/>
                    <a:pt x="2549" y="1476"/>
                  </a:cubicBezTo>
                  <a:lnTo>
                    <a:pt x="2549" y="1476"/>
                  </a:lnTo>
                  <a:lnTo>
                    <a:pt x="2532" y="1489"/>
                  </a:lnTo>
                  <a:lnTo>
                    <a:pt x="2529" y="1492"/>
                  </a:lnTo>
                  <a:lnTo>
                    <a:pt x="2516" y="1502"/>
                  </a:lnTo>
                  <a:cubicBezTo>
                    <a:pt x="2512" y="1506"/>
                    <a:pt x="2512" y="1506"/>
                    <a:pt x="2512" y="1506"/>
                  </a:cubicBezTo>
                  <a:cubicBezTo>
                    <a:pt x="2257" y="1742"/>
                    <a:pt x="2705" y="1845"/>
                    <a:pt x="2705" y="1845"/>
                  </a:cubicBezTo>
                  <a:cubicBezTo>
                    <a:pt x="2732" y="1859"/>
                    <a:pt x="2754" y="1865"/>
                    <a:pt x="2772" y="1865"/>
                  </a:cubicBezTo>
                  <a:cubicBezTo>
                    <a:pt x="2870" y="1865"/>
                    <a:pt x="2847" y="1676"/>
                    <a:pt x="2825" y="1552"/>
                  </a:cubicBezTo>
                  <a:cubicBezTo>
                    <a:pt x="2812" y="1492"/>
                    <a:pt x="2802" y="1449"/>
                    <a:pt x="2802" y="1449"/>
                  </a:cubicBezTo>
                  <a:cubicBezTo>
                    <a:pt x="2868" y="1439"/>
                    <a:pt x="2934" y="1426"/>
                    <a:pt x="3001" y="1409"/>
                  </a:cubicBezTo>
                  <a:cubicBezTo>
                    <a:pt x="3001" y="1409"/>
                    <a:pt x="3456" y="1353"/>
                    <a:pt x="3696" y="1220"/>
                  </a:cubicBezTo>
                  <a:lnTo>
                    <a:pt x="3699" y="1220"/>
                  </a:lnTo>
                  <a:lnTo>
                    <a:pt x="3712" y="1213"/>
                  </a:lnTo>
                  <a:lnTo>
                    <a:pt x="3715" y="1213"/>
                  </a:lnTo>
                  <a:lnTo>
                    <a:pt x="3725" y="1207"/>
                  </a:lnTo>
                  <a:lnTo>
                    <a:pt x="3729" y="1203"/>
                  </a:lnTo>
                  <a:lnTo>
                    <a:pt x="3739" y="1197"/>
                  </a:lnTo>
                  <a:lnTo>
                    <a:pt x="3745" y="1193"/>
                  </a:lnTo>
                  <a:lnTo>
                    <a:pt x="3752" y="1187"/>
                  </a:lnTo>
                  <a:lnTo>
                    <a:pt x="3759" y="1183"/>
                  </a:lnTo>
                  <a:lnTo>
                    <a:pt x="3765" y="1180"/>
                  </a:lnTo>
                  <a:lnTo>
                    <a:pt x="3769" y="1173"/>
                  </a:lnTo>
                  <a:lnTo>
                    <a:pt x="3775" y="1170"/>
                  </a:lnTo>
                  <a:lnTo>
                    <a:pt x="3782" y="1163"/>
                  </a:lnTo>
                  <a:lnTo>
                    <a:pt x="3789" y="1160"/>
                  </a:lnTo>
                  <a:lnTo>
                    <a:pt x="3792" y="1153"/>
                  </a:lnTo>
                  <a:lnTo>
                    <a:pt x="3799" y="1150"/>
                  </a:lnTo>
                  <a:lnTo>
                    <a:pt x="3802" y="1143"/>
                  </a:lnTo>
                  <a:lnTo>
                    <a:pt x="3805" y="1140"/>
                  </a:lnTo>
                  <a:lnTo>
                    <a:pt x="3812" y="1133"/>
                  </a:lnTo>
                  <a:lnTo>
                    <a:pt x="3815" y="1127"/>
                  </a:lnTo>
                  <a:lnTo>
                    <a:pt x="3818" y="1123"/>
                  </a:lnTo>
                  <a:lnTo>
                    <a:pt x="3822" y="1117"/>
                  </a:lnTo>
                  <a:lnTo>
                    <a:pt x="3825" y="1113"/>
                  </a:lnTo>
                  <a:cubicBezTo>
                    <a:pt x="3828" y="1110"/>
                    <a:pt x="3832" y="1104"/>
                    <a:pt x="3835" y="1100"/>
                  </a:cubicBezTo>
                  <a:cubicBezTo>
                    <a:pt x="3835" y="1100"/>
                    <a:pt x="3835" y="1097"/>
                    <a:pt x="3835" y="1097"/>
                  </a:cubicBezTo>
                  <a:lnTo>
                    <a:pt x="3838" y="1090"/>
                  </a:lnTo>
                  <a:lnTo>
                    <a:pt x="3838" y="1084"/>
                  </a:lnTo>
                  <a:cubicBezTo>
                    <a:pt x="3838" y="1080"/>
                    <a:pt x="3838" y="1080"/>
                    <a:pt x="3838" y="1077"/>
                  </a:cubicBezTo>
                  <a:cubicBezTo>
                    <a:pt x="3838" y="1077"/>
                    <a:pt x="3838" y="1074"/>
                    <a:pt x="3838" y="1074"/>
                  </a:cubicBezTo>
                  <a:cubicBezTo>
                    <a:pt x="3838" y="1070"/>
                    <a:pt x="3838" y="1067"/>
                    <a:pt x="3838" y="1064"/>
                  </a:cubicBezTo>
                  <a:cubicBezTo>
                    <a:pt x="3838" y="1064"/>
                    <a:pt x="3838" y="1064"/>
                    <a:pt x="3838" y="1060"/>
                  </a:cubicBezTo>
                  <a:cubicBezTo>
                    <a:pt x="3838" y="1057"/>
                    <a:pt x="3838" y="1054"/>
                    <a:pt x="3838" y="1050"/>
                  </a:cubicBezTo>
                  <a:cubicBezTo>
                    <a:pt x="3838" y="1050"/>
                    <a:pt x="3483" y="652"/>
                    <a:pt x="2971" y="475"/>
                  </a:cubicBezTo>
                  <a:cubicBezTo>
                    <a:pt x="2971" y="475"/>
                    <a:pt x="2978" y="206"/>
                    <a:pt x="2871" y="14"/>
                  </a:cubicBezTo>
                  <a:cubicBezTo>
                    <a:pt x="2871" y="14"/>
                    <a:pt x="2792" y="1"/>
                    <a:pt x="2670" y="1"/>
                  </a:cubicBezTo>
                  <a:close/>
                </a:path>
              </a:pathLst>
            </a:custGeom>
            <a:solidFill>
              <a:srgbClr val="FFFFFF">
                <a:alpha val="31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8636434" y="300471"/>
              <a:ext cx="363928" cy="175121"/>
            </a:xfrm>
            <a:custGeom>
              <a:avLst/>
              <a:gdLst/>
              <a:ahLst/>
              <a:cxnLst/>
              <a:rect l="l" t="t" r="r" b="b"/>
              <a:pathLst>
                <a:path w="3005" h="1446" extrusionOk="0">
                  <a:moveTo>
                    <a:pt x="1215" y="0"/>
                  </a:moveTo>
                  <a:cubicBezTo>
                    <a:pt x="1213" y="0"/>
                    <a:pt x="1212" y="0"/>
                    <a:pt x="1210" y="0"/>
                  </a:cubicBezTo>
                  <a:cubicBezTo>
                    <a:pt x="1210" y="0"/>
                    <a:pt x="1310" y="223"/>
                    <a:pt x="1170" y="356"/>
                  </a:cubicBezTo>
                  <a:cubicBezTo>
                    <a:pt x="1220" y="379"/>
                    <a:pt x="1267" y="402"/>
                    <a:pt x="1313" y="429"/>
                  </a:cubicBezTo>
                  <a:cubicBezTo>
                    <a:pt x="1263" y="456"/>
                    <a:pt x="1214" y="482"/>
                    <a:pt x="1164" y="515"/>
                  </a:cubicBezTo>
                  <a:cubicBezTo>
                    <a:pt x="1164" y="515"/>
                    <a:pt x="915" y="666"/>
                    <a:pt x="687" y="666"/>
                  </a:cubicBezTo>
                  <a:cubicBezTo>
                    <a:pt x="677" y="666"/>
                    <a:pt x="668" y="665"/>
                    <a:pt x="659" y="665"/>
                  </a:cubicBezTo>
                  <a:cubicBezTo>
                    <a:pt x="659" y="665"/>
                    <a:pt x="356" y="402"/>
                    <a:pt x="27" y="402"/>
                  </a:cubicBezTo>
                  <a:cubicBezTo>
                    <a:pt x="27" y="402"/>
                    <a:pt x="27" y="612"/>
                    <a:pt x="306" y="804"/>
                  </a:cubicBezTo>
                  <a:cubicBezTo>
                    <a:pt x="306" y="804"/>
                    <a:pt x="306" y="804"/>
                    <a:pt x="307" y="804"/>
                  </a:cubicBezTo>
                  <a:lnTo>
                    <a:pt x="307" y="804"/>
                  </a:lnTo>
                  <a:cubicBezTo>
                    <a:pt x="308" y="804"/>
                    <a:pt x="70" y="966"/>
                    <a:pt x="1" y="1190"/>
                  </a:cubicBezTo>
                  <a:cubicBezTo>
                    <a:pt x="1" y="1190"/>
                    <a:pt x="379" y="1180"/>
                    <a:pt x="665" y="964"/>
                  </a:cubicBezTo>
                  <a:cubicBezTo>
                    <a:pt x="692" y="959"/>
                    <a:pt x="719" y="956"/>
                    <a:pt x="747" y="956"/>
                  </a:cubicBezTo>
                  <a:cubicBezTo>
                    <a:pt x="775" y="956"/>
                    <a:pt x="803" y="959"/>
                    <a:pt x="831" y="964"/>
                  </a:cubicBezTo>
                  <a:cubicBezTo>
                    <a:pt x="858" y="971"/>
                    <a:pt x="888" y="977"/>
                    <a:pt x="921" y="987"/>
                  </a:cubicBezTo>
                  <a:cubicBezTo>
                    <a:pt x="888" y="977"/>
                    <a:pt x="861" y="974"/>
                    <a:pt x="831" y="967"/>
                  </a:cubicBezTo>
                  <a:lnTo>
                    <a:pt x="831" y="964"/>
                  </a:lnTo>
                  <a:cubicBezTo>
                    <a:pt x="798" y="971"/>
                    <a:pt x="765" y="984"/>
                    <a:pt x="738" y="1001"/>
                  </a:cubicBezTo>
                  <a:lnTo>
                    <a:pt x="755" y="1010"/>
                  </a:lnTo>
                  <a:lnTo>
                    <a:pt x="775" y="1020"/>
                  </a:lnTo>
                  <a:cubicBezTo>
                    <a:pt x="795" y="1034"/>
                    <a:pt x="815" y="1047"/>
                    <a:pt x="835" y="1060"/>
                  </a:cubicBezTo>
                  <a:cubicBezTo>
                    <a:pt x="915" y="1123"/>
                    <a:pt x="981" y="1200"/>
                    <a:pt x="1037" y="1283"/>
                  </a:cubicBezTo>
                  <a:lnTo>
                    <a:pt x="1011" y="1339"/>
                  </a:lnTo>
                  <a:lnTo>
                    <a:pt x="1041" y="1339"/>
                  </a:lnTo>
                  <a:lnTo>
                    <a:pt x="1011" y="1446"/>
                  </a:lnTo>
                  <a:cubicBezTo>
                    <a:pt x="1154" y="1406"/>
                    <a:pt x="1290" y="1346"/>
                    <a:pt x="1413" y="1266"/>
                  </a:cubicBezTo>
                  <a:lnTo>
                    <a:pt x="1436" y="1250"/>
                  </a:lnTo>
                  <a:lnTo>
                    <a:pt x="1453" y="1240"/>
                  </a:lnTo>
                  <a:cubicBezTo>
                    <a:pt x="1453" y="1236"/>
                    <a:pt x="1456" y="1236"/>
                    <a:pt x="1460" y="1233"/>
                  </a:cubicBezTo>
                  <a:cubicBezTo>
                    <a:pt x="1506" y="1246"/>
                    <a:pt x="1553" y="1260"/>
                    <a:pt x="1599" y="1266"/>
                  </a:cubicBezTo>
                  <a:cubicBezTo>
                    <a:pt x="1596" y="1276"/>
                    <a:pt x="1592" y="1283"/>
                    <a:pt x="1589" y="1293"/>
                  </a:cubicBezTo>
                  <a:cubicBezTo>
                    <a:pt x="1553" y="1379"/>
                    <a:pt x="1566" y="1429"/>
                    <a:pt x="1573" y="1443"/>
                  </a:cubicBezTo>
                  <a:lnTo>
                    <a:pt x="1573" y="1446"/>
                  </a:lnTo>
                  <a:cubicBezTo>
                    <a:pt x="1592" y="1436"/>
                    <a:pt x="1612" y="1426"/>
                    <a:pt x="1632" y="1413"/>
                  </a:cubicBezTo>
                  <a:cubicBezTo>
                    <a:pt x="1689" y="1376"/>
                    <a:pt x="1742" y="1330"/>
                    <a:pt x="1792" y="1283"/>
                  </a:cubicBezTo>
                  <a:cubicBezTo>
                    <a:pt x="1799" y="1283"/>
                    <a:pt x="1806" y="1283"/>
                    <a:pt x="1813" y="1283"/>
                  </a:cubicBezTo>
                  <a:cubicBezTo>
                    <a:pt x="2002" y="1283"/>
                    <a:pt x="2187" y="1240"/>
                    <a:pt x="2360" y="1163"/>
                  </a:cubicBezTo>
                  <a:cubicBezTo>
                    <a:pt x="2360" y="1163"/>
                    <a:pt x="2669" y="1047"/>
                    <a:pt x="2785" y="1024"/>
                  </a:cubicBezTo>
                  <a:lnTo>
                    <a:pt x="2792" y="1024"/>
                  </a:lnTo>
                  <a:lnTo>
                    <a:pt x="2802" y="1020"/>
                  </a:lnTo>
                  <a:lnTo>
                    <a:pt x="2812" y="1017"/>
                  </a:lnTo>
                  <a:cubicBezTo>
                    <a:pt x="2865" y="1001"/>
                    <a:pt x="2982" y="961"/>
                    <a:pt x="2995" y="894"/>
                  </a:cubicBezTo>
                  <a:cubicBezTo>
                    <a:pt x="3005" y="838"/>
                    <a:pt x="2942" y="761"/>
                    <a:pt x="2719" y="665"/>
                  </a:cubicBezTo>
                  <a:cubicBezTo>
                    <a:pt x="2719" y="665"/>
                    <a:pt x="2406" y="278"/>
                    <a:pt x="1880" y="278"/>
                  </a:cubicBezTo>
                  <a:cubicBezTo>
                    <a:pt x="1838" y="278"/>
                    <a:pt x="1794" y="281"/>
                    <a:pt x="1749" y="286"/>
                  </a:cubicBezTo>
                  <a:cubicBezTo>
                    <a:pt x="1749" y="286"/>
                    <a:pt x="1486" y="0"/>
                    <a:pt x="1215" y="0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629456" y="819970"/>
              <a:ext cx="420243" cy="190139"/>
            </a:xfrm>
            <a:custGeom>
              <a:avLst/>
              <a:gdLst/>
              <a:ahLst/>
              <a:cxnLst/>
              <a:rect l="l" t="t" r="r" b="b"/>
              <a:pathLst>
                <a:path w="3470" h="1570" extrusionOk="0">
                  <a:moveTo>
                    <a:pt x="2393" y="1"/>
                  </a:moveTo>
                  <a:cubicBezTo>
                    <a:pt x="2393" y="1"/>
                    <a:pt x="2067" y="270"/>
                    <a:pt x="1735" y="363"/>
                  </a:cubicBezTo>
                  <a:lnTo>
                    <a:pt x="1712" y="366"/>
                  </a:lnTo>
                  <a:cubicBezTo>
                    <a:pt x="1712" y="366"/>
                    <a:pt x="1539" y="81"/>
                    <a:pt x="1320" y="47"/>
                  </a:cubicBezTo>
                  <a:lnTo>
                    <a:pt x="1320" y="47"/>
                  </a:lnTo>
                  <a:lnTo>
                    <a:pt x="1516" y="290"/>
                  </a:lnTo>
                  <a:cubicBezTo>
                    <a:pt x="1479" y="320"/>
                    <a:pt x="1456" y="363"/>
                    <a:pt x="1453" y="406"/>
                  </a:cubicBezTo>
                  <a:cubicBezTo>
                    <a:pt x="1120" y="479"/>
                    <a:pt x="795" y="586"/>
                    <a:pt x="486" y="729"/>
                  </a:cubicBezTo>
                  <a:cubicBezTo>
                    <a:pt x="486" y="729"/>
                    <a:pt x="329" y="303"/>
                    <a:pt x="0" y="287"/>
                  </a:cubicBezTo>
                  <a:lnTo>
                    <a:pt x="0" y="287"/>
                  </a:lnTo>
                  <a:cubicBezTo>
                    <a:pt x="0" y="287"/>
                    <a:pt x="545" y="785"/>
                    <a:pt x="24" y="1314"/>
                  </a:cubicBezTo>
                  <a:cubicBezTo>
                    <a:pt x="24" y="1314"/>
                    <a:pt x="286" y="1304"/>
                    <a:pt x="482" y="858"/>
                  </a:cubicBezTo>
                  <a:lnTo>
                    <a:pt x="506" y="868"/>
                  </a:lnTo>
                  <a:cubicBezTo>
                    <a:pt x="522" y="875"/>
                    <a:pt x="549" y="888"/>
                    <a:pt x="585" y="901"/>
                  </a:cubicBezTo>
                  <a:lnTo>
                    <a:pt x="592" y="901"/>
                  </a:lnTo>
                  <a:lnTo>
                    <a:pt x="609" y="908"/>
                  </a:lnTo>
                  <a:lnTo>
                    <a:pt x="615" y="911"/>
                  </a:lnTo>
                  <a:lnTo>
                    <a:pt x="632" y="918"/>
                  </a:lnTo>
                  <a:lnTo>
                    <a:pt x="638" y="921"/>
                  </a:lnTo>
                  <a:lnTo>
                    <a:pt x="658" y="928"/>
                  </a:lnTo>
                  <a:lnTo>
                    <a:pt x="665" y="931"/>
                  </a:lnTo>
                  <a:lnTo>
                    <a:pt x="692" y="941"/>
                  </a:lnTo>
                  <a:lnTo>
                    <a:pt x="695" y="941"/>
                  </a:lnTo>
                  <a:lnTo>
                    <a:pt x="758" y="965"/>
                  </a:lnTo>
                  <a:lnTo>
                    <a:pt x="761" y="965"/>
                  </a:lnTo>
                  <a:lnTo>
                    <a:pt x="791" y="975"/>
                  </a:lnTo>
                  <a:lnTo>
                    <a:pt x="798" y="978"/>
                  </a:lnTo>
                  <a:lnTo>
                    <a:pt x="828" y="988"/>
                  </a:lnTo>
                  <a:lnTo>
                    <a:pt x="835" y="991"/>
                  </a:lnTo>
                  <a:lnTo>
                    <a:pt x="864" y="1001"/>
                  </a:lnTo>
                  <a:lnTo>
                    <a:pt x="874" y="1004"/>
                  </a:lnTo>
                  <a:lnTo>
                    <a:pt x="908" y="1014"/>
                  </a:lnTo>
                  <a:lnTo>
                    <a:pt x="911" y="1018"/>
                  </a:lnTo>
                  <a:lnTo>
                    <a:pt x="994" y="1044"/>
                  </a:lnTo>
                  <a:lnTo>
                    <a:pt x="1037" y="1058"/>
                  </a:lnTo>
                  <a:lnTo>
                    <a:pt x="1044" y="1058"/>
                  </a:lnTo>
                  <a:lnTo>
                    <a:pt x="1080" y="1071"/>
                  </a:lnTo>
                  <a:lnTo>
                    <a:pt x="1090" y="1074"/>
                  </a:lnTo>
                  <a:lnTo>
                    <a:pt x="1127" y="1084"/>
                  </a:lnTo>
                  <a:lnTo>
                    <a:pt x="1140" y="1088"/>
                  </a:lnTo>
                  <a:lnTo>
                    <a:pt x="1177" y="1098"/>
                  </a:lnTo>
                  <a:lnTo>
                    <a:pt x="1187" y="1101"/>
                  </a:lnTo>
                  <a:cubicBezTo>
                    <a:pt x="1233" y="1114"/>
                    <a:pt x="1283" y="1127"/>
                    <a:pt x="1336" y="1141"/>
                  </a:cubicBezTo>
                  <a:lnTo>
                    <a:pt x="1353" y="1141"/>
                  </a:lnTo>
                  <a:lnTo>
                    <a:pt x="1353" y="1161"/>
                  </a:lnTo>
                  <a:lnTo>
                    <a:pt x="1353" y="1164"/>
                  </a:lnTo>
                  <a:cubicBezTo>
                    <a:pt x="1350" y="1184"/>
                    <a:pt x="1346" y="1201"/>
                    <a:pt x="1336" y="1220"/>
                  </a:cubicBezTo>
                  <a:cubicBezTo>
                    <a:pt x="1290" y="1323"/>
                    <a:pt x="1167" y="1357"/>
                    <a:pt x="1167" y="1357"/>
                  </a:cubicBezTo>
                  <a:cubicBezTo>
                    <a:pt x="1409" y="1353"/>
                    <a:pt x="1519" y="1217"/>
                    <a:pt x="1539" y="1191"/>
                  </a:cubicBezTo>
                  <a:cubicBezTo>
                    <a:pt x="1539" y="1187"/>
                    <a:pt x="1539" y="1187"/>
                    <a:pt x="1539" y="1187"/>
                  </a:cubicBezTo>
                  <a:lnTo>
                    <a:pt x="1552" y="1191"/>
                  </a:lnTo>
                  <a:lnTo>
                    <a:pt x="1562" y="1191"/>
                  </a:lnTo>
                  <a:lnTo>
                    <a:pt x="1672" y="1210"/>
                  </a:lnTo>
                  <a:lnTo>
                    <a:pt x="1685" y="1210"/>
                  </a:lnTo>
                  <a:lnTo>
                    <a:pt x="1715" y="1207"/>
                  </a:lnTo>
                  <a:lnTo>
                    <a:pt x="1728" y="1210"/>
                  </a:lnTo>
                  <a:lnTo>
                    <a:pt x="1772" y="1217"/>
                  </a:lnTo>
                  <a:lnTo>
                    <a:pt x="1788" y="1217"/>
                  </a:lnTo>
                  <a:lnTo>
                    <a:pt x="1831" y="1224"/>
                  </a:lnTo>
                  <a:lnTo>
                    <a:pt x="1848" y="1227"/>
                  </a:lnTo>
                  <a:lnTo>
                    <a:pt x="1891" y="1234"/>
                  </a:lnTo>
                  <a:lnTo>
                    <a:pt x="1905" y="1234"/>
                  </a:lnTo>
                  <a:cubicBezTo>
                    <a:pt x="1944" y="1237"/>
                    <a:pt x="1981" y="1240"/>
                    <a:pt x="2021" y="1244"/>
                  </a:cubicBezTo>
                  <a:lnTo>
                    <a:pt x="2034" y="1244"/>
                  </a:lnTo>
                  <a:lnTo>
                    <a:pt x="2081" y="1250"/>
                  </a:lnTo>
                  <a:lnTo>
                    <a:pt x="2097" y="1250"/>
                  </a:lnTo>
                  <a:lnTo>
                    <a:pt x="2141" y="1254"/>
                  </a:lnTo>
                  <a:lnTo>
                    <a:pt x="2217" y="1254"/>
                  </a:lnTo>
                  <a:cubicBezTo>
                    <a:pt x="2214" y="1257"/>
                    <a:pt x="2210" y="1264"/>
                    <a:pt x="2207" y="1270"/>
                  </a:cubicBezTo>
                  <a:cubicBezTo>
                    <a:pt x="2157" y="1390"/>
                    <a:pt x="2277" y="1569"/>
                    <a:pt x="2277" y="1569"/>
                  </a:cubicBezTo>
                  <a:cubicBezTo>
                    <a:pt x="2370" y="1516"/>
                    <a:pt x="2443" y="1407"/>
                    <a:pt x="2486" y="1330"/>
                  </a:cubicBezTo>
                  <a:cubicBezTo>
                    <a:pt x="2509" y="1287"/>
                    <a:pt x="2523" y="1254"/>
                    <a:pt x="2526" y="1247"/>
                  </a:cubicBezTo>
                  <a:lnTo>
                    <a:pt x="2536" y="1247"/>
                  </a:lnTo>
                  <a:lnTo>
                    <a:pt x="2576" y="1244"/>
                  </a:lnTo>
                  <a:lnTo>
                    <a:pt x="2599" y="1244"/>
                  </a:lnTo>
                  <a:lnTo>
                    <a:pt x="2636" y="1240"/>
                  </a:lnTo>
                  <a:lnTo>
                    <a:pt x="2656" y="1237"/>
                  </a:lnTo>
                  <a:lnTo>
                    <a:pt x="2702" y="1234"/>
                  </a:lnTo>
                  <a:lnTo>
                    <a:pt x="2715" y="1234"/>
                  </a:lnTo>
                  <a:lnTo>
                    <a:pt x="2772" y="1224"/>
                  </a:lnTo>
                  <a:lnTo>
                    <a:pt x="2785" y="1220"/>
                  </a:lnTo>
                  <a:lnTo>
                    <a:pt x="2832" y="1214"/>
                  </a:lnTo>
                  <a:lnTo>
                    <a:pt x="2852" y="1210"/>
                  </a:lnTo>
                  <a:lnTo>
                    <a:pt x="2888" y="1201"/>
                  </a:lnTo>
                  <a:lnTo>
                    <a:pt x="2908" y="1197"/>
                  </a:lnTo>
                  <a:lnTo>
                    <a:pt x="2945" y="1191"/>
                  </a:lnTo>
                  <a:lnTo>
                    <a:pt x="2968" y="1184"/>
                  </a:lnTo>
                  <a:lnTo>
                    <a:pt x="3005" y="1174"/>
                  </a:lnTo>
                  <a:lnTo>
                    <a:pt x="3025" y="1167"/>
                  </a:lnTo>
                  <a:lnTo>
                    <a:pt x="3064" y="1157"/>
                  </a:lnTo>
                  <a:lnTo>
                    <a:pt x="3078" y="1151"/>
                  </a:lnTo>
                  <a:cubicBezTo>
                    <a:pt x="3098" y="1144"/>
                    <a:pt x="3118" y="1141"/>
                    <a:pt x="3134" y="1134"/>
                  </a:cubicBezTo>
                  <a:lnTo>
                    <a:pt x="3141" y="1131"/>
                  </a:lnTo>
                  <a:lnTo>
                    <a:pt x="3151" y="1131"/>
                  </a:lnTo>
                  <a:lnTo>
                    <a:pt x="3187" y="1114"/>
                  </a:lnTo>
                  <a:lnTo>
                    <a:pt x="3207" y="1107"/>
                  </a:lnTo>
                  <a:lnTo>
                    <a:pt x="3217" y="1104"/>
                  </a:lnTo>
                  <a:lnTo>
                    <a:pt x="3241" y="1094"/>
                  </a:lnTo>
                  <a:lnTo>
                    <a:pt x="3264" y="1084"/>
                  </a:lnTo>
                  <a:lnTo>
                    <a:pt x="3294" y="1071"/>
                  </a:lnTo>
                  <a:lnTo>
                    <a:pt x="3317" y="1061"/>
                  </a:lnTo>
                  <a:lnTo>
                    <a:pt x="3340" y="1048"/>
                  </a:lnTo>
                  <a:lnTo>
                    <a:pt x="3350" y="1041"/>
                  </a:lnTo>
                  <a:lnTo>
                    <a:pt x="3367" y="1034"/>
                  </a:lnTo>
                  <a:lnTo>
                    <a:pt x="3397" y="1018"/>
                  </a:lnTo>
                  <a:lnTo>
                    <a:pt x="3410" y="1008"/>
                  </a:lnTo>
                  <a:lnTo>
                    <a:pt x="3420" y="1004"/>
                  </a:lnTo>
                  <a:lnTo>
                    <a:pt x="3470" y="975"/>
                  </a:lnTo>
                  <a:lnTo>
                    <a:pt x="3337" y="925"/>
                  </a:lnTo>
                  <a:lnTo>
                    <a:pt x="3307" y="915"/>
                  </a:lnTo>
                  <a:lnTo>
                    <a:pt x="3457" y="842"/>
                  </a:lnTo>
                  <a:lnTo>
                    <a:pt x="3470" y="835"/>
                  </a:lnTo>
                  <a:cubicBezTo>
                    <a:pt x="3467" y="835"/>
                    <a:pt x="3467" y="832"/>
                    <a:pt x="3467" y="832"/>
                  </a:cubicBezTo>
                  <a:lnTo>
                    <a:pt x="3463" y="828"/>
                  </a:lnTo>
                  <a:lnTo>
                    <a:pt x="3460" y="828"/>
                  </a:lnTo>
                  <a:lnTo>
                    <a:pt x="3457" y="825"/>
                  </a:lnTo>
                  <a:lnTo>
                    <a:pt x="3453" y="822"/>
                  </a:lnTo>
                  <a:lnTo>
                    <a:pt x="3450" y="815"/>
                  </a:lnTo>
                  <a:lnTo>
                    <a:pt x="3447" y="815"/>
                  </a:lnTo>
                  <a:lnTo>
                    <a:pt x="3440" y="808"/>
                  </a:lnTo>
                  <a:cubicBezTo>
                    <a:pt x="3427" y="795"/>
                    <a:pt x="3407" y="775"/>
                    <a:pt x="3387" y="759"/>
                  </a:cubicBezTo>
                  <a:lnTo>
                    <a:pt x="3373" y="749"/>
                  </a:lnTo>
                  <a:lnTo>
                    <a:pt x="3370" y="745"/>
                  </a:lnTo>
                  <a:lnTo>
                    <a:pt x="3357" y="735"/>
                  </a:lnTo>
                  <a:lnTo>
                    <a:pt x="3354" y="732"/>
                  </a:lnTo>
                  <a:lnTo>
                    <a:pt x="3337" y="719"/>
                  </a:lnTo>
                  <a:lnTo>
                    <a:pt x="3334" y="719"/>
                  </a:lnTo>
                  <a:lnTo>
                    <a:pt x="3320" y="705"/>
                  </a:lnTo>
                  <a:lnTo>
                    <a:pt x="3317" y="705"/>
                  </a:lnTo>
                  <a:lnTo>
                    <a:pt x="3300" y="692"/>
                  </a:lnTo>
                  <a:cubicBezTo>
                    <a:pt x="3267" y="669"/>
                    <a:pt x="3227" y="642"/>
                    <a:pt x="3184" y="616"/>
                  </a:cubicBezTo>
                  <a:lnTo>
                    <a:pt x="3161" y="602"/>
                  </a:lnTo>
                  <a:lnTo>
                    <a:pt x="3157" y="602"/>
                  </a:lnTo>
                  <a:lnTo>
                    <a:pt x="3134" y="589"/>
                  </a:lnTo>
                  <a:lnTo>
                    <a:pt x="3128" y="586"/>
                  </a:lnTo>
                  <a:lnTo>
                    <a:pt x="3104" y="572"/>
                  </a:lnTo>
                  <a:cubicBezTo>
                    <a:pt x="3104" y="572"/>
                    <a:pt x="3101" y="569"/>
                    <a:pt x="3098" y="569"/>
                  </a:cubicBezTo>
                  <a:lnTo>
                    <a:pt x="3074" y="556"/>
                  </a:lnTo>
                  <a:lnTo>
                    <a:pt x="3068" y="553"/>
                  </a:lnTo>
                  <a:lnTo>
                    <a:pt x="3041" y="539"/>
                  </a:lnTo>
                  <a:lnTo>
                    <a:pt x="3034" y="536"/>
                  </a:lnTo>
                  <a:lnTo>
                    <a:pt x="3008" y="526"/>
                  </a:lnTo>
                  <a:cubicBezTo>
                    <a:pt x="2845" y="453"/>
                    <a:pt x="2676" y="403"/>
                    <a:pt x="2499" y="373"/>
                  </a:cubicBezTo>
                  <a:cubicBezTo>
                    <a:pt x="2499" y="373"/>
                    <a:pt x="2499" y="137"/>
                    <a:pt x="2393" y="1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3"/>
          <p:cNvSpPr/>
          <p:nvPr/>
        </p:nvSpPr>
        <p:spPr>
          <a:xfrm>
            <a:off x="5974398" y="4864313"/>
            <a:ext cx="638167" cy="585744"/>
          </a:xfrm>
          <a:custGeom>
            <a:avLst/>
            <a:gdLst/>
            <a:ahLst/>
            <a:cxnLst/>
            <a:rect l="l" t="t" r="r" b="b"/>
            <a:pathLst>
              <a:path w="5574" h="5116" extrusionOk="0">
                <a:moveTo>
                  <a:pt x="3164" y="1669"/>
                </a:moveTo>
                <a:lnTo>
                  <a:pt x="3311" y="1935"/>
                </a:lnTo>
                <a:cubicBezTo>
                  <a:pt x="3370" y="2048"/>
                  <a:pt x="3420" y="2164"/>
                  <a:pt x="3457" y="2287"/>
                </a:cubicBezTo>
                <a:cubicBezTo>
                  <a:pt x="3467" y="2317"/>
                  <a:pt x="3470" y="2347"/>
                  <a:pt x="3480" y="2377"/>
                </a:cubicBezTo>
                <a:cubicBezTo>
                  <a:pt x="3487" y="2407"/>
                  <a:pt x="3493" y="2433"/>
                  <a:pt x="3497" y="2460"/>
                </a:cubicBezTo>
                <a:cubicBezTo>
                  <a:pt x="3500" y="2480"/>
                  <a:pt x="3503" y="2500"/>
                  <a:pt x="3507" y="2516"/>
                </a:cubicBezTo>
                <a:lnTo>
                  <a:pt x="3503" y="2523"/>
                </a:lnTo>
                <a:cubicBezTo>
                  <a:pt x="3447" y="2613"/>
                  <a:pt x="3390" y="2696"/>
                  <a:pt x="3351" y="2759"/>
                </a:cubicBezTo>
                <a:cubicBezTo>
                  <a:pt x="3311" y="2819"/>
                  <a:pt x="3284" y="2855"/>
                  <a:pt x="3284" y="2855"/>
                </a:cubicBezTo>
                <a:cubicBezTo>
                  <a:pt x="3284" y="2855"/>
                  <a:pt x="3194" y="2982"/>
                  <a:pt x="3081" y="3144"/>
                </a:cubicBezTo>
                <a:cubicBezTo>
                  <a:pt x="2982" y="3297"/>
                  <a:pt x="2822" y="3477"/>
                  <a:pt x="2716" y="3620"/>
                </a:cubicBezTo>
                <a:cubicBezTo>
                  <a:pt x="2699" y="3640"/>
                  <a:pt x="2686" y="3660"/>
                  <a:pt x="2673" y="3676"/>
                </a:cubicBezTo>
                <a:cubicBezTo>
                  <a:pt x="2656" y="3630"/>
                  <a:pt x="2639" y="3580"/>
                  <a:pt x="2619" y="3527"/>
                </a:cubicBezTo>
                <a:cubicBezTo>
                  <a:pt x="2596" y="3460"/>
                  <a:pt x="2566" y="3384"/>
                  <a:pt x="2530" y="3307"/>
                </a:cubicBezTo>
                <a:cubicBezTo>
                  <a:pt x="2546" y="3178"/>
                  <a:pt x="2573" y="3045"/>
                  <a:pt x="2599" y="2928"/>
                </a:cubicBezTo>
                <a:cubicBezTo>
                  <a:pt x="2626" y="2809"/>
                  <a:pt x="2649" y="2703"/>
                  <a:pt x="2669" y="2626"/>
                </a:cubicBezTo>
                <a:cubicBezTo>
                  <a:pt x="2676" y="2613"/>
                  <a:pt x="2679" y="2596"/>
                  <a:pt x="2683" y="2583"/>
                </a:cubicBezTo>
                <a:cubicBezTo>
                  <a:pt x="2686" y="2573"/>
                  <a:pt x="2693" y="2560"/>
                  <a:pt x="2693" y="2553"/>
                </a:cubicBezTo>
                <a:cubicBezTo>
                  <a:pt x="2696" y="2546"/>
                  <a:pt x="2699" y="2540"/>
                  <a:pt x="2702" y="2533"/>
                </a:cubicBezTo>
                <a:cubicBezTo>
                  <a:pt x="2702" y="2530"/>
                  <a:pt x="2702" y="2530"/>
                  <a:pt x="2706" y="2526"/>
                </a:cubicBezTo>
                <a:lnTo>
                  <a:pt x="2709" y="2520"/>
                </a:lnTo>
                <a:cubicBezTo>
                  <a:pt x="2712" y="2510"/>
                  <a:pt x="2716" y="2503"/>
                  <a:pt x="2719" y="2496"/>
                </a:cubicBezTo>
                <a:cubicBezTo>
                  <a:pt x="2736" y="2470"/>
                  <a:pt x="2749" y="2440"/>
                  <a:pt x="2769" y="2417"/>
                </a:cubicBezTo>
                <a:cubicBezTo>
                  <a:pt x="2779" y="2400"/>
                  <a:pt x="2796" y="2380"/>
                  <a:pt x="2812" y="2360"/>
                </a:cubicBezTo>
                <a:cubicBezTo>
                  <a:pt x="2825" y="2340"/>
                  <a:pt x="2842" y="2317"/>
                  <a:pt x="2865" y="2290"/>
                </a:cubicBezTo>
                <a:cubicBezTo>
                  <a:pt x="2885" y="2261"/>
                  <a:pt x="2905" y="2231"/>
                  <a:pt x="2925" y="2201"/>
                </a:cubicBezTo>
                <a:lnTo>
                  <a:pt x="2955" y="2151"/>
                </a:lnTo>
                <a:cubicBezTo>
                  <a:pt x="2962" y="2134"/>
                  <a:pt x="2972" y="2118"/>
                  <a:pt x="2978" y="2098"/>
                </a:cubicBezTo>
                <a:cubicBezTo>
                  <a:pt x="2998" y="2064"/>
                  <a:pt x="3012" y="2028"/>
                  <a:pt x="3025" y="1991"/>
                </a:cubicBezTo>
                <a:cubicBezTo>
                  <a:pt x="3041" y="1958"/>
                  <a:pt x="3055" y="1925"/>
                  <a:pt x="3068" y="1888"/>
                </a:cubicBezTo>
                <a:cubicBezTo>
                  <a:pt x="3081" y="1855"/>
                  <a:pt x="3095" y="1822"/>
                  <a:pt x="3108" y="1792"/>
                </a:cubicBezTo>
                <a:cubicBezTo>
                  <a:pt x="3125" y="1762"/>
                  <a:pt x="3138" y="1729"/>
                  <a:pt x="3151" y="1699"/>
                </a:cubicBezTo>
                <a:cubicBezTo>
                  <a:pt x="3154" y="1689"/>
                  <a:pt x="3161" y="1679"/>
                  <a:pt x="3164" y="1669"/>
                </a:cubicBezTo>
                <a:close/>
                <a:moveTo>
                  <a:pt x="2161" y="3164"/>
                </a:moveTo>
                <a:cubicBezTo>
                  <a:pt x="2181" y="3201"/>
                  <a:pt x="2204" y="3238"/>
                  <a:pt x="2224" y="3274"/>
                </a:cubicBezTo>
                <a:cubicBezTo>
                  <a:pt x="2234" y="3294"/>
                  <a:pt x="2244" y="3311"/>
                  <a:pt x="2257" y="3331"/>
                </a:cubicBezTo>
                <a:cubicBezTo>
                  <a:pt x="2260" y="3337"/>
                  <a:pt x="2260" y="3341"/>
                  <a:pt x="2264" y="3347"/>
                </a:cubicBezTo>
                <a:cubicBezTo>
                  <a:pt x="2251" y="3454"/>
                  <a:pt x="2241" y="3557"/>
                  <a:pt x="2234" y="3646"/>
                </a:cubicBezTo>
                <a:cubicBezTo>
                  <a:pt x="2231" y="3726"/>
                  <a:pt x="2231" y="3796"/>
                  <a:pt x="2227" y="3859"/>
                </a:cubicBezTo>
                <a:cubicBezTo>
                  <a:pt x="2227" y="3922"/>
                  <a:pt x="2234" y="3979"/>
                  <a:pt x="2237" y="4032"/>
                </a:cubicBezTo>
                <a:cubicBezTo>
                  <a:pt x="2241" y="4105"/>
                  <a:pt x="2251" y="4181"/>
                  <a:pt x="2264" y="4254"/>
                </a:cubicBezTo>
                <a:lnTo>
                  <a:pt x="2269" y="4281"/>
                </a:lnTo>
                <a:lnTo>
                  <a:pt x="2269" y="4281"/>
                </a:lnTo>
                <a:cubicBezTo>
                  <a:pt x="2263" y="4266"/>
                  <a:pt x="2257" y="4250"/>
                  <a:pt x="2251" y="4235"/>
                </a:cubicBezTo>
                <a:cubicBezTo>
                  <a:pt x="2241" y="4218"/>
                  <a:pt x="2234" y="4195"/>
                  <a:pt x="2227" y="4175"/>
                </a:cubicBezTo>
                <a:cubicBezTo>
                  <a:pt x="2221" y="4151"/>
                  <a:pt x="2211" y="4131"/>
                  <a:pt x="2204" y="4105"/>
                </a:cubicBezTo>
                <a:cubicBezTo>
                  <a:pt x="2194" y="4082"/>
                  <a:pt x="2187" y="4055"/>
                  <a:pt x="2181" y="4028"/>
                </a:cubicBezTo>
                <a:cubicBezTo>
                  <a:pt x="2171" y="3999"/>
                  <a:pt x="2164" y="3969"/>
                  <a:pt x="2157" y="3942"/>
                </a:cubicBezTo>
                <a:cubicBezTo>
                  <a:pt x="2148" y="3909"/>
                  <a:pt x="2141" y="3876"/>
                  <a:pt x="2138" y="3842"/>
                </a:cubicBezTo>
                <a:cubicBezTo>
                  <a:pt x="2124" y="3763"/>
                  <a:pt x="2118" y="3683"/>
                  <a:pt x="2118" y="3600"/>
                </a:cubicBezTo>
                <a:lnTo>
                  <a:pt x="2118" y="3497"/>
                </a:lnTo>
                <a:cubicBezTo>
                  <a:pt x="2118" y="3473"/>
                  <a:pt x="2118" y="3457"/>
                  <a:pt x="2118" y="3457"/>
                </a:cubicBezTo>
                <a:cubicBezTo>
                  <a:pt x="2118" y="3457"/>
                  <a:pt x="2124" y="3380"/>
                  <a:pt x="2138" y="3291"/>
                </a:cubicBezTo>
                <a:cubicBezTo>
                  <a:pt x="2144" y="3251"/>
                  <a:pt x="2154" y="3208"/>
                  <a:pt x="2161" y="3164"/>
                </a:cubicBezTo>
                <a:close/>
                <a:moveTo>
                  <a:pt x="3540" y="2928"/>
                </a:moveTo>
                <a:lnTo>
                  <a:pt x="3540" y="2978"/>
                </a:lnTo>
                <a:cubicBezTo>
                  <a:pt x="3540" y="3025"/>
                  <a:pt x="3537" y="3078"/>
                  <a:pt x="3533" y="3131"/>
                </a:cubicBezTo>
                <a:cubicBezTo>
                  <a:pt x="3510" y="3344"/>
                  <a:pt x="3470" y="3553"/>
                  <a:pt x="3410" y="3756"/>
                </a:cubicBezTo>
                <a:lnTo>
                  <a:pt x="3374" y="3802"/>
                </a:lnTo>
                <a:lnTo>
                  <a:pt x="3164" y="4095"/>
                </a:lnTo>
                <a:lnTo>
                  <a:pt x="3091" y="4195"/>
                </a:lnTo>
                <a:cubicBezTo>
                  <a:pt x="3071" y="4221"/>
                  <a:pt x="3051" y="4244"/>
                  <a:pt x="3038" y="4264"/>
                </a:cubicBezTo>
                <a:cubicBezTo>
                  <a:pt x="2952" y="4364"/>
                  <a:pt x="2879" y="4474"/>
                  <a:pt x="2815" y="4587"/>
                </a:cubicBezTo>
                <a:cubicBezTo>
                  <a:pt x="2822" y="4424"/>
                  <a:pt x="2809" y="4264"/>
                  <a:pt x="2779" y="4105"/>
                </a:cubicBezTo>
                <a:cubicBezTo>
                  <a:pt x="2776" y="4078"/>
                  <a:pt x="2769" y="4048"/>
                  <a:pt x="2759" y="4012"/>
                </a:cubicBezTo>
                <a:cubicBezTo>
                  <a:pt x="2809" y="3929"/>
                  <a:pt x="2862" y="3846"/>
                  <a:pt x="2922" y="3769"/>
                </a:cubicBezTo>
                <a:cubicBezTo>
                  <a:pt x="2968" y="3706"/>
                  <a:pt x="3035" y="3626"/>
                  <a:pt x="3101" y="3543"/>
                </a:cubicBezTo>
                <a:cubicBezTo>
                  <a:pt x="3135" y="3503"/>
                  <a:pt x="3168" y="3460"/>
                  <a:pt x="3201" y="3417"/>
                </a:cubicBezTo>
                <a:cubicBezTo>
                  <a:pt x="3218" y="3394"/>
                  <a:pt x="3234" y="3377"/>
                  <a:pt x="3251" y="3351"/>
                </a:cubicBezTo>
                <a:lnTo>
                  <a:pt x="3294" y="3287"/>
                </a:lnTo>
                <a:lnTo>
                  <a:pt x="3493" y="2998"/>
                </a:lnTo>
                <a:lnTo>
                  <a:pt x="3540" y="2928"/>
                </a:lnTo>
                <a:close/>
                <a:moveTo>
                  <a:pt x="4883" y="3457"/>
                </a:moveTo>
                <a:cubicBezTo>
                  <a:pt x="4883" y="3464"/>
                  <a:pt x="4879" y="3470"/>
                  <a:pt x="4876" y="3473"/>
                </a:cubicBezTo>
                <a:cubicBezTo>
                  <a:pt x="4866" y="3497"/>
                  <a:pt x="4843" y="3540"/>
                  <a:pt x="4816" y="3593"/>
                </a:cubicBezTo>
                <a:cubicBezTo>
                  <a:pt x="4786" y="3650"/>
                  <a:pt x="4750" y="3723"/>
                  <a:pt x="4693" y="3812"/>
                </a:cubicBezTo>
                <a:cubicBezTo>
                  <a:pt x="4650" y="3882"/>
                  <a:pt x="4603" y="3949"/>
                  <a:pt x="4554" y="4015"/>
                </a:cubicBezTo>
                <a:cubicBezTo>
                  <a:pt x="4540" y="4028"/>
                  <a:pt x="4527" y="4045"/>
                  <a:pt x="4514" y="4055"/>
                </a:cubicBezTo>
                <a:cubicBezTo>
                  <a:pt x="4500" y="4065"/>
                  <a:pt x="4490" y="4082"/>
                  <a:pt x="4480" y="4088"/>
                </a:cubicBezTo>
                <a:cubicBezTo>
                  <a:pt x="4470" y="4098"/>
                  <a:pt x="4460" y="4108"/>
                  <a:pt x="4450" y="4118"/>
                </a:cubicBezTo>
                <a:lnTo>
                  <a:pt x="4444" y="4125"/>
                </a:lnTo>
                <a:cubicBezTo>
                  <a:pt x="4437" y="4128"/>
                  <a:pt x="4431" y="4135"/>
                  <a:pt x="4421" y="4138"/>
                </a:cubicBezTo>
                <a:lnTo>
                  <a:pt x="4391" y="4161"/>
                </a:lnTo>
                <a:lnTo>
                  <a:pt x="4344" y="4188"/>
                </a:lnTo>
                <a:lnTo>
                  <a:pt x="4294" y="4218"/>
                </a:lnTo>
                <a:lnTo>
                  <a:pt x="4241" y="4244"/>
                </a:lnTo>
                <a:lnTo>
                  <a:pt x="4188" y="4271"/>
                </a:lnTo>
                <a:lnTo>
                  <a:pt x="4135" y="4294"/>
                </a:lnTo>
                <a:cubicBezTo>
                  <a:pt x="4005" y="4351"/>
                  <a:pt x="3892" y="4391"/>
                  <a:pt x="3802" y="4427"/>
                </a:cubicBezTo>
                <a:cubicBezTo>
                  <a:pt x="3713" y="4460"/>
                  <a:pt x="3643" y="4487"/>
                  <a:pt x="3596" y="4507"/>
                </a:cubicBezTo>
                <a:cubicBezTo>
                  <a:pt x="3550" y="4524"/>
                  <a:pt x="3507" y="4547"/>
                  <a:pt x="3464" y="4567"/>
                </a:cubicBezTo>
                <a:cubicBezTo>
                  <a:pt x="3447" y="4580"/>
                  <a:pt x="3427" y="4593"/>
                  <a:pt x="3407" y="4603"/>
                </a:cubicBezTo>
                <a:lnTo>
                  <a:pt x="3394" y="4610"/>
                </a:lnTo>
                <a:cubicBezTo>
                  <a:pt x="3417" y="4564"/>
                  <a:pt x="3440" y="4517"/>
                  <a:pt x="3457" y="4470"/>
                </a:cubicBezTo>
                <a:lnTo>
                  <a:pt x="3586" y="4404"/>
                </a:lnTo>
                <a:cubicBezTo>
                  <a:pt x="3606" y="4394"/>
                  <a:pt x="3633" y="4381"/>
                  <a:pt x="3656" y="4367"/>
                </a:cubicBezTo>
                <a:lnTo>
                  <a:pt x="3733" y="4321"/>
                </a:lnTo>
                <a:lnTo>
                  <a:pt x="3912" y="4211"/>
                </a:lnTo>
                <a:lnTo>
                  <a:pt x="4115" y="4072"/>
                </a:lnTo>
                <a:cubicBezTo>
                  <a:pt x="4151" y="4048"/>
                  <a:pt x="4185" y="4022"/>
                  <a:pt x="4221" y="3995"/>
                </a:cubicBezTo>
                <a:lnTo>
                  <a:pt x="4321" y="3915"/>
                </a:lnTo>
                <a:cubicBezTo>
                  <a:pt x="4387" y="3869"/>
                  <a:pt x="4441" y="3819"/>
                  <a:pt x="4480" y="3789"/>
                </a:cubicBezTo>
                <a:lnTo>
                  <a:pt x="4547" y="3736"/>
                </a:lnTo>
                <a:lnTo>
                  <a:pt x="4623" y="3673"/>
                </a:lnTo>
                <a:lnTo>
                  <a:pt x="4803" y="3523"/>
                </a:lnTo>
                <a:lnTo>
                  <a:pt x="4883" y="3457"/>
                </a:lnTo>
                <a:close/>
                <a:moveTo>
                  <a:pt x="2845" y="5039"/>
                </a:moveTo>
                <a:cubicBezTo>
                  <a:pt x="2829" y="5062"/>
                  <a:pt x="2809" y="5082"/>
                  <a:pt x="2786" y="5099"/>
                </a:cubicBezTo>
                <a:lnTo>
                  <a:pt x="2782" y="5102"/>
                </a:lnTo>
                <a:lnTo>
                  <a:pt x="2779" y="5099"/>
                </a:lnTo>
                <a:cubicBezTo>
                  <a:pt x="2802" y="5079"/>
                  <a:pt x="2825" y="5059"/>
                  <a:pt x="2845" y="5039"/>
                </a:cubicBezTo>
                <a:close/>
                <a:moveTo>
                  <a:pt x="3424" y="1"/>
                </a:moveTo>
                <a:cubicBezTo>
                  <a:pt x="3380" y="167"/>
                  <a:pt x="3357" y="306"/>
                  <a:pt x="3331" y="443"/>
                </a:cubicBezTo>
                <a:cubicBezTo>
                  <a:pt x="3314" y="513"/>
                  <a:pt x="3297" y="579"/>
                  <a:pt x="3281" y="652"/>
                </a:cubicBezTo>
                <a:lnTo>
                  <a:pt x="3264" y="705"/>
                </a:lnTo>
                <a:cubicBezTo>
                  <a:pt x="3261" y="712"/>
                  <a:pt x="3257" y="722"/>
                  <a:pt x="3254" y="732"/>
                </a:cubicBezTo>
                <a:cubicBezTo>
                  <a:pt x="3254" y="742"/>
                  <a:pt x="3247" y="752"/>
                  <a:pt x="3244" y="762"/>
                </a:cubicBezTo>
                <a:cubicBezTo>
                  <a:pt x="3231" y="805"/>
                  <a:pt x="3218" y="845"/>
                  <a:pt x="3204" y="891"/>
                </a:cubicBezTo>
                <a:cubicBezTo>
                  <a:pt x="3198" y="908"/>
                  <a:pt x="3194" y="925"/>
                  <a:pt x="3188" y="948"/>
                </a:cubicBezTo>
                <a:cubicBezTo>
                  <a:pt x="3181" y="968"/>
                  <a:pt x="3171" y="994"/>
                  <a:pt x="3161" y="1021"/>
                </a:cubicBezTo>
                <a:cubicBezTo>
                  <a:pt x="3154" y="1038"/>
                  <a:pt x="3148" y="1054"/>
                  <a:pt x="3144" y="1071"/>
                </a:cubicBezTo>
                <a:cubicBezTo>
                  <a:pt x="3138" y="1061"/>
                  <a:pt x="3131" y="1048"/>
                  <a:pt x="3128" y="1038"/>
                </a:cubicBezTo>
                <a:lnTo>
                  <a:pt x="3098" y="981"/>
                </a:lnTo>
                <a:cubicBezTo>
                  <a:pt x="3091" y="968"/>
                  <a:pt x="3085" y="951"/>
                  <a:pt x="3078" y="931"/>
                </a:cubicBezTo>
                <a:cubicBezTo>
                  <a:pt x="3051" y="871"/>
                  <a:pt x="3031" y="805"/>
                  <a:pt x="3018" y="738"/>
                </a:cubicBezTo>
                <a:cubicBezTo>
                  <a:pt x="2988" y="606"/>
                  <a:pt x="2968" y="463"/>
                  <a:pt x="2928" y="300"/>
                </a:cubicBezTo>
                <a:cubicBezTo>
                  <a:pt x="2885" y="463"/>
                  <a:pt x="2845" y="596"/>
                  <a:pt x="2832" y="752"/>
                </a:cubicBezTo>
                <a:cubicBezTo>
                  <a:pt x="2825" y="838"/>
                  <a:pt x="2832" y="921"/>
                  <a:pt x="2852" y="1004"/>
                </a:cubicBezTo>
                <a:cubicBezTo>
                  <a:pt x="2865" y="1051"/>
                  <a:pt x="2879" y="1094"/>
                  <a:pt x="2899" y="1137"/>
                </a:cubicBezTo>
                <a:cubicBezTo>
                  <a:pt x="2915" y="1177"/>
                  <a:pt x="2935" y="1224"/>
                  <a:pt x="2955" y="1270"/>
                </a:cubicBezTo>
                <a:cubicBezTo>
                  <a:pt x="2968" y="1300"/>
                  <a:pt x="2988" y="1337"/>
                  <a:pt x="3015" y="1390"/>
                </a:cubicBezTo>
                <a:lnTo>
                  <a:pt x="3008" y="1406"/>
                </a:lnTo>
                <a:lnTo>
                  <a:pt x="2922" y="1586"/>
                </a:lnTo>
                <a:cubicBezTo>
                  <a:pt x="2905" y="1619"/>
                  <a:pt x="2889" y="1656"/>
                  <a:pt x="2872" y="1689"/>
                </a:cubicBezTo>
                <a:cubicBezTo>
                  <a:pt x="2859" y="1725"/>
                  <a:pt x="2842" y="1762"/>
                  <a:pt x="2832" y="1795"/>
                </a:cubicBezTo>
                <a:lnTo>
                  <a:pt x="2792" y="1898"/>
                </a:lnTo>
                <a:cubicBezTo>
                  <a:pt x="2779" y="1928"/>
                  <a:pt x="2766" y="1961"/>
                  <a:pt x="2752" y="1988"/>
                </a:cubicBezTo>
                <a:cubicBezTo>
                  <a:pt x="2742" y="2001"/>
                  <a:pt x="2736" y="2015"/>
                  <a:pt x="2729" y="2028"/>
                </a:cubicBezTo>
                <a:cubicBezTo>
                  <a:pt x="2722" y="2041"/>
                  <a:pt x="2716" y="2054"/>
                  <a:pt x="2709" y="2068"/>
                </a:cubicBezTo>
                <a:cubicBezTo>
                  <a:pt x="2693" y="2091"/>
                  <a:pt x="2679" y="2114"/>
                  <a:pt x="2663" y="2134"/>
                </a:cubicBezTo>
                <a:cubicBezTo>
                  <a:pt x="2646" y="2157"/>
                  <a:pt x="2626" y="2181"/>
                  <a:pt x="2609" y="2204"/>
                </a:cubicBezTo>
                <a:cubicBezTo>
                  <a:pt x="2593" y="2227"/>
                  <a:pt x="2576" y="2247"/>
                  <a:pt x="2563" y="2270"/>
                </a:cubicBezTo>
                <a:cubicBezTo>
                  <a:pt x="2536" y="2304"/>
                  <a:pt x="2516" y="2340"/>
                  <a:pt x="2496" y="2377"/>
                </a:cubicBezTo>
                <a:cubicBezTo>
                  <a:pt x="2490" y="2387"/>
                  <a:pt x="2486" y="2400"/>
                  <a:pt x="2480" y="2410"/>
                </a:cubicBezTo>
                <a:lnTo>
                  <a:pt x="2477" y="2420"/>
                </a:lnTo>
                <a:lnTo>
                  <a:pt x="2470" y="2430"/>
                </a:lnTo>
                <a:cubicBezTo>
                  <a:pt x="2470" y="2437"/>
                  <a:pt x="2463" y="2447"/>
                  <a:pt x="2460" y="2457"/>
                </a:cubicBezTo>
                <a:cubicBezTo>
                  <a:pt x="2453" y="2470"/>
                  <a:pt x="2450" y="2486"/>
                  <a:pt x="2443" y="2503"/>
                </a:cubicBezTo>
                <a:cubicBezTo>
                  <a:pt x="2437" y="2520"/>
                  <a:pt x="2433" y="2540"/>
                  <a:pt x="2427" y="2560"/>
                </a:cubicBezTo>
                <a:cubicBezTo>
                  <a:pt x="2403" y="2639"/>
                  <a:pt x="2377" y="2749"/>
                  <a:pt x="2350" y="2872"/>
                </a:cubicBezTo>
                <a:cubicBezTo>
                  <a:pt x="2344" y="2899"/>
                  <a:pt x="2337" y="2928"/>
                  <a:pt x="2334" y="2955"/>
                </a:cubicBezTo>
                <a:lnTo>
                  <a:pt x="2310" y="2922"/>
                </a:lnTo>
                <a:cubicBezTo>
                  <a:pt x="2290" y="2892"/>
                  <a:pt x="2270" y="2862"/>
                  <a:pt x="2254" y="2839"/>
                </a:cubicBezTo>
                <a:cubicBezTo>
                  <a:pt x="2251" y="2835"/>
                  <a:pt x="2247" y="2829"/>
                  <a:pt x="2244" y="2825"/>
                </a:cubicBezTo>
                <a:cubicBezTo>
                  <a:pt x="2251" y="2809"/>
                  <a:pt x="2254" y="2792"/>
                  <a:pt x="2257" y="2779"/>
                </a:cubicBezTo>
                <a:cubicBezTo>
                  <a:pt x="2274" y="2716"/>
                  <a:pt x="2287" y="2676"/>
                  <a:pt x="2297" y="2643"/>
                </a:cubicBezTo>
                <a:cubicBezTo>
                  <a:pt x="2347" y="2483"/>
                  <a:pt x="2377" y="2317"/>
                  <a:pt x="2390" y="2148"/>
                </a:cubicBezTo>
                <a:cubicBezTo>
                  <a:pt x="2397" y="1995"/>
                  <a:pt x="2383" y="1838"/>
                  <a:pt x="2347" y="1686"/>
                </a:cubicBezTo>
                <a:cubicBezTo>
                  <a:pt x="2304" y="1848"/>
                  <a:pt x="2251" y="1978"/>
                  <a:pt x="2204" y="2111"/>
                </a:cubicBezTo>
                <a:cubicBezTo>
                  <a:pt x="2154" y="2244"/>
                  <a:pt x="2108" y="2377"/>
                  <a:pt x="2054" y="2553"/>
                </a:cubicBezTo>
                <a:cubicBezTo>
                  <a:pt x="2038" y="2530"/>
                  <a:pt x="2021" y="2503"/>
                  <a:pt x="2005" y="2477"/>
                </a:cubicBezTo>
                <a:cubicBezTo>
                  <a:pt x="1978" y="2440"/>
                  <a:pt x="1955" y="2397"/>
                  <a:pt x="1932" y="2357"/>
                </a:cubicBezTo>
                <a:cubicBezTo>
                  <a:pt x="1918" y="2334"/>
                  <a:pt x="1908" y="2314"/>
                  <a:pt x="1895" y="2294"/>
                </a:cubicBezTo>
                <a:cubicBezTo>
                  <a:pt x="1885" y="2270"/>
                  <a:pt x="1872" y="2251"/>
                  <a:pt x="1865" y="2231"/>
                </a:cubicBezTo>
                <a:cubicBezTo>
                  <a:pt x="1858" y="2211"/>
                  <a:pt x="1848" y="2194"/>
                  <a:pt x="1842" y="2174"/>
                </a:cubicBezTo>
                <a:cubicBezTo>
                  <a:pt x="1835" y="2154"/>
                  <a:pt x="1832" y="2138"/>
                  <a:pt x="1825" y="2118"/>
                </a:cubicBezTo>
                <a:cubicBezTo>
                  <a:pt x="1815" y="2088"/>
                  <a:pt x="1809" y="2054"/>
                  <a:pt x="1802" y="2018"/>
                </a:cubicBezTo>
                <a:cubicBezTo>
                  <a:pt x="1789" y="1941"/>
                  <a:pt x="1785" y="1865"/>
                  <a:pt x="1785" y="1785"/>
                </a:cubicBezTo>
                <a:cubicBezTo>
                  <a:pt x="1785" y="1725"/>
                  <a:pt x="1792" y="1686"/>
                  <a:pt x="1792" y="1656"/>
                </a:cubicBezTo>
                <a:cubicBezTo>
                  <a:pt x="1809" y="1470"/>
                  <a:pt x="1828" y="1317"/>
                  <a:pt x="1828" y="1167"/>
                </a:cubicBezTo>
                <a:cubicBezTo>
                  <a:pt x="1835" y="1014"/>
                  <a:pt x="1819" y="861"/>
                  <a:pt x="1785" y="712"/>
                </a:cubicBezTo>
                <a:cubicBezTo>
                  <a:pt x="1696" y="1034"/>
                  <a:pt x="1583" y="1224"/>
                  <a:pt x="1539" y="1632"/>
                </a:cubicBezTo>
                <a:cubicBezTo>
                  <a:pt x="1536" y="1669"/>
                  <a:pt x="1533" y="1712"/>
                  <a:pt x="1529" y="1782"/>
                </a:cubicBezTo>
                <a:cubicBezTo>
                  <a:pt x="1529" y="1875"/>
                  <a:pt x="1533" y="1971"/>
                  <a:pt x="1549" y="2064"/>
                </a:cubicBezTo>
                <a:cubicBezTo>
                  <a:pt x="1556" y="2108"/>
                  <a:pt x="1566" y="2151"/>
                  <a:pt x="1579" y="2191"/>
                </a:cubicBezTo>
                <a:cubicBezTo>
                  <a:pt x="1586" y="2214"/>
                  <a:pt x="1589" y="2241"/>
                  <a:pt x="1603" y="2264"/>
                </a:cubicBezTo>
                <a:lnTo>
                  <a:pt x="1632" y="2340"/>
                </a:lnTo>
                <a:cubicBezTo>
                  <a:pt x="1642" y="2367"/>
                  <a:pt x="1656" y="2390"/>
                  <a:pt x="1669" y="2413"/>
                </a:cubicBezTo>
                <a:cubicBezTo>
                  <a:pt x="1682" y="2437"/>
                  <a:pt x="1692" y="2460"/>
                  <a:pt x="1709" y="2483"/>
                </a:cubicBezTo>
                <a:cubicBezTo>
                  <a:pt x="1735" y="2530"/>
                  <a:pt x="1762" y="2576"/>
                  <a:pt x="1792" y="2619"/>
                </a:cubicBezTo>
                <a:cubicBezTo>
                  <a:pt x="1845" y="2703"/>
                  <a:pt x="1898" y="2776"/>
                  <a:pt x="1935" y="2829"/>
                </a:cubicBezTo>
                <a:lnTo>
                  <a:pt x="1968" y="2875"/>
                </a:lnTo>
                <a:cubicBezTo>
                  <a:pt x="1958" y="2902"/>
                  <a:pt x="1951" y="2932"/>
                  <a:pt x="1945" y="2965"/>
                </a:cubicBezTo>
                <a:cubicBezTo>
                  <a:pt x="1935" y="2998"/>
                  <a:pt x="1925" y="3045"/>
                  <a:pt x="1915" y="3095"/>
                </a:cubicBezTo>
                <a:cubicBezTo>
                  <a:pt x="1905" y="3144"/>
                  <a:pt x="1895" y="3198"/>
                  <a:pt x="1888" y="3251"/>
                </a:cubicBezTo>
                <a:cubicBezTo>
                  <a:pt x="1872" y="3351"/>
                  <a:pt x="1868" y="3437"/>
                  <a:pt x="1868" y="3437"/>
                </a:cubicBezTo>
                <a:cubicBezTo>
                  <a:pt x="1868" y="3437"/>
                  <a:pt x="1868" y="3454"/>
                  <a:pt x="1862" y="3483"/>
                </a:cubicBezTo>
                <a:cubicBezTo>
                  <a:pt x="1858" y="3513"/>
                  <a:pt x="1862" y="3553"/>
                  <a:pt x="1862" y="3600"/>
                </a:cubicBezTo>
                <a:cubicBezTo>
                  <a:pt x="1862" y="3696"/>
                  <a:pt x="1868" y="3789"/>
                  <a:pt x="1885" y="3886"/>
                </a:cubicBezTo>
                <a:lnTo>
                  <a:pt x="1878" y="3869"/>
                </a:lnTo>
                <a:cubicBezTo>
                  <a:pt x="1862" y="3839"/>
                  <a:pt x="1848" y="3806"/>
                  <a:pt x="1835" y="3773"/>
                </a:cubicBezTo>
                <a:cubicBezTo>
                  <a:pt x="1812" y="3716"/>
                  <a:pt x="1779" y="3650"/>
                  <a:pt x="1752" y="3580"/>
                </a:cubicBezTo>
                <a:lnTo>
                  <a:pt x="1669" y="3370"/>
                </a:lnTo>
                <a:cubicBezTo>
                  <a:pt x="1656" y="3337"/>
                  <a:pt x="1646" y="3307"/>
                  <a:pt x="1636" y="3281"/>
                </a:cubicBezTo>
                <a:lnTo>
                  <a:pt x="1609" y="3208"/>
                </a:lnTo>
                <a:cubicBezTo>
                  <a:pt x="1599" y="3164"/>
                  <a:pt x="1589" y="3138"/>
                  <a:pt x="1589" y="3138"/>
                </a:cubicBezTo>
                <a:lnTo>
                  <a:pt x="1566" y="3055"/>
                </a:lnTo>
                <a:cubicBezTo>
                  <a:pt x="1556" y="3002"/>
                  <a:pt x="1536" y="2932"/>
                  <a:pt x="1519" y="2852"/>
                </a:cubicBezTo>
                <a:cubicBezTo>
                  <a:pt x="1499" y="2772"/>
                  <a:pt x="1480" y="2686"/>
                  <a:pt x="1460" y="2603"/>
                </a:cubicBezTo>
                <a:cubicBezTo>
                  <a:pt x="1440" y="2520"/>
                  <a:pt x="1416" y="2447"/>
                  <a:pt x="1400" y="2390"/>
                </a:cubicBezTo>
                <a:cubicBezTo>
                  <a:pt x="1380" y="2334"/>
                  <a:pt x="1367" y="2284"/>
                  <a:pt x="1347" y="2244"/>
                </a:cubicBezTo>
                <a:cubicBezTo>
                  <a:pt x="1330" y="2201"/>
                  <a:pt x="1320" y="2164"/>
                  <a:pt x="1303" y="2134"/>
                </a:cubicBezTo>
                <a:cubicBezTo>
                  <a:pt x="1290" y="2101"/>
                  <a:pt x="1277" y="2071"/>
                  <a:pt x="1264" y="2051"/>
                </a:cubicBezTo>
                <a:lnTo>
                  <a:pt x="1227" y="1991"/>
                </a:lnTo>
                <a:cubicBezTo>
                  <a:pt x="1170" y="1905"/>
                  <a:pt x="1097" y="1832"/>
                  <a:pt x="1011" y="1775"/>
                </a:cubicBezTo>
                <a:cubicBezTo>
                  <a:pt x="941" y="1729"/>
                  <a:pt x="865" y="1692"/>
                  <a:pt x="782" y="1669"/>
                </a:cubicBezTo>
                <a:cubicBezTo>
                  <a:pt x="660" y="1637"/>
                  <a:pt x="535" y="1620"/>
                  <a:pt x="407" y="1620"/>
                </a:cubicBezTo>
                <a:cubicBezTo>
                  <a:pt x="377" y="1620"/>
                  <a:pt x="347" y="1621"/>
                  <a:pt x="316" y="1622"/>
                </a:cubicBezTo>
                <a:cubicBezTo>
                  <a:pt x="453" y="1686"/>
                  <a:pt x="582" y="1759"/>
                  <a:pt x="705" y="1838"/>
                </a:cubicBezTo>
                <a:cubicBezTo>
                  <a:pt x="828" y="1915"/>
                  <a:pt x="935" y="2015"/>
                  <a:pt x="1014" y="2131"/>
                </a:cubicBezTo>
                <a:cubicBezTo>
                  <a:pt x="1021" y="2144"/>
                  <a:pt x="1031" y="2157"/>
                  <a:pt x="1041" y="2174"/>
                </a:cubicBezTo>
                <a:cubicBezTo>
                  <a:pt x="1051" y="2191"/>
                  <a:pt x="1057" y="2211"/>
                  <a:pt x="1071" y="2237"/>
                </a:cubicBezTo>
                <a:cubicBezTo>
                  <a:pt x="1084" y="2261"/>
                  <a:pt x="1094" y="2294"/>
                  <a:pt x="1111" y="2334"/>
                </a:cubicBezTo>
                <a:cubicBezTo>
                  <a:pt x="1124" y="2370"/>
                  <a:pt x="1137" y="2417"/>
                  <a:pt x="1154" y="2463"/>
                </a:cubicBezTo>
                <a:cubicBezTo>
                  <a:pt x="1170" y="2513"/>
                  <a:pt x="1190" y="2590"/>
                  <a:pt x="1210" y="2666"/>
                </a:cubicBezTo>
                <a:cubicBezTo>
                  <a:pt x="1230" y="2742"/>
                  <a:pt x="1254" y="2832"/>
                  <a:pt x="1270" y="2912"/>
                </a:cubicBezTo>
                <a:cubicBezTo>
                  <a:pt x="1287" y="2988"/>
                  <a:pt x="1307" y="3065"/>
                  <a:pt x="1320" y="3118"/>
                </a:cubicBezTo>
                <a:cubicBezTo>
                  <a:pt x="1333" y="3171"/>
                  <a:pt x="1347" y="3204"/>
                  <a:pt x="1347" y="3204"/>
                </a:cubicBezTo>
                <a:cubicBezTo>
                  <a:pt x="1347" y="3204"/>
                  <a:pt x="1353" y="3234"/>
                  <a:pt x="1367" y="3281"/>
                </a:cubicBezTo>
                <a:lnTo>
                  <a:pt x="1396" y="3364"/>
                </a:lnTo>
                <a:cubicBezTo>
                  <a:pt x="1406" y="3394"/>
                  <a:pt x="1416" y="3427"/>
                  <a:pt x="1430" y="3460"/>
                </a:cubicBezTo>
                <a:cubicBezTo>
                  <a:pt x="1460" y="3530"/>
                  <a:pt x="1490" y="3603"/>
                  <a:pt x="1516" y="3676"/>
                </a:cubicBezTo>
                <a:cubicBezTo>
                  <a:pt x="1546" y="3753"/>
                  <a:pt x="1579" y="3819"/>
                  <a:pt x="1606" y="3879"/>
                </a:cubicBezTo>
                <a:lnTo>
                  <a:pt x="1649" y="3979"/>
                </a:lnTo>
                <a:lnTo>
                  <a:pt x="1692" y="4065"/>
                </a:lnTo>
                <a:lnTo>
                  <a:pt x="1762" y="4215"/>
                </a:lnTo>
                <a:cubicBezTo>
                  <a:pt x="1809" y="4301"/>
                  <a:pt x="1842" y="4364"/>
                  <a:pt x="1865" y="4407"/>
                </a:cubicBezTo>
                <a:cubicBezTo>
                  <a:pt x="1878" y="4434"/>
                  <a:pt x="1892" y="4457"/>
                  <a:pt x="1905" y="4484"/>
                </a:cubicBezTo>
                <a:lnTo>
                  <a:pt x="1855" y="4454"/>
                </a:lnTo>
                <a:cubicBezTo>
                  <a:pt x="1822" y="4427"/>
                  <a:pt x="1785" y="4407"/>
                  <a:pt x="1749" y="4381"/>
                </a:cubicBezTo>
                <a:lnTo>
                  <a:pt x="1682" y="4331"/>
                </a:lnTo>
                <a:cubicBezTo>
                  <a:pt x="1659" y="4308"/>
                  <a:pt x="1629" y="4284"/>
                  <a:pt x="1596" y="4254"/>
                </a:cubicBezTo>
                <a:cubicBezTo>
                  <a:pt x="1513" y="4178"/>
                  <a:pt x="1440" y="4092"/>
                  <a:pt x="1373" y="3999"/>
                </a:cubicBezTo>
                <a:cubicBezTo>
                  <a:pt x="1333" y="3942"/>
                  <a:pt x="1297" y="3882"/>
                  <a:pt x="1264" y="3822"/>
                </a:cubicBezTo>
                <a:lnTo>
                  <a:pt x="1224" y="3746"/>
                </a:lnTo>
                <a:cubicBezTo>
                  <a:pt x="1214" y="3726"/>
                  <a:pt x="1207" y="3713"/>
                  <a:pt x="1207" y="3713"/>
                </a:cubicBezTo>
                <a:lnTo>
                  <a:pt x="1144" y="3577"/>
                </a:lnTo>
                <a:cubicBezTo>
                  <a:pt x="1107" y="3500"/>
                  <a:pt x="1064" y="3410"/>
                  <a:pt x="1038" y="3360"/>
                </a:cubicBezTo>
                <a:cubicBezTo>
                  <a:pt x="978" y="3234"/>
                  <a:pt x="908" y="3115"/>
                  <a:pt x="832" y="3002"/>
                </a:cubicBezTo>
                <a:cubicBezTo>
                  <a:pt x="738" y="2849"/>
                  <a:pt x="612" y="2722"/>
                  <a:pt x="463" y="2626"/>
                </a:cubicBezTo>
                <a:cubicBezTo>
                  <a:pt x="342" y="2551"/>
                  <a:pt x="206" y="2514"/>
                  <a:pt x="66" y="2514"/>
                </a:cubicBezTo>
                <a:cubicBezTo>
                  <a:pt x="44" y="2514"/>
                  <a:pt x="22" y="2515"/>
                  <a:pt x="1" y="2516"/>
                </a:cubicBezTo>
                <a:cubicBezTo>
                  <a:pt x="74" y="2546"/>
                  <a:pt x="137" y="2586"/>
                  <a:pt x="197" y="2633"/>
                </a:cubicBezTo>
                <a:cubicBezTo>
                  <a:pt x="250" y="2676"/>
                  <a:pt x="300" y="2722"/>
                  <a:pt x="343" y="2772"/>
                </a:cubicBezTo>
                <a:cubicBezTo>
                  <a:pt x="446" y="2889"/>
                  <a:pt x="539" y="3012"/>
                  <a:pt x="619" y="3141"/>
                </a:cubicBezTo>
                <a:cubicBezTo>
                  <a:pt x="689" y="3248"/>
                  <a:pt x="752" y="3360"/>
                  <a:pt x="808" y="3473"/>
                </a:cubicBezTo>
                <a:cubicBezTo>
                  <a:pt x="835" y="3523"/>
                  <a:pt x="878" y="3610"/>
                  <a:pt x="911" y="3683"/>
                </a:cubicBezTo>
                <a:lnTo>
                  <a:pt x="974" y="3819"/>
                </a:lnTo>
                <a:lnTo>
                  <a:pt x="991" y="3852"/>
                </a:lnTo>
                <a:lnTo>
                  <a:pt x="1038" y="3942"/>
                </a:lnTo>
                <a:cubicBezTo>
                  <a:pt x="1074" y="4012"/>
                  <a:pt x="1117" y="4078"/>
                  <a:pt x="1164" y="4145"/>
                </a:cubicBezTo>
                <a:cubicBezTo>
                  <a:pt x="1200" y="4195"/>
                  <a:pt x="1234" y="4241"/>
                  <a:pt x="1270" y="4281"/>
                </a:cubicBezTo>
                <a:lnTo>
                  <a:pt x="1170" y="4235"/>
                </a:lnTo>
                <a:cubicBezTo>
                  <a:pt x="1121" y="4211"/>
                  <a:pt x="1077" y="4191"/>
                  <a:pt x="1044" y="4171"/>
                </a:cubicBezTo>
                <a:cubicBezTo>
                  <a:pt x="1011" y="4151"/>
                  <a:pt x="981" y="4138"/>
                  <a:pt x="961" y="4128"/>
                </a:cubicBezTo>
                <a:cubicBezTo>
                  <a:pt x="941" y="4118"/>
                  <a:pt x="931" y="4108"/>
                  <a:pt x="931" y="4108"/>
                </a:cubicBezTo>
                <a:lnTo>
                  <a:pt x="905" y="4092"/>
                </a:lnTo>
                <a:cubicBezTo>
                  <a:pt x="878" y="4075"/>
                  <a:pt x="855" y="4058"/>
                  <a:pt x="832" y="4038"/>
                </a:cubicBezTo>
                <a:cubicBezTo>
                  <a:pt x="818" y="4028"/>
                  <a:pt x="802" y="4015"/>
                  <a:pt x="788" y="4002"/>
                </a:cubicBezTo>
                <a:cubicBezTo>
                  <a:pt x="782" y="3995"/>
                  <a:pt x="772" y="3985"/>
                  <a:pt x="765" y="3979"/>
                </a:cubicBezTo>
                <a:lnTo>
                  <a:pt x="745" y="3955"/>
                </a:lnTo>
                <a:lnTo>
                  <a:pt x="722" y="3929"/>
                </a:lnTo>
                <a:cubicBezTo>
                  <a:pt x="712" y="3919"/>
                  <a:pt x="705" y="3909"/>
                  <a:pt x="695" y="3896"/>
                </a:cubicBezTo>
                <a:cubicBezTo>
                  <a:pt x="679" y="3876"/>
                  <a:pt x="662" y="3852"/>
                  <a:pt x="645" y="3829"/>
                </a:cubicBezTo>
                <a:cubicBezTo>
                  <a:pt x="579" y="3736"/>
                  <a:pt x="516" y="3633"/>
                  <a:pt x="466" y="3547"/>
                </a:cubicBezTo>
                <a:cubicBezTo>
                  <a:pt x="416" y="3460"/>
                  <a:pt x="383" y="3384"/>
                  <a:pt x="370" y="3347"/>
                </a:cubicBezTo>
                <a:cubicBezTo>
                  <a:pt x="346" y="3291"/>
                  <a:pt x="313" y="3238"/>
                  <a:pt x="277" y="3184"/>
                </a:cubicBezTo>
                <a:cubicBezTo>
                  <a:pt x="240" y="3135"/>
                  <a:pt x="203" y="3081"/>
                  <a:pt x="167" y="3025"/>
                </a:cubicBezTo>
                <a:cubicBezTo>
                  <a:pt x="124" y="3088"/>
                  <a:pt x="97" y="3158"/>
                  <a:pt x="90" y="3231"/>
                </a:cubicBezTo>
                <a:cubicBezTo>
                  <a:pt x="84" y="3307"/>
                  <a:pt x="97" y="3380"/>
                  <a:pt x="127" y="3450"/>
                </a:cubicBezTo>
                <a:cubicBezTo>
                  <a:pt x="160" y="3527"/>
                  <a:pt x="193" y="3603"/>
                  <a:pt x="237" y="3676"/>
                </a:cubicBezTo>
                <a:cubicBezTo>
                  <a:pt x="296" y="3779"/>
                  <a:pt x="360" y="3882"/>
                  <a:pt x="433" y="3982"/>
                </a:cubicBezTo>
                <a:cubicBezTo>
                  <a:pt x="449" y="4005"/>
                  <a:pt x="466" y="4032"/>
                  <a:pt x="486" y="4055"/>
                </a:cubicBezTo>
                <a:lnTo>
                  <a:pt x="512" y="4088"/>
                </a:lnTo>
                <a:lnTo>
                  <a:pt x="546" y="4128"/>
                </a:lnTo>
                <a:lnTo>
                  <a:pt x="576" y="4161"/>
                </a:lnTo>
                <a:cubicBezTo>
                  <a:pt x="586" y="4171"/>
                  <a:pt x="596" y="4181"/>
                  <a:pt x="606" y="4191"/>
                </a:cubicBezTo>
                <a:cubicBezTo>
                  <a:pt x="625" y="4208"/>
                  <a:pt x="645" y="4225"/>
                  <a:pt x="665" y="4241"/>
                </a:cubicBezTo>
                <a:cubicBezTo>
                  <a:pt x="695" y="4264"/>
                  <a:pt x="725" y="4288"/>
                  <a:pt x="755" y="4308"/>
                </a:cubicBezTo>
                <a:lnTo>
                  <a:pt x="792" y="4331"/>
                </a:lnTo>
                <a:cubicBezTo>
                  <a:pt x="802" y="4338"/>
                  <a:pt x="815" y="4344"/>
                  <a:pt x="825" y="4351"/>
                </a:cubicBezTo>
                <a:cubicBezTo>
                  <a:pt x="848" y="4364"/>
                  <a:pt x="881" y="4384"/>
                  <a:pt x="918" y="4404"/>
                </a:cubicBezTo>
                <a:cubicBezTo>
                  <a:pt x="958" y="4421"/>
                  <a:pt x="1004" y="4444"/>
                  <a:pt x="1054" y="4470"/>
                </a:cubicBezTo>
                <a:cubicBezTo>
                  <a:pt x="1104" y="4494"/>
                  <a:pt x="1157" y="4517"/>
                  <a:pt x="1214" y="4544"/>
                </a:cubicBezTo>
                <a:cubicBezTo>
                  <a:pt x="1327" y="4590"/>
                  <a:pt x="1446" y="4637"/>
                  <a:pt x="1549" y="4670"/>
                </a:cubicBezTo>
                <a:cubicBezTo>
                  <a:pt x="1656" y="4706"/>
                  <a:pt x="1742" y="4726"/>
                  <a:pt x="1789" y="4736"/>
                </a:cubicBezTo>
                <a:cubicBezTo>
                  <a:pt x="1828" y="4746"/>
                  <a:pt x="1868" y="4750"/>
                  <a:pt x="1908" y="4750"/>
                </a:cubicBezTo>
                <a:cubicBezTo>
                  <a:pt x="1925" y="4756"/>
                  <a:pt x="1945" y="4763"/>
                  <a:pt x="1965" y="4770"/>
                </a:cubicBezTo>
                <a:cubicBezTo>
                  <a:pt x="2001" y="4780"/>
                  <a:pt x="2041" y="4793"/>
                  <a:pt x="2078" y="4799"/>
                </a:cubicBezTo>
                <a:lnTo>
                  <a:pt x="2134" y="4806"/>
                </a:lnTo>
                <a:lnTo>
                  <a:pt x="2154" y="4829"/>
                </a:lnTo>
                <a:cubicBezTo>
                  <a:pt x="2211" y="4886"/>
                  <a:pt x="2274" y="4932"/>
                  <a:pt x="2347" y="4969"/>
                </a:cubicBezTo>
                <a:cubicBezTo>
                  <a:pt x="2387" y="4986"/>
                  <a:pt x="2427" y="4999"/>
                  <a:pt x="2470" y="5002"/>
                </a:cubicBezTo>
                <a:cubicBezTo>
                  <a:pt x="2479" y="5004"/>
                  <a:pt x="2489" y="5004"/>
                  <a:pt x="2499" y="5004"/>
                </a:cubicBezTo>
                <a:cubicBezTo>
                  <a:pt x="2512" y="5004"/>
                  <a:pt x="2526" y="5003"/>
                  <a:pt x="2540" y="4999"/>
                </a:cubicBezTo>
                <a:lnTo>
                  <a:pt x="2576" y="5019"/>
                </a:lnTo>
                <a:cubicBezTo>
                  <a:pt x="2629" y="5042"/>
                  <a:pt x="2679" y="5069"/>
                  <a:pt x="2736" y="5089"/>
                </a:cubicBezTo>
                <a:cubicBezTo>
                  <a:pt x="2736" y="5099"/>
                  <a:pt x="2742" y="5105"/>
                  <a:pt x="2742" y="5115"/>
                </a:cubicBezTo>
                <a:lnTo>
                  <a:pt x="2796" y="5115"/>
                </a:lnTo>
                <a:cubicBezTo>
                  <a:pt x="2825" y="5109"/>
                  <a:pt x="2855" y="5099"/>
                  <a:pt x="2882" y="5085"/>
                </a:cubicBezTo>
                <a:cubicBezTo>
                  <a:pt x="2918" y="5069"/>
                  <a:pt x="2955" y="5049"/>
                  <a:pt x="2988" y="5029"/>
                </a:cubicBezTo>
                <a:cubicBezTo>
                  <a:pt x="3031" y="4999"/>
                  <a:pt x="3078" y="4969"/>
                  <a:pt x="3118" y="4932"/>
                </a:cubicBezTo>
                <a:lnTo>
                  <a:pt x="3164" y="4932"/>
                </a:lnTo>
                <a:cubicBezTo>
                  <a:pt x="3184" y="4932"/>
                  <a:pt x="3208" y="4929"/>
                  <a:pt x="3228" y="4926"/>
                </a:cubicBezTo>
                <a:cubicBezTo>
                  <a:pt x="3307" y="4909"/>
                  <a:pt x="3387" y="4883"/>
                  <a:pt x="3464" y="4849"/>
                </a:cubicBezTo>
                <a:cubicBezTo>
                  <a:pt x="3500" y="4833"/>
                  <a:pt x="3537" y="4816"/>
                  <a:pt x="3576" y="4799"/>
                </a:cubicBezTo>
                <a:cubicBezTo>
                  <a:pt x="3613" y="4783"/>
                  <a:pt x="3653" y="4766"/>
                  <a:pt x="3699" y="4746"/>
                </a:cubicBezTo>
                <a:cubicBezTo>
                  <a:pt x="3746" y="4730"/>
                  <a:pt x="3806" y="4706"/>
                  <a:pt x="3896" y="4673"/>
                </a:cubicBezTo>
                <a:cubicBezTo>
                  <a:pt x="3985" y="4637"/>
                  <a:pt x="4098" y="4597"/>
                  <a:pt x="4244" y="4534"/>
                </a:cubicBezTo>
                <a:lnTo>
                  <a:pt x="4298" y="4510"/>
                </a:lnTo>
                <a:lnTo>
                  <a:pt x="4361" y="4480"/>
                </a:lnTo>
                <a:cubicBezTo>
                  <a:pt x="4381" y="4470"/>
                  <a:pt x="4401" y="4460"/>
                  <a:pt x="4424" y="4447"/>
                </a:cubicBezTo>
                <a:lnTo>
                  <a:pt x="4484" y="4414"/>
                </a:lnTo>
                <a:lnTo>
                  <a:pt x="4537" y="4381"/>
                </a:lnTo>
                <a:cubicBezTo>
                  <a:pt x="4554" y="4371"/>
                  <a:pt x="4567" y="4357"/>
                  <a:pt x="4580" y="4347"/>
                </a:cubicBezTo>
                <a:cubicBezTo>
                  <a:pt x="4590" y="4341"/>
                  <a:pt x="4600" y="4334"/>
                  <a:pt x="4607" y="4328"/>
                </a:cubicBezTo>
                <a:lnTo>
                  <a:pt x="4617" y="4318"/>
                </a:lnTo>
                <a:cubicBezTo>
                  <a:pt x="4617" y="4318"/>
                  <a:pt x="4637" y="4304"/>
                  <a:pt x="4660" y="4281"/>
                </a:cubicBezTo>
                <a:cubicBezTo>
                  <a:pt x="4673" y="4268"/>
                  <a:pt x="4686" y="4254"/>
                  <a:pt x="4700" y="4238"/>
                </a:cubicBezTo>
                <a:cubicBezTo>
                  <a:pt x="4716" y="4225"/>
                  <a:pt x="4733" y="4205"/>
                  <a:pt x="4750" y="4185"/>
                </a:cubicBezTo>
                <a:cubicBezTo>
                  <a:pt x="4809" y="4112"/>
                  <a:pt x="4866" y="4032"/>
                  <a:pt x="4912" y="3952"/>
                </a:cubicBezTo>
                <a:cubicBezTo>
                  <a:pt x="4976" y="3849"/>
                  <a:pt x="5012" y="3776"/>
                  <a:pt x="5042" y="3719"/>
                </a:cubicBezTo>
                <a:cubicBezTo>
                  <a:pt x="5072" y="3660"/>
                  <a:pt x="5092" y="3626"/>
                  <a:pt x="5108" y="3586"/>
                </a:cubicBezTo>
                <a:cubicBezTo>
                  <a:pt x="5152" y="3497"/>
                  <a:pt x="5175" y="3397"/>
                  <a:pt x="5185" y="3297"/>
                </a:cubicBezTo>
                <a:cubicBezTo>
                  <a:pt x="5188" y="3254"/>
                  <a:pt x="5188" y="3211"/>
                  <a:pt x="5188" y="3168"/>
                </a:cubicBezTo>
                <a:lnTo>
                  <a:pt x="5198" y="3158"/>
                </a:lnTo>
                <a:cubicBezTo>
                  <a:pt x="5258" y="3091"/>
                  <a:pt x="5315" y="3018"/>
                  <a:pt x="5364" y="2942"/>
                </a:cubicBezTo>
                <a:cubicBezTo>
                  <a:pt x="5394" y="2899"/>
                  <a:pt x="5421" y="2852"/>
                  <a:pt x="5444" y="2806"/>
                </a:cubicBezTo>
                <a:cubicBezTo>
                  <a:pt x="5487" y="2719"/>
                  <a:pt x="5517" y="2626"/>
                  <a:pt x="5537" y="2533"/>
                </a:cubicBezTo>
                <a:cubicBezTo>
                  <a:pt x="5554" y="2453"/>
                  <a:pt x="5564" y="2377"/>
                  <a:pt x="5567" y="2297"/>
                </a:cubicBezTo>
                <a:cubicBezTo>
                  <a:pt x="5570" y="2224"/>
                  <a:pt x="5570" y="2151"/>
                  <a:pt x="5570" y="2078"/>
                </a:cubicBezTo>
                <a:cubicBezTo>
                  <a:pt x="5570" y="2005"/>
                  <a:pt x="5567" y="1928"/>
                  <a:pt x="5574" y="1845"/>
                </a:cubicBezTo>
                <a:lnTo>
                  <a:pt x="5574" y="1845"/>
                </a:lnTo>
                <a:cubicBezTo>
                  <a:pt x="5534" y="1912"/>
                  <a:pt x="5497" y="1981"/>
                  <a:pt x="5464" y="2054"/>
                </a:cubicBezTo>
                <a:cubicBezTo>
                  <a:pt x="5434" y="2124"/>
                  <a:pt x="5408" y="2191"/>
                  <a:pt x="5384" y="2261"/>
                </a:cubicBezTo>
                <a:lnTo>
                  <a:pt x="5311" y="2467"/>
                </a:lnTo>
                <a:cubicBezTo>
                  <a:pt x="5285" y="2543"/>
                  <a:pt x="5251" y="2619"/>
                  <a:pt x="5218" y="2693"/>
                </a:cubicBezTo>
                <a:cubicBezTo>
                  <a:pt x="5198" y="2729"/>
                  <a:pt x="5178" y="2762"/>
                  <a:pt x="5152" y="2796"/>
                </a:cubicBezTo>
                <a:cubicBezTo>
                  <a:pt x="5148" y="2806"/>
                  <a:pt x="5142" y="2815"/>
                  <a:pt x="5135" y="2822"/>
                </a:cubicBezTo>
                <a:cubicBezTo>
                  <a:pt x="5118" y="2752"/>
                  <a:pt x="5099" y="2683"/>
                  <a:pt x="5079" y="2603"/>
                </a:cubicBezTo>
                <a:cubicBezTo>
                  <a:pt x="5042" y="2746"/>
                  <a:pt x="5022" y="2869"/>
                  <a:pt x="5002" y="2992"/>
                </a:cubicBezTo>
                <a:cubicBezTo>
                  <a:pt x="4982" y="3012"/>
                  <a:pt x="4959" y="3038"/>
                  <a:pt x="4936" y="3061"/>
                </a:cubicBezTo>
                <a:lnTo>
                  <a:pt x="4846" y="3151"/>
                </a:lnTo>
                <a:cubicBezTo>
                  <a:pt x="4813" y="3181"/>
                  <a:pt x="4779" y="3211"/>
                  <a:pt x="4746" y="3241"/>
                </a:cubicBezTo>
                <a:lnTo>
                  <a:pt x="4640" y="3331"/>
                </a:lnTo>
                <a:lnTo>
                  <a:pt x="4460" y="3480"/>
                </a:lnTo>
                <a:lnTo>
                  <a:pt x="4387" y="3540"/>
                </a:lnTo>
                <a:lnTo>
                  <a:pt x="4324" y="3593"/>
                </a:lnTo>
                <a:cubicBezTo>
                  <a:pt x="4281" y="3623"/>
                  <a:pt x="4228" y="3670"/>
                  <a:pt x="4165" y="3716"/>
                </a:cubicBezTo>
                <a:lnTo>
                  <a:pt x="4068" y="3793"/>
                </a:lnTo>
                <a:cubicBezTo>
                  <a:pt x="4035" y="3816"/>
                  <a:pt x="3999" y="3846"/>
                  <a:pt x="3965" y="3866"/>
                </a:cubicBezTo>
                <a:lnTo>
                  <a:pt x="3773" y="3999"/>
                </a:lnTo>
                <a:lnTo>
                  <a:pt x="3603" y="4102"/>
                </a:lnTo>
                <a:lnTo>
                  <a:pt x="3570" y="4122"/>
                </a:lnTo>
                <a:cubicBezTo>
                  <a:pt x="3590" y="4055"/>
                  <a:pt x="3613" y="3979"/>
                  <a:pt x="3640" y="3889"/>
                </a:cubicBezTo>
                <a:cubicBezTo>
                  <a:pt x="3640" y="3882"/>
                  <a:pt x="3643" y="3876"/>
                  <a:pt x="3646" y="3872"/>
                </a:cubicBezTo>
                <a:lnTo>
                  <a:pt x="3703" y="3786"/>
                </a:lnTo>
                <a:lnTo>
                  <a:pt x="3829" y="3606"/>
                </a:lnTo>
                <a:lnTo>
                  <a:pt x="3965" y="3407"/>
                </a:lnTo>
                <a:lnTo>
                  <a:pt x="3979" y="3390"/>
                </a:lnTo>
                <a:cubicBezTo>
                  <a:pt x="3985" y="3377"/>
                  <a:pt x="3999" y="3357"/>
                  <a:pt x="4012" y="3337"/>
                </a:cubicBezTo>
                <a:cubicBezTo>
                  <a:pt x="4045" y="3291"/>
                  <a:pt x="4082" y="3231"/>
                  <a:pt x="4121" y="3161"/>
                </a:cubicBezTo>
                <a:cubicBezTo>
                  <a:pt x="4198" y="3028"/>
                  <a:pt x="4264" y="2889"/>
                  <a:pt x="4321" y="2746"/>
                </a:cubicBezTo>
                <a:cubicBezTo>
                  <a:pt x="4344" y="2693"/>
                  <a:pt x="4364" y="2646"/>
                  <a:pt x="4377" y="2606"/>
                </a:cubicBezTo>
                <a:cubicBezTo>
                  <a:pt x="4391" y="2563"/>
                  <a:pt x="4404" y="2526"/>
                  <a:pt x="4414" y="2496"/>
                </a:cubicBezTo>
                <a:cubicBezTo>
                  <a:pt x="4424" y="2463"/>
                  <a:pt x="4434" y="2440"/>
                  <a:pt x="4441" y="2417"/>
                </a:cubicBezTo>
                <a:cubicBezTo>
                  <a:pt x="4447" y="2393"/>
                  <a:pt x="4450" y="2370"/>
                  <a:pt x="4457" y="2354"/>
                </a:cubicBezTo>
                <a:cubicBezTo>
                  <a:pt x="4464" y="2327"/>
                  <a:pt x="4470" y="2300"/>
                  <a:pt x="4474" y="2277"/>
                </a:cubicBezTo>
                <a:cubicBezTo>
                  <a:pt x="4477" y="2251"/>
                  <a:pt x="4480" y="2227"/>
                  <a:pt x="4484" y="2204"/>
                </a:cubicBezTo>
                <a:lnTo>
                  <a:pt x="4487" y="2167"/>
                </a:lnTo>
                <a:cubicBezTo>
                  <a:pt x="4487" y="2157"/>
                  <a:pt x="4487" y="2144"/>
                  <a:pt x="4490" y="2134"/>
                </a:cubicBezTo>
                <a:cubicBezTo>
                  <a:pt x="4490" y="2111"/>
                  <a:pt x="4490" y="2094"/>
                  <a:pt x="4490" y="2071"/>
                </a:cubicBezTo>
                <a:lnTo>
                  <a:pt x="4490" y="1951"/>
                </a:lnTo>
                <a:cubicBezTo>
                  <a:pt x="4490" y="1912"/>
                  <a:pt x="4487" y="1868"/>
                  <a:pt x="4480" y="1828"/>
                </a:cubicBezTo>
                <a:cubicBezTo>
                  <a:pt x="4467" y="1752"/>
                  <a:pt x="4450" y="1686"/>
                  <a:pt x="4437" y="1616"/>
                </a:cubicBezTo>
                <a:cubicBezTo>
                  <a:pt x="4427" y="1579"/>
                  <a:pt x="4424" y="1546"/>
                  <a:pt x="4421" y="1509"/>
                </a:cubicBezTo>
                <a:cubicBezTo>
                  <a:pt x="4414" y="1470"/>
                  <a:pt x="4421" y="1430"/>
                  <a:pt x="4434" y="1393"/>
                </a:cubicBezTo>
                <a:lnTo>
                  <a:pt x="4434" y="1393"/>
                </a:lnTo>
                <a:cubicBezTo>
                  <a:pt x="4401" y="1423"/>
                  <a:pt x="4377" y="1460"/>
                  <a:pt x="4364" y="1499"/>
                </a:cubicBezTo>
                <a:cubicBezTo>
                  <a:pt x="4347" y="1536"/>
                  <a:pt x="4338" y="1573"/>
                  <a:pt x="4328" y="1612"/>
                </a:cubicBezTo>
                <a:cubicBezTo>
                  <a:pt x="4311" y="1689"/>
                  <a:pt x="4301" y="1762"/>
                  <a:pt x="4294" y="1832"/>
                </a:cubicBezTo>
                <a:cubicBezTo>
                  <a:pt x="4288" y="1865"/>
                  <a:pt x="4284" y="1898"/>
                  <a:pt x="4278" y="1932"/>
                </a:cubicBezTo>
                <a:cubicBezTo>
                  <a:pt x="4271" y="1968"/>
                  <a:pt x="4264" y="2008"/>
                  <a:pt x="4258" y="2048"/>
                </a:cubicBezTo>
                <a:cubicBezTo>
                  <a:pt x="4254" y="2068"/>
                  <a:pt x="4251" y="2088"/>
                  <a:pt x="4248" y="2108"/>
                </a:cubicBezTo>
                <a:cubicBezTo>
                  <a:pt x="4248" y="2118"/>
                  <a:pt x="4244" y="2128"/>
                  <a:pt x="4241" y="2138"/>
                </a:cubicBezTo>
                <a:cubicBezTo>
                  <a:pt x="4241" y="2148"/>
                  <a:pt x="4238" y="2157"/>
                  <a:pt x="4234" y="2167"/>
                </a:cubicBezTo>
                <a:cubicBezTo>
                  <a:pt x="4231" y="2187"/>
                  <a:pt x="4228" y="2207"/>
                  <a:pt x="4225" y="2227"/>
                </a:cubicBezTo>
                <a:cubicBezTo>
                  <a:pt x="4221" y="2247"/>
                  <a:pt x="4215" y="2270"/>
                  <a:pt x="4208" y="2290"/>
                </a:cubicBezTo>
                <a:cubicBezTo>
                  <a:pt x="4205" y="2307"/>
                  <a:pt x="4201" y="2324"/>
                  <a:pt x="4195" y="2340"/>
                </a:cubicBezTo>
                <a:cubicBezTo>
                  <a:pt x="4188" y="2360"/>
                  <a:pt x="4181" y="2387"/>
                  <a:pt x="4171" y="2413"/>
                </a:cubicBezTo>
                <a:cubicBezTo>
                  <a:pt x="4161" y="2443"/>
                  <a:pt x="4148" y="2477"/>
                  <a:pt x="4135" y="2516"/>
                </a:cubicBezTo>
                <a:cubicBezTo>
                  <a:pt x="4121" y="2556"/>
                  <a:pt x="4105" y="2599"/>
                  <a:pt x="4085" y="2649"/>
                </a:cubicBezTo>
                <a:cubicBezTo>
                  <a:pt x="4028" y="2782"/>
                  <a:pt x="3969" y="2909"/>
                  <a:pt x="3899" y="3031"/>
                </a:cubicBezTo>
                <a:cubicBezTo>
                  <a:pt x="3862" y="3098"/>
                  <a:pt x="3829" y="3154"/>
                  <a:pt x="3799" y="3194"/>
                </a:cubicBezTo>
                <a:lnTo>
                  <a:pt x="3786" y="3214"/>
                </a:lnTo>
                <a:cubicBezTo>
                  <a:pt x="3789" y="3194"/>
                  <a:pt x="3793" y="3178"/>
                  <a:pt x="3793" y="3158"/>
                </a:cubicBezTo>
                <a:cubicBezTo>
                  <a:pt x="3796" y="3095"/>
                  <a:pt x="3799" y="3038"/>
                  <a:pt x="3799" y="2985"/>
                </a:cubicBezTo>
                <a:cubicBezTo>
                  <a:pt x="3802" y="2932"/>
                  <a:pt x="3799" y="2885"/>
                  <a:pt x="3799" y="2845"/>
                </a:cubicBezTo>
                <a:cubicBezTo>
                  <a:pt x="3793" y="2769"/>
                  <a:pt x="3789" y="2722"/>
                  <a:pt x="3789" y="2722"/>
                </a:cubicBezTo>
                <a:cubicBezTo>
                  <a:pt x="3789" y="2722"/>
                  <a:pt x="3789" y="2709"/>
                  <a:pt x="3789" y="2679"/>
                </a:cubicBezTo>
                <a:cubicBezTo>
                  <a:pt x="3786" y="2653"/>
                  <a:pt x="3779" y="2619"/>
                  <a:pt x="3776" y="2576"/>
                </a:cubicBezTo>
                <a:lnTo>
                  <a:pt x="3812" y="2506"/>
                </a:lnTo>
                <a:cubicBezTo>
                  <a:pt x="3846" y="2457"/>
                  <a:pt x="3872" y="2400"/>
                  <a:pt x="3896" y="2350"/>
                </a:cubicBezTo>
                <a:lnTo>
                  <a:pt x="3915" y="2310"/>
                </a:lnTo>
                <a:lnTo>
                  <a:pt x="3935" y="2270"/>
                </a:lnTo>
                <a:lnTo>
                  <a:pt x="3965" y="2197"/>
                </a:lnTo>
                <a:lnTo>
                  <a:pt x="3995" y="2128"/>
                </a:lnTo>
                <a:cubicBezTo>
                  <a:pt x="4002" y="2104"/>
                  <a:pt x="4012" y="2084"/>
                  <a:pt x="4015" y="2064"/>
                </a:cubicBezTo>
                <a:cubicBezTo>
                  <a:pt x="4035" y="2011"/>
                  <a:pt x="4052" y="1961"/>
                  <a:pt x="4065" y="1918"/>
                </a:cubicBezTo>
                <a:lnTo>
                  <a:pt x="4095" y="1809"/>
                </a:lnTo>
                <a:cubicBezTo>
                  <a:pt x="4105" y="1775"/>
                  <a:pt x="4112" y="1749"/>
                  <a:pt x="4118" y="1725"/>
                </a:cubicBezTo>
                <a:cubicBezTo>
                  <a:pt x="4125" y="1699"/>
                  <a:pt x="4128" y="1682"/>
                  <a:pt x="4131" y="1666"/>
                </a:cubicBezTo>
                <a:cubicBezTo>
                  <a:pt x="4141" y="1616"/>
                  <a:pt x="4151" y="1566"/>
                  <a:pt x="4158" y="1523"/>
                </a:cubicBezTo>
                <a:cubicBezTo>
                  <a:pt x="4165" y="1486"/>
                  <a:pt x="4171" y="1450"/>
                  <a:pt x="4181" y="1413"/>
                </a:cubicBezTo>
                <a:cubicBezTo>
                  <a:pt x="4198" y="1340"/>
                  <a:pt x="4218" y="1270"/>
                  <a:pt x="4231" y="1197"/>
                </a:cubicBezTo>
                <a:cubicBezTo>
                  <a:pt x="4251" y="1124"/>
                  <a:pt x="4261" y="1048"/>
                  <a:pt x="4264" y="971"/>
                </a:cubicBezTo>
                <a:cubicBezTo>
                  <a:pt x="4271" y="891"/>
                  <a:pt x="4261" y="808"/>
                  <a:pt x="4234" y="732"/>
                </a:cubicBezTo>
                <a:cubicBezTo>
                  <a:pt x="4221" y="805"/>
                  <a:pt x="4198" y="878"/>
                  <a:pt x="4161" y="945"/>
                </a:cubicBezTo>
                <a:cubicBezTo>
                  <a:pt x="4128" y="1008"/>
                  <a:pt x="4092" y="1071"/>
                  <a:pt x="4058" y="1131"/>
                </a:cubicBezTo>
                <a:cubicBezTo>
                  <a:pt x="4018" y="1200"/>
                  <a:pt x="3985" y="1270"/>
                  <a:pt x="3955" y="1343"/>
                </a:cubicBezTo>
                <a:cubicBezTo>
                  <a:pt x="3939" y="1387"/>
                  <a:pt x="3922" y="1433"/>
                  <a:pt x="3912" y="1480"/>
                </a:cubicBezTo>
                <a:cubicBezTo>
                  <a:pt x="3902" y="1519"/>
                  <a:pt x="3892" y="1563"/>
                  <a:pt x="3882" y="1609"/>
                </a:cubicBezTo>
                <a:cubicBezTo>
                  <a:pt x="3879" y="1626"/>
                  <a:pt x="3876" y="1642"/>
                  <a:pt x="3872" y="1666"/>
                </a:cubicBezTo>
                <a:cubicBezTo>
                  <a:pt x="3866" y="1686"/>
                  <a:pt x="3859" y="1712"/>
                  <a:pt x="3849" y="1739"/>
                </a:cubicBezTo>
                <a:cubicBezTo>
                  <a:pt x="3842" y="1769"/>
                  <a:pt x="3832" y="1805"/>
                  <a:pt x="3822" y="1842"/>
                </a:cubicBezTo>
                <a:lnTo>
                  <a:pt x="3776" y="1978"/>
                </a:lnTo>
                <a:lnTo>
                  <a:pt x="3756" y="2035"/>
                </a:lnTo>
                <a:cubicBezTo>
                  <a:pt x="3749" y="2054"/>
                  <a:pt x="3739" y="2074"/>
                  <a:pt x="3729" y="2094"/>
                </a:cubicBezTo>
                <a:lnTo>
                  <a:pt x="3699" y="2161"/>
                </a:lnTo>
                <a:cubicBezTo>
                  <a:pt x="3699" y="2171"/>
                  <a:pt x="3696" y="2177"/>
                  <a:pt x="3693" y="2184"/>
                </a:cubicBezTo>
                <a:cubicBezTo>
                  <a:pt x="3653" y="2058"/>
                  <a:pt x="3600" y="1932"/>
                  <a:pt x="3537" y="1815"/>
                </a:cubicBezTo>
                <a:lnTo>
                  <a:pt x="3367" y="1506"/>
                </a:lnTo>
                <a:cubicBezTo>
                  <a:pt x="3341" y="1460"/>
                  <a:pt x="3317" y="1416"/>
                  <a:pt x="3297" y="1380"/>
                </a:cubicBezTo>
                <a:lnTo>
                  <a:pt x="3307" y="1357"/>
                </a:lnTo>
                <a:cubicBezTo>
                  <a:pt x="3354" y="1247"/>
                  <a:pt x="3380" y="1167"/>
                  <a:pt x="3400" y="1107"/>
                </a:cubicBezTo>
                <a:lnTo>
                  <a:pt x="3427" y="1028"/>
                </a:lnTo>
                <a:cubicBezTo>
                  <a:pt x="3437" y="1004"/>
                  <a:pt x="3440" y="984"/>
                  <a:pt x="3447" y="971"/>
                </a:cubicBezTo>
                <a:cubicBezTo>
                  <a:pt x="3460" y="921"/>
                  <a:pt x="3473" y="878"/>
                  <a:pt x="3483" y="832"/>
                </a:cubicBezTo>
                <a:lnTo>
                  <a:pt x="3493" y="802"/>
                </a:lnTo>
                <a:cubicBezTo>
                  <a:pt x="3493" y="788"/>
                  <a:pt x="3497" y="778"/>
                  <a:pt x="3500" y="765"/>
                </a:cubicBezTo>
                <a:cubicBezTo>
                  <a:pt x="3503" y="742"/>
                  <a:pt x="3510" y="722"/>
                  <a:pt x="3513" y="699"/>
                </a:cubicBezTo>
                <a:cubicBezTo>
                  <a:pt x="3523" y="616"/>
                  <a:pt x="3523" y="536"/>
                  <a:pt x="3517" y="453"/>
                </a:cubicBezTo>
                <a:cubicBezTo>
                  <a:pt x="3497" y="300"/>
                  <a:pt x="3467" y="150"/>
                  <a:pt x="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13"/>
          <p:cNvSpPr/>
          <p:nvPr/>
        </p:nvSpPr>
        <p:spPr>
          <a:xfrm>
            <a:off x="-1257125" y="3616590"/>
            <a:ext cx="1638810" cy="1276362"/>
          </a:xfrm>
          <a:custGeom>
            <a:avLst/>
            <a:gdLst/>
            <a:ahLst/>
            <a:cxnLst/>
            <a:rect l="l" t="t" r="r" b="b"/>
            <a:pathLst>
              <a:path w="14314" h="11148" extrusionOk="0">
                <a:moveTo>
                  <a:pt x="5790" y="2301"/>
                </a:moveTo>
                <a:cubicBezTo>
                  <a:pt x="5790" y="2321"/>
                  <a:pt x="5786" y="2337"/>
                  <a:pt x="5783" y="2357"/>
                </a:cubicBezTo>
                <a:cubicBezTo>
                  <a:pt x="5766" y="2484"/>
                  <a:pt x="5763" y="2610"/>
                  <a:pt x="5776" y="2740"/>
                </a:cubicBezTo>
                <a:cubicBezTo>
                  <a:pt x="5786" y="2806"/>
                  <a:pt x="5806" y="2872"/>
                  <a:pt x="5830" y="2939"/>
                </a:cubicBezTo>
                <a:cubicBezTo>
                  <a:pt x="5849" y="2989"/>
                  <a:pt x="5863" y="3042"/>
                  <a:pt x="5876" y="3098"/>
                </a:cubicBezTo>
                <a:cubicBezTo>
                  <a:pt x="5800" y="3162"/>
                  <a:pt x="5720" y="3221"/>
                  <a:pt x="5637" y="3285"/>
                </a:cubicBezTo>
                <a:cubicBezTo>
                  <a:pt x="5577" y="3331"/>
                  <a:pt x="5514" y="3378"/>
                  <a:pt x="5454" y="3427"/>
                </a:cubicBezTo>
                <a:cubicBezTo>
                  <a:pt x="5477" y="3321"/>
                  <a:pt x="5491" y="3211"/>
                  <a:pt x="5497" y="3102"/>
                </a:cubicBezTo>
                <a:cubicBezTo>
                  <a:pt x="5504" y="3012"/>
                  <a:pt x="5514" y="2926"/>
                  <a:pt x="5527" y="2839"/>
                </a:cubicBezTo>
                <a:cubicBezTo>
                  <a:pt x="5544" y="2759"/>
                  <a:pt x="5570" y="2683"/>
                  <a:pt x="5604" y="2613"/>
                </a:cubicBezTo>
                <a:lnTo>
                  <a:pt x="5627" y="2637"/>
                </a:lnTo>
                <a:lnTo>
                  <a:pt x="5617" y="2587"/>
                </a:lnTo>
                <a:cubicBezTo>
                  <a:pt x="5670" y="2487"/>
                  <a:pt x="5727" y="2394"/>
                  <a:pt x="5790" y="2301"/>
                </a:cubicBezTo>
                <a:close/>
                <a:moveTo>
                  <a:pt x="11336" y="3623"/>
                </a:moveTo>
                <a:cubicBezTo>
                  <a:pt x="11386" y="3633"/>
                  <a:pt x="11439" y="3637"/>
                  <a:pt x="11492" y="3637"/>
                </a:cubicBezTo>
                <a:cubicBezTo>
                  <a:pt x="11559" y="3637"/>
                  <a:pt x="11629" y="3633"/>
                  <a:pt x="11702" y="3623"/>
                </a:cubicBezTo>
                <a:lnTo>
                  <a:pt x="11702" y="3623"/>
                </a:lnTo>
                <a:cubicBezTo>
                  <a:pt x="11675" y="3643"/>
                  <a:pt x="11652" y="3663"/>
                  <a:pt x="11632" y="3690"/>
                </a:cubicBezTo>
                <a:cubicBezTo>
                  <a:pt x="11602" y="3733"/>
                  <a:pt x="11582" y="3783"/>
                  <a:pt x="11572" y="3836"/>
                </a:cubicBezTo>
                <a:cubicBezTo>
                  <a:pt x="11565" y="3853"/>
                  <a:pt x="11562" y="3869"/>
                  <a:pt x="11555" y="3886"/>
                </a:cubicBezTo>
                <a:cubicBezTo>
                  <a:pt x="11519" y="3986"/>
                  <a:pt x="11476" y="4082"/>
                  <a:pt x="11429" y="4178"/>
                </a:cubicBezTo>
                <a:cubicBezTo>
                  <a:pt x="11379" y="4192"/>
                  <a:pt x="11329" y="4208"/>
                  <a:pt x="11280" y="4225"/>
                </a:cubicBezTo>
                <a:lnTo>
                  <a:pt x="11253" y="4235"/>
                </a:lnTo>
                <a:cubicBezTo>
                  <a:pt x="10981" y="4315"/>
                  <a:pt x="10738" y="4388"/>
                  <a:pt x="10499" y="4501"/>
                </a:cubicBezTo>
                <a:cubicBezTo>
                  <a:pt x="10509" y="4424"/>
                  <a:pt x="10512" y="4348"/>
                  <a:pt x="10505" y="4268"/>
                </a:cubicBezTo>
                <a:cubicBezTo>
                  <a:pt x="10512" y="4268"/>
                  <a:pt x="10522" y="4268"/>
                  <a:pt x="10525" y="4262"/>
                </a:cubicBezTo>
                <a:cubicBezTo>
                  <a:pt x="10585" y="4215"/>
                  <a:pt x="10638" y="4159"/>
                  <a:pt x="10681" y="4099"/>
                </a:cubicBezTo>
                <a:cubicBezTo>
                  <a:pt x="10721" y="4042"/>
                  <a:pt x="10768" y="3992"/>
                  <a:pt x="10821" y="3949"/>
                </a:cubicBezTo>
                <a:cubicBezTo>
                  <a:pt x="10914" y="3876"/>
                  <a:pt x="11014" y="3810"/>
                  <a:pt x="11120" y="3756"/>
                </a:cubicBezTo>
                <a:cubicBezTo>
                  <a:pt x="11190" y="3713"/>
                  <a:pt x="11263" y="3673"/>
                  <a:pt x="11336" y="3623"/>
                </a:cubicBezTo>
                <a:close/>
                <a:moveTo>
                  <a:pt x="7950" y="1706"/>
                </a:moveTo>
                <a:cubicBezTo>
                  <a:pt x="7960" y="1726"/>
                  <a:pt x="7970" y="1743"/>
                  <a:pt x="7980" y="1756"/>
                </a:cubicBezTo>
                <a:cubicBezTo>
                  <a:pt x="8000" y="1786"/>
                  <a:pt x="8013" y="1819"/>
                  <a:pt x="8026" y="1856"/>
                </a:cubicBezTo>
                <a:lnTo>
                  <a:pt x="8036" y="1895"/>
                </a:lnTo>
                <a:cubicBezTo>
                  <a:pt x="8059" y="1979"/>
                  <a:pt x="8076" y="2062"/>
                  <a:pt x="8086" y="2145"/>
                </a:cubicBezTo>
                <a:cubicBezTo>
                  <a:pt x="8099" y="2314"/>
                  <a:pt x="8099" y="2484"/>
                  <a:pt x="8093" y="2653"/>
                </a:cubicBezTo>
                <a:cubicBezTo>
                  <a:pt x="8089" y="2740"/>
                  <a:pt x="8086" y="2826"/>
                  <a:pt x="8086" y="2912"/>
                </a:cubicBezTo>
                <a:cubicBezTo>
                  <a:pt x="8093" y="3072"/>
                  <a:pt x="8123" y="3228"/>
                  <a:pt x="8176" y="3378"/>
                </a:cubicBezTo>
                <a:cubicBezTo>
                  <a:pt x="8209" y="3477"/>
                  <a:pt x="8236" y="3584"/>
                  <a:pt x="8252" y="3687"/>
                </a:cubicBezTo>
                <a:cubicBezTo>
                  <a:pt x="8272" y="3856"/>
                  <a:pt x="8279" y="4022"/>
                  <a:pt x="8275" y="4192"/>
                </a:cubicBezTo>
                <a:cubicBezTo>
                  <a:pt x="8229" y="4262"/>
                  <a:pt x="8179" y="4328"/>
                  <a:pt x="8123" y="4391"/>
                </a:cubicBezTo>
                <a:cubicBezTo>
                  <a:pt x="8006" y="4501"/>
                  <a:pt x="7877" y="4597"/>
                  <a:pt x="7740" y="4677"/>
                </a:cubicBezTo>
                <a:lnTo>
                  <a:pt x="7727" y="4684"/>
                </a:lnTo>
                <a:cubicBezTo>
                  <a:pt x="7724" y="4654"/>
                  <a:pt x="7714" y="4620"/>
                  <a:pt x="7707" y="4594"/>
                </a:cubicBezTo>
                <a:cubicBezTo>
                  <a:pt x="7694" y="4561"/>
                  <a:pt x="7687" y="4531"/>
                  <a:pt x="7684" y="4498"/>
                </a:cubicBezTo>
                <a:cubicBezTo>
                  <a:pt x="7664" y="4365"/>
                  <a:pt x="7674" y="4228"/>
                  <a:pt x="7704" y="4099"/>
                </a:cubicBezTo>
                <a:cubicBezTo>
                  <a:pt x="7724" y="4039"/>
                  <a:pt x="7747" y="3982"/>
                  <a:pt x="7774" y="3926"/>
                </a:cubicBezTo>
                <a:cubicBezTo>
                  <a:pt x="7830" y="3800"/>
                  <a:pt x="7883" y="3680"/>
                  <a:pt x="7840" y="3501"/>
                </a:cubicBezTo>
                <a:cubicBezTo>
                  <a:pt x="7780" y="3281"/>
                  <a:pt x="7757" y="3055"/>
                  <a:pt x="7767" y="2829"/>
                </a:cubicBezTo>
                <a:cubicBezTo>
                  <a:pt x="7770" y="2740"/>
                  <a:pt x="7790" y="2646"/>
                  <a:pt x="7823" y="2560"/>
                </a:cubicBezTo>
                <a:cubicBezTo>
                  <a:pt x="7840" y="2527"/>
                  <a:pt x="7857" y="2494"/>
                  <a:pt x="7877" y="2464"/>
                </a:cubicBezTo>
                <a:cubicBezTo>
                  <a:pt x="7910" y="2414"/>
                  <a:pt x="7936" y="2361"/>
                  <a:pt x="7950" y="2301"/>
                </a:cubicBezTo>
                <a:cubicBezTo>
                  <a:pt x="7960" y="2218"/>
                  <a:pt x="7953" y="2135"/>
                  <a:pt x="7930" y="2055"/>
                </a:cubicBezTo>
                <a:cubicBezTo>
                  <a:pt x="7910" y="1959"/>
                  <a:pt x="7890" y="1862"/>
                  <a:pt x="7930" y="1762"/>
                </a:cubicBezTo>
                <a:cubicBezTo>
                  <a:pt x="7936" y="1743"/>
                  <a:pt x="7943" y="1726"/>
                  <a:pt x="7950" y="1706"/>
                </a:cubicBezTo>
                <a:close/>
                <a:moveTo>
                  <a:pt x="10150" y="2407"/>
                </a:moveTo>
                <a:cubicBezTo>
                  <a:pt x="10136" y="2460"/>
                  <a:pt x="10126" y="2517"/>
                  <a:pt x="10116" y="2577"/>
                </a:cubicBezTo>
                <a:cubicBezTo>
                  <a:pt x="10110" y="2633"/>
                  <a:pt x="10100" y="2690"/>
                  <a:pt x="10083" y="2746"/>
                </a:cubicBezTo>
                <a:cubicBezTo>
                  <a:pt x="10047" y="2866"/>
                  <a:pt x="9977" y="2936"/>
                  <a:pt x="9894" y="3015"/>
                </a:cubicBezTo>
                <a:cubicBezTo>
                  <a:pt x="9864" y="3045"/>
                  <a:pt x="9837" y="3075"/>
                  <a:pt x="9807" y="3105"/>
                </a:cubicBezTo>
                <a:cubicBezTo>
                  <a:pt x="9711" y="3208"/>
                  <a:pt x="9691" y="3278"/>
                  <a:pt x="9665" y="3407"/>
                </a:cubicBezTo>
                <a:cubicBezTo>
                  <a:pt x="9651" y="3487"/>
                  <a:pt x="9645" y="3567"/>
                  <a:pt x="9648" y="3647"/>
                </a:cubicBezTo>
                <a:cubicBezTo>
                  <a:pt x="9475" y="3660"/>
                  <a:pt x="9306" y="3776"/>
                  <a:pt x="9186" y="3873"/>
                </a:cubicBezTo>
                <a:cubicBezTo>
                  <a:pt x="9063" y="3976"/>
                  <a:pt x="9020" y="4142"/>
                  <a:pt x="8987" y="4288"/>
                </a:cubicBezTo>
                <a:cubicBezTo>
                  <a:pt x="8980" y="4325"/>
                  <a:pt x="8970" y="4358"/>
                  <a:pt x="8960" y="4391"/>
                </a:cubicBezTo>
                <a:cubicBezTo>
                  <a:pt x="8887" y="4654"/>
                  <a:pt x="8701" y="4933"/>
                  <a:pt x="8405" y="4946"/>
                </a:cubicBezTo>
                <a:cubicBezTo>
                  <a:pt x="8498" y="4760"/>
                  <a:pt x="8578" y="4564"/>
                  <a:pt x="8641" y="4365"/>
                </a:cubicBezTo>
                <a:cubicBezTo>
                  <a:pt x="8658" y="4301"/>
                  <a:pt x="8668" y="4238"/>
                  <a:pt x="8671" y="4172"/>
                </a:cubicBezTo>
                <a:lnTo>
                  <a:pt x="8681" y="4172"/>
                </a:lnTo>
                <a:cubicBezTo>
                  <a:pt x="9050" y="3959"/>
                  <a:pt x="9262" y="3570"/>
                  <a:pt x="9419" y="3215"/>
                </a:cubicBezTo>
                <a:lnTo>
                  <a:pt x="9452" y="3138"/>
                </a:lnTo>
                <a:cubicBezTo>
                  <a:pt x="9598" y="2806"/>
                  <a:pt x="9761" y="2434"/>
                  <a:pt x="10150" y="2407"/>
                </a:cubicBezTo>
                <a:close/>
                <a:moveTo>
                  <a:pt x="7521" y="1942"/>
                </a:moveTo>
                <a:lnTo>
                  <a:pt x="7521" y="1942"/>
                </a:lnTo>
                <a:cubicBezTo>
                  <a:pt x="7554" y="2052"/>
                  <a:pt x="7538" y="2171"/>
                  <a:pt x="7475" y="2268"/>
                </a:cubicBezTo>
                <a:cubicBezTo>
                  <a:pt x="7398" y="2387"/>
                  <a:pt x="7345" y="2524"/>
                  <a:pt x="7328" y="2666"/>
                </a:cubicBezTo>
                <a:cubicBezTo>
                  <a:pt x="7305" y="2872"/>
                  <a:pt x="7292" y="2932"/>
                  <a:pt x="7155" y="3095"/>
                </a:cubicBezTo>
                <a:cubicBezTo>
                  <a:pt x="6959" y="3328"/>
                  <a:pt x="6993" y="3670"/>
                  <a:pt x="7023" y="3972"/>
                </a:cubicBezTo>
                <a:cubicBezTo>
                  <a:pt x="7033" y="4082"/>
                  <a:pt x="7043" y="4182"/>
                  <a:pt x="7043" y="4278"/>
                </a:cubicBezTo>
                <a:cubicBezTo>
                  <a:pt x="7043" y="4498"/>
                  <a:pt x="6956" y="4657"/>
                  <a:pt x="6813" y="4843"/>
                </a:cubicBezTo>
                <a:cubicBezTo>
                  <a:pt x="6727" y="4949"/>
                  <a:pt x="6630" y="5046"/>
                  <a:pt x="6521" y="5129"/>
                </a:cubicBezTo>
                <a:cubicBezTo>
                  <a:pt x="6494" y="5149"/>
                  <a:pt x="6468" y="5169"/>
                  <a:pt x="6441" y="5185"/>
                </a:cubicBezTo>
                <a:cubicBezTo>
                  <a:pt x="6418" y="5109"/>
                  <a:pt x="6404" y="5029"/>
                  <a:pt x="6394" y="4953"/>
                </a:cubicBezTo>
                <a:cubicBezTo>
                  <a:pt x="6388" y="4906"/>
                  <a:pt x="6381" y="4863"/>
                  <a:pt x="6375" y="4823"/>
                </a:cubicBezTo>
                <a:cubicBezTo>
                  <a:pt x="6348" y="4690"/>
                  <a:pt x="6351" y="4554"/>
                  <a:pt x="6381" y="4421"/>
                </a:cubicBezTo>
                <a:cubicBezTo>
                  <a:pt x="6388" y="4391"/>
                  <a:pt x="6394" y="4361"/>
                  <a:pt x="6404" y="4331"/>
                </a:cubicBezTo>
                <a:cubicBezTo>
                  <a:pt x="6441" y="4198"/>
                  <a:pt x="6468" y="4059"/>
                  <a:pt x="6478" y="3916"/>
                </a:cubicBezTo>
                <a:cubicBezTo>
                  <a:pt x="6484" y="3743"/>
                  <a:pt x="6547" y="3640"/>
                  <a:pt x="6640" y="3497"/>
                </a:cubicBezTo>
                <a:cubicBezTo>
                  <a:pt x="6647" y="3494"/>
                  <a:pt x="6654" y="3484"/>
                  <a:pt x="6654" y="3474"/>
                </a:cubicBezTo>
                <a:lnTo>
                  <a:pt x="6660" y="3464"/>
                </a:lnTo>
                <a:cubicBezTo>
                  <a:pt x="6697" y="3411"/>
                  <a:pt x="6737" y="3358"/>
                  <a:pt x="6777" y="3308"/>
                </a:cubicBezTo>
                <a:cubicBezTo>
                  <a:pt x="6890" y="3162"/>
                  <a:pt x="7006" y="3012"/>
                  <a:pt x="7023" y="2809"/>
                </a:cubicBezTo>
                <a:cubicBezTo>
                  <a:pt x="7026" y="2740"/>
                  <a:pt x="7029" y="2670"/>
                  <a:pt x="7026" y="2600"/>
                </a:cubicBezTo>
                <a:lnTo>
                  <a:pt x="7026" y="2587"/>
                </a:lnTo>
                <a:cubicBezTo>
                  <a:pt x="7029" y="2587"/>
                  <a:pt x="7033" y="2583"/>
                  <a:pt x="7036" y="2580"/>
                </a:cubicBezTo>
                <a:cubicBezTo>
                  <a:pt x="7056" y="2560"/>
                  <a:pt x="7079" y="2540"/>
                  <a:pt x="7102" y="2514"/>
                </a:cubicBezTo>
                <a:cubicBezTo>
                  <a:pt x="7239" y="2364"/>
                  <a:pt x="7448" y="2148"/>
                  <a:pt x="7521" y="1942"/>
                </a:cubicBezTo>
                <a:close/>
                <a:moveTo>
                  <a:pt x="5886" y="3271"/>
                </a:moveTo>
                <a:lnTo>
                  <a:pt x="5886" y="3271"/>
                </a:lnTo>
                <a:cubicBezTo>
                  <a:pt x="5893" y="3388"/>
                  <a:pt x="5896" y="3517"/>
                  <a:pt x="5859" y="3607"/>
                </a:cubicBezTo>
                <a:cubicBezTo>
                  <a:pt x="5846" y="3647"/>
                  <a:pt x="5830" y="3683"/>
                  <a:pt x="5813" y="3723"/>
                </a:cubicBezTo>
                <a:cubicBezTo>
                  <a:pt x="5750" y="3873"/>
                  <a:pt x="5697" y="4026"/>
                  <a:pt x="5660" y="4185"/>
                </a:cubicBezTo>
                <a:cubicBezTo>
                  <a:pt x="5627" y="4351"/>
                  <a:pt x="5557" y="4507"/>
                  <a:pt x="5454" y="4644"/>
                </a:cubicBezTo>
                <a:cubicBezTo>
                  <a:pt x="5394" y="4717"/>
                  <a:pt x="5364" y="4823"/>
                  <a:pt x="5338" y="4923"/>
                </a:cubicBezTo>
                <a:cubicBezTo>
                  <a:pt x="5294" y="5072"/>
                  <a:pt x="5261" y="5169"/>
                  <a:pt x="5188" y="5192"/>
                </a:cubicBezTo>
                <a:cubicBezTo>
                  <a:pt x="5188" y="5096"/>
                  <a:pt x="5188" y="5003"/>
                  <a:pt x="5191" y="4906"/>
                </a:cubicBezTo>
                <a:cubicBezTo>
                  <a:pt x="5205" y="4644"/>
                  <a:pt x="5298" y="4454"/>
                  <a:pt x="5407" y="4238"/>
                </a:cubicBezTo>
                <a:cubicBezTo>
                  <a:pt x="5434" y="4188"/>
                  <a:pt x="5461" y="4135"/>
                  <a:pt x="5484" y="4079"/>
                </a:cubicBezTo>
                <a:lnTo>
                  <a:pt x="5491" y="4065"/>
                </a:lnTo>
                <a:cubicBezTo>
                  <a:pt x="5537" y="3979"/>
                  <a:pt x="5570" y="3886"/>
                  <a:pt x="5587" y="3790"/>
                </a:cubicBezTo>
                <a:cubicBezTo>
                  <a:pt x="5590" y="3756"/>
                  <a:pt x="5590" y="3707"/>
                  <a:pt x="5590" y="3653"/>
                </a:cubicBezTo>
                <a:cubicBezTo>
                  <a:pt x="5590" y="3600"/>
                  <a:pt x="5590" y="3544"/>
                  <a:pt x="5597" y="3497"/>
                </a:cubicBezTo>
                <a:lnTo>
                  <a:pt x="5723" y="3398"/>
                </a:lnTo>
                <a:cubicBezTo>
                  <a:pt x="5780" y="3354"/>
                  <a:pt x="5833" y="3314"/>
                  <a:pt x="5886" y="3271"/>
                </a:cubicBezTo>
                <a:close/>
                <a:moveTo>
                  <a:pt x="11403" y="4803"/>
                </a:moveTo>
                <a:cubicBezTo>
                  <a:pt x="11419" y="4807"/>
                  <a:pt x="11439" y="4807"/>
                  <a:pt x="11456" y="4807"/>
                </a:cubicBezTo>
                <a:cubicBezTo>
                  <a:pt x="11436" y="4836"/>
                  <a:pt x="11416" y="4870"/>
                  <a:pt x="11396" y="4903"/>
                </a:cubicBezTo>
                <a:cubicBezTo>
                  <a:pt x="11383" y="4926"/>
                  <a:pt x="11366" y="4953"/>
                  <a:pt x="11349" y="4976"/>
                </a:cubicBezTo>
                <a:cubicBezTo>
                  <a:pt x="11266" y="5082"/>
                  <a:pt x="11163" y="5175"/>
                  <a:pt x="11047" y="5249"/>
                </a:cubicBezTo>
                <a:cubicBezTo>
                  <a:pt x="10878" y="5349"/>
                  <a:pt x="10650" y="5352"/>
                  <a:pt x="10444" y="5352"/>
                </a:cubicBezTo>
                <a:cubicBezTo>
                  <a:pt x="10431" y="5352"/>
                  <a:pt x="10418" y="5352"/>
                  <a:pt x="10406" y="5352"/>
                </a:cubicBezTo>
                <a:cubicBezTo>
                  <a:pt x="10615" y="5116"/>
                  <a:pt x="10808" y="4930"/>
                  <a:pt x="11100" y="4860"/>
                </a:cubicBezTo>
                <a:cubicBezTo>
                  <a:pt x="11130" y="4853"/>
                  <a:pt x="11160" y="4846"/>
                  <a:pt x="11190" y="4836"/>
                </a:cubicBezTo>
                <a:cubicBezTo>
                  <a:pt x="11233" y="4823"/>
                  <a:pt x="11280" y="4810"/>
                  <a:pt x="11326" y="4803"/>
                </a:cubicBezTo>
                <a:close/>
                <a:moveTo>
                  <a:pt x="8152" y="672"/>
                </a:moveTo>
                <a:cubicBezTo>
                  <a:pt x="8152" y="766"/>
                  <a:pt x="8146" y="859"/>
                  <a:pt x="8129" y="952"/>
                </a:cubicBezTo>
                <a:lnTo>
                  <a:pt x="8123" y="998"/>
                </a:lnTo>
                <a:cubicBezTo>
                  <a:pt x="8096" y="1191"/>
                  <a:pt x="8026" y="1347"/>
                  <a:pt x="7956" y="1513"/>
                </a:cubicBezTo>
                <a:cubicBezTo>
                  <a:pt x="7946" y="1533"/>
                  <a:pt x="7936" y="1553"/>
                  <a:pt x="7930" y="1576"/>
                </a:cubicBezTo>
                <a:cubicBezTo>
                  <a:pt x="7923" y="1580"/>
                  <a:pt x="7923" y="1586"/>
                  <a:pt x="7920" y="1593"/>
                </a:cubicBezTo>
                <a:cubicBezTo>
                  <a:pt x="7900" y="1640"/>
                  <a:pt x="7883" y="1686"/>
                  <a:pt x="7863" y="1736"/>
                </a:cubicBezTo>
                <a:cubicBezTo>
                  <a:pt x="7817" y="1859"/>
                  <a:pt x="7840" y="1965"/>
                  <a:pt x="7860" y="2072"/>
                </a:cubicBezTo>
                <a:cubicBezTo>
                  <a:pt x="7880" y="2141"/>
                  <a:pt x="7887" y="2214"/>
                  <a:pt x="7880" y="2291"/>
                </a:cubicBezTo>
                <a:cubicBezTo>
                  <a:pt x="7867" y="2337"/>
                  <a:pt x="7843" y="2384"/>
                  <a:pt x="7813" y="2427"/>
                </a:cubicBezTo>
                <a:cubicBezTo>
                  <a:pt x="7794" y="2460"/>
                  <a:pt x="7774" y="2497"/>
                  <a:pt x="7757" y="2537"/>
                </a:cubicBezTo>
                <a:cubicBezTo>
                  <a:pt x="7720" y="2630"/>
                  <a:pt x="7701" y="2726"/>
                  <a:pt x="7694" y="2826"/>
                </a:cubicBezTo>
                <a:cubicBezTo>
                  <a:pt x="7684" y="3059"/>
                  <a:pt x="7710" y="3291"/>
                  <a:pt x="7770" y="3517"/>
                </a:cubicBezTo>
                <a:cubicBezTo>
                  <a:pt x="7807" y="3673"/>
                  <a:pt x="7764" y="3773"/>
                  <a:pt x="7707" y="3899"/>
                </a:cubicBezTo>
                <a:cubicBezTo>
                  <a:pt x="7681" y="3956"/>
                  <a:pt x="7657" y="4016"/>
                  <a:pt x="7637" y="4079"/>
                </a:cubicBezTo>
                <a:cubicBezTo>
                  <a:pt x="7604" y="4185"/>
                  <a:pt x="7594" y="4325"/>
                  <a:pt x="7611" y="4504"/>
                </a:cubicBezTo>
                <a:cubicBezTo>
                  <a:pt x="7617" y="4541"/>
                  <a:pt x="7624" y="4577"/>
                  <a:pt x="7637" y="4614"/>
                </a:cubicBezTo>
                <a:cubicBezTo>
                  <a:pt x="7651" y="4650"/>
                  <a:pt x="7657" y="4687"/>
                  <a:pt x="7661" y="4727"/>
                </a:cubicBezTo>
                <a:cubicBezTo>
                  <a:pt x="7508" y="4823"/>
                  <a:pt x="7358" y="4933"/>
                  <a:pt x="7242" y="5092"/>
                </a:cubicBezTo>
                <a:cubicBezTo>
                  <a:pt x="7199" y="5149"/>
                  <a:pt x="7162" y="5212"/>
                  <a:pt x="7129" y="5272"/>
                </a:cubicBezTo>
                <a:cubicBezTo>
                  <a:pt x="7092" y="5335"/>
                  <a:pt x="7052" y="5398"/>
                  <a:pt x="7009" y="5458"/>
                </a:cubicBezTo>
                <a:cubicBezTo>
                  <a:pt x="7069" y="5242"/>
                  <a:pt x="7126" y="5062"/>
                  <a:pt x="7282" y="4876"/>
                </a:cubicBezTo>
                <a:cubicBezTo>
                  <a:pt x="7441" y="4687"/>
                  <a:pt x="7421" y="4537"/>
                  <a:pt x="7391" y="4351"/>
                </a:cubicBezTo>
                <a:cubicBezTo>
                  <a:pt x="7385" y="4311"/>
                  <a:pt x="7378" y="4268"/>
                  <a:pt x="7375" y="4218"/>
                </a:cubicBezTo>
                <a:cubicBezTo>
                  <a:pt x="7348" y="3952"/>
                  <a:pt x="7408" y="3680"/>
                  <a:pt x="7548" y="3451"/>
                </a:cubicBezTo>
                <a:cubicBezTo>
                  <a:pt x="7641" y="3295"/>
                  <a:pt x="7578" y="3191"/>
                  <a:pt x="7508" y="3075"/>
                </a:cubicBezTo>
                <a:lnTo>
                  <a:pt x="7494" y="3052"/>
                </a:lnTo>
                <a:cubicBezTo>
                  <a:pt x="7425" y="2949"/>
                  <a:pt x="7391" y="2826"/>
                  <a:pt x="7398" y="2700"/>
                </a:cubicBezTo>
                <a:cubicBezTo>
                  <a:pt x="7398" y="2696"/>
                  <a:pt x="7398" y="2693"/>
                  <a:pt x="7398" y="2690"/>
                </a:cubicBezTo>
                <a:lnTo>
                  <a:pt x="7398" y="2673"/>
                </a:lnTo>
                <a:cubicBezTo>
                  <a:pt x="7415" y="2543"/>
                  <a:pt x="7461" y="2417"/>
                  <a:pt x="7534" y="2304"/>
                </a:cubicBezTo>
                <a:cubicBezTo>
                  <a:pt x="7617" y="2175"/>
                  <a:pt x="7631" y="2015"/>
                  <a:pt x="7574" y="1875"/>
                </a:cubicBezTo>
                <a:cubicBezTo>
                  <a:pt x="7584" y="1839"/>
                  <a:pt x="7588" y="1799"/>
                  <a:pt x="7588" y="1759"/>
                </a:cubicBezTo>
                <a:cubicBezTo>
                  <a:pt x="7584" y="1726"/>
                  <a:pt x="7588" y="1689"/>
                  <a:pt x="7597" y="1656"/>
                </a:cubicBezTo>
                <a:cubicBezTo>
                  <a:pt x="7624" y="1596"/>
                  <a:pt x="7691" y="1543"/>
                  <a:pt x="7754" y="1490"/>
                </a:cubicBezTo>
                <a:cubicBezTo>
                  <a:pt x="7787" y="1467"/>
                  <a:pt x="7817" y="1440"/>
                  <a:pt x="7847" y="1414"/>
                </a:cubicBezTo>
                <a:cubicBezTo>
                  <a:pt x="7956" y="1311"/>
                  <a:pt x="8033" y="1174"/>
                  <a:pt x="8066" y="1025"/>
                </a:cubicBezTo>
                <a:cubicBezTo>
                  <a:pt x="8076" y="985"/>
                  <a:pt x="8083" y="942"/>
                  <a:pt x="8086" y="905"/>
                </a:cubicBezTo>
                <a:cubicBezTo>
                  <a:pt x="8093" y="865"/>
                  <a:pt x="8099" y="825"/>
                  <a:pt x="8106" y="789"/>
                </a:cubicBezTo>
                <a:cubicBezTo>
                  <a:pt x="8116" y="759"/>
                  <a:pt x="8126" y="732"/>
                  <a:pt x="8139" y="706"/>
                </a:cubicBezTo>
                <a:cubicBezTo>
                  <a:pt x="8142" y="696"/>
                  <a:pt x="8149" y="682"/>
                  <a:pt x="8152" y="672"/>
                </a:cubicBezTo>
                <a:close/>
                <a:moveTo>
                  <a:pt x="2766" y="2374"/>
                </a:moveTo>
                <a:lnTo>
                  <a:pt x="2772" y="2387"/>
                </a:lnTo>
                <a:cubicBezTo>
                  <a:pt x="2822" y="2487"/>
                  <a:pt x="2859" y="2570"/>
                  <a:pt x="2968" y="2650"/>
                </a:cubicBezTo>
                <a:cubicBezTo>
                  <a:pt x="3065" y="2716"/>
                  <a:pt x="3144" y="2806"/>
                  <a:pt x="3204" y="2909"/>
                </a:cubicBezTo>
                <a:cubicBezTo>
                  <a:pt x="3297" y="3082"/>
                  <a:pt x="3340" y="3285"/>
                  <a:pt x="3380" y="3484"/>
                </a:cubicBezTo>
                <a:cubicBezTo>
                  <a:pt x="3400" y="3577"/>
                  <a:pt x="3420" y="3677"/>
                  <a:pt x="3443" y="3770"/>
                </a:cubicBezTo>
                <a:cubicBezTo>
                  <a:pt x="3523" y="4052"/>
                  <a:pt x="3520" y="4358"/>
                  <a:pt x="3520" y="4654"/>
                </a:cubicBezTo>
                <a:lnTo>
                  <a:pt x="3520" y="4760"/>
                </a:lnTo>
                <a:cubicBezTo>
                  <a:pt x="3520" y="4820"/>
                  <a:pt x="3517" y="4886"/>
                  <a:pt x="3517" y="4946"/>
                </a:cubicBezTo>
                <a:cubicBezTo>
                  <a:pt x="3510" y="5142"/>
                  <a:pt x="3503" y="5345"/>
                  <a:pt x="3553" y="5528"/>
                </a:cubicBezTo>
                <a:cubicBezTo>
                  <a:pt x="3447" y="5408"/>
                  <a:pt x="3347" y="5288"/>
                  <a:pt x="3254" y="5175"/>
                </a:cubicBezTo>
                <a:lnTo>
                  <a:pt x="3254" y="5179"/>
                </a:lnTo>
                <a:lnTo>
                  <a:pt x="3237" y="5159"/>
                </a:lnTo>
                <a:cubicBezTo>
                  <a:pt x="3301" y="5003"/>
                  <a:pt x="3254" y="4680"/>
                  <a:pt x="3231" y="4547"/>
                </a:cubicBezTo>
                <a:cubicBezTo>
                  <a:pt x="3211" y="4451"/>
                  <a:pt x="3184" y="4358"/>
                  <a:pt x="3141" y="4272"/>
                </a:cubicBezTo>
                <a:cubicBezTo>
                  <a:pt x="3111" y="4198"/>
                  <a:pt x="3114" y="4049"/>
                  <a:pt x="3118" y="3919"/>
                </a:cubicBezTo>
                <a:cubicBezTo>
                  <a:pt x="3121" y="3826"/>
                  <a:pt x="3118" y="3736"/>
                  <a:pt x="3108" y="3647"/>
                </a:cubicBezTo>
                <a:cubicBezTo>
                  <a:pt x="3098" y="3587"/>
                  <a:pt x="3081" y="3520"/>
                  <a:pt x="3065" y="3451"/>
                </a:cubicBezTo>
                <a:cubicBezTo>
                  <a:pt x="3028" y="3304"/>
                  <a:pt x="2988" y="3152"/>
                  <a:pt x="3001" y="3019"/>
                </a:cubicBezTo>
                <a:cubicBezTo>
                  <a:pt x="3005" y="2994"/>
                  <a:pt x="2986" y="2980"/>
                  <a:pt x="2967" y="2980"/>
                </a:cubicBezTo>
                <a:cubicBezTo>
                  <a:pt x="2950" y="2980"/>
                  <a:pt x="2933" y="2990"/>
                  <a:pt x="2932" y="3012"/>
                </a:cubicBezTo>
                <a:cubicBezTo>
                  <a:pt x="2918" y="3155"/>
                  <a:pt x="2958" y="3314"/>
                  <a:pt x="2995" y="3471"/>
                </a:cubicBezTo>
                <a:cubicBezTo>
                  <a:pt x="3011" y="3537"/>
                  <a:pt x="3028" y="3600"/>
                  <a:pt x="3038" y="3660"/>
                </a:cubicBezTo>
                <a:cubicBezTo>
                  <a:pt x="3048" y="3746"/>
                  <a:pt x="3051" y="3833"/>
                  <a:pt x="3045" y="3916"/>
                </a:cubicBezTo>
                <a:cubicBezTo>
                  <a:pt x="3045" y="3976"/>
                  <a:pt x="3045" y="4032"/>
                  <a:pt x="3045" y="4089"/>
                </a:cubicBezTo>
                <a:lnTo>
                  <a:pt x="3021" y="4042"/>
                </a:lnTo>
                <a:cubicBezTo>
                  <a:pt x="3005" y="4016"/>
                  <a:pt x="2988" y="3989"/>
                  <a:pt x="2972" y="3959"/>
                </a:cubicBezTo>
                <a:cubicBezTo>
                  <a:pt x="2855" y="3753"/>
                  <a:pt x="2696" y="3444"/>
                  <a:pt x="2669" y="3168"/>
                </a:cubicBezTo>
                <a:cubicBezTo>
                  <a:pt x="2663" y="3112"/>
                  <a:pt x="2663" y="3055"/>
                  <a:pt x="2659" y="2995"/>
                </a:cubicBezTo>
                <a:cubicBezTo>
                  <a:pt x="2663" y="2916"/>
                  <a:pt x="2656" y="2839"/>
                  <a:pt x="2646" y="2759"/>
                </a:cubicBezTo>
                <a:cubicBezTo>
                  <a:pt x="2636" y="2713"/>
                  <a:pt x="2623" y="2670"/>
                  <a:pt x="2606" y="2627"/>
                </a:cubicBezTo>
                <a:cubicBezTo>
                  <a:pt x="2609" y="2623"/>
                  <a:pt x="2609" y="2620"/>
                  <a:pt x="2613" y="2617"/>
                </a:cubicBezTo>
                <a:cubicBezTo>
                  <a:pt x="2626" y="2533"/>
                  <a:pt x="2679" y="2470"/>
                  <a:pt x="2736" y="2407"/>
                </a:cubicBezTo>
                <a:lnTo>
                  <a:pt x="2766" y="2374"/>
                </a:lnTo>
                <a:close/>
                <a:moveTo>
                  <a:pt x="10658" y="4587"/>
                </a:moveTo>
                <a:lnTo>
                  <a:pt x="10658" y="4587"/>
                </a:lnTo>
                <a:cubicBezTo>
                  <a:pt x="10638" y="4614"/>
                  <a:pt x="10622" y="4640"/>
                  <a:pt x="10612" y="4654"/>
                </a:cubicBezTo>
                <a:cubicBezTo>
                  <a:pt x="10552" y="4737"/>
                  <a:pt x="10505" y="4830"/>
                  <a:pt x="10472" y="4923"/>
                </a:cubicBezTo>
                <a:cubicBezTo>
                  <a:pt x="10452" y="4983"/>
                  <a:pt x="10426" y="5039"/>
                  <a:pt x="10399" y="5096"/>
                </a:cubicBezTo>
                <a:cubicBezTo>
                  <a:pt x="10352" y="5182"/>
                  <a:pt x="10316" y="5275"/>
                  <a:pt x="10296" y="5372"/>
                </a:cubicBezTo>
                <a:cubicBezTo>
                  <a:pt x="10210" y="5478"/>
                  <a:pt x="10103" y="5571"/>
                  <a:pt x="9987" y="5641"/>
                </a:cubicBezTo>
                <a:cubicBezTo>
                  <a:pt x="9868" y="5700"/>
                  <a:pt x="9758" y="5783"/>
                  <a:pt x="9665" y="5879"/>
                </a:cubicBezTo>
                <a:lnTo>
                  <a:pt x="9665" y="5879"/>
                </a:lnTo>
                <a:cubicBezTo>
                  <a:pt x="9675" y="5824"/>
                  <a:pt x="9681" y="5769"/>
                  <a:pt x="9688" y="5710"/>
                </a:cubicBezTo>
                <a:cubicBezTo>
                  <a:pt x="9698" y="5611"/>
                  <a:pt x="9714" y="5511"/>
                  <a:pt x="9734" y="5415"/>
                </a:cubicBezTo>
                <a:cubicBezTo>
                  <a:pt x="9817" y="5056"/>
                  <a:pt x="10023" y="4933"/>
                  <a:pt x="10339" y="4750"/>
                </a:cubicBezTo>
                <a:lnTo>
                  <a:pt x="10372" y="4730"/>
                </a:lnTo>
                <a:cubicBezTo>
                  <a:pt x="10465" y="4677"/>
                  <a:pt x="10558" y="4630"/>
                  <a:pt x="10658" y="4587"/>
                </a:cubicBezTo>
                <a:close/>
                <a:moveTo>
                  <a:pt x="5524" y="3554"/>
                </a:moveTo>
                <a:lnTo>
                  <a:pt x="5524" y="3650"/>
                </a:lnTo>
                <a:cubicBezTo>
                  <a:pt x="5524" y="3703"/>
                  <a:pt x="5524" y="3753"/>
                  <a:pt x="5517" y="3783"/>
                </a:cubicBezTo>
                <a:cubicBezTo>
                  <a:pt x="5501" y="3869"/>
                  <a:pt x="5471" y="3956"/>
                  <a:pt x="5427" y="4036"/>
                </a:cubicBezTo>
                <a:lnTo>
                  <a:pt x="5424" y="4049"/>
                </a:lnTo>
                <a:cubicBezTo>
                  <a:pt x="5398" y="4102"/>
                  <a:pt x="5371" y="4155"/>
                  <a:pt x="5344" y="4205"/>
                </a:cubicBezTo>
                <a:cubicBezTo>
                  <a:pt x="5235" y="4431"/>
                  <a:pt x="5138" y="4627"/>
                  <a:pt x="5122" y="4903"/>
                </a:cubicBezTo>
                <a:cubicBezTo>
                  <a:pt x="5118" y="5013"/>
                  <a:pt x="5118" y="5122"/>
                  <a:pt x="5118" y="5232"/>
                </a:cubicBezTo>
                <a:lnTo>
                  <a:pt x="5118" y="5375"/>
                </a:lnTo>
                <a:cubicBezTo>
                  <a:pt x="5118" y="5511"/>
                  <a:pt x="5118" y="5651"/>
                  <a:pt x="5115" y="5787"/>
                </a:cubicBezTo>
                <a:cubicBezTo>
                  <a:pt x="5105" y="5943"/>
                  <a:pt x="5069" y="6096"/>
                  <a:pt x="5002" y="6239"/>
                </a:cubicBezTo>
                <a:cubicBezTo>
                  <a:pt x="4965" y="6119"/>
                  <a:pt x="4926" y="6003"/>
                  <a:pt x="4876" y="5890"/>
                </a:cubicBezTo>
                <a:cubicBezTo>
                  <a:pt x="4610" y="5262"/>
                  <a:pt x="4673" y="4554"/>
                  <a:pt x="5042" y="4039"/>
                </a:cubicBezTo>
                <a:cubicBezTo>
                  <a:pt x="5178" y="3856"/>
                  <a:pt x="5341" y="3693"/>
                  <a:pt x="5524" y="3554"/>
                </a:cubicBezTo>
                <a:close/>
                <a:moveTo>
                  <a:pt x="7614" y="4930"/>
                </a:moveTo>
                <a:cubicBezTo>
                  <a:pt x="7594" y="4966"/>
                  <a:pt x="7574" y="5003"/>
                  <a:pt x="7554" y="5039"/>
                </a:cubicBezTo>
                <a:cubicBezTo>
                  <a:pt x="7518" y="5092"/>
                  <a:pt x="7488" y="5149"/>
                  <a:pt x="7468" y="5209"/>
                </a:cubicBezTo>
                <a:cubicBezTo>
                  <a:pt x="7448" y="5268"/>
                  <a:pt x="7431" y="5328"/>
                  <a:pt x="7418" y="5385"/>
                </a:cubicBezTo>
                <a:cubicBezTo>
                  <a:pt x="7401" y="5475"/>
                  <a:pt x="7375" y="5561"/>
                  <a:pt x="7335" y="5644"/>
                </a:cubicBezTo>
                <a:lnTo>
                  <a:pt x="7308" y="5697"/>
                </a:lnTo>
                <a:cubicBezTo>
                  <a:pt x="7295" y="5704"/>
                  <a:pt x="7285" y="5714"/>
                  <a:pt x="7285" y="5727"/>
                </a:cubicBezTo>
                <a:cubicBezTo>
                  <a:pt x="7278" y="5777"/>
                  <a:pt x="7076" y="5943"/>
                  <a:pt x="7003" y="6006"/>
                </a:cubicBezTo>
                <a:cubicBezTo>
                  <a:pt x="6979" y="6023"/>
                  <a:pt x="6959" y="6039"/>
                  <a:pt x="6943" y="6053"/>
                </a:cubicBezTo>
                <a:cubicBezTo>
                  <a:pt x="6830" y="6139"/>
                  <a:pt x="6704" y="6206"/>
                  <a:pt x="6571" y="6249"/>
                </a:cubicBezTo>
                <a:cubicBezTo>
                  <a:pt x="6571" y="6212"/>
                  <a:pt x="6571" y="6172"/>
                  <a:pt x="6567" y="6133"/>
                </a:cubicBezTo>
                <a:cubicBezTo>
                  <a:pt x="6564" y="6076"/>
                  <a:pt x="6561" y="6016"/>
                  <a:pt x="6564" y="5956"/>
                </a:cubicBezTo>
                <a:cubicBezTo>
                  <a:pt x="6607" y="5920"/>
                  <a:pt x="6654" y="5887"/>
                  <a:pt x="6700" y="5853"/>
                </a:cubicBezTo>
                <a:cubicBezTo>
                  <a:pt x="6743" y="5823"/>
                  <a:pt x="6793" y="5797"/>
                  <a:pt x="6843" y="5777"/>
                </a:cubicBezTo>
                <a:cubicBezTo>
                  <a:pt x="6949" y="5730"/>
                  <a:pt x="7039" y="5661"/>
                  <a:pt x="7106" y="5564"/>
                </a:cubicBezTo>
                <a:lnTo>
                  <a:pt x="7106" y="5568"/>
                </a:lnTo>
                <a:cubicBezTo>
                  <a:pt x="7159" y="5494"/>
                  <a:pt x="7209" y="5421"/>
                  <a:pt x="7252" y="5345"/>
                </a:cubicBezTo>
                <a:cubicBezTo>
                  <a:pt x="7288" y="5282"/>
                  <a:pt x="7318" y="5225"/>
                  <a:pt x="7358" y="5175"/>
                </a:cubicBezTo>
                <a:cubicBezTo>
                  <a:pt x="7428" y="5079"/>
                  <a:pt x="7514" y="4996"/>
                  <a:pt x="7614" y="4930"/>
                </a:cubicBezTo>
                <a:close/>
                <a:moveTo>
                  <a:pt x="7355" y="2912"/>
                </a:moveTo>
                <a:cubicBezTo>
                  <a:pt x="7375" y="2975"/>
                  <a:pt x="7401" y="3035"/>
                  <a:pt x="7435" y="3088"/>
                </a:cubicBezTo>
                <a:lnTo>
                  <a:pt x="7448" y="3112"/>
                </a:lnTo>
                <a:cubicBezTo>
                  <a:pt x="7518" y="3231"/>
                  <a:pt x="7558" y="3295"/>
                  <a:pt x="7488" y="3414"/>
                </a:cubicBezTo>
                <a:cubicBezTo>
                  <a:pt x="7342" y="3660"/>
                  <a:pt x="7278" y="3943"/>
                  <a:pt x="7305" y="4228"/>
                </a:cubicBezTo>
                <a:cubicBezTo>
                  <a:pt x="7312" y="4275"/>
                  <a:pt x="7318" y="4321"/>
                  <a:pt x="7325" y="4365"/>
                </a:cubicBezTo>
                <a:cubicBezTo>
                  <a:pt x="7352" y="4544"/>
                  <a:pt x="7368" y="4664"/>
                  <a:pt x="7229" y="4830"/>
                </a:cubicBezTo>
                <a:cubicBezTo>
                  <a:pt x="7046" y="5046"/>
                  <a:pt x="6989" y="5255"/>
                  <a:pt x="6926" y="5501"/>
                </a:cubicBezTo>
                <a:lnTo>
                  <a:pt x="6906" y="5574"/>
                </a:lnTo>
                <a:cubicBezTo>
                  <a:pt x="6870" y="5604"/>
                  <a:pt x="6826" y="5627"/>
                  <a:pt x="6783" y="5647"/>
                </a:cubicBezTo>
                <a:cubicBezTo>
                  <a:pt x="6727" y="5671"/>
                  <a:pt x="6674" y="5701"/>
                  <a:pt x="6620" y="5734"/>
                </a:cubicBezTo>
                <a:cubicBezTo>
                  <a:pt x="6444" y="5850"/>
                  <a:pt x="6258" y="6039"/>
                  <a:pt x="6089" y="6262"/>
                </a:cubicBezTo>
                <a:cubicBezTo>
                  <a:pt x="6092" y="6176"/>
                  <a:pt x="6109" y="6089"/>
                  <a:pt x="6139" y="6010"/>
                </a:cubicBezTo>
                <a:cubicBezTo>
                  <a:pt x="6152" y="5976"/>
                  <a:pt x="6162" y="5943"/>
                  <a:pt x="6165" y="5917"/>
                </a:cubicBezTo>
                <a:cubicBezTo>
                  <a:pt x="6178" y="5867"/>
                  <a:pt x="6185" y="5813"/>
                  <a:pt x="6195" y="5764"/>
                </a:cubicBezTo>
                <a:cubicBezTo>
                  <a:pt x="6212" y="5647"/>
                  <a:pt x="6232" y="5528"/>
                  <a:pt x="6288" y="5428"/>
                </a:cubicBezTo>
                <a:cubicBezTo>
                  <a:pt x="6335" y="5352"/>
                  <a:pt x="6401" y="5288"/>
                  <a:pt x="6481" y="5245"/>
                </a:cubicBezTo>
                <a:cubicBezTo>
                  <a:pt x="6507" y="5225"/>
                  <a:pt x="6537" y="5205"/>
                  <a:pt x="6564" y="5185"/>
                </a:cubicBezTo>
                <a:cubicBezTo>
                  <a:pt x="6677" y="5099"/>
                  <a:pt x="6780" y="4999"/>
                  <a:pt x="6866" y="4886"/>
                </a:cubicBezTo>
                <a:cubicBezTo>
                  <a:pt x="7016" y="4694"/>
                  <a:pt x="7116" y="4517"/>
                  <a:pt x="7116" y="4278"/>
                </a:cubicBezTo>
                <a:cubicBezTo>
                  <a:pt x="7116" y="4182"/>
                  <a:pt x="7102" y="4075"/>
                  <a:pt x="7092" y="3966"/>
                </a:cubicBezTo>
                <a:cubicBezTo>
                  <a:pt x="7062" y="3663"/>
                  <a:pt x="7033" y="3351"/>
                  <a:pt x="7209" y="3142"/>
                </a:cubicBezTo>
                <a:cubicBezTo>
                  <a:pt x="7272" y="3075"/>
                  <a:pt x="7322" y="2999"/>
                  <a:pt x="7355" y="2912"/>
                </a:cubicBezTo>
                <a:close/>
                <a:moveTo>
                  <a:pt x="8591" y="3903"/>
                </a:moveTo>
                <a:lnTo>
                  <a:pt x="8591" y="3903"/>
                </a:lnTo>
                <a:cubicBezTo>
                  <a:pt x="8601" y="4052"/>
                  <a:pt x="8611" y="4205"/>
                  <a:pt x="8571" y="4341"/>
                </a:cubicBezTo>
                <a:cubicBezTo>
                  <a:pt x="8498" y="4577"/>
                  <a:pt x="8402" y="4807"/>
                  <a:pt x="8285" y="5023"/>
                </a:cubicBezTo>
                <a:cubicBezTo>
                  <a:pt x="8242" y="5096"/>
                  <a:pt x="8186" y="5162"/>
                  <a:pt x="8116" y="5219"/>
                </a:cubicBezTo>
                <a:cubicBezTo>
                  <a:pt x="8063" y="5265"/>
                  <a:pt x="8010" y="5322"/>
                  <a:pt x="7963" y="5378"/>
                </a:cubicBezTo>
                <a:cubicBezTo>
                  <a:pt x="7936" y="5421"/>
                  <a:pt x="7913" y="5468"/>
                  <a:pt x="7893" y="5518"/>
                </a:cubicBezTo>
                <a:cubicBezTo>
                  <a:pt x="7863" y="5588"/>
                  <a:pt x="7837" y="5651"/>
                  <a:pt x="7787" y="5691"/>
                </a:cubicBezTo>
                <a:cubicBezTo>
                  <a:pt x="7734" y="5724"/>
                  <a:pt x="7681" y="5754"/>
                  <a:pt x="7624" y="5774"/>
                </a:cubicBezTo>
                <a:cubicBezTo>
                  <a:pt x="7528" y="5810"/>
                  <a:pt x="7441" y="5870"/>
                  <a:pt x="7372" y="5950"/>
                </a:cubicBezTo>
                <a:cubicBezTo>
                  <a:pt x="7318" y="6016"/>
                  <a:pt x="7265" y="6093"/>
                  <a:pt x="7212" y="6166"/>
                </a:cubicBezTo>
                <a:cubicBezTo>
                  <a:pt x="7182" y="6206"/>
                  <a:pt x="7152" y="6252"/>
                  <a:pt x="7119" y="6292"/>
                </a:cubicBezTo>
                <a:lnTo>
                  <a:pt x="7072" y="6359"/>
                </a:lnTo>
                <a:cubicBezTo>
                  <a:pt x="7152" y="6162"/>
                  <a:pt x="7242" y="5970"/>
                  <a:pt x="7345" y="5784"/>
                </a:cubicBezTo>
                <a:lnTo>
                  <a:pt x="7398" y="5677"/>
                </a:lnTo>
                <a:cubicBezTo>
                  <a:pt x="7438" y="5591"/>
                  <a:pt x="7468" y="5498"/>
                  <a:pt x="7488" y="5401"/>
                </a:cubicBezTo>
                <a:cubicBezTo>
                  <a:pt x="7501" y="5345"/>
                  <a:pt x="7514" y="5288"/>
                  <a:pt x="7534" y="5235"/>
                </a:cubicBezTo>
                <a:cubicBezTo>
                  <a:pt x="7554" y="5179"/>
                  <a:pt x="7581" y="5126"/>
                  <a:pt x="7614" y="5076"/>
                </a:cubicBezTo>
                <a:cubicBezTo>
                  <a:pt x="7657" y="5009"/>
                  <a:pt x="7691" y="4939"/>
                  <a:pt x="7714" y="4863"/>
                </a:cubicBezTo>
                <a:cubicBezTo>
                  <a:pt x="7747" y="4843"/>
                  <a:pt x="7780" y="4823"/>
                  <a:pt x="7813" y="4800"/>
                </a:cubicBezTo>
                <a:cubicBezTo>
                  <a:pt x="8176" y="4607"/>
                  <a:pt x="8452" y="4288"/>
                  <a:pt x="8591" y="3903"/>
                </a:cubicBezTo>
                <a:close/>
                <a:moveTo>
                  <a:pt x="3779" y="3856"/>
                </a:moveTo>
                <a:cubicBezTo>
                  <a:pt x="3779" y="3933"/>
                  <a:pt x="3782" y="4006"/>
                  <a:pt x="3782" y="4079"/>
                </a:cubicBezTo>
                <a:cubicBezTo>
                  <a:pt x="3786" y="4198"/>
                  <a:pt x="3789" y="4318"/>
                  <a:pt x="3789" y="4448"/>
                </a:cubicBezTo>
                <a:cubicBezTo>
                  <a:pt x="3789" y="4604"/>
                  <a:pt x="3792" y="4707"/>
                  <a:pt x="3866" y="4846"/>
                </a:cubicBezTo>
                <a:cubicBezTo>
                  <a:pt x="3998" y="5096"/>
                  <a:pt x="4201" y="5385"/>
                  <a:pt x="4430" y="5395"/>
                </a:cubicBezTo>
                <a:cubicBezTo>
                  <a:pt x="4484" y="5441"/>
                  <a:pt x="4543" y="5481"/>
                  <a:pt x="4610" y="5511"/>
                </a:cubicBezTo>
                <a:cubicBezTo>
                  <a:pt x="4640" y="5661"/>
                  <a:pt x="4686" y="5810"/>
                  <a:pt x="4746" y="5953"/>
                </a:cubicBezTo>
                <a:cubicBezTo>
                  <a:pt x="4843" y="6182"/>
                  <a:pt x="4912" y="6422"/>
                  <a:pt x="4952" y="6668"/>
                </a:cubicBezTo>
                <a:cubicBezTo>
                  <a:pt x="4869" y="6598"/>
                  <a:pt x="4793" y="6541"/>
                  <a:pt x="4793" y="6541"/>
                </a:cubicBezTo>
                <a:cubicBezTo>
                  <a:pt x="4713" y="6501"/>
                  <a:pt x="4627" y="6465"/>
                  <a:pt x="4543" y="6428"/>
                </a:cubicBezTo>
                <a:cubicBezTo>
                  <a:pt x="4417" y="6382"/>
                  <a:pt x="4294" y="6319"/>
                  <a:pt x="4185" y="6242"/>
                </a:cubicBezTo>
                <a:cubicBezTo>
                  <a:pt x="4088" y="6159"/>
                  <a:pt x="4002" y="6066"/>
                  <a:pt x="3932" y="5963"/>
                </a:cubicBezTo>
                <a:cubicBezTo>
                  <a:pt x="3875" y="5883"/>
                  <a:pt x="3819" y="5810"/>
                  <a:pt x="3756" y="5744"/>
                </a:cubicBezTo>
                <a:cubicBezTo>
                  <a:pt x="3733" y="5720"/>
                  <a:pt x="3709" y="5697"/>
                  <a:pt x="3689" y="5674"/>
                </a:cubicBezTo>
                <a:cubicBezTo>
                  <a:pt x="3689" y="5671"/>
                  <a:pt x="3689" y="5667"/>
                  <a:pt x="3689" y="5667"/>
                </a:cubicBezTo>
                <a:cubicBezTo>
                  <a:pt x="3683" y="5651"/>
                  <a:pt x="3673" y="5631"/>
                  <a:pt x="3666" y="5617"/>
                </a:cubicBezTo>
                <a:cubicBezTo>
                  <a:pt x="3656" y="5601"/>
                  <a:pt x="3650" y="5584"/>
                  <a:pt x="3643" y="5568"/>
                </a:cubicBezTo>
                <a:cubicBezTo>
                  <a:pt x="3573" y="5378"/>
                  <a:pt x="3580" y="5159"/>
                  <a:pt x="3586" y="4946"/>
                </a:cubicBezTo>
                <a:cubicBezTo>
                  <a:pt x="3586" y="4883"/>
                  <a:pt x="3590" y="4823"/>
                  <a:pt x="3590" y="4760"/>
                </a:cubicBezTo>
                <a:lnTo>
                  <a:pt x="3590" y="4654"/>
                </a:lnTo>
                <a:cubicBezTo>
                  <a:pt x="3590" y="4524"/>
                  <a:pt x="3590" y="4391"/>
                  <a:pt x="3583" y="4262"/>
                </a:cubicBezTo>
                <a:cubicBezTo>
                  <a:pt x="3643" y="4169"/>
                  <a:pt x="3689" y="4072"/>
                  <a:pt x="3729" y="3969"/>
                </a:cubicBezTo>
                <a:cubicBezTo>
                  <a:pt x="3746" y="3929"/>
                  <a:pt x="3762" y="3893"/>
                  <a:pt x="3779" y="3856"/>
                </a:cubicBezTo>
                <a:close/>
                <a:moveTo>
                  <a:pt x="9528" y="5817"/>
                </a:moveTo>
                <a:lnTo>
                  <a:pt x="9528" y="5817"/>
                </a:lnTo>
                <a:cubicBezTo>
                  <a:pt x="9512" y="5983"/>
                  <a:pt x="9445" y="6139"/>
                  <a:pt x="9336" y="6269"/>
                </a:cubicBezTo>
                <a:lnTo>
                  <a:pt x="9339" y="6269"/>
                </a:lnTo>
                <a:cubicBezTo>
                  <a:pt x="9199" y="6428"/>
                  <a:pt x="9050" y="6575"/>
                  <a:pt x="8884" y="6707"/>
                </a:cubicBezTo>
                <a:cubicBezTo>
                  <a:pt x="8930" y="6515"/>
                  <a:pt x="8990" y="6349"/>
                  <a:pt x="9129" y="6189"/>
                </a:cubicBezTo>
                <a:lnTo>
                  <a:pt x="9173" y="6142"/>
                </a:lnTo>
                <a:cubicBezTo>
                  <a:pt x="9226" y="6076"/>
                  <a:pt x="9286" y="6013"/>
                  <a:pt x="9349" y="5960"/>
                </a:cubicBezTo>
                <a:lnTo>
                  <a:pt x="9399" y="5920"/>
                </a:lnTo>
                <a:cubicBezTo>
                  <a:pt x="9442" y="5890"/>
                  <a:pt x="9488" y="5853"/>
                  <a:pt x="9528" y="5817"/>
                </a:cubicBezTo>
                <a:close/>
                <a:moveTo>
                  <a:pt x="6182" y="3015"/>
                </a:moveTo>
                <a:cubicBezTo>
                  <a:pt x="6188" y="3062"/>
                  <a:pt x="6195" y="3108"/>
                  <a:pt x="6202" y="3155"/>
                </a:cubicBezTo>
                <a:cubicBezTo>
                  <a:pt x="6235" y="3344"/>
                  <a:pt x="6265" y="3524"/>
                  <a:pt x="6185" y="3700"/>
                </a:cubicBezTo>
                <a:cubicBezTo>
                  <a:pt x="6142" y="3780"/>
                  <a:pt x="6095" y="3856"/>
                  <a:pt x="6039" y="3929"/>
                </a:cubicBezTo>
                <a:cubicBezTo>
                  <a:pt x="5979" y="4006"/>
                  <a:pt x="5929" y="4089"/>
                  <a:pt x="5886" y="4175"/>
                </a:cubicBezTo>
                <a:cubicBezTo>
                  <a:pt x="5830" y="4295"/>
                  <a:pt x="5840" y="4451"/>
                  <a:pt x="5849" y="4601"/>
                </a:cubicBezTo>
                <a:cubicBezTo>
                  <a:pt x="5856" y="4677"/>
                  <a:pt x="5859" y="4753"/>
                  <a:pt x="5853" y="4833"/>
                </a:cubicBezTo>
                <a:cubicBezTo>
                  <a:pt x="5849" y="4880"/>
                  <a:pt x="5846" y="4933"/>
                  <a:pt x="5840" y="4983"/>
                </a:cubicBezTo>
                <a:cubicBezTo>
                  <a:pt x="5833" y="5142"/>
                  <a:pt x="5810" y="5298"/>
                  <a:pt x="5770" y="5451"/>
                </a:cubicBezTo>
                <a:cubicBezTo>
                  <a:pt x="5727" y="5568"/>
                  <a:pt x="5663" y="5681"/>
                  <a:pt x="5584" y="5777"/>
                </a:cubicBezTo>
                <a:cubicBezTo>
                  <a:pt x="5550" y="5823"/>
                  <a:pt x="5517" y="5867"/>
                  <a:pt x="5487" y="5913"/>
                </a:cubicBezTo>
                <a:cubicBezTo>
                  <a:pt x="5318" y="6179"/>
                  <a:pt x="5294" y="6455"/>
                  <a:pt x="5268" y="6744"/>
                </a:cubicBezTo>
                <a:cubicBezTo>
                  <a:pt x="5265" y="6804"/>
                  <a:pt x="5258" y="6864"/>
                  <a:pt x="5251" y="6923"/>
                </a:cubicBezTo>
                <a:lnTo>
                  <a:pt x="5245" y="6993"/>
                </a:lnTo>
                <a:cubicBezTo>
                  <a:pt x="5238" y="7043"/>
                  <a:pt x="5231" y="7100"/>
                  <a:pt x="5228" y="7153"/>
                </a:cubicBezTo>
                <a:cubicBezTo>
                  <a:pt x="5185" y="7063"/>
                  <a:pt x="5155" y="6970"/>
                  <a:pt x="5138" y="6870"/>
                </a:cubicBezTo>
                <a:lnTo>
                  <a:pt x="5132" y="6840"/>
                </a:lnTo>
                <a:cubicBezTo>
                  <a:pt x="5095" y="6651"/>
                  <a:pt x="5065" y="6491"/>
                  <a:pt x="5025" y="6329"/>
                </a:cubicBezTo>
                <a:cubicBezTo>
                  <a:pt x="5128" y="6209"/>
                  <a:pt x="5178" y="5920"/>
                  <a:pt x="5185" y="5790"/>
                </a:cubicBezTo>
                <a:cubicBezTo>
                  <a:pt x="5188" y="5651"/>
                  <a:pt x="5188" y="5511"/>
                  <a:pt x="5188" y="5375"/>
                </a:cubicBezTo>
                <a:lnTo>
                  <a:pt x="5188" y="5262"/>
                </a:lnTo>
                <a:cubicBezTo>
                  <a:pt x="5321" y="5239"/>
                  <a:pt x="5364" y="5089"/>
                  <a:pt x="5407" y="4943"/>
                </a:cubicBezTo>
                <a:cubicBezTo>
                  <a:pt x="5431" y="4846"/>
                  <a:pt x="5461" y="4750"/>
                  <a:pt x="5511" y="4687"/>
                </a:cubicBezTo>
                <a:cubicBezTo>
                  <a:pt x="5620" y="4544"/>
                  <a:pt x="5697" y="4375"/>
                  <a:pt x="5730" y="4198"/>
                </a:cubicBezTo>
                <a:cubicBezTo>
                  <a:pt x="5766" y="4042"/>
                  <a:pt x="5816" y="3893"/>
                  <a:pt x="5879" y="3750"/>
                </a:cubicBezTo>
                <a:cubicBezTo>
                  <a:pt x="5896" y="3710"/>
                  <a:pt x="5913" y="3670"/>
                  <a:pt x="5926" y="3630"/>
                </a:cubicBezTo>
                <a:cubicBezTo>
                  <a:pt x="5969" y="3520"/>
                  <a:pt x="5962" y="3374"/>
                  <a:pt x="5959" y="3245"/>
                </a:cubicBezTo>
                <a:lnTo>
                  <a:pt x="5959" y="3215"/>
                </a:lnTo>
                <a:cubicBezTo>
                  <a:pt x="6032" y="3152"/>
                  <a:pt x="6109" y="3085"/>
                  <a:pt x="6182" y="3015"/>
                </a:cubicBezTo>
                <a:close/>
                <a:moveTo>
                  <a:pt x="10386" y="3969"/>
                </a:moveTo>
                <a:cubicBezTo>
                  <a:pt x="10386" y="3976"/>
                  <a:pt x="10382" y="3979"/>
                  <a:pt x="10379" y="3986"/>
                </a:cubicBezTo>
                <a:cubicBezTo>
                  <a:pt x="10359" y="4079"/>
                  <a:pt x="10352" y="4178"/>
                  <a:pt x="10362" y="4278"/>
                </a:cubicBezTo>
                <a:cubicBezTo>
                  <a:pt x="10369" y="4398"/>
                  <a:pt x="10376" y="4504"/>
                  <a:pt x="10313" y="4601"/>
                </a:cubicBezTo>
                <a:lnTo>
                  <a:pt x="10299" y="4607"/>
                </a:lnTo>
                <a:lnTo>
                  <a:pt x="10266" y="4627"/>
                </a:lnTo>
                <a:cubicBezTo>
                  <a:pt x="9944" y="4817"/>
                  <a:pt x="9691" y="4963"/>
                  <a:pt x="9595" y="5385"/>
                </a:cubicBezTo>
                <a:cubicBezTo>
                  <a:pt x="9571" y="5498"/>
                  <a:pt x="9558" y="5601"/>
                  <a:pt x="9545" y="5694"/>
                </a:cubicBezTo>
                <a:lnTo>
                  <a:pt x="9545" y="5697"/>
                </a:lnTo>
                <a:cubicBezTo>
                  <a:pt x="9488" y="5760"/>
                  <a:pt x="9425" y="5817"/>
                  <a:pt x="9355" y="5863"/>
                </a:cubicBezTo>
                <a:cubicBezTo>
                  <a:pt x="9339" y="5880"/>
                  <a:pt x="9319" y="5893"/>
                  <a:pt x="9306" y="5907"/>
                </a:cubicBezTo>
                <a:cubicBezTo>
                  <a:pt x="9239" y="5963"/>
                  <a:pt x="9176" y="6026"/>
                  <a:pt x="9120" y="6096"/>
                </a:cubicBezTo>
                <a:lnTo>
                  <a:pt x="9076" y="6142"/>
                </a:lnTo>
                <a:cubicBezTo>
                  <a:pt x="8904" y="6339"/>
                  <a:pt x="8844" y="6541"/>
                  <a:pt x="8797" y="6781"/>
                </a:cubicBezTo>
                <a:cubicBezTo>
                  <a:pt x="8734" y="6830"/>
                  <a:pt x="8674" y="6877"/>
                  <a:pt x="8614" y="6923"/>
                </a:cubicBezTo>
                <a:cubicBezTo>
                  <a:pt x="8458" y="7050"/>
                  <a:pt x="8295" y="7173"/>
                  <a:pt x="8142" y="7316"/>
                </a:cubicBezTo>
                <a:cubicBezTo>
                  <a:pt x="8152" y="7282"/>
                  <a:pt x="8159" y="7249"/>
                  <a:pt x="8169" y="7213"/>
                </a:cubicBezTo>
                <a:cubicBezTo>
                  <a:pt x="8186" y="7139"/>
                  <a:pt x="8206" y="7070"/>
                  <a:pt x="8229" y="7000"/>
                </a:cubicBezTo>
                <a:cubicBezTo>
                  <a:pt x="8292" y="6874"/>
                  <a:pt x="8368" y="6751"/>
                  <a:pt x="8452" y="6634"/>
                </a:cubicBezTo>
                <a:cubicBezTo>
                  <a:pt x="8508" y="6561"/>
                  <a:pt x="8565" y="6488"/>
                  <a:pt x="8624" y="6415"/>
                </a:cubicBezTo>
                <a:cubicBezTo>
                  <a:pt x="8648" y="6382"/>
                  <a:pt x="8674" y="6352"/>
                  <a:pt x="8697" y="6322"/>
                </a:cubicBezTo>
                <a:cubicBezTo>
                  <a:pt x="8701" y="6315"/>
                  <a:pt x="8704" y="6312"/>
                  <a:pt x="8707" y="6305"/>
                </a:cubicBezTo>
                <a:cubicBezTo>
                  <a:pt x="8947" y="6000"/>
                  <a:pt x="9186" y="5677"/>
                  <a:pt x="9359" y="5308"/>
                </a:cubicBezTo>
                <a:cubicBezTo>
                  <a:pt x="9375" y="5275"/>
                  <a:pt x="9392" y="5242"/>
                  <a:pt x="9409" y="5205"/>
                </a:cubicBezTo>
                <a:cubicBezTo>
                  <a:pt x="9478" y="5069"/>
                  <a:pt x="9538" y="4926"/>
                  <a:pt x="9578" y="4777"/>
                </a:cubicBezTo>
                <a:lnTo>
                  <a:pt x="9581" y="4763"/>
                </a:lnTo>
                <a:cubicBezTo>
                  <a:pt x="9611" y="4640"/>
                  <a:pt x="9635" y="4551"/>
                  <a:pt x="9734" y="4464"/>
                </a:cubicBezTo>
                <a:cubicBezTo>
                  <a:pt x="9817" y="4394"/>
                  <a:pt x="9907" y="4331"/>
                  <a:pt x="10003" y="4278"/>
                </a:cubicBezTo>
                <a:cubicBezTo>
                  <a:pt x="10063" y="4242"/>
                  <a:pt x="10123" y="4205"/>
                  <a:pt x="10183" y="4162"/>
                </a:cubicBezTo>
                <a:cubicBezTo>
                  <a:pt x="10226" y="4129"/>
                  <a:pt x="10269" y="4089"/>
                  <a:pt x="10306" y="4046"/>
                </a:cubicBezTo>
                <a:cubicBezTo>
                  <a:pt x="10332" y="4019"/>
                  <a:pt x="10359" y="3992"/>
                  <a:pt x="10386" y="3969"/>
                </a:cubicBezTo>
                <a:close/>
                <a:moveTo>
                  <a:pt x="11675" y="6362"/>
                </a:moveTo>
                <a:lnTo>
                  <a:pt x="11718" y="6385"/>
                </a:lnTo>
                <a:cubicBezTo>
                  <a:pt x="11755" y="6402"/>
                  <a:pt x="11791" y="6418"/>
                  <a:pt x="11831" y="6438"/>
                </a:cubicBezTo>
                <a:cubicBezTo>
                  <a:pt x="11881" y="6462"/>
                  <a:pt x="11931" y="6485"/>
                  <a:pt x="11984" y="6508"/>
                </a:cubicBezTo>
                <a:cubicBezTo>
                  <a:pt x="11848" y="6631"/>
                  <a:pt x="11771" y="6777"/>
                  <a:pt x="11692" y="6927"/>
                </a:cubicBezTo>
                <a:cubicBezTo>
                  <a:pt x="11675" y="6957"/>
                  <a:pt x="11658" y="6987"/>
                  <a:pt x="11642" y="7016"/>
                </a:cubicBezTo>
                <a:cubicBezTo>
                  <a:pt x="11565" y="7056"/>
                  <a:pt x="11489" y="7100"/>
                  <a:pt x="11416" y="7149"/>
                </a:cubicBezTo>
                <a:cubicBezTo>
                  <a:pt x="11260" y="7256"/>
                  <a:pt x="11084" y="7326"/>
                  <a:pt x="10897" y="7359"/>
                </a:cubicBezTo>
                <a:cubicBezTo>
                  <a:pt x="10954" y="7249"/>
                  <a:pt x="11020" y="7149"/>
                  <a:pt x="11100" y="7060"/>
                </a:cubicBezTo>
                <a:cubicBezTo>
                  <a:pt x="11143" y="7007"/>
                  <a:pt x="11183" y="6957"/>
                  <a:pt x="11210" y="6913"/>
                </a:cubicBezTo>
                <a:cubicBezTo>
                  <a:pt x="11346" y="6714"/>
                  <a:pt x="11502" y="6528"/>
                  <a:pt x="11675" y="6362"/>
                </a:cubicBezTo>
                <a:close/>
                <a:moveTo>
                  <a:pt x="11306" y="6096"/>
                </a:moveTo>
                <a:cubicBezTo>
                  <a:pt x="11359" y="6176"/>
                  <a:pt x="11459" y="6255"/>
                  <a:pt x="11605" y="6332"/>
                </a:cubicBezTo>
                <a:cubicBezTo>
                  <a:pt x="11436" y="6498"/>
                  <a:pt x="11283" y="6681"/>
                  <a:pt x="11150" y="6877"/>
                </a:cubicBezTo>
                <a:cubicBezTo>
                  <a:pt x="11123" y="6920"/>
                  <a:pt x="11084" y="6967"/>
                  <a:pt x="11044" y="7016"/>
                </a:cubicBezTo>
                <a:cubicBezTo>
                  <a:pt x="10954" y="7129"/>
                  <a:pt x="10854" y="7252"/>
                  <a:pt x="10818" y="7372"/>
                </a:cubicBezTo>
                <a:cubicBezTo>
                  <a:pt x="10741" y="7379"/>
                  <a:pt x="10668" y="7382"/>
                  <a:pt x="10595" y="7382"/>
                </a:cubicBezTo>
                <a:cubicBezTo>
                  <a:pt x="10485" y="7382"/>
                  <a:pt x="10372" y="7389"/>
                  <a:pt x="10263" y="7399"/>
                </a:cubicBezTo>
                <a:cubicBezTo>
                  <a:pt x="10299" y="7286"/>
                  <a:pt x="10346" y="7179"/>
                  <a:pt x="10409" y="7083"/>
                </a:cubicBezTo>
                <a:cubicBezTo>
                  <a:pt x="10452" y="7023"/>
                  <a:pt x="10505" y="6973"/>
                  <a:pt x="10568" y="6937"/>
                </a:cubicBezTo>
                <a:cubicBezTo>
                  <a:pt x="10598" y="6917"/>
                  <a:pt x="10632" y="6894"/>
                  <a:pt x="10665" y="6864"/>
                </a:cubicBezTo>
                <a:cubicBezTo>
                  <a:pt x="10781" y="6767"/>
                  <a:pt x="10887" y="6671"/>
                  <a:pt x="10974" y="6588"/>
                </a:cubicBezTo>
                <a:cubicBezTo>
                  <a:pt x="11034" y="6518"/>
                  <a:pt x="11084" y="6442"/>
                  <a:pt x="11120" y="6359"/>
                </a:cubicBezTo>
                <a:cubicBezTo>
                  <a:pt x="11143" y="6309"/>
                  <a:pt x="11167" y="6259"/>
                  <a:pt x="11200" y="6216"/>
                </a:cubicBezTo>
                <a:cubicBezTo>
                  <a:pt x="11226" y="6172"/>
                  <a:pt x="11260" y="6133"/>
                  <a:pt x="11293" y="6096"/>
                </a:cubicBezTo>
                <a:close/>
                <a:moveTo>
                  <a:pt x="6461" y="2670"/>
                </a:moveTo>
                <a:cubicBezTo>
                  <a:pt x="6471" y="2793"/>
                  <a:pt x="6491" y="2916"/>
                  <a:pt x="6521" y="3039"/>
                </a:cubicBezTo>
                <a:cubicBezTo>
                  <a:pt x="6554" y="3175"/>
                  <a:pt x="6574" y="3314"/>
                  <a:pt x="6581" y="3454"/>
                </a:cubicBezTo>
                <a:cubicBezTo>
                  <a:pt x="6484" y="3604"/>
                  <a:pt x="6414" y="3720"/>
                  <a:pt x="6404" y="3913"/>
                </a:cubicBezTo>
                <a:cubicBezTo>
                  <a:pt x="6394" y="4049"/>
                  <a:pt x="6371" y="4185"/>
                  <a:pt x="6331" y="4318"/>
                </a:cubicBezTo>
                <a:cubicBezTo>
                  <a:pt x="6325" y="4345"/>
                  <a:pt x="6318" y="4375"/>
                  <a:pt x="6311" y="4404"/>
                </a:cubicBezTo>
                <a:cubicBezTo>
                  <a:pt x="6278" y="4547"/>
                  <a:pt x="6275" y="4697"/>
                  <a:pt x="6301" y="4840"/>
                </a:cubicBezTo>
                <a:cubicBezTo>
                  <a:pt x="6308" y="4880"/>
                  <a:pt x="6315" y="4923"/>
                  <a:pt x="6321" y="4963"/>
                </a:cubicBezTo>
                <a:cubicBezTo>
                  <a:pt x="6331" y="5052"/>
                  <a:pt x="6351" y="5142"/>
                  <a:pt x="6378" y="5232"/>
                </a:cubicBezTo>
                <a:cubicBezTo>
                  <a:pt x="6315" y="5272"/>
                  <a:pt x="6262" y="5328"/>
                  <a:pt x="6225" y="5395"/>
                </a:cubicBezTo>
                <a:cubicBezTo>
                  <a:pt x="6162" y="5504"/>
                  <a:pt x="6142" y="5631"/>
                  <a:pt x="6122" y="5754"/>
                </a:cubicBezTo>
                <a:cubicBezTo>
                  <a:pt x="6115" y="5804"/>
                  <a:pt x="6109" y="5853"/>
                  <a:pt x="6095" y="5903"/>
                </a:cubicBezTo>
                <a:cubicBezTo>
                  <a:pt x="6092" y="5926"/>
                  <a:pt x="6082" y="5956"/>
                  <a:pt x="6072" y="5990"/>
                </a:cubicBezTo>
                <a:cubicBezTo>
                  <a:pt x="6036" y="6099"/>
                  <a:pt x="5992" y="6239"/>
                  <a:pt x="6029" y="6342"/>
                </a:cubicBezTo>
                <a:cubicBezTo>
                  <a:pt x="5766" y="6707"/>
                  <a:pt x="5547" y="7146"/>
                  <a:pt x="5464" y="7515"/>
                </a:cubicBezTo>
                <a:cubicBezTo>
                  <a:pt x="5401" y="7439"/>
                  <a:pt x="5344" y="7356"/>
                  <a:pt x="5291" y="7269"/>
                </a:cubicBezTo>
                <a:lnTo>
                  <a:pt x="5291" y="7269"/>
                </a:lnTo>
                <a:cubicBezTo>
                  <a:pt x="5295" y="7193"/>
                  <a:pt x="5305" y="7092"/>
                  <a:pt x="5314" y="7000"/>
                </a:cubicBezTo>
                <a:lnTo>
                  <a:pt x="5324" y="6930"/>
                </a:lnTo>
                <a:cubicBezTo>
                  <a:pt x="5331" y="6870"/>
                  <a:pt x="5334" y="6810"/>
                  <a:pt x="5341" y="6751"/>
                </a:cubicBezTo>
                <a:cubicBezTo>
                  <a:pt x="5364" y="6468"/>
                  <a:pt x="5388" y="6202"/>
                  <a:pt x="5547" y="5953"/>
                </a:cubicBezTo>
                <a:cubicBezTo>
                  <a:pt x="5577" y="5907"/>
                  <a:pt x="5610" y="5863"/>
                  <a:pt x="5640" y="5820"/>
                </a:cubicBezTo>
                <a:cubicBezTo>
                  <a:pt x="5723" y="5717"/>
                  <a:pt x="5790" y="5597"/>
                  <a:pt x="5836" y="5475"/>
                </a:cubicBezTo>
                <a:cubicBezTo>
                  <a:pt x="5879" y="5315"/>
                  <a:pt x="5906" y="5152"/>
                  <a:pt x="5913" y="4989"/>
                </a:cubicBezTo>
                <a:cubicBezTo>
                  <a:pt x="5916" y="4939"/>
                  <a:pt x="5919" y="4890"/>
                  <a:pt x="5926" y="4840"/>
                </a:cubicBezTo>
                <a:cubicBezTo>
                  <a:pt x="5929" y="4760"/>
                  <a:pt x="5929" y="4677"/>
                  <a:pt x="5923" y="4597"/>
                </a:cubicBezTo>
                <a:cubicBezTo>
                  <a:pt x="5913" y="4454"/>
                  <a:pt x="5903" y="4311"/>
                  <a:pt x="5949" y="4208"/>
                </a:cubicBezTo>
                <a:cubicBezTo>
                  <a:pt x="5992" y="4125"/>
                  <a:pt x="6042" y="4046"/>
                  <a:pt x="6095" y="3972"/>
                </a:cubicBezTo>
                <a:cubicBezTo>
                  <a:pt x="6155" y="3896"/>
                  <a:pt x="6205" y="3816"/>
                  <a:pt x="6248" y="3730"/>
                </a:cubicBezTo>
                <a:cubicBezTo>
                  <a:pt x="6341" y="3534"/>
                  <a:pt x="6305" y="3334"/>
                  <a:pt x="6272" y="3142"/>
                </a:cubicBezTo>
                <a:cubicBezTo>
                  <a:pt x="6262" y="3078"/>
                  <a:pt x="6252" y="3015"/>
                  <a:pt x="6245" y="2949"/>
                </a:cubicBezTo>
                <a:cubicBezTo>
                  <a:pt x="6325" y="2862"/>
                  <a:pt x="6398" y="2769"/>
                  <a:pt x="6461" y="2670"/>
                </a:cubicBezTo>
                <a:close/>
                <a:moveTo>
                  <a:pt x="11200" y="6103"/>
                </a:moveTo>
                <a:cubicBezTo>
                  <a:pt x="11180" y="6126"/>
                  <a:pt x="11163" y="6149"/>
                  <a:pt x="11143" y="6176"/>
                </a:cubicBezTo>
                <a:cubicBezTo>
                  <a:pt x="11113" y="6222"/>
                  <a:pt x="11084" y="6275"/>
                  <a:pt x="11060" y="6329"/>
                </a:cubicBezTo>
                <a:cubicBezTo>
                  <a:pt x="11027" y="6405"/>
                  <a:pt x="10984" y="6475"/>
                  <a:pt x="10927" y="6535"/>
                </a:cubicBezTo>
                <a:cubicBezTo>
                  <a:pt x="10844" y="6618"/>
                  <a:pt x="10738" y="6711"/>
                  <a:pt x="10625" y="6810"/>
                </a:cubicBezTo>
                <a:cubicBezTo>
                  <a:pt x="10595" y="6834"/>
                  <a:pt x="10562" y="6857"/>
                  <a:pt x="10532" y="6880"/>
                </a:cubicBezTo>
                <a:cubicBezTo>
                  <a:pt x="10462" y="6920"/>
                  <a:pt x="10402" y="6977"/>
                  <a:pt x="10356" y="7043"/>
                </a:cubicBezTo>
                <a:cubicBezTo>
                  <a:pt x="10283" y="7156"/>
                  <a:pt x="10226" y="7279"/>
                  <a:pt x="10190" y="7409"/>
                </a:cubicBezTo>
                <a:cubicBezTo>
                  <a:pt x="10013" y="7429"/>
                  <a:pt x="9841" y="7482"/>
                  <a:pt x="9681" y="7562"/>
                </a:cubicBezTo>
                <a:cubicBezTo>
                  <a:pt x="9724" y="7498"/>
                  <a:pt x="9764" y="7439"/>
                  <a:pt x="9811" y="7369"/>
                </a:cubicBezTo>
                <a:cubicBezTo>
                  <a:pt x="9947" y="7183"/>
                  <a:pt x="10063" y="6987"/>
                  <a:pt x="10166" y="6781"/>
                </a:cubicBezTo>
                <a:cubicBezTo>
                  <a:pt x="10239" y="6614"/>
                  <a:pt x="10296" y="6511"/>
                  <a:pt x="10455" y="6412"/>
                </a:cubicBezTo>
                <a:cubicBezTo>
                  <a:pt x="10565" y="6345"/>
                  <a:pt x="10678" y="6292"/>
                  <a:pt x="10798" y="6246"/>
                </a:cubicBezTo>
                <a:lnTo>
                  <a:pt x="10881" y="6209"/>
                </a:lnTo>
                <a:lnTo>
                  <a:pt x="10921" y="6192"/>
                </a:lnTo>
                <a:cubicBezTo>
                  <a:pt x="11000" y="6156"/>
                  <a:pt x="11117" y="6103"/>
                  <a:pt x="11200" y="6103"/>
                </a:cubicBezTo>
                <a:close/>
                <a:moveTo>
                  <a:pt x="10615" y="5853"/>
                </a:moveTo>
                <a:lnTo>
                  <a:pt x="10615" y="5853"/>
                </a:lnTo>
                <a:cubicBezTo>
                  <a:pt x="10532" y="5933"/>
                  <a:pt x="10436" y="6003"/>
                  <a:pt x="10336" y="6063"/>
                </a:cubicBezTo>
                <a:cubicBezTo>
                  <a:pt x="10113" y="6186"/>
                  <a:pt x="9987" y="6275"/>
                  <a:pt x="9824" y="6498"/>
                </a:cubicBezTo>
                <a:cubicBezTo>
                  <a:pt x="9678" y="6694"/>
                  <a:pt x="9555" y="6884"/>
                  <a:pt x="9442" y="7056"/>
                </a:cubicBezTo>
                <a:cubicBezTo>
                  <a:pt x="9425" y="7083"/>
                  <a:pt x="9405" y="7110"/>
                  <a:pt x="9389" y="7136"/>
                </a:cubicBezTo>
                <a:cubicBezTo>
                  <a:pt x="9242" y="7365"/>
                  <a:pt x="9103" y="7585"/>
                  <a:pt x="8837" y="7681"/>
                </a:cubicBezTo>
                <a:lnTo>
                  <a:pt x="8857" y="7615"/>
                </a:lnTo>
                <a:cubicBezTo>
                  <a:pt x="8874" y="7548"/>
                  <a:pt x="8890" y="7478"/>
                  <a:pt x="8910" y="7409"/>
                </a:cubicBezTo>
                <a:cubicBezTo>
                  <a:pt x="8937" y="7322"/>
                  <a:pt x="8957" y="7233"/>
                  <a:pt x="8973" y="7149"/>
                </a:cubicBezTo>
                <a:cubicBezTo>
                  <a:pt x="9000" y="6997"/>
                  <a:pt x="9046" y="6847"/>
                  <a:pt x="9106" y="6707"/>
                </a:cubicBezTo>
                <a:cubicBezTo>
                  <a:pt x="9229" y="6601"/>
                  <a:pt x="9342" y="6485"/>
                  <a:pt x="9445" y="6362"/>
                </a:cubicBezTo>
                <a:cubicBezTo>
                  <a:pt x="9485" y="6315"/>
                  <a:pt x="9518" y="6265"/>
                  <a:pt x="9548" y="6216"/>
                </a:cubicBezTo>
                <a:lnTo>
                  <a:pt x="9575" y="6192"/>
                </a:lnTo>
                <a:cubicBezTo>
                  <a:pt x="9724" y="6066"/>
                  <a:pt x="9970" y="5966"/>
                  <a:pt x="10146" y="5910"/>
                </a:cubicBezTo>
                <a:cubicBezTo>
                  <a:pt x="10246" y="5887"/>
                  <a:pt x="10346" y="5873"/>
                  <a:pt x="10445" y="5870"/>
                </a:cubicBezTo>
                <a:cubicBezTo>
                  <a:pt x="10502" y="5863"/>
                  <a:pt x="10558" y="5860"/>
                  <a:pt x="10615" y="5853"/>
                </a:cubicBezTo>
                <a:close/>
                <a:moveTo>
                  <a:pt x="6491" y="6023"/>
                </a:moveTo>
                <a:cubicBezTo>
                  <a:pt x="6491" y="6059"/>
                  <a:pt x="6494" y="6099"/>
                  <a:pt x="6497" y="6136"/>
                </a:cubicBezTo>
                <a:cubicBezTo>
                  <a:pt x="6497" y="6176"/>
                  <a:pt x="6501" y="6222"/>
                  <a:pt x="6501" y="6262"/>
                </a:cubicBezTo>
                <a:cubicBezTo>
                  <a:pt x="6491" y="6269"/>
                  <a:pt x="6488" y="6279"/>
                  <a:pt x="6488" y="6285"/>
                </a:cubicBezTo>
                <a:cubicBezTo>
                  <a:pt x="6484" y="6299"/>
                  <a:pt x="6491" y="6309"/>
                  <a:pt x="6497" y="6315"/>
                </a:cubicBezTo>
                <a:cubicBezTo>
                  <a:pt x="6494" y="6372"/>
                  <a:pt x="6484" y="6428"/>
                  <a:pt x="6464" y="6481"/>
                </a:cubicBezTo>
                <a:cubicBezTo>
                  <a:pt x="6408" y="6644"/>
                  <a:pt x="6318" y="6751"/>
                  <a:pt x="6215" y="6874"/>
                </a:cubicBezTo>
                <a:lnTo>
                  <a:pt x="6149" y="6953"/>
                </a:lnTo>
                <a:lnTo>
                  <a:pt x="6112" y="6997"/>
                </a:lnTo>
                <a:cubicBezTo>
                  <a:pt x="6002" y="7133"/>
                  <a:pt x="5886" y="7276"/>
                  <a:pt x="5810" y="7442"/>
                </a:cubicBezTo>
                <a:lnTo>
                  <a:pt x="5793" y="7485"/>
                </a:lnTo>
                <a:cubicBezTo>
                  <a:pt x="5743" y="7585"/>
                  <a:pt x="5700" y="7694"/>
                  <a:pt x="5673" y="7804"/>
                </a:cubicBezTo>
                <a:cubicBezTo>
                  <a:pt x="5643" y="7758"/>
                  <a:pt x="5614" y="7711"/>
                  <a:pt x="5584" y="7668"/>
                </a:cubicBezTo>
                <a:cubicBezTo>
                  <a:pt x="5653" y="7159"/>
                  <a:pt x="6072" y="6422"/>
                  <a:pt x="6491" y="6023"/>
                </a:cubicBezTo>
                <a:close/>
                <a:moveTo>
                  <a:pt x="8152" y="5282"/>
                </a:moveTo>
                <a:cubicBezTo>
                  <a:pt x="8152" y="5305"/>
                  <a:pt x="8156" y="5328"/>
                  <a:pt x="8156" y="5352"/>
                </a:cubicBezTo>
                <a:cubicBezTo>
                  <a:pt x="8166" y="5431"/>
                  <a:pt x="8166" y="5514"/>
                  <a:pt x="8152" y="5594"/>
                </a:cubicBezTo>
                <a:cubicBezTo>
                  <a:pt x="8123" y="5734"/>
                  <a:pt x="7976" y="5910"/>
                  <a:pt x="7897" y="6006"/>
                </a:cubicBezTo>
                <a:cubicBezTo>
                  <a:pt x="7847" y="6066"/>
                  <a:pt x="7794" y="6123"/>
                  <a:pt x="7740" y="6182"/>
                </a:cubicBezTo>
                <a:cubicBezTo>
                  <a:pt x="7551" y="6398"/>
                  <a:pt x="7352" y="6621"/>
                  <a:pt x="7249" y="6897"/>
                </a:cubicBezTo>
                <a:cubicBezTo>
                  <a:pt x="7235" y="6927"/>
                  <a:pt x="7229" y="6957"/>
                  <a:pt x="7219" y="6987"/>
                </a:cubicBezTo>
                <a:cubicBezTo>
                  <a:pt x="7069" y="7086"/>
                  <a:pt x="6939" y="7233"/>
                  <a:pt x="6817" y="7375"/>
                </a:cubicBezTo>
                <a:cubicBezTo>
                  <a:pt x="6760" y="7439"/>
                  <a:pt x="6707" y="7498"/>
                  <a:pt x="6654" y="7552"/>
                </a:cubicBezTo>
                <a:lnTo>
                  <a:pt x="6601" y="7605"/>
                </a:lnTo>
                <a:cubicBezTo>
                  <a:pt x="6537" y="7658"/>
                  <a:pt x="6484" y="7724"/>
                  <a:pt x="6441" y="7797"/>
                </a:cubicBezTo>
                <a:cubicBezTo>
                  <a:pt x="6421" y="7837"/>
                  <a:pt x="6404" y="7884"/>
                  <a:pt x="6391" y="7927"/>
                </a:cubicBezTo>
                <a:cubicBezTo>
                  <a:pt x="6388" y="7947"/>
                  <a:pt x="6381" y="7964"/>
                  <a:pt x="6378" y="7980"/>
                </a:cubicBezTo>
                <a:cubicBezTo>
                  <a:pt x="6378" y="7937"/>
                  <a:pt x="6375" y="7900"/>
                  <a:pt x="6375" y="7861"/>
                </a:cubicBezTo>
                <a:cubicBezTo>
                  <a:pt x="6371" y="7781"/>
                  <a:pt x="6368" y="7701"/>
                  <a:pt x="6368" y="7621"/>
                </a:cubicBezTo>
                <a:lnTo>
                  <a:pt x="6368" y="7588"/>
                </a:lnTo>
                <a:cubicBezTo>
                  <a:pt x="6365" y="7525"/>
                  <a:pt x="6368" y="7462"/>
                  <a:pt x="6381" y="7402"/>
                </a:cubicBezTo>
                <a:cubicBezTo>
                  <a:pt x="6391" y="7362"/>
                  <a:pt x="6411" y="7326"/>
                  <a:pt x="6431" y="7289"/>
                </a:cubicBezTo>
                <a:cubicBezTo>
                  <a:pt x="6468" y="7239"/>
                  <a:pt x="6491" y="7176"/>
                  <a:pt x="6497" y="7113"/>
                </a:cubicBezTo>
                <a:cubicBezTo>
                  <a:pt x="6591" y="7073"/>
                  <a:pt x="6677" y="7010"/>
                  <a:pt x="6740" y="6930"/>
                </a:cubicBezTo>
                <a:cubicBezTo>
                  <a:pt x="6836" y="6807"/>
                  <a:pt x="6926" y="6681"/>
                  <a:pt x="7016" y="6558"/>
                </a:cubicBezTo>
                <a:cubicBezTo>
                  <a:pt x="7072" y="6481"/>
                  <a:pt x="7126" y="6408"/>
                  <a:pt x="7179" y="6335"/>
                </a:cubicBezTo>
                <a:cubicBezTo>
                  <a:pt x="7209" y="6292"/>
                  <a:pt x="7242" y="6249"/>
                  <a:pt x="7272" y="6206"/>
                </a:cubicBezTo>
                <a:cubicBezTo>
                  <a:pt x="7325" y="6133"/>
                  <a:pt x="7378" y="6059"/>
                  <a:pt x="7431" y="5993"/>
                </a:cubicBezTo>
                <a:cubicBezTo>
                  <a:pt x="7488" y="5920"/>
                  <a:pt x="7568" y="5867"/>
                  <a:pt x="7654" y="5837"/>
                </a:cubicBezTo>
                <a:cubicBezTo>
                  <a:pt x="7717" y="5813"/>
                  <a:pt x="7774" y="5784"/>
                  <a:pt x="7830" y="5744"/>
                </a:cubicBezTo>
                <a:cubicBezTo>
                  <a:pt x="7897" y="5697"/>
                  <a:pt x="7930" y="5617"/>
                  <a:pt x="7960" y="5544"/>
                </a:cubicBezTo>
                <a:cubicBezTo>
                  <a:pt x="7976" y="5501"/>
                  <a:pt x="7996" y="5458"/>
                  <a:pt x="8023" y="5418"/>
                </a:cubicBezTo>
                <a:cubicBezTo>
                  <a:pt x="8063" y="5368"/>
                  <a:pt x="8106" y="5322"/>
                  <a:pt x="8152" y="5282"/>
                </a:cubicBezTo>
                <a:close/>
                <a:moveTo>
                  <a:pt x="8575" y="5930"/>
                </a:moveTo>
                <a:cubicBezTo>
                  <a:pt x="8581" y="6049"/>
                  <a:pt x="8601" y="6166"/>
                  <a:pt x="8634" y="6282"/>
                </a:cubicBezTo>
                <a:lnTo>
                  <a:pt x="8568" y="6368"/>
                </a:lnTo>
                <a:cubicBezTo>
                  <a:pt x="8508" y="6445"/>
                  <a:pt x="8452" y="6518"/>
                  <a:pt x="8395" y="6591"/>
                </a:cubicBezTo>
                <a:cubicBezTo>
                  <a:pt x="8309" y="6711"/>
                  <a:pt x="8232" y="6837"/>
                  <a:pt x="8166" y="6967"/>
                </a:cubicBezTo>
                <a:cubicBezTo>
                  <a:pt x="8136" y="7043"/>
                  <a:pt x="8116" y="7116"/>
                  <a:pt x="8099" y="7196"/>
                </a:cubicBezTo>
                <a:cubicBezTo>
                  <a:pt x="8083" y="7266"/>
                  <a:pt x="8063" y="7349"/>
                  <a:pt x="8039" y="7412"/>
                </a:cubicBezTo>
                <a:cubicBezTo>
                  <a:pt x="7920" y="7532"/>
                  <a:pt x="7810" y="7665"/>
                  <a:pt x="7714" y="7804"/>
                </a:cubicBezTo>
                <a:cubicBezTo>
                  <a:pt x="7641" y="7914"/>
                  <a:pt x="7561" y="8017"/>
                  <a:pt x="7475" y="8116"/>
                </a:cubicBezTo>
                <a:cubicBezTo>
                  <a:pt x="7445" y="7987"/>
                  <a:pt x="7465" y="7804"/>
                  <a:pt x="7478" y="7678"/>
                </a:cubicBezTo>
                <a:lnTo>
                  <a:pt x="7481" y="7631"/>
                </a:lnTo>
                <a:cubicBezTo>
                  <a:pt x="7501" y="7425"/>
                  <a:pt x="7541" y="7206"/>
                  <a:pt x="7691" y="7013"/>
                </a:cubicBezTo>
                <a:cubicBezTo>
                  <a:pt x="7757" y="6923"/>
                  <a:pt x="7827" y="6837"/>
                  <a:pt x="7893" y="6754"/>
                </a:cubicBezTo>
                <a:cubicBezTo>
                  <a:pt x="7963" y="6671"/>
                  <a:pt x="8036" y="6581"/>
                  <a:pt x="8103" y="6491"/>
                </a:cubicBezTo>
                <a:cubicBezTo>
                  <a:pt x="8156" y="6425"/>
                  <a:pt x="8216" y="6362"/>
                  <a:pt x="8279" y="6305"/>
                </a:cubicBezTo>
                <a:cubicBezTo>
                  <a:pt x="8325" y="6262"/>
                  <a:pt x="8372" y="6216"/>
                  <a:pt x="8415" y="6166"/>
                </a:cubicBezTo>
                <a:cubicBezTo>
                  <a:pt x="8458" y="6113"/>
                  <a:pt x="8498" y="6056"/>
                  <a:pt x="8531" y="5996"/>
                </a:cubicBezTo>
                <a:cubicBezTo>
                  <a:pt x="8545" y="5973"/>
                  <a:pt x="8558" y="5950"/>
                  <a:pt x="8575" y="5930"/>
                </a:cubicBezTo>
                <a:close/>
                <a:moveTo>
                  <a:pt x="7179" y="5946"/>
                </a:moveTo>
                <a:cubicBezTo>
                  <a:pt x="7082" y="6133"/>
                  <a:pt x="7003" y="6329"/>
                  <a:pt x="6939" y="6528"/>
                </a:cubicBezTo>
                <a:cubicBezTo>
                  <a:pt x="6939" y="6535"/>
                  <a:pt x="6939" y="6538"/>
                  <a:pt x="6939" y="6541"/>
                </a:cubicBezTo>
                <a:cubicBezTo>
                  <a:pt x="6856" y="6654"/>
                  <a:pt x="6773" y="6774"/>
                  <a:pt x="6684" y="6887"/>
                </a:cubicBezTo>
                <a:cubicBezTo>
                  <a:pt x="6624" y="6960"/>
                  <a:pt x="6544" y="7016"/>
                  <a:pt x="6454" y="7053"/>
                </a:cubicBezTo>
                <a:cubicBezTo>
                  <a:pt x="6368" y="7090"/>
                  <a:pt x="6291" y="7143"/>
                  <a:pt x="6225" y="7209"/>
                </a:cubicBezTo>
                <a:cubicBezTo>
                  <a:pt x="6022" y="7432"/>
                  <a:pt x="5956" y="7768"/>
                  <a:pt x="5899" y="8060"/>
                </a:cubicBezTo>
                <a:cubicBezTo>
                  <a:pt x="5893" y="8097"/>
                  <a:pt x="5886" y="8130"/>
                  <a:pt x="5879" y="8163"/>
                </a:cubicBezTo>
                <a:cubicBezTo>
                  <a:pt x="5836" y="8080"/>
                  <a:pt x="5786" y="7994"/>
                  <a:pt x="5733" y="7904"/>
                </a:cubicBezTo>
                <a:lnTo>
                  <a:pt x="5733" y="7904"/>
                </a:lnTo>
                <a:lnTo>
                  <a:pt x="5736" y="7907"/>
                </a:lnTo>
                <a:cubicBezTo>
                  <a:pt x="5730" y="7791"/>
                  <a:pt x="5810" y="7618"/>
                  <a:pt x="5856" y="7512"/>
                </a:cubicBezTo>
                <a:lnTo>
                  <a:pt x="5876" y="7468"/>
                </a:lnTo>
                <a:cubicBezTo>
                  <a:pt x="5949" y="7312"/>
                  <a:pt x="6059" y="7173"/>
                  <a:pt x="6169" y="7040"/>
                </a:cubicBezTo>
                <a:lnTo>
                  <a:pt x="6205" y="6997"/>
                </a:lnTo>
                <a:cubicBezTo>
                  <a:pt x="6225" y="6970"/>
                  <a:pt x="6245" y="6943"/>
                  <a:pt x="6268" y="6917"/>
                </a:cubicBezTo>
                <a:cubicBezTo>
                  <a:pt x="6371" y="6794"/>
                  <a:pt x="6471" y="6678"/>
                  <a:pt x="6531" y="6501"/>
                </a:cubicBezTo>
                <a:cubicBezTo>
                  <a:pt x="6551" y="6445"/>
                  <a:pt x="6564" y="6382"/>
                  <a:pt x="6567" y="6322"/>
                </a:cubicBezTo>
                <a:cubicBezTo>
                  <a:pt x="6704" y="6299"/>
                  <a:pt x="6926" y="6159"/>
                  <a:pt x="6989" y="6106"/>
                </a:cubicBezTo>
                <a:cubicBezTo>
                  <a:pt x="7003" y="6093"/>
                  <a:pt x="7023" y="6076"/>
                  <a:pt x="7046" y="6059"/>
                </a:cubicBezTo>
                <a:cubicBezTo>
                  <a:pt x="7096" y="6016"/>
                  <a:pt x="7142" y="5980"/>
                  <a:pt x="7179" y="5946"/>
                </a:cubicBezTo>
                <a:close/>
                <a:moveTo>
                  <a:pt x="8990" y="6804"/>
                </a:moveTo>
                <a:lnTo>
                  <a:pt x="8990" y="6804"/>
                </a:lnTo>
                <a:cubicBezTo>
                  <a:pt x="8957" y="6913"/>
                  <a:pt x="8927" y="7020"/>
                  <a:pt x="8907" y="7129"/>
                </a:cubicBezTo>
                <a:cubicBezTo>
                  <a:pt x="8887" y="7213"/>
                  <a:pt x="8867" y="7302"/>
                  <a:pt x="8844" y="7385"/>
                </a:cubicBezTo>
                <a:cubicBezTo>
                  <a:pt x="8824" y="7455"/>
                  <a:pt x="8804" y="7525"/>
                  <a:pt x="8787" y="7595"/>
                </a:cubicBezTo>
                <a:cubicBezTo>
                  <a:pt x="8777" y="7628"/>
                  <a:pt x="8767" y="7665"/>
                  <a:pt x="8761" y="7698"/>
                </a:cubicBezTo>
                <a:cubicBezTo>
                  <a:pt x="8761" y="7701"/>
                  <a:pt x="8761" y="7701"/>
                  <a:pt x="8761" y="7704"/>
                </a:cubicBezTo>
                <a:lnTo>
                  <a:pt x="8717" y="7714"/>
                </a:lnTo>
                <a:cubicBezTo>
                  <a:pt x="8618" y="7741"/>
                  <a:pt x="8535" y="7761"/>
                  <a:pt x="8448" y="7891"/>
                </a:cubicBezTo>
                <a:cubicBezTo>
                  <a:pt x="8352" y="8027"/>
                  <a:pt x="8226" y="8097"/>
                  <a:pt x="8083" y="8173"/>
                </a:cubicBezTo>
                <a:cubicBezTo>
                  <a:pt x="8103" y="8060"/>
                  <a:pt x="8109" y="7947"/>
                  <a:pt x="8103" y="7837"/>
                </a:cubicBezTo>
                <a:cubicBezTo>
                  <a:pt x="8096" y="7738"/>
                  <a:pt x="8103" y="7638"/>
                  <a:pt x="8116" y="7538"/>
                </a:cubicBezTo>
                <a:cubicBezTo>
                  <a:pt x="8302" y="7359"/>
                  <a:pt x="8495" y="7189"/>
                  <a:pt x="8704" y="7036"/>
                </a:cubicBezTo>
                <a:cubicBezTo>
                  <a:pt x="8797" y="6960"/>
                  <a:pt x="8897" y="6884"/>
                  <a:pt x="8990" y="6804"/>
                </a:cubicBezTo>
                <a:close/>
                <a:moveTo>
                  <a:pt x="12282" y="7925"/>
                </a:moveTo>
                <a:cubicBezTo>
                  <a:pt x="12557" y="7925"/>
                  <a:pt x="12803" y="8001"/>
                  <a:pt x="12974" y="8193"/>
                </a:cubicBezTo>
                <a:cubicBezTo>
                  <a:pt x="12891" y="8220"/>
                  <a:pt x="12808" y="8249"/>
                  <a:pt x="12715" y="8286"/>
                </a:cubicBezTo>
                <a:cubicBezTo>
                  <a:pt x="12564" y="8350"/>
                  <a:pt x="12408" y="8365"/>
                  <a:pt x="12246" y="8365"/>
                </a:cubicBezTo>
                <a:cubicBezTo>
                  <a:pt x="12172" y="8365"/>
                  <a:pt x="12097" y="8362"/>
                  <a:pt x="12021" y="8359"/>
                </a:cubicBezTo>
                <a:lnTo>
                  <a:pt x="11981" y="8359"/>
                </a:lnTo>
                <a:cubicBezTo>
                  <a:pt x="11819" y="8350"/>
                  <a:pt x="11655" y="8346"/>
                  <a:pt x="11493" y="8346"/>
                </a:cubicBezTo>
                <a:cubicBezTo>
                  <a:pt x="11297" y="8346"/>
                  <a:pt x="11102" y="8352"/>
                  <a:pt x="10914" y="8359"/>
                </a:cubicBezTo>
                <a:cubicBezTo>
                  <a:pt x="11037" y="8289"/>
                  <a:pt x="11160" y="8226"/>
                  <a:pt x="11290" y="8170"/>
                </a:cubicBezTo>
                <a:lnTo>
                  <a:pt x="11296" y="8166"/>
                </a:lnTo>
                <a:cubicBezTo>
                  <a:pt x="11614" y="8026"/>
                  <a:pt x="11967" y="7925"/>
                  <a:pt x="12282" y="7925"/>
                </a:cubicBezTo>
                <a:close/>
                <a:moveTo>
                  <a:pt x="9648" y="3720"/>
                </a:moveTo>
                <a:lnTo>
                  <a:pt x="9648" y="3766"/>
                </a:lnTo>
                <a:cubicBezTo>
                  <a:pt x="9651" y="3846"/>
                  <a:pt x="9651" y="3929"/>
                  <a:pt x="9648" y="4009"/>
                </a:cubicBezTo>
                <a:cubicBezTo>
                  <a:pt x="9615" y="4039"/>
                  <a:pt x="9581" y="4062"/>
                  <a:pt x="9545" y="4089"/>
                </a:cubicBezTo>
                <a:cubicBezTo>
                  <a:pt x="9395" y="4185"/>
                  <a:pt x="9276" y="4328"/>
                  <a:pt x="9206" y="4491"/>
                </a:cubicBezTo>
                <a:cubicBezTo>
                  <a:pt x="9189" y="4527"/>
                  <a:pt x="9169" y="4564"/>
                  <a:pt x="9149" y="4601"/>
                </a:cubicBezTo>
                <a:cubicBezTo>
                  <a:pt x="9083" y="4707"/>
                  <a:pt x="9007" y="4810"/>
                  <a:pt x="8927" y="4903"/>
                </a:cubicBezTo>
                <a:cubicBezTo>
                  <a:pt x="8800" y="5059"/>
                  <a:pt x="8668" y="5219"/>
                  <a:pt x="8604" y="5445"/>
                </a:cubicBezTo>
                <a:lnTo>
                  <a:pt x="8604" y="5448"/>
                </a:lnTo>
                <a:cubicBezTo>
                  <a:pt x="8578" y="5568"/>
                  <a:pt x="8565" y="5691"/>
                  <a:pt x="8568" y="5813"/>
                </a:cubicBezTo>
                <a:cubicBezTo>
                  <a:pt x="8531" y="5860"/>
                  <a:pt x="8501" y="5910"/>
                  <a:pt x="8471" y="5960"/>
                </a:cubicBezTo>
                <a:cubicBezTo>
                  <a:pt x="8442" y="6016"/>
                  <a:pt x="8405" y="6069"/>
                  <a:pt x="8362" y="6119"/>
                </a:cubicBezTo>
                <a:cubicBezTo>
                  <a:pt x="8322" y="6166"/>
                  <a:pt x="8275" y="6209"/>
                  <a:pt x="8229" y="6252"/>
                </a:cubicBezTo>
                <a:cubicBezTo>
                  <a:pt x="8162" y="6315"/>
                  <a:pt x="8103" y="6378"/>
                  <a:pt x="8046" y="6448"/>
                </a:cubicBezTo>
                <a:cubicBezTo>
                  <a:pt x="7980" y="6538"/>
                  <a:pt x="7907" y="6624"/>
                  <a:pt x="7837" y="6711"/>
                </a:cubicBezTo>
                <a:cubicBezTo>
                  <a:pt x="7767" y="6794"/>
                  <a:pt x="7697" y="6880"/>
                  <a:pt x="7631" y="6970"/>
                </a:cubicBezTo>
                <a:cubicBezTo>
                  <a:pt x="7471" y="7176"/>
                  <a:pt x="7431" y="7409"/>
                  <a:pt x="7408" y="7625"/>
                </a:cubicBezTo>
                <a:lnTo>
                  <a:pt x="7405" y="7668"/>
                </a:lnTo>
                <a:cubicBezTo>
                  <a:pt x="7388" y="7817"/>
                  <a:pt x="7365" y="8033"/>
                  <a:pt x="7418" y="8183"/>
                </a:cubicBezTo>
                <a:cubicBezTo>
                  <a:pt x="7232" y="8392"/>
                  <a:pt x="7023" y="8578"/>
                  <a:pt x="6793" y="8735"/>
                </a:cubicBezTo>
                <a:cubicBezTo>
                  <a:pt x="6800" y="8718"/>
                  <a:pt x="6807" y="8701"/>
                  <a:pt x="6810" y="8685"/>
                </a:cubicBezTo>
                <a:cubicBezTo>
                  <a:pt x="6823" y="8652"/>
                  <a:pt x="6833" y="8615"/>
                  <a:pt x="6843" y="8582"/>
                </a:cubicBezTo>
                <a:cubicBezTo>
                  <a:pt x="6870" y="8452"/>
                  <a:pt x="6890" y="8319"/>
                  <a:pt x="6896" y="8186"/>
                </a:cubicBezTo>
                <a:cubicBezTo>
                  <a:pt x="6900" y="8057"/>
                  <a:pt x="6916" y="7927"/>
                  <a:pt x="6946" y="7801"/>
                </a:cubicBezTo>
                <a:cubicBezTo>
                  <a:pt x="6973" y="7708"/>
                  <a:pt x="7016" y="7625"/>
                  <a:pt x="7076" y="7548"/>
                </a:cubicBezTo>
                <a:cubicBezTo>
                  <a:pt x="7112" y="7495"/>
                  <a:pt x="7149" y="7439"/>
                  <a:pt x="7179" y="7382"/>
                </a:cubicBezTo>
                <a:cubicBezTo>
                  <a:pt x="7215" y="7296"/>
                  <a:pt x="7245" y="7206"/>
                  <a:pt x="7262" y="7113"/>
                </a:cubicBezTo>
                <a:cubicBezTo>
                  <a:pt x="7265" y="7090"/>
                  <a:pt x="7272" y="7060"/>
                  <a:pt x="7278" y="7033"/>
                </a:cubicBezTo>
                <a:cubicBezTo>
                  <a:pt x="7292" y="7023"/>
                  <a:pt x="7295" y="7010"/>
                  <a:pt x="7292" y="6993"/>
                </a:cubicBezTo>
                <a:cubicBezTo>
                  <a:pt x="7298" y="6970"/>
                  <a:pt x="7305" y="6947"/>
                  <a:pt x="7312" y="6923"/>
                </a:cubicBezTo>
                <a:cubicBezTo>
                  <a:pt x="7411" y="6661"/>
                  <a:pt x="7604" y="6442"/>
                  <a:pt x="7794" y="6232"/>
                </a:cubicBezTo>
                <a:cubicBezTo>
                  <a:pt x="7847" y="6172"/>
                  <a:pt x="7897" y="6113"/>
                  <a:pt x="7946" y="6056"/>
                </a:cubicBezTo>
                <a:cubicBezTo>
                  <a:pt x="8030" y="5956"/>
                  <a:pt x="8189" y="5770"/>
                  <a:pt x="8222" y="5611"/>
                </a:cubicBezTo>
                <a:cubicBezTo>
                  <a:pt x="8236" y="5524"/>
                  <a:pt x="8236" y="5438"/>
                  <a:pt x="8226" y="5352"/>
                </a:cubicBezTo>
                <a:cubicBezTo>
                  <a:pt x="8222" y="5308"/>
                  <a:pt x="8222" y="5272"/>
                  <a:pt x="8222" y="5235"/>
                </a:cubicBezTo>
                <a:cubicBezTo>
                  <a:pt x="8222" y="5229"/>
                  <a:pt x="8219" y="5225"/>
                  <a:pt x="8219" y="5219"/>
                </a:cubicBezTo>
                <a:cubicBezTo>
                  <a:pt x="8269" y="5172"/>
                  <a:pt x="8315" y="5119"/>
                  <a:pt x="8349" y="5056"/>
                </a:cubicBezTo>
                <a:lnTo>
                  <a:pt x="8368" y="5019"/>
                </a:lnTo>
                <a:lnTo>
                  <a:pt x="8375" y="5019"/>
                </a:lnTo>
                <a:cubicBezTo>
                  <a:pt x="8727" y="5019"/>
                  <a:pt x="8943" y="4707"/>
                  <a:pt x="9030" y="4411"/>
                </a:cubicBezTo>
                <a:cubicBezTo>
                  <a:pt x="9040" y="4378"/>
                  <a:pt x="9046" y="4341"/>
                  <a:pt x="9056" y="4305"/>
                </a:cubicBezTo>
                <a:cubicBezTo>
                  <a:pt x="9090" y="4162"/>
                  <a:pt x="9126" y="4016"/>
                  <a:pt x="9233" y="3926"/>
                </a:cubicBezTo>
                <a:cubicBezTo>
                  <a:pt x="9339" y="3840"/>
                  <a:pt x="9495" y="3733"/>
                  <a:pt x="9648" y="3720"/>
                </a:cubicBezTo>
                <a:close/>
                <a:moveTo>
                  <a:pt x="11841" y="5212"/>
                </a:moveTo>
                <a:cubicBezTo>
                  <a:pt x="11815" y="5262"/>
                  <a:pt x="11795" y="5312"/>
                  <a:pt x="11771" y="5365"/>
                </a:cubicBezTo>
                <a:cubicBezTo>
                  <a:pt x="11748" y="5415"/>
                  <a:pt x="11732" y="5458"/>
                  <a:pt x="11708" y="5504"/>
                </a:cubicBezTo>
                <a:cubicBezTo>
                  <a:pt x="11629" y="5654"/>
                  <a:pt x="11516" y="5767"/>
                  <a:pt x="11396" y="5887"/>
                </a:cubicBezTo>
                <a:lnTo>
                  <a:pt x="11393" y="5890"/>
                </a:lnTo>
                <a:cubicBezTo>
                  <a:pt x="11349" y="5933"/>
                  <a:pt x="11303" y="5980"/>
                  <a:pt x="11256" y="6030"/>
                </a:cubicBezTo>
                <a:lnTo>
                  <a:pt x="11253" y="6030"/>
                </a:lnTo>
                <a:cubicBezTo>
                  <a:pt x="11246" y="6030"/>
                  <a:pt x="11243" y="6033"/>
                  <a:pt x="11240" y="6033"/>
                </a:cubicBezTo>
                <a:cubicBezTo>
                  <a:pt x="11233" y="6033"/>
                  <a:pt x="11230" y="6030"/>
                  <a:pt x="11223" y="6030"/>
                </a:cubicBezTo>
                <a:cubicBezTo>
                  <a:pt x="11216" y="6029"/>
                  <a:pt x="11208" y="6028"/>
                  <a:pt x="11200" y="6028"/>
                </a:cubicBezTo>
                <a:cubicBezTo>
                  <a:pt x="11103" y="6028"/>
                  <a:pt x="10980" y="6083"/>
                  <a:pt x="10887" y="6126"/>
                </a:cubicBezTo>
                <a:lnTo>
                  <a:pt x="10848" y="6142"/>
                </a:lnTo>
                <a:lnTo>
                  <a:pt x="10768" y="6176"/>
                </a:lnTo>
                <a:cubicBezTo>
                  <a:pt x="10645" y="6226"/>
                  <a:pt x="10529" y="6282"/>
                  <a:pt x="10416" y="6349"/>
                </a:cubicBezTo>
                <a:cubicBezTo>
                  <a:pt x="10243" y="6458"/>
                  <a:pt x="10176" y="6581"/>
                  <a:pt x="10100" y="6751"/>
                </a:cubicBezTo>
                <a:cubicBezTo>
                  <a:pt x="10000" y="6953"/>
                  <a:pt x="9884" y="7146"/>
                  <a:pt x="9751" y="7329"/>
                </a:cubicBezTo>
                <a:cubicBezTo>
                  <a:pt x="9684" y="7429"/>
                  <a:pt x="9615" y="7532"/>
                  <a:pt x="9552" y="7635"/>
                </a:cubicBezTo>
                <a:cubicBezTo>
                  <a:pt x="9395" y="7738"/>
                  <a:pt x="9246" y="7854"/>
                  <a:pt x="9106" y="7980"/>
                </a:cubicBezTo>
                <a:cubicBezTo>
                  <a:pt x="8980" y="8097"/>
                  <a:pt x="8844" y="8203"/>
                  <a:pt x="8701" y="8299"/>
                </a:cubicBezTo>
                <a:cubicBezTo>
                  <a:pt x="8312" y="8549"/>
                  <a:pt x="7940" y="8708"/>
                  <a:pt x="7584" y="8784"/>
                </a:cubicBezTo>
                <a:cubicBezTo>
                  <a:pt x="7624" y="8735"/>
                  <a:pt x="7661" y="8675"/>
                  <a:pt x="7694" y="8622"/>
                </a:cubicBezTo>
                <a:cubicBezTo>
                  <a:pt x="7720" y="8582"/>
                  <a:pt x="7747" y="8539"/>
                  <a:pt x="7770" y="8512"/>
                </a:cubicBezTo>
                <a:cubicBezTo>
                  <a:pt x="7850" y="8399"/>
                  <a:pt x="7960" y="8309"/>
                  <a:pt x="8086" y="8249"/>
                </a:cubicBezTo>
                <a:lnTo>
                  <a:pt x="8093" y="8246"/>
                </a:lnTo>
                <a:cubicBezTo>
                  <a:pt x="8249" y="8163"/>
                  <a:pt x="8395" y="8087"/>
                  <a:pt x="8505" y="7930"/>
                </a:cubicBezTo>
                <a:cubicBezTo>
                  <a:pt x="8578" y="7824"/>
                  <a:pt x="8638" y="7807"/>
                  <a:pt x="8737" y="7784"/>
                </a:cubicBezTo>
                <a:cubicBezTo>
                  <a:pt x="8771" y="7774"/>
                  <a:pt x="8810" y="7764"/>
                  <a:pt x="8854" y="7748"/>
                </a:cubicBezTo>
                <a:cubicBezTo>
                  <a:pt x="9149" y="7645"/>
                  <a:pt x="9296" y="7415"/>
                  <a:pt x="9449" y="7173"/>
                </a:cubicBezTo>
                <a:lnTo>
                  <a:pt x="9502" y="7093"/>
                </a:lnTo>
                <a:cubicBezTo>
                  <a:pt x="9615" y="6920"/>
                  <a:pt x="9738" y="6734"/>
                  <a:pt x="9881" y="6538"/>
                </a:cubicBezTo>
                <a:cubicBezTo>
                  <a:pt x="10037" y="6325"/>
                  <a:pt x="10153" y="6242"/>
                  <a:pt x="10369" y="6123"/>
                </a:cubicBezTo>
                <a:cubicBezTo>
                  <a:pt x="10509" y="6039"/>
                  <a:pt x="10638" y="5940"/>
                  <a:pt x="10751" y="5823"/>
                </a:cubicBezTo>
                <a:cubicBezTo>
                  <a:pt x="10765" y="5820"/>
                  <a:pt x="10778" y="5817"/>
                  <a:pt x="10794" y="5813"/>
                </a:cubicBezTo>
                <a:cubicBezTo>
                  <a:pt x="10811" y="5807"/>
                  <a:pt x="10821" y="5784"/>
                  <a:pt x="10814" y="5767"/>
                </a:cubicBezTo>
                <a:lnTo>
                  <a:pt x="10828" y="5754"/>
                </a:lnTo>
                <a:cubicBezTo>
                  <a:pt x="10964" y="5621"/>
                  <a:pt x="11107" y="5484"/>
                  <a:pt x="11273" y="5391"/>
                </a:cubicBezTo>
                <a:cubicBezTo>
                  <a:pt x="11446" y="5288"/>
                  <a:pt x="11642" y="5225"/>
                  <a:pt x="11841" y="5212"/>
                </a:cubicBezTo>
                <a:close/>
                <a:moveTo>
                  <a:pt x="6421" y="7153"/>
                </a:moveTo>
                <a:lnTo>
                  <a:pt x="6421" y="7153"/>
                </a:lnTo>
                <a:cubicBezTo>
                  <a:pt x="6408" y="7189"/>
                  <a:pt x="6391" y="7223"/>
                  <a:pt x="6371" y="7256"/>
                </a:cubicBezTo>
                <a:cubicBezTo>
                  <a:pt x="6345" y="7296"/>
                  <a:pt x="6325" y="7339"/>
                  <a:pt x="6311" y="7385"/>
                </a:cubicBezTo>
                <a:cubicBezTo>
                  <a:pt x="6298" y="7452"/>
                  <a:pt x="6295" y="7522"/>
                  <a:pt x="6298" y="7591"/>
                </a:cubicBezTo>
                <a:lnTo>
                  <a:pt x="6298" y="7625"/>
                </a:lnTo>
                <a:cubicBezTo>
                  <a:pt x="6298" y="7708"/>
                  <a:pt x="6301" y="7787"/>
                  <a:pt x="6305" y="7867"/>
                </a:cubicBezTo>
                <a:cubicBezTo>
                  <a:pt x="6305" y="7947"/>
                  <a:pt x="6308" y="8030"/>
                  <a:pt x="6308" y="8113"/>
                </a:cubicBezTo>
                <a:lnTo>
                  <a:pt x="6308" y="8146"/>
                </a:lnTo>
                <a:cubicBezTo>
                  <a:pt x="6308" y="8286"/>
                  <a:pt x="6308" y="8382"/>
                  <a:pt x="6255" y="8502"/>
                </a:cubicBezTo>
                <a:cubicBezTo>
                  <a:pt x="6235" y="8542"/>
                  <a:pt x="6218" y="8578"/>
                  <a:pt x="6202" y="8618"/>
                </a:cubicBezTo>
                <a:cubicBezTo>
                  <a:pt x="6185" y="8655"/>
                  <a:pt x="6172" y="8681"/>
                  <a:pt x="6155" y="8718"/>
                </a:cubicBezTo>
                <a:cubicBezTo>
                  <a:pt x="6142" y="8741"/>
                  <a:pt x="6125" y="8765"/>
                  <a:pt x="6109" y="8788"/>
                </a:cubicBezTo>
                <a:cubicBezTo>
                  <a:pt x="6069" y="8609"/>
                  <a:pt x="6009" y="8436"/>
                  <a:pt x="5930" y="8270"/>
                </a:cubicBezTo>
                <a:lnTo>
                  <a:pt x="5930" y="8270"/>
                </a:lnTo>
                <a:cubicBezTo>
                  <a:pt x="5943" y="8208"/>
                  <a:pt x="5956" y="8142"/>
                  <a:pt x="5969" y="8077"/>
                </a:cubicBezTo>
                <a:cubicBezTo>
                  <a:pt x="6029" y="7778"/>
                  <a:pt x="6089" y="7468"/>
                  <a:pt x="6278" y="7259"/>
                </a:cubicBezTo>
                <a:cubicBezTo>
                  <a:pt x="6321" y="7216"/>
                  <a:pt x="6368" y="7179"/>
                  <a:pt x="6421" y="7153"/>
                </a:cubicBezTo>
                <a:close/>
                <a:moveTo>
                  <a:pt x="8033" y="7628"/>
                </a:moveTo>
                <a:lnTo>
                  <a:pt x="8033" y="7628"/>
                </a:lnTo>
                <a:cubicBezTo>
                  <a:pt x="8030" y="7698"/>
                  <a:pt x="8030" y="7768"/>
                  <a:pt x="8033" y="7837"/>
                </a:cubicBezTo>
                <a:cubicBezTo>
                  <a:pt x="8033" y="7974"/>
                  <a:pt x="8036" y="8110"/>
                  <a:pt x="7990" y="8220"/>
                </a:cubicBezTo>
                <a:cubicBezTo>
                  <a:pt x="7880" y="8283"/>
                  <a:pt x="7787" y="8366"/>
                  <a:pt x="7710" y="8469"/>
                </a:cubicBezTo>
                <a:cubicBezTo>
                  <a:pt x="7687" y="8499"/>
                  <a:pt x="7661" y="8542"/>
                  <a:pt x="7634" y="8585"/>
                </a:cubicBezTo>
                <a:cubicBezTo>
                  <a:pt x="7588" y="8661"/>
                  <a:pt x="7531" y="8735"/>
                  <a:pt x="7471" y="8801"/>
                </a:cubicBezTo>
                <a:cubicBezTo>
                  <a:pt x="7388" y="8818"/>
                  <a:pt x="7302" y="8824"/>
                  <a:pt x="7219" y="8831"/>
                </a:cubicBezTo>
                <a:cubicBezTo>
                  <a:pt x="7184" y="8832"/>
                  <a:pt x="7150" y="8832"/>
                  <a:pt x="7116" y="8832"/>
                </a:cubicBezTo>
                <a:cubicBezTo>
                  <a:pt x="7047" y="8832"/>
                  <a:pt x="6978" y="8831"/>
                  <a:pt x="6910" y="8831"/>
                </a:cubicBezTo>
                <a:cubicBezTo>
                  <a:pt x="7378" y="8509"/>
                  <a:pt x="7714" y="8060"/>
                  <a:pt x="7833" y="7884"/>
                </a:cubicBezTo>
                <a:cubicBezTo>
                  <a:pt x="7893" y="7794"/>
                  <a:pt x="7960" y="7708"/>
                  <a:pt x="8033" y="7628"/>
                </a:cubicBezTo>
                <a:close/>
                <a:moveTo>
                  <a:pt x="10104" y="8428"/>
                </a:moveTo>
                <a:cubicBezTo>
                  <a:pt x="10165" y="8428"/>
                  <a:pt x="10227" y="8433"/>
                  <a:pt x="10286" y="8436"/>
                </a:cubicBezTo>
                <a:cubicBezTo>
                  <a:pt x="10362" y="8442"/>
                  <a:pt x="10429" y="8445"/>
                  <a:pt x="10502" y="8445"/>
                </a:cubicBezTo>
                <a:cubicBezTo>
                  <a:pt x="10402" y="8492"/>
                  <a:pt x="10306" y="8549"/>
                  <a:pt x="10210" y="8608"/>
                </a:cubicBezTo>
                <a:cubicBezTo>
                  <a:pt x="10176" y="8628"/>
                  <a:pt x="10136" y="8648"/>
                  <a:pt x="10097" y="8671"/>
                </a:cubicBezTo>
                <a:cubicBezTo>
                  <a:pt x="10033" y="8705"/>
                  <a:pt x="9974" y="8741"/>
                  <a:pt x="9914" y="8781"/>
                </a:cubicBezTo>
                <a:cubicBezTo>
                  <a:pt x="9887" y="8801"/>
                  <a:pt x="9861" y="8828"/>
                  <a:pt x="9837" y="8851"/>
                </a:cubicBezTo>
                <a:cubicBezTo>
                  <a:pt x="9801" y="8891"/>
                  <a:pt x="9761" y="8921"/>
                  <a:pt x="9714" y="8944"/>
                </a:cubicBezTo>
                <a:lnTo>
                  <a:pt x="9588" y="8931"/>
                </a:lnTo>
                <a:lnTo>
                  <a:pt x="9498" y="8921"/>
                </a:lnTo>
                <a:cubicBezTo>
                  <a:pt x="9488" y="8917"/>
                  <a:pt x="9482" y="8917"/>
                  <a:pt x="9475" y="8917"/>
                </a:cubicBezTo>
                <a:lnTo>
                  <a:pt x="9405" y="8911"/>
                </a:lnTo>
                <a:cubicBezTo>
                  <a:pt x="9381" y="8910"/>
                  <a:pt x="9356" y="8910"/>
                  <a:pt x="9332" y="8910"/>
                </a:cubicBezTo>
                <a:cubicBezTo>
                  <a:pt x="9248" y="8910"/>
                  <a:pt x="9165" y="8914"/>
                  <a:pt x="9080" y="8927"/>
                </a:cubicBezTo>
                <a:lnTo>
                  <a:pt x="9036" y="8931"/>
                </a:lnTo>
                <a:cubicBezTo>
                  <a:pt x="9219" y="8841"/>
                  <a:pt x="9392" y="8745"/>
                  <a:pt x="9562" y="8638"/>
                </a:cubicBezTo>
                <a:cubicBezTo>
                  <a:pt x="9711" y="8542"/>
                  <a:pt x="9877" y="8436"/>
                  <a:pt x="10060" y="8429"/>
                </a:cubicBezTo>
                <a:cubicBezTo>
                  <a:pt x="10075" y="8428"/>
                  <a:pt x="10089" y="8428"/>
                  <a:pt x="10104" y="8428"/>
                </a:cubicBezTo>
                <a:close/>
                <a:moveTo>
                  <a:pt x="10725" y="8439"/>
                </a:moveTo>
                <a:cubicBezTo>
                  <a:pt x="10728" y="8442"/>
                  <a:pt x="10735" y="8445"/>
                  <a:pt x="10741" y="8445"/>
                </a:cubicBezTo>
                <a:cubicBezTo>
                  <a:pt x="10771" y="8445"/>
                  <a:pt x="10801" y="8522"/>
                  <a:pt x="10818" y="8555"/>
                </a:cubicBezTo>
                <a:cubicBezTo>
                  <a:pt x="10821" y="8568"/>
                  <a:pt x="10828" y="8578"/>
                  <a:pt x="10831" y="8588"/>
                </a:cubicBezTo>
                <a:cubicBezTo>
                  <a:pt x="10861" y="8642"/>
                  <a:pt x="10904" y="8691"/>
                  <a:pt x="10954" y="8728"/>
                </a:cubicBezTo>
                <a:cubicBezTo>
                  <a:pt x="10971" y="8741"/>
                  <a:pt x="10987" y="8758"/>
                  <a:pt x="11004" y="8774"/>
                </a:cubicBezTo>
                <a:cubicBezTo>
                  <a:pt x="10884" y="8804"/>
                  <a:pt x="10771" y="8841"/>
                  <a:pt x="10648" y="8884"/>
                </a:cubicBezTo>
                <a:lnTo>
                  <a:pt x="10642" y="8887"/>
                </a:lnTo>
                <a:cubicBezTo>
                  <a:pt x="10625" y="8891"/>
                  <a:pt x="10612" y="8894"/>
                  <a:pt x="10595" y="8901"/>
                </a:cubicBezTo>
                <a:cubicBezTo>
                  <a:pt x="10434" y="8950"/>
                  <a:pt x="10270" y="8968"/>
                  <a:pt x="10104" y="8968"/>
                </a:cubicBezTo>
                <a:cubicBezTo>
                  <a:pt x="10013" y="8968"/>
                  <a:pt x="9922" y="8962"/>
                  <a:pt x="9831" y="8954"/>
                </a:cubicBezTo>
                <a:cubicBezTo>
                  <a:pt x="9851" y="8937"/>
                  <a:pt x="9871" y="8921"/>
                  <a:pt x="9887" y="8904"/>
                </a:cubicBezTo>
                <a:cubicBezTo>
                  <a:pt x="9910" y="8881"/>
                  <a:pt x="9934" y="8858"/>
                  <a:pt x="9957" y="8838"/>
                </a:cubicBezTo>
                <a:cubicBezTo>
                  <a:pt x="10013" y="8801"/>
                  <a:pt x="10070" y="8765"/>
                  <a:pt x="10130" y="8735"/>
                </a:cubicBezTo>
                <a:cubicBezTo>
                  <a:pt x="10173" y="8715"/>
                  <a:pt x="10210" y="8695"/>
                  <a:pt x="10249" y="8668"/>
                </a:cubicBezTo>
                <a:cubicBezTo>
                  <a:pt x="10366" y="8598"/>
                  <a:pt x="10568" y="8472"/>
                  <a:pt x="10725" y="8439"/>
                </a:cubicBezTo>
                <a:close/>
                <a:moveTo>
                  <a:pt x="7195" y="7096"/>
                </a:moveTo>
                <a:lnTo>
                  <a:pt x="7195" y="7096"/>
                </a:lnTo>
                <a:cubicBezTo>
                  <a:pt x="7182" y="7183"/>
                  <a:pt x="7155" y="7269"/>
                  <a:pt x="7119" y="7349"/>
                </a:cubicBezTo>
                <a:cubicBezTo>
                  <a:pt x="7089" y="7405"/>
                  <a:pt x="7056" y="7455"/>
                  <a:pt x="7019" y="7508"/>
                </a:cubicBezTo>
                <a:cubicBezTo>
                  <a:pt x="6956" y="7588"/>
                  <a:pt x="6910" y="7681"/>
                  <a:pt x="6880" y="7781"/>
                </a:cubicBezTo>
                <a:cubicBezTo>
                  <a:pt x="6853" y="7914"/>
                  <a:pt x="6833" y="8047"/>
                  <a:pt x="6830" y="8180"/>
                </a:cubicBezTo>
                <a:cubicBezTo>
                  <a:pt x="6823" y="8309"/>
                  <a:pt x="6807" y="8439"/>
                  <a:pt x="6780" y="8565"/>
                </a:cubicBezTo>
                <a:cubicBezTo>
                  <a:pt x="6770" y="8595"/>
                  <a:pt x="6760" y="8628"/>
                  <a:pt x="6750" y="8658"/>
                </a:cubicBezTo>
                <a:cubicBezTo>
                  <a:pt x="6733" y="8701"/>
                  <a:pt x="6720" y="8745"/>
                  <a:pt x="6710" y="8791"/>
                </a:cubicBezTo>
                <a:cubicBezTo>
                  <a:pt x="6534" y="8897"/>
                  <a:pt x="6341" y="8977"/>
                  <a:pt x="6142" y="9017"/>
                </a:cubicBezTo>
                <a:cubicBezTo>
                  <a:pt x="6135" y="8974"/>
                  <a:pt x="6129" y="8931"/>
                  <a:pt x="6122" y="8887"/>
                </a:cubicBezTo>
                <a:lnTo>
                  <a:pt x="6125" y="8887"/>
                </a:lnTo>
                <a:cubicBezTo>
                  <a:pt x="6135" y="8868"/>
                  <a:pt x="6152" y="8848"/>
                  <a:pt x="6165" y="8831"/>
                </a:cubicBezTo>
                <a:cubicBezTo>
                  <a:pt x="6185" y="8804"/>
                  <a:pt x="6205" y="8774"/>
                  <a:pt x="6222" y="8748"/>
                </a:cubicBezTo>
                <a:cubicBezTo>
                  <a:pt x="6238" y="8711"/>
                  <a:pt x="6252" y="8678"/>
                  <a:pt x="6265" y="8648"/>
                </a:cubicBezTo>
                <a:cubicBezTo>
                  <a:pt x="6281" y="8615"/>
                  <a:pt x="6298" y="8572"/>
                  <a:pt x="6318" y="8532"/>
                </a:cubicBezTo>
                <a:cubicBezTo>
                  <a:pt x="6381" y="8399"/>
                  <a:pt x="6381" y="8289"/>
                  <a:pt x="6381" y="8146"/>
                </a:cubicBezTo>
                <a:lnTo>
                  <a:pt x="6381" y="8120"/>
                </a:lnTo>
                <a:cubicBezTo>
                  <a:pt x="6388" y="8120"/>
                  <a:pt x="6394" y="8116"/>
                  <a:pt x="6398" y="8110"/>
                </a:cubicBezTo>
                <a:cubicBezTo>
                  <a:pt x="6428" y="8060"/>
                  <a:pt x="6451" y="8007"/>
                  <a:pt x="6464" y="7950"/>
                </a:cubicBezTo>
                <a:cubicBezTo>
                  <a:pt x="6471" y="7910"/>
                  <a:pt x="6488" y="7871"/>
                  <a:pt x="6504" y="7831"/>
                </a:cubicBezTo>
                <a:cubicBezTo>
                  <a:pt x="6544" y="7768"/>
                  <a:pt x="6594" y="7708"/>
                  <a:pt x="6654" y="7658"/>
                </a:cubicBezTo>
                <a:cubicBezTo>
                  <a:pt x="6670" y="7641"/>
                  <a:pt x="6687" y="7621"/>
                  <a:pt x="6707" y="7605"/>
                </a:cubicBezTo>
                <a:cubicBezTo>
                  <a:pt x="6760" y="7548"/>
                  <a:pt x="6813" y="7488"/>
                  <a:pt x="6873" y="7425"/>
                </a:cubicBezTo>
                <a:cubicBezTo>
                  <a:pt x="6969" y="7306"/>
                  <a:pt x="7079" y="7196"/>
                  <a:pt x="7195" y="7096"/>
                </a:cubicBezTo>
                <a:close/>
                <a:moveTo>
                  <a:pt x="11343" y="7768"/>
                </a:moveTo>
                <a:lnTo>
                  <a:pt x="11343" y="7768"/>
                </a:lnTo>
                <a:cubicBezTo>
                  <a:pt x="11293" y="7877"/>
                  <a:pt x="11260" y="7990"/>
                  <a:pt x="11243" y="8110"/>
                </a:cubicBezTo>
                <a:cubicBezTo>
                  <a:pt x="11084" y="8183"/>
                  <a:pt x="10927" y="8266"/>
                  <a:pt x="10778" y="8359"/>
                </a:cubicBezTo>
                <a:cubicBezTo>
                  <a:pt x="10761" y="8359"/>
                  <a:pt x="10748" y="8366"/>
                  <a:pt x="10731" y="8366"/>
                </a:cubicBezTo>
                <a:lnTo>
                  <a:pt x="10522" y="8376"/>
                </a:lnTo>
                <a:cubicBezTo>
                  <a:pt x="10445" y="8376"/>
                  <a:pt x="10369" y="8376"/>
                  <a:pt x="10293" y="8369"/>
                </a:cubicBezTo>
                <a:cubicBezTo>
                  <a:pt x="10216" y="8362"/>
                  <a:pt x="10136" y="8359"/>
                  <a:pt x="10060" y="8359"/>
                </a:cubicBezTo>
                <a:cubicBezTo>
                  <a:pt x="9854" y="8369"/>
                  <a:pt x="9674" y="8485"/>
                  <a:pt x="9525" y="8578"/>
                </a:cubicBezTo>
                <a:cubicBezTo>
                  <a:pt x="9279" y="8731"/>
                  <a:pt x="9023" y="8868"/>
                  <a:pt x="8761" y="8984"/>
                </a:cubicBezTo>
                <a:cubicBezTo>
                  <a:pt x="8687" y="9020"/>
                  <a:pt x="8604" y="9054"/>
                  <a:pt x="8528" y="9084"/>
                </a:cubicBezTo>
                <a:lnTo>
                  <a:pt x="8448" y="9117"/>
                </a:lnTo>
                <a:cubicBezTo>
                  <a:pt x="8428" y="9123"/>
                  <a:pt x="8405" y="9133"/>
                  <a:pt x="8385" y="9143"/>
                </a:cubicBezTo>
                <a:lnTo>
                  <a:pt x="8319" y="9173"/>
                </a:lnTo>
                <a:cubicBezTo>
                  <a:pt x="8279" y="9170"/>
                  <a:pt x="8239" y="9167"/>
                  <a:pt x="8196" y="9167"/>
                </a:cubicBezTo>
                <a:cubicBezTo>
                  <a:pt x="8262" y="9103"/>
                  <a:pt x="8332" y="9047"/>
                  <a:pt x="8405" y="8994"/>
                </a:cubicBezTo>
                <a:cubicBezTo>
                  <a:pt x="8478" y="8941"/>
                  <a:pt x="8551" y="8881"/>
                  <a:pt x="8614" y="8818"/>
                </a:cubicBezTo>
                <a:cubicBezTo>
                  <a:pt x="8701" y="8731"/>
                  <a:pt x="8787" y="8652"/>
                  <a:pt x="8880" y="8575"/>
                </a:cubicBezTo>
                <a:cubicBezTo>
                  <a:pt x="8943" y="8522"/>
                  <a:pt x="9007" y="8465"/>
                  <a:pt x="9070" y="8409"/>
                </a:cubicBezTo>
                <a:cubicBezTo>
                  <a:pt x="9213" y="8273"/>
                  <a:pt x="9379" y="8163"/>
                  <a:pt x="9558" y="8087"/>
                </a:cubicBezTo>
                <a:cubicBezTo>
                  <a:pt x="9575" y="8077"/>
                  <a:pt x="9591" y="8070"/>
                  <a:pt x="9608" y="8060"/>
                </a:cubicBezTo>
                <a:cubicBezTo>
                  <a:pt x="9615" y="8060"/>
                  <a:pt x="9618" y="8057"/>
                  <a:pt x="9625" y="8053"/>
                </a:cubicBezTo>
                <a:cubicBezTo>
                  <a:pt x="9655" y="8040"/>
                  <a:pt x="9688" y="8023"/>
                  <a:pt x="9718" y="8007"/>
                </a:cubicBezTo>
                <a:cubicBezTo>
                  <a:pt x="9874" y="7927"/>
                  <a:pt x="10047" y="7841"/>
                  <a:pt x="10203" y="7821"/>
                </a:cubicBezTo>
                <a:cubicBezTo>
                  <a:pt x="10279" y="7814"/>
                  <a:pt x="10356" y="7811"/>
                  <a:pt x="10432" y="7811"/>
                </a:cubicBezTo>
                <a:cubicBezTo>
                  <a:pt x="10508" y="7811"/>
                  <a:pt x="10583" y="7814"/>
                  <a:pt x="10658" y="7821"/>
                </a:cubicBezTo>
                <a:cubicBezTo>
                  <a:pt x="10746" y="7826"/>
                  <a:pt x="10835" y="7830"/>
                  <a:pt x="10923" y="7830"/>
                </a:cubicBezTo>
                <a:cubicBezTo>
                  <a:pt x="11019" y="7830"/>
                  <a:pt x="11115" y="7825"/>
                  <a:pt x="11210" y="7807"/>
                </a:cubicBezTo>
                <a:cubicBezTo>
                  <a:pt x="11256" y="7797"/>
                  <a:pt x="11300" y="7784"/>
                  <a:pt x="11343" y="7768"/>
                </a:cubicBezTo>
                <a:close/>
                <a:moveTo>
                  <a:pt x="11449" y="8800"/>
                </a:moveTo>
                <a:cubicBezTo>
                  <a:pt x="11574" y="8800"/>
                  <a:pt x="11699" y="8808"/>
                  <a:pt x="11821" y="8824"/>
                </a:cubicBezTo>
                <a:cubicBezTo>
                  <a:pt x="11901" y="8834"/>
                  <a:pt x="11974" y="8858"/>
                  <a:pt x="12047" y="8884"/>
                </a:cubicBezTo>
                <a:cubicBezTo>
                  <a:pt x="12081" y="8894"/>
                  <a:pt x="12110" y="8904"/>
                  <a:pt x="12147" y="8917"/>
                </a:cubicBezTo>
                <a:cubicBezTo>
                  <a:pt x="12258" y="8945"/>
                  <a:pt x="12371" y="8959"/>
                  <a:pt x="12484" y="8959"/>
                </a:cubicBezTo>
                <a:cubicBezTo>
                  <a:pt x="12507" y="8959"/>
                  <a:pt x="12530" y="8958"/>
                  <a:pt x="12552" y="8957"/>
                </a:cubicBezTo>
                <a:lnTo>
                  <a:pt x="12635" y="8957"/>
                </a:lnTo>
                <a:cubicBezTo>
                  <a:pt x="12679" y="8957"/>
                  <a:pt x="12722" y="8961"/>
                  <a:pt x="12762" y="8967"/>
                </a:cubicBezTo>
                <a:cubicBezTo>
                  <a:pt x="12725" y="8977"/>
                  <a:pt x="12682" y="8987"/>
                  <a:pt x="12645" y="8997"/>
                </a:cubicBezTo>
                <a:lnTo>
                  <a:pt x="12606" y="9004"/>
                </a:lnTo>
                <a:lnTo>
                  <a:pt x="12506" y="9024"/>
                </a:lnTo>
                <a:cubicBezTo>
                  <a:pt x="12400" y="9050"/>
                  <a:pt x="12290" y="9070"/>
                  <a:pt x="12180" y="9087"/>
                </a:cubicBezTo>
                <a:cubicBezTo>
                  <a:pt x="12114" y="9094"/>
                  <a:pt x="12047" y="9100"/>
                  <a:pt x="11981" y="9103"/>
                </a:cubicBezTo>
                <a:cubicBezTo>
                  <a:pt x="11798" y="9117"/>
                  <a:pt x="11612" y="9133"/>
                  <a:pt x="11436" y="9190"/>
                </a:cubicBezTo>
                <a:cubicBezTo>
                  <a:pt x="11389" y="9206"/>
                  <a:pt x="11343" y="9226"/>
                  <a:pt x="11296" y="9250"/>
                </a:cubicBezTo>
                <a:lnTo>
                  <a:pt x="11283" y="9256"/>
                </a:lnTo>
                <a:cubicBezTo>
                  <a:pt x="11276" y="9240"/>
                  <a:pt x="11270" y="9226"/>
                  <a:pt x="11263" y="9213"/>
                </a:cubicBezTo>
                <a:cubicBezTo>
                  <a:pt x="11230" y="9157"/>
                  <a:pt x="11206" y="9100"/>
                  <a:pt x="11187" y="9040"/>
                </a:cubicBezTo>
                <a:cubicBezTo>
                  <a:pt x="11183" y="9020"/>
                  <a:pt x="11177" y="9000"/>
                  <a:pt x="11173" y="8981"/>
                </a:cubicBezTo>
                <a:cubicBezTo>
                  <a:pt x="11160" y="8927"/>
                  <a:pt x="11143" y="8874"/>
                  <a:pt x="11123" y="8824"/>
                </a:cubicBezTo>
                <a:cubicBezTo>
                  <a:pt x="11203" y="8808"/>
                  <a:pt x="11290" y="8801"/>
                  <a:pt x="11373" y="8801"/>
                </a:cubicBezTo>
                <a:lnTo>
                  <a:pt x="11376" y="8801"/>
                </a:lnTo>
                <a:cubicBezTo>
                  <a:pt x="11400" y="8801"/>
                  <a:pt x="11425" y="8800"/>
                  <a:pt x="11449" y="8800"/>
                </a:cubicBezTo>
                <a:close/>
                <a:moveTo>
                  <a:pt x="9379" y="8981"/>
                </a:moveTo>
                <a:cubicBezTo>
                  <a:pt x="9349" y="9014"/>
                  <a:pt x="9322" y="9044"/>
                  <a:pt x="9296" y="9080"/>
                </a:cubicBezTo>
                <a:cubicBezTo>
                  <a:pt x="9272" y="9120"/>
                  <a:pt x="9239" y="9153"/>
                  <a:pt x="9206" y="9187"/>
                </a:cubicBezTo>
                <a:cubicBezTo>
                  <a:pt x="9156" y="9220"/>
                  <a:pt x="9106" y="9246"/>
                  <a:pt x="9050" y="9263"/>
                </a:cubicBezTo>
                <a:lnTo>
                  <a:pt x="9010" y="9280"/>
                </a:lnTo>
                <a:cubicBezTo>
                  <a:pt x="8987" y="9290"/>
                  <a:pt x="8963" y="9303"/>
                  <a:pt x="8943" y="9316"/>
                </a:cubicBezTo>
                <a:lnTo>
                  <a:pt x="8913" y="9336"/>
                </a:lnTo>
                <a:cubicBezTo>
                  <a:pt x="8900" y="9329"/>
                  <a:pt x="8887" y="9323"/>
                  <a:pt x="8870" y="9316"/>
                </a:cubicBezTo>
                <a:cubicBezTo>
                  <a:pt x="8741" y="9253"/>
                  <a:pt x="8604" y="9210"/>
                  <a:pt x="8462" y="9187"/>
                </a:cubicBezTo>
                <a:lnTo>
                  <a:pt x="8458" y="9187"/>
                </a:lnTo>
                <a:lnTo>
                  <a:pt x="8475" y="9180"/>
                </a:lnTo>
                <a:lnTo>
                  <a:pt x="8555" y="9150"/>
                </a:lnTo>
                <a:cubicBezTo>
                  <a:pt x="8631" y="9117"/>
                  <a:pt x="8717" y="9084"/>
                  <a:pt x="8791" y="9050"/>
                </a:cubicBezTo>
                <a:lnTo>
                  <a:pt x="8867" y="9014"/>
                </a:lnTo>
                <a:cubicBezTo>
                  <a:pt x="8933" y="9014"/>
                  <a:pt x="9007" y="9004"/>
                  <a:pt x="9086" y="8997"/>
                </a:cubicBezTo>
                <a:cubicBezTo>
                  <a:pt x="9183" y="8984"/>
                  <a:pt x="9279" y="8981"/>
                  <a:pt x="9379" y="8981"/>
                </a:cubicBezTo>
                <a:close/>
                <a:moveTo>
                  <a:pt x="11050" y="8838"/>
                </a:moveTo>
                <a:cubicBezTo>
                  <a:pt x="11074" y="8887"/>
                  <a:pt x="11090" y="8944"/>
                  <a:pt x="11103" y="8997"/>
                </a:cubicBezTo>
                <a:cubicBezTo>
                  <a:pt x="11107" y="9020"/>
                  <a:pt x="11113" y="9040"/>
                  <a:pt x="11117" y="9060"/>
                </a:cubicBezTo>
                <a:cubicBezTo>
                  <a:pt x="11137" y="9123"/>
                  <a:pt x="11163" y="9187"/>
                  <a:pt x="11197" y="9246"/>
                </a:cubicBezTo>
                <a:lnTo>
                  <a:pt x="11216" y="9283"/>
                </a:lnTo>
                <a:cubicBezTo>
                  <a:pt x="11040" y="9296"/>
                  <a:pt x="10864" y="9319"/>
                  <a:pt x="10691" y="9339"/>
                </a:cubicBezTo>
                <a:lnTo>
                  <a:pt x="10691" y="9343"/>
                </a:lnTo>
                <a:cubicBezTo>
                  <a:pt x="10429" y="9376"/>
                  <a:pt x="10156" y="9409"/>
                  <a:pt x="9881" y="9419"/>
                </a:cubicBezTo>
                <a:cubicBezTo>
                  <a:pt x="9927" y="9393"/>
                  <a:pt x="9980" y="9369"/>
                  <a:pt x="10030" y="9343"/>
                </a:cubicBezTo>
                <a:cubicBezTo>
                  <a:pt x="10103" y="9310"/>
                  <a:pt x="10173" y="9273"/>
                  <a:pt x="10239" y="9233"/>
                </a:cubicBezTo>
                <a:cubicBezTo>
                  <a:pt x="10276" y="9210"/>
                  <a:pt x="10319" y="9177"/>
                  <a:pt x="10366" y="9140"/>
                </a:cubicBezTo>
                <a:cubicBezTo>
                  <a:pt x="10442" y="9074"/>
                  <a:pt x="10525" y="9017"/>
                  <a:pt x="10615" y="8967"/>
                </a:cubicBezTo>
                <a:cubicBezTo>
                  <a:pt x="10628" y="8964"/>
                  <a:pt x="10642" y="8961"/>
                  <a:pt x="10655" y="8957"/>
                </a:cubicBezTo>
                <a:lnTo>
                  <a:pt x="10661" y="8957"/>
                </a:lnTo>
                <a:cubicBezTo>
                  <a:pt x="10671" y="8957"/>
                  <a:pt x="10681" y="8954"/>
                  <a:pt x="10688" y="8947"/>
                </a:cubicBezTo>
                <a:cubicBezTo>
                  <a:pt x="10808" y="8904"/>
                  <a:pt x="10927" y="8868"/>
                  <a:pt x="11050" y="8838"/>
                </a:cubicBezTo>
                <a:close/>
                <a:moveTo>
                  <a:pt x="7036" y="8974"/>
                </a:moveTo>
                <a:cubicBezTo>
                  <a:pt x="6986" y="9044"/>
                  <a:pt x="6943" y="9120"/>
                  <a:pt x="6906" y="9203"/>
                </a:cubicBezTo>
                <a:cubicBezTo>
                  <a:pt x="6873" y="9283"/>
                  <a:pt x="6830" y="9356"/>
                  <a:pt x="6773" y="9426"/>
                </a:cubicBezTo>
                <a:lnTo>
                  <a:pt x="6677" y="9423"/>
                </a:lnTo>
                <a:cubicBezTo>
                  <a:pt x="6471" y="9413"/>
                  <a:pt x="6275" y="9323"/>
                  <a:pt x="6135" y="9170"/>
                </a:cubicBezTo>
                <a:lnTo>
                  <a:pt x="6135" y="9163"/>
                </a:lnTo>
                <a:lnTo>
                  <a:pt x="6145" y="9163"/>
                </a:lnTo>
                <a:cubicBezTo>
                  <a:pt x="6335" y="9127"/>
                  <a:pt x="6514" y="9064"/>
                  <a:pt x="6680" y="8974"/>
                </a:cubicBezTo>
                <a:close/>
                <a:moveTo>
                  <a:pt x="9485" y="8990"/>
                </a:moveTo>
                <a:lnTo>
                  <a:pt x="9581" y="9000"/>
                </a:lnTo>
                <a:cubicBezTo>
                  <a:pt x="9756" y="9020"/>
                  <a:pt x="9933" y="9039"/>
                  <a:pt x="10110" y="9039"/>
                </a:cubicBezTo>
                <a:cubicBezTo>
                  <a:pt x="10210" y="9039"/>
                  <a:pt x="10310" y="9033"/>
                  <a:pt x="10409" y="9017"/>
                </a:cubicBezTo>
                <a:lnTo>
                  <a:pt x="10409" y="9017"/>
                </a:lnTo>
                <a:cubicBezTo>
                  <a:pt x="10382" y="9037"/>
                  <a:pt x="10352" y="9057"/>
                  <a:pt x="10323" y="9084"/>
                </a:cubicBezTo>
                <a:cubicBezTo>
                  <a:pt x="10279" y="9117"/>
                  <a:pt x="10236" y="9150"/>
                  <a:pt x="10203" y="9173"/>
                </a:cubicBezTo>
                <a:cubicBezTo>
                  <a:pt x="10140" y="9210"/>
                  <a:pt x="10070" y="9246"/>
                  <a:pt x="10000" y="9280"/>
                </a:cubicBezTo>
                <a:cubicBezTo>
                  <a:pt x="9910" y="9319"/>
                  <a:pt x="9824" y="9366"/>
                  <a:pt x="9741" y="9423"/>
                </a:cubicBezTo>
                <a:lnTo>
                  <a:pt x="9711" y="9423"/>
                </a:lnTo>
                <a:lnTo>
                  <a:pt x="9568" y="9426"/>
                </a:lnTo>
                <a:cubicBezTo>
                  <a:pt x="9355" y="9426"/>
                  <a:pt x="9179" y="9426"/>
                  <a:pt x="8997" y="9366"/>
                </a:cubicBezTo>
                <a:cubicBezTo>
                  <a:pt x="9010" y="9359"/>
                  <a:pt x="9023" y="9353"/>
                  <a:pt x="9036" y="9346"/>
                </a:cubicBezTo>
                <a:lnTo>
                  <a:pt x="9076" y="9329"/>
                </a:lnTo>
                <a:cubicBezTo>
                  <a:pt x="9139" y="9310"/>
                  <a:pt x="9199" y="9280"/>
                  <a:pt x="9252" y="9243"/>
                </a:cubicBezTo>
                <a:cubicBezTo>
                  <a:pt x="9292" y="9206"/>
                  <a:pt x="9326" y="9167"/>
                  <a:pt x="9355" y="9123"/>
                </a:cubicBezTo>
                <a:cubicBezTo>
                  <a:pt x="9389" y="9067"/>
                  <a:pt x="9432" y="9024"/>
                  <a:pt x="9485" y="8990"/>
                </a:cubicBezTo>
                <a:close/>
                <a:moveTo>
                  <a:pt x="9784" y="7674"/>
                </a:moveTo>
                <a:cubicBezTo>
                  <a:pt x="9784" y="7678"/>
                  <a:pt x="9781" y="7684"/>
                  <a:pt x="9781" y="7688"/>
                </a:cubicBezTo>
                <a:cubicBezTo>
                  <a:pt x="9771" y="7721"/>
                  <a:pt x="9761" y="7754"/>
                  <a:pt x="9744" y="7787"/>
                </a:cubicBezTo>
                <a:cubicBezTo>
                  <a:pt x="9718" y="7824"/>
                  <a:pt x="9691" y="7857"/>
                  <a:pt x="9661" y="7891"/>
                </a:cubicBezTo>
                <a:cubicBezTo>
                  <a:pt x="9631" y="7924"/>
                  <a:pt x="9605" y="7957"/>
                  <a:pt x="9578" y="7997"/>
                </a:cubicBezTo>
                <a:cubicBezTo>
                  <a:pt x="9562" y="8003"/>
                  <a:pt x="9545" y="8013"/>
                  <a:pt x="9528" y="8020"/>
                </a:cubicBezTo>
                <a:cubicBezTo>
                  <a:pt x="9342" y="8100"/>
                  <a:pt x="9169" y="8216"/>
                  <a:pt x="9020" y="8359"/>
                </a:cubicBezTo>
                <a:cubicBezTo>
                  <a:pt x="8960" y="8416"/>
                  <a:pt x="8897" y="8469"/>
                  <a:pt x="8834" y="8522"/>
                </a:cubicBezTo>
                <a:cubicBezTo>
                  <a:pt x="8741" y="8598"/>
                  <a:pt x="8651" y="8685"/>
                  <a:pt x="8565" y="8771"/>
                </a:cubicBezTo>
                <a:cubicBezTo>
                  <a:pt x="8501" y="8831"/>
                  <a:pt x="8435" y="8887"/>
                  <a:pt x="8362" y="8941"/>
                </a:cubicBezTo>
                <a:cubicBezTo>
                  <a:pt x="8265" y="9004"/>
                  <a:pt x="8179" y="9080"/>
                  <a:pt x="8106" y="9167"/>
                </a:cubicBezTo>
                <a:cubicBezTo>
                  <a:pt x="7926" y="9170"/>
                  <a:pt x="7774" y="9236"/>
                  <a:pt x="7631" y="9296"/>
                </a:cubicBezTo>
                <a:cubicBezTo>
                  <a:pt x="7534" y="9343"/>
                  <a:pt x="7431" y="9379"/>
                  <a:pt x="7328" y="9403"/>
                </a:cubicBezTo>
                <a:cubicBezTo>
                  <a:pt x="7214" y="9422"/>
                  <a:pt x="7099" y="9433"/>
                  <a:pt x="6983" y="9433"/>
                </a:cubicBezTo>
                <a:cubicBezTo>
                  <a:pt x="6943" y="9433"/>
                  <a:pt x="6903" y="9432"/>
                  <a:pt x="6863" y="9429"/>
                </a:cubicBezTo>
                <a:cubicBezTo>
                  <a:pt x="6906" y="9369"/>
                  <a:pt x="6943" y="9303"/>
                  <a:pt x="6973" y="9236"/>
                </a:cubicBezTo>
                <a:cubicBezTo>
                  <a:pt x="7019" y="9137"/>
                  <a:pt x="7072" y="9034"/>
                  <a:pt x="7139" y="8974"/>
                </a:cubicBezTo>
                <a:lnTo>
                  <a:pt x="7225" y="8974"/>
                </a:lnTo>
                <a:cubicBezTo>
                  <a:pt x="7710" y="8957"/>
                  <a:pt x="8232" y="8771"/>
                  <a:pt x="8781" y="8422"/>
                </a:cubicBezTo>
                <a:cubicBezTo>
                  <a:pt x="8927" y="8323"/>
                  <a:pt x="9070" y="8210"/>
                  <a:pt x="9203" y="8090"/>
                </a:cubicBezTo>
                <a:cubicBezTo>
                  <a:pt x="9339" y="7964"/>
                  <a:pt x="9488" y="7851"/>
                  <a:pt x="9645" y="7748"/>
                </a:cubicBezTo>
                <a:cubicBezTo>
                  <a:pt x="9691" y="7721"/>
                  <a:pt x="9738" y="7694"/>
                  <a:pt x="9784" y="7674"/>
                </a:cubicBezTo>
                <a:close/>
                <a:moveTo>
                  <a:pt x="8129" y="9306"/>
                </a:moveTo>
                <a:cubicBezTo>
                  <a:pt x="8169" y="9306"/>
                  <a:pt x="8212" y="9306"/>
                  <a:pt x="8249" y="9310"/>
                </a:cubicBezTo>
                <a:cubicBezTo>
                  <a:pt x="8312" y="9366"/>
                  <a:pt x="8368" y="9429"/>
                  <a:pt x="8415" y="9499"/>
                </a:cubicBezTo>
                <a:cubicBezTo>
                  <a:pt x="8475" y="9575"/>
                  <a:pt x="8538" y="9648"/>
                  <a:pt x="8611" y="9715"/>
                </a:cubicBezTo>
                <a:lnTo>
                  <a:pt x="8528" y="9715"/>
                </a:lnTo>
                <a:cubicBezTo>
                  <a:pt x="8478" y="9716"/>
                  <a:pt x="8427" y="9717"/>
                  <a:pt x="8375" y="9717"/>
                </a:cubicBezTo>
                <a:cubicBezTo>
                  <a:pt x="8090" y="9717"/>
                  <a:pt x="7797" y="9686"/>
                  <a:pt x="7631" y="9449"/>
                </a:cubicBezTo>
                <a:lnTo>
                  <a:pt x="7627" y="9449"/>
                </a:lnTo>
                <a:lnTo>
                  <a:pt x="7687" y="9426"/>
                </a:lnTo>
                <a:cubicBezTo>
                  <a:pt x="7830" y="9363"/>
                  <a:pt x="7963" y="9306"/>
                  <a:pt x="8126" y="9306"/>
                </a:cubicBezTo>
                <a:close/>
                <a:moveTo>
                  <a:pt x="6070" y="0"/>
                </a:moveTo>
                <a:cubicBezTo>
                  <a:pt x="6036" y="0"/>
                  <a:pt x="6002" y="23"/>
                  <a:pt x="5999" y="68"/>
                </a:cubicBezTo>
                <a:cubicBezTo>
                  <a:pt x="5999" y="211"/>
                  <a:pt x="6006" y="357"/>
                  <a:pt x="6009" y="513"/>
                </a:cubicBezTo>
                <a:cubicBezTo>
                  <a:pt x="6026" y="888"/>
                  <a:pt x="6042" y="1267"/>
                  <a:pt x="5972" y="1596"/>
                </a:cubicBezTo>
                <a:cubicBezTo>
                  <a:pt x="5856" y="1437"/>
                  <a:pt x="5783" y="1244"/>
                  <a:pt x="5783" y="1085"/>
                </a:cubicBezTo>
                <a:cubicBezTo>
                  <a:pt x="5783" y="1015"/>
                  <a:pt x="5786" y="948"/>
                  <a:pt x="5790" y="882"/>
                </a:cubicBezTo>
                <a:cubicBezTo>
                  <a:pt x="5790" y="825"/>
                  <a:pt x="5793" y="772"/>
                  <a:pt x="5793" y="716"/>
                </a:cubicBezTo>
                <a:cubicBezTo>
                  <a:pt x="5793" y="663"/>
                  <a:pt x="5793" y="603"/>
                  <a:pt x="5793" y="546"/>
                </a:cubicBezTo>
                <a:lnTo>
                  <a:pt x="5793" y="463"/>
                </a:lnTo>
                <a:cubicBezTo>
                  <a:pt x="5793" y="447"/>
                  <a:pt x="5793" y="423"/>
                  <a:pt x="5790" y="397"/>
                </a:cubicBezTo>
                <a:cubicBezTo>
                  <a:pt x="5786" y="330"/>
                  <a:pt x="5776" y="211"/>
                  <a:pt x="5803" y="177"/>
                </a:cubicBezTo>
                <a:cubicBezTo>
                  <a:pt x="5825" y="153"/>
                  <a:pt x="5802" y="121"/>
                  <a:pt x="5776" y="121"/>
                </a:cubicBezTo>
                <a:cubicBezTo>
                  <a:pt x="5767" y="121"/>
                  <a:pt x="5758" y="125"/>
                  <a:pt x="5750" y="134"/>
                </a:cubicBezTo>
                <a:cubicBezTo>
                  <a:pt x="5707" y="184"/>
                  <a:pt x="5710" y="284"/>
                  <a:pt x="5720" y="400"/>
                </a:cubicBezTo>
                <a:cubicBezTo>
                  <a:pt x="5720" y="427"/>
                  <a:pt x="5723" y="447"/>
                  <a:pt x="5723" y="463"/>
                </a:cubicBezTo>
                <a:lnTo>
                  <a:pt x="5723" y="546"/>
                </a:lnTo>
                <a:lnTo>
                  <a:pt x="5723" y="712"/>
                </a:lnTo>
                <a:cubicBezTo>
                  <a:pt x="5723" y="769"/>
                  <a:pt x="5720" y="822"/>
                  <a:pt x="5717" y="875"/>
                </a:cubicBezTo>
                <a:cubicBezTo>
                  <a:pt x="5717" y="945"/>
                  <a:pt x="5713" y="1011"/>
                  <a:pt x="5713" y="1081"/>
                </a:cubicBezTo>
                <a:cubicBezTo>
                  <a:pt x="5713" y="1274"/>
                  <a:pt x="5806" y="1503"/>
                  <a:pt x="5952" y="1683"/>
                </a:cubicBezTo>
                <a:cubicBezTo>
                  <a:pt x="5936" y="1749"/>
                  <a:pt x="5913" y="1816"/>
                  <a:pt x="5886" y="1879"/>
                </a:cubicBezTo>
                <a:cubicBezTo>
                  <a:pt x="5826" y="2005"/>
                  <a:pt x="5756" y="2125"/>
                  <a:pt x="5677" y="2241"/>
                </a:cubicBezTo>
                <a:cubicBezTo>
                  <a:pt x="5643" y="2291"/>
                  <a:pt x="5610" y="2341"/>
                  <a:pt x="5580" y="2391"/>
                </a:cubicBezTo>
                <a:cubicBezTo>
                  <a:pt x="5574" y="2357"/>
                  <a:pt x="5567" y="2324"/>
                  <a:pt x="5560" y="2288"/>
                </a:cubicBezTo>
                <a:cubicBezTo>
                  <a:pt x="5547" y="2224"/>
                  <a:pt x="5537" y="2165"/>
                  <a:pt x="5524" y="2111"/>
                </a:cubicBezTo>
                <a:cubicBezTo>
                  <a:pt x="5520" y="2085"/>
                  <a:pt x="5514" y="2062"/>
                  <a:pt x="5507" y="2038"/>
                </a:cubicBezTo>
                <a:cubicBezTo>
                  <a:pt x="5491" y="1995"/>
                  <a:pt x="5484" y="1945"/>
                  <a:pt x="5484" y="1899"/>
                </a:cubicBezTo>
                <a:cubicBezTo>
                  <a:pt x="5484" y="1819"/>
                  <a:pt x="5491" y="1736"/>
                  <a:pt x="5497" y="1656"/>
                </a:cubicBezTo>
                <a:cubicBezTo>
                  <a:pt x="5540" y="1181"/>
                  <a:pt x="5564" y="672"/>
                  <a:pt x="5564" y="144"/>
                </a:cubicBezTo>
                <a:cubicBezTo>
                  <a:pt x="5567" y="118"/>
                  <a:pt x="5548" y="104"/>
                  <a:pt x="5528" y="104"/>
                </a:cubicBezTo>
                <a:cubicBezTo>
                  <a:pt x="5509" y="104"/>
                  <a:pt x="5489" y="118"/>
                  <a:pt x="5491" y="144"/>
                </a:cubicBezTo>
                <a:cubicBezTo>
                  <a:pt x="5491" y="669"/>
                  <a:pt x="5471" y="1174"/>
                  <a:pt x="5427" y="1646"/>
                </a:cubicBezTo>
                <a:cubicBezTo>
                  <a:pt x="5421" y="1729"/>
                  <a:pt x="5411" y="1812"/>
                  <a:pt x="5411" y="1899"/>
                </a:cubicBezTo>
                <a:cubicBezTo>
                  <a:pt x="5414" y="1952"/>
                  <a:pt x="5421" y="2005"/>
                  <a:pt x="5437" y="2058"/>
                </a:cubicBezTo>
                <a:cubicBezTo>
                  <a:pt x="5444" y="2078"/>
                  <a:pt x="5451" y="2101"/>
                  <a:pt x="5454" y="2128"/>
                </a:cubicBezTo>
                <a:cubicBezTo>
                  <a:pt x="5464" y="2178"/>
                  <a:pt x="5477" y="2241"/>
                  <a:pt x="5491" y="2301"/>
                </a:cubicBezTo>
                <a:cubicBezTo>
                  <a:pt x="5501" y="2364"/>
                  <a:pt x="5514" y="2427"/>
                  <a:pt x="5527" y="2484"/>
                </a:cubicBezTo>
                <a:cubicBezTo>
                  <a:pt x="5464" y="2593"/>
                  <a:pt x="5421" y="2706"/>
                  <a:pt x="5394" y="2829"/>
                </a:cubicBezTo>
                <a:cubicBezTo>
                  <a:pt x="5381" y="2922"/>
                  <a:pt x="5368" y="3015"/>
                  <a:pt x="5364" y="3108"/>
                </a:cubicBezTo>
                <a:cubicBezTo>
                  <a:pt x="5348" y="3301"/>
                  <a:pt x="5331" y="3481"/>
                  <a:pt x="5218" y="3653"/>
                </a:cubicBezTo>
                <a:cubicBezTo>
                  <a:pt x="5195" y="3677"/>
                  <a:pt x="5172" y="3700"/>
                  <a:pt x="5148" y="3723"/>
                </a:cubicBezTo>
                <a:cubicBezTo>
                  <a:pt x="5145" y="3663"/>
                  <a:pt x="5135" y="3607"/>
                  <a:pt x="5125" y="3547"/>
                </a:cubicBezTo>
                <a:cubicBezTo>
                  <a:pt x="5122" y="3530"/>
                  <a:pt x="5122" y="3511"/>
                  <a:pt x="5118" y="3497"/>
                </a:cubicBezTo>
                <a:cubicBezTo>
                  <a:pt x="5112" y="3431"/>
                  <a:pt x="5095" y="3368"/>
                  <a:pt x="5069" y="3311"/>
                </a:cubicBezTo>
                <a:lnTo>
                  <a:pt x="5072" y="3308"/>
                </a:lnTo>
                <a:cubicBezTo>
                  <a:pt x="5078" y="3285"/>
                  <a:pt x="5085" y="3265"/>
                  <a:pt x="5085" y="3241"/>
                </a:cubicBezTo>
                <a:cubicBezTo>
                  <a:pt x="5088" y="3221"/>
                  <a:pt x="5095" y="3201"/>
                  <a:pt x="5102" y="3182"/>
                </a:cubicBezTo>
                <a:cubicBezTo>
                  <a:pt x="5112" y="3152"/>
                  <a:pt x="5128" y="3125"/>
                  <a:pt x="5148" y="3102"/>
                </a:cubicBezTo>
                <a:cubicBezTo>
                  <a:pt x="5172" y="3075"/>
                  <a:pt x="5188" y="3049"/>
                  <a:pt x="5201" y="3019"/>
                </a:cubicBezTo>
                <a:cubicBezTo>
                  <a:pt x="5248" y="2932"/>
                  <a:pt x="5278" y="2839"/>
                  <a:pt x="5298" y="2746"/>
                </a:cubicBezTo>
                <a:cubicBezTo>
                  <a:pt x="5314" y="2583"/>
                  <a:pt x="5318" y="2417"/>
                  <a:pt x="5308" y="2254"/>
                </a:cubicBezTo>
                <a:cubicBezTo>
                  <a:pt x="5308" y="2188"/>
                  <a:pt x="5304" y="2121"/>
                  <a:pt x="5304" y="2055"/>
                </a:cubicBezTo>
                <a:cubicBezTo>
                  <a:pt x="5304" y="1743"/>
                  <a:pt x="5324" y="1430"/>
                  <a:pt x="5348" y="1124"/>
                </a:cubicBezTo>
                <a:cubicBezTo>
                  <a:pt x="5368" y="822"/>
                  <a:pt x="5388" y="503"/>
                  <a:pt x="5388" y="191"/>
                </a:cubicBezTo>
                <a:cubicBezTo>
                  <a:pt x="5391" y="164"/>
                  <a:pt x="5372" y="151"/>
                  <a:pt x="5353" y="151"/>
                </a:cubicBezTo>
                <a:cubicBezTo>
                  <a:pt x="5334" y="151"/>
                  <a:pt x="5314" y="164"/>
                  <a:pt x="5318" y="191"/>
                </a:cubicBezTo>
                <a:cubicBezTo>
                  <a:pt x="5318" y="503"/>
                  <a:pt x="5298" y="819"/>
                  <a:pt x="5275" y="1121"/>
                </a:cubicBezTo>
                <a:cubicBezTo>
                  <a:pt x="5255" y="1427"/>
                  <a:pt x="5235" y="1743"/>
                  <a:pt x="5235" y="2055"/>
                </a:cubicBezTo>
                <a:cubicBezTo>
                  <a:pt x="5235" y="2121"/>
                  <a:pt x="5235" y="2188"/>
                  <a:pt x="5238" y="2258"/>
                </a:cubicBezTo>
                <a:cubicBezTo>
                  <a:pt x="5245" y="2411"/>
                  <a:pt x="5238" y="2563"/>
                  <a:pt x="5221" y="2716"/>
                </a:cubicBezTo>
                <a:cubicBezTo>
                  <a:pt x="5201" y="2803"/>
                  <a:pt x="5172" y="2889"/>
                  <a:pt x="5132" y="2969"/>
                </a:cubicBezTo>
                <a:cubicBezTo>
                  <a:pt x="5118" y="2995"/>
                  <a:pt x="5105" y="3019"/>
                  <a:pt x="5085" y="3042"/>
                </a:cubicBezTo>
                <a:cubicBezTo>
                  <a:pt x="5062" y="3069"/>
                  <a:pt x="5042" y="3102"/>
                  <a:pt x="5029" y="3138"/>
                </a:cubicBezTo>
                <a:cubicBezTo>
                  <a:pt x="5019" y="3162"/>
                  <a:pt x="5012" y="3185"/>
                  <a:pt x="5012" y="3211"/>
                </a:cubicBezTo>
                <a:cubicBezTo>
                  <a:pt x="4919" y="3092"/>
                  <a:pt x="4819" y="2932"/>
                  <a:pt x="4809" y="2746"/>
                </a:cubicBezTo>
                <a:cubicBezTo>
                  <a:pt x="4803" y="2593"/>
                  <a:pt x="4839" y="2460"/>
                  <a:pt x="4879" y="2324"/>
                </a:cubicBezTo>
                <a:cubicBezTo>
                  <a:pt x="4919" y="2201"/>
                  <a:pt x="4942" y="2072"/>
                  <a:pt x="4952" y="1945"/>
                </a:cubicBezTo>
                <a:lnTo>
                  <a:pt x="4952" y="1826"/>
                </a:lnTo>
                <a:cubicBezTo>
                  <a:pt x="4946" y="1739"/>
                  <a:pt x="4952" y="1653"/>
                  <a:pt x="4975" y="1570"/>
                </a:cubicBezTo>
                <a:cubicBezTo>
                  <a:pt x="4989" y="1527"/>
                  <a:pt x="5009" y="1487"/>
                  <a:pt x="5029" y="1440"/>
                </a:cubicBezTo>
                <a:cubicBezTo>
                  <a:pt x="5078" y="1330"/>
                  <a:pt x="5128" y="1217"/>
                  <a:pt x="5122" y="1105"/>
                </a:cubicBezTo>
                <a:cubicBezTo>
                  <a:pt x="5118" y="1084"/>
                  <a:pt x="5102" y="1074"/>
                  <a:pt x="5086" y="1074"/>
                </a:cubicBezTo>
                <a:cubicBezTo>
                  <a:pt x="5069" y="1074"/>
                  <a:pt x="5052" y="1085"/>
                  <a:pt x="5052" y="1108"/>
                </a:cubicBezTo>
                <a:cubicBezTo>
                  <a:pt x="5059" y="1204"/>
                  <a:pt x="5009" y="1311"/>
                  <a:pt x="4965" y="1410"/>
                </a:cubicBezTo>
                <a:cubicBezTo>
                  <a:pt x="4946" y="1453"/>
                  <a:pt x="4922" y="1500"/>
                  <a:pt x="4909" y="1546"/>
                </a:cubicBezTo>
                <a:cubicBezTo>
                  <a:pt x="4882" y="1636"/>
                  <a:pt x="4872" y="1733"/>
                  <a:pt x="4882" y="1829"/>
                </a:cubicBezTo>
                <a:cubicBezTo>
                  <a:pt x="4882" y="1866"/>
                  <a:pt x="4882" y="1905"/>
                  <a:pt x="4882" y="1942"/>
                </a:cubicBezTo>
                <a:cubicBezTo>
                  <a:pt x="4872" y="2065"/>
                  <a:pt x="4849" y="2185"/>
                  <a:pt x="4809" y="2304"/>
                </a:cubicBezTo>
                <a:cubicBezTo>
                  <a:pt x="4763" y="2447"/>
                  <a:pt x="4740" y="2597"/>
                  <a:pt x="4740" y="2749"/>
                </a:cubicBezTo>
                <a:cubicBezTo>
                  <a:pt x="4749" y="2966"/>
                  <a:pt x="4866" y="3142"/>
                  <a:pt x="4969" y="3275"/>
                </a:cubicBezTo>
                <a:cubicBezTo>
                  <a:pt x="5022" y="3341"/>
                  <a:pt x="5029" y="3394"/>
                  <a:pt x="5042" y="3487"/>
                </a:cubicBezTo>
                <a:cubicBezTo>
                  <a:pt x="5045" y="3504"/>
                  <a:pt x="5049" y="3520"/>
                  <a:pt x="5052" y="3540"/>
                </a:cubicBezTo>
                <a:cubicBezTo>
                  <a:pt x="5069" y="3620"/>
                  <a:pt x="5072" y="3700"/>
                  <a:pt x="5069" y="3780"/>
                </a:cubicBezTo>
                <a:cubicBezTo>
                  <a:pt x="5069" y="3780"/>
                  <a:pt x="5069" y="3780"/>
                  <a:pt x="5069" y="3783"/>
                </a:cubicBezTo>
                <a:cubicBezTo>
                  <a:pt x="5019" y="3836"/>
                  <a:pt x="4972" y="3896"/>
                  <a:pt x="4929" y="3956"/>
                </a:cubicBezTo>
                <a:cubicBezTo>
                  <a:pt x="4799" y="4139"/>
                  <a:pt x="4703" y="4338"/>
                  <a:pt x="4646" y="4551"/>
                </a:cubicBezTo>
                <a:cubicBezTo>
                  <a:pt x="4620" y="4438"/>
                  <a:pt x="4613" y="4318"/>
                  <a:pt x="4633" y="4202"/>
                </a:cubicBezTo>
                <a:cubicBezTo>
                  <a:pt x="4653" y="4122"/>
                  <a:pt x="4680" y="4042"/>
                  <a:pt x="4716" y="3969"/>
                </a:cubicBezTo>
                <a:cubicBezTo>
                  <a:pt x="4769" y="3849"/>
                  <a:pt x="4823" y="3727"/>
                  <a:pt x="4819" y="3587"/>
                </a:cubicBezTo>
                <a:cubicBezTo>
                  <a:pt x="4819" y="3569"/>
                  <a:pt x="4805" y="3553"/>
                  <a:pt x="4788" y="3553"/>
                </a:cubicBezTo>
                <a:cubicBezTo>
                  <a:pt x="4786" y="3553"/>
                  <a:pt x="4784" y="3553"/>
                  <a:pt x="4783" y="3554"/>
                </a:cubicBezTo>
                <a:cubicBezTo>
                  <a:pt x="4763" y="3554"/>
                  <a:pt x="4746" y="3570"/>
                  <a:pt x="4746" y="3590"/>
                </a:cubicBezTo>
                <a:cubicBezTo>
                  <a:pt x="4749" y="3713"/>
                  <a:pt x="4703" y="3823"/>
                  <a:pt x="4653" y="3939"/>
                </a:cubicBezTo>
                <a:cubicBezTo>
                  <a:pt x="4613" y="4019"/>
                  <a:pt x="4583" y="4102"/>
                  <a:pt x="4563" y="4188"/>
                </a:cubicBezTo>
                <a:cubicBezTo>
                  <a:pt x="4527" y="4355"/>
                  <a:pt x="4563" y="4537"/>
                  <a:pt x="4603" y="4710"/>
                </a:cubicBezTo>
                <a:cubicBezTo>
                  <a:pt x="4603" y="4710"/>
                  <a:pt x="4603" y="4710"/>
                  <a:pt x="4603" y="4714"/>
                </a:cubicBezTo>
                <a:cubicBezTo>
                  <a:pt x="4560" y="4946"/>
                  <a:pt x="4557" y="5185"/>
                  <a:pt x="4593" y="5418"/>
                </a:cubicBezTo>
                <a:cubicBezTo>
                  <a:pt x="4533" y="5388"/>
                  <a:pt x="4480" y="5348"/>
                  <a:pt x="4437" y="5302"/>
                </a:cubicBezTo>
                <a:lnTo>
                  <a:pt x="4397" y="5268"/>
                </a:lnTo>
                <a:cubicBezTo>
                  <a:pt x="4304" y="5185"/>
                  <a:pt x="4228" y="4969"/>
                  <a:pt x="4204" y="4810"/>
                </a:cubicBezTo>
                <a:cubicBezTo>
                  <a:pt x="4195" y="4730"/>
                  <a:pt x="4191" y="4650"/>
                  <a:pt x="4195" y="4567"/>
                </a:cubicBezTo>
                <a:lnTo>
                  <a:pt x="4195" y="4521"/>
                </a:lnTo>
                <a:cubicBezTo>
                  <a:pt x="4195" y="4411"/>
                  <a:pt x="4201" y="4301"/>
                  <a:pt x="4218" y="4195"/>
                </a:cubicBezTo>
                <a:cubicBezTo>
                  <a:pt x="4344" y="4072"/>
                  <a:pt x="4450" y="3886"/>
                  <a:pt x="4537" y="3630"/>
                </a:cubicBezTo>
                <a:cubicBezTo>
                  <a:pt x="4610" y="3417"/>
                  <a:pt x="4607" y="3215"/>
                  <a:pt x="4603" y="2999"/>
                </a:cubicBezTo>
                <a:lnTo>
                  <a:pt x="4603" y="2853"/>
                </a:lnTo>
                <a:cubicBezTo>
                  <a:pt x="4603" y="2829"/>
                  <a:pt x="4585" y="2818"/>
                  <a:pt x="4567" y="2818"/>
                </a:cubicBezTo>
                <a:cubicBezTo>
                  <a:pt x="4548" y="2818"/>
                  <a:pt x="4530" y="2829"/>
                  <a:pt x="4530" y="2853"/>
                </a:cubicBezTo>
                <a:cubicBezTo>
                  <a:pt x="4530" y="2902"/>
                  <a:pt x="4530" y="2952"/>
                  <a:pt x="4533" y="3002"/>
                </a:cubicBezTo>
                <a:cubicBezTo>
                  <a:pt x="4537" y="3208"/>
                  <a:pt x="4540" y="3407"/>
                  <a:pt x="4470" y="3607"/>
                </a:cubicBezTo>
                <a:cubicBezTo>
                  <a:pt x="4420" y="3773"/>
                  <a:pt x="4344" y="3926"/>
                  <a:pt x="4241" y="4065"/>
                </a:cubicBezTo>
                <a:cubicBezTo>
                  <a:pt x="4248" y="4026"/>
                  <a:pt x="4254" y="3986"/>
                  <a:pt x="4264" y="3946"/>
                </a:cubicBezTo>
                <a:cubicBezTo>
                  <a:pt x="4321" y="3660"/>
                  <a:pt x="4308" y="3364"/>
                  <a:pt x="4294" y="3078"/>
                </a:cubicBezTo>
                <a:cubicBezTo>
                  <a:pt x="4294" y="3002"/>
                  <a:pt x="4291" y="2929"/>
                  <a:pt x="4288" y="2853"/>
                </a:cubicBezTo>
                <a:cubicBezTo>
                  <a:pt x="4291" y="2849"/>
                  <a:pt x="4291" y="2849"/>
                  <a:pt x="4294" y="2846"/>
                </a:cubicBezTo>
                <a:cubicBezTo>
                  <a:pt x="4354" y="2746"/>
                  <a:pt x="4397" y="2637"/>
                  <a:pt x="4424" y="2524"/>
                </a:cubicBezTo>
                <a:cubicBezTo>
                  <a:pt x="4440" y="2467"/>
                  <a:pt x="4457" y="2414"/>
                  <a:pt x="4474" y="2364"/>
                </a:cubicBezTo>
                <a:cubicBezTo>
                  <a:pt x="4497" y="2301"/>
                  <a:pt x="4524" y="2238"/>
                  <a:pt x="4550" y="2171"/>
                </a:cubicBezTo>
                <a:cubicBezTo>
                  <a:pt x="4613" y="2035"/>
                  <a:pt x="4663" y="1892"/>
                  <a:pt x="4703" y="1746"/>
                </a:cubicBezTo>
                <a:lnTo>
                  <a:pt x="4713" y="1706"/>
                </a:lnTo>
                <a:cubicBezTo>
                  <a:pt x="4733" y="1590"/>
                  <a:pt x="4769" y="1477"/>
                  <a:pt x="4823" y="1374"/>
                </a:cubicBezTo>
                <a:cubicBezTo>
                  <a:pt x="4879" y="1271"/>
                  <a:pt x="4926" y="1181"/>
                  <a:pt x="4972" y="1081"/>
                </a:cubicBezTo>
                <a:cubicBezTo>
                  <a:pt x="5055" y="908"/>
                  <a:pt x="5082" y="579"/>
                  <a:pt x="5029" y="393"/>
                </a:cubicBezTo>
                <a:cubicBezTo>
                  <a:pt x="5023" y="380"/>
                  <a:pt x="5009" y="368"/>
                  <a:pt x="4995" y="368"/>
                </a:cubicBezTo>
                <a:cubicBezTo>
                  <a:pt x="4992" y="368"/>
                  <a:pt x="4988" y="369"/>
                  <a:pt x="4985" y="370"/>
                </a:cubicBezTo>
                <a:cubicBezTo>
                  <a:pt x="4965" y="377"/>
                  <a:pt x="4956" y="397"/>
                  <a:pt x="4959" y="413"/>
                </a:cubicBezTo>
                <a:cubicBezTo>
                  <a:pt x="5009" y="583"/>
                  <a:pt x="4985" y="892"/>
                  <a:pt x="4909" y="1051"/>
                </a:cubicBezTo>
                <a:cubicBezTo>
                  <a:pt x="4862" y="1144"/>
                  <a:pt x="4816" y="1234"/>
                  <a:pt x="4759" y="1337"/>
                </a:cubicBezTo>
                <a:cubicBezTo>
                  <a:pt x="4706" y="1447"/>
                  <a:pt x="4666" y="1566"/>
                  <a:pt x="4643" y="1686"/>
                </a:cubicBezTo>
                <a:lnTo>
                  <a:pt x="4633" y="1729"/>
                </a:lnTo>
                <a:cubicBezTo>
                  <a:pt x="4597" y="1869"/>
                  <a:pt x="4547" y="2008"/>
                  <a:pt x="4487" y="2145"/>
                </a:cubicBezTo>
                <a:cubicBezTo>
                  <a:pt x="4460" y="2208"/>
                  <a:pt x="4430" y="2271"/>
                  <a:pt x="4407" y="2337"/>
                </a:cubicBezTo>
                <a:cubicBezTo>
                  <a:pt x="4387" y="2391"/>
                  <a:pt x="4371" y="2447"/>
                  <a:pt x="4357" y="2500"/>
                </a:cubicBezTo>
                <a:cubicBezTo>
                  <a:pt x="4337" y="2573"/>
                  <a:pt x="4314" y="2640"/>
                  <a:pt x="4284" y="2710"/>
                </a:cubicBezTo>
                <a:cubicBezTo>
                  <a:pt x="4284" y="2391"/>
                  <a:pt x="4284" y="2058"/>
                  <a:pt x="4387" y="1719"/>
                </a:cubicBezTo>
                <a:cubicBezTo>
                  <a:pt x="4424" y="1596"/>
                  <a:pt x="4440" y="1467"/>
                  <a:pt x="4437" y="1337"/>
                </a:cubicBezTo>
                <a:cubicBezTo>
                  <a:pt x="4447" y="1334"/>
                  <a:pt x="4457" y="1327"/>
                  <a:pt x="4464" y="1321"/>
                </a:cubicBezTo>
                <a:cubicBezTo>
                  <a:pt x="4504" y="1257"/>
                  <a:pt x="4543" y="1198"/>
                  <a:pt x="4590" y="1138"/>
                </a:cubicBezTo>
                <a:cubicBezTo>
                  <a:pt x="4623" y="1095"/>
                  <a:pt x="4656" y="1048"/>
                  <a:pt x="4690" y="1001"/>
                </a:cubicBezTo>
                <a:cubicBezTo>
                  <a:pt x="4789" y="849"/>
                  <a:pt x="4789" y="663"/>
                  <a:pt x="4789" y="486"/>
                </a:cubicBezTo>
                <a:lnTo>
                  <a:pt x="4789" y="473"/>
                </a:lnTo>
                <a:cubicBezTo>
                  <a:pt x="4789" y="450"/>
                  <a:pt x="4771" y="438"/>
                  <a:pt x="4753" y="438"/>
                </a:cubicBezTo>
                <a:cubicBezTo>
                  <a:pt x="4735" y="438"/>
                  <a:pt x="4716" y="450"/>
                  <a:pt x="4716" y="473"/>
                </a:cubicBezTo>
                <a:lnTo>
                  <a:pt x="4716" y="486"/>
                </a:lnTo>
                <a:cubicBezTo>
                  <a:pt x="4716" y="653"/>
                  <a:pt x="4716" y="825"/>
                  <a:pt x="4630" y="962"/>
                </a:cubicBezTo>
                <a:cubicBezTo>
                  <a:pt x="4600" y="1008"/>
                  <a:pt x="4567" y="1051"/>
                  <a:pt x="4533" y="1098"/>
                </a:cubicBezTo>
                <a:cubicBezTo>
                  <a:pt x="4497" y="1141"/>
                  <a:pt x="4467" y="1184"/>
                  <a:pt x="4434" y="1234"/>
                </a:cubicBezTo>
                <a:cubicBezTo>
                  <a:pt x="4434" y="1151"/>
                  <a:pt x="4427" y="1068"/>
                  <a:pt x="4420" y="985"/>
                </a:cubicBezTo>
                <a:cubicBezTo>
                  <a:pt x="4414" y="875"/>
                  <a:pt x="4407" y="776"/>
                  <a:pt x="4407" y="676"/>
                </a:cubicBezTo>
                <a:lnTo>
                  <a:pt x="4407" y="466"/>
                </a:lnTo>
                <a:cubicBezTo>
                  <a:pt x="4407" y="443"/>
                  <a:pt x="4390" y="432"/>
                  <a:pt x="4372" y="432"/>
                </a:cubicBezTo>
                <a:cubicBezTo>
                  <a:pt x="4355" y="432"/>
                  <a:pt x="4337" y="443"/>
                  <a:pt x="4337" y="466"/>
                </a:cubicBezTo>
                <a:lnTo>
                  <a:pt x="4337" y="682"/>
                </a:lnTo>
                <a:cubicBezTo>
                  <a:pt x="4337" y="782"/>
                  <a:pt x="4344" y="882"/>
                  <a:pt x="4351" y="992"/>
                </a:cubicBezTo>
                <a:cubicBezTo>
                  <a:pt x="4367" y="1234"/>
                  <a:pt x="4384" y="1487"/>
                  <a:pt x="4317" y="1703"/>
                </a:cubicBezTo>
                <a:cubicBezTo>
                  <a:pt x="4278" y="1836"/>
                  <a:pt x="4251" y="1969"/>
                  <a:pt x="4234" y="2105"/>
                </a:cubicBezTo>
                <a:cubicBezTo>
                  <a:pt x="4208" y="2038"/>
                  <a:pt x="4178" y="1965"/>
                  <a:pt x="4148" y="1895"/>
                </a:cubicBezTo>
                <a:cubicBezTo>
                  <a:pt x="4118" y="1826"/>
                  <a:pt x="4091" y="1756"/>
                  <a:pt x="4068" y="1706"/>
                </a:cubicBezTo>
                <a:cubicBezTo>
                  <a:pt x="4052" y="1659"/>
                  <a:pt x="4035" y="1616"/>
                  <a:pt x="4018" y="1573"/>
                </a:cubicBezTo>
                <a:cubicBezTo>
                  <a:pt x="3992" y="1497"/>
                  <a:pt x="3962" y="1420"/>
                  <a:pt x="3925" y="1347"/>
                </a:cubicBezTo>
                <a:cubicBezTo>
                  <a:pt x="3955" y="1294"/>
                  <a:pt x="3988" y="1241"/>
                  <a:pt x="4028" y="1191"/>
                </a:cubicBezTo>
                <a:cubicBezTo>
                  <a:pt x="4088" y="1108"/>
                  <a:pt x="4155" y="1025"/>
                  <a:pt x="4171" y="918"/>
                </a:cubicBezTo>
                <a:cubicBezTo>
                  <a:pt x="4191" y="785"/>
                  <a:pt x="4185" y="566"/>
                  <a:pt x="4145" y="447"/>
                </a:cubicBezTo>
                <a:cubicBezTo>
                  <a:pt x="4138" y="431"/>
                  <a:pt x="4126" y="425"/>
                  <a:pt x="4114" y="425"/>
                </a:cubicBezTo>
                <a:cubicBezTo>
                  <a:pt x="4093" y="425"/>
                  <a:pt x="4072" y="443"/>
                  <a:pt x="4078" y="470"/>
                </a:cubicBezTo>
                <a:cubicBezTo>
                  <a:pt x="4115" y="576"/>
                  <a:pt x="4121" y="785"/>
                  <a:pt x="4101" y="908"/>
                </a:cubicBezTo>
                <a:cubicBezTo>
                  <a:pt x="4085" y="995"/>
                  <a:pt x="4028" y="1071"/>
                  <a:pt x="3969" y="1151"/>
                </a:cubicBezTo>
                <a:cubicBezTo>
                  <a:pt x="3939" y="1191"/>
                  <a:pt x="3912" y="1231"/>
                  <a:pt x="3885" y="1274"/>
                </a:cubicBezTo>
                <a:cubicBezTo>
                  <a:pt x="3862" y="1237"/>
                  <a:pt x="3839" y="1198"/>
                  <a:pt x="3816" y="1158"/>
                </a:cubicBezTo>
                <a:cubicBezTo>
                  <a:pt x="3782" y="1105"/>
                  <a:pt x="3749" y="1048"/>
                  <a:pt x="3716" y="995"/>
                </a:cubicBezTo>
                <a:cubicBezTo>
                  <a:pt x="3723" y="988"/>
                  <a:pt x="3726" y="985"/>
                  <a:pt x="3729" y="982"/>
                </a:cubicBezTo>
                <a:cubicBezTo>
                  <a:pt x="3822" y="766"/>
                  <a:pt x="3822" y="553"/>
                  <a:pt x="3822" y="324"/>
                </a:cubicBezTo>
                <a:lnTo>
                  <a:pt x="3822" y="280"/>
                </a:lnTo>
                <a:cubicBezTo>
                  <a:pt x="3822" y="255"/>
                  <a:pt x="3804" y="243"/>
                  <a:pt x="3786" y="243"/>
                </a:cubicBezTo>
                <a:cubicBezTo>
                  <a:pt x="3767" y="243"/>
                  <a:pt x="3749" y="255"/>
                  <a:pt x="3749" y="280"/>
                </a:cubicBezTo>
                <a:lnTo>
                  <a:pt x="3749" y="324"/>
                </a:lnTo>
                <a:cubicBezTo>
                  <a:pt x="3749" y="543"/>
                  <a:pt x="3749" y="729"/>
                  <a:pt x="3676" y="918"/>
                </a:cubicBezTo>
                <a:cubicBezTo>
                  <a:pt x="3580" y="746"/>
                  <a:pt x="3500" y="566"/>
                  <a:pt x="3483" y="390"/>
                </a:cubicBezTo>
                <a:cubicBezTo>
                  <a:pt x="3480" y="368"/>
                  <a:pt x="3464" y="358"/>
                  <a:pt x="3448" y="358"/>
                </a:cubicBezTo>
                <a:cubicBezTo>
                  <a:pt x="3430" y="358"/>
                  <a:pt x="3412" y="372"/>
                  <a:pt x="3414" y="397"/>
                </a:cubicBezTo>
                <a:cubicBezTo>
                  <a:pt x="3437" y="669"/>
                  <a:pt x="3603" y="948"/>
                  <a:pt x="3753" y="1194"/>
                </a:cubicBezTo>
                <a:cubicBezTo>
                  <a:pt x="3779" y="1237"/>
                  <a:pt x="3809" y="1284"/>
                  <a:pt x="3832" y="1327"/>
                </a:cubicBezTo>
                <a:cubicBezTo>
                  <a:pt x="3879" y="1414"/>
                  <a:pt x="3919" y="1503"/>
                  <a:pt x="3952" y="1600"/>
                </a:cubicBezTo>
                <a:cubicBezTo>
                  <a:pt x="3969" y="1643"/>
                  <a:pt x="3985" y="1686"/>
                  <a:pt x="4002" y="1733"/>
                </a:cubicBezTo>
                <a:cubicBezTo>
                  <a:pt x="4022" y="1779"/>
                  <a:pt x="4052" y="1852"/>
                  <a:pt x="4082" y="1922"/>
                </a:cubicBezTo>
                <a:cubicBezTo>
                  <a:pt x="4131" y="2045"/>
                  <a:pt x="4188" y="2178"/>
                  <a:pt x="4221" y="2261"/>
                </a:cubicBezTo>
                <a:cubicBezTo>
                  <a:pt x="4211" y="2414"/>
                  <a:pt x="4211" y="2567"/>
                  <a:pt x="4211" y="2720"/>
                </a:cubicBezTo>
                <a:cubicBezTo>
                  <a:pt x="4211" y="2839"/>
                  <a:pt x="4218" y="2966"/>
                  <a:pt x="4221" y="3085"/>
                </a:cubicBezTo>
                <a:cubicBezTo>
                  <a:pt x="4234" y="3368"/>
                  <a:pt x="4244" y="3660"/>
                  <a:pt x="4191" y="3933"/>
                </a:cubicBezTo>
                <a:cubicBezTo>
                  <a:pt x="4145" y="4129"/>
                  <a:pt x="4121" y="4325"/>
                  <a:pt x="4121" y="4524"/>
                </a:cubicBezTo>
                <a:lnTo>
                  <a:pt x="4121" y="4571"/>
                </a:lnTo>
                <a:cubicBezTo>
                  <a:pt x="4118" y="4657"/>
                  <a:pt x="4121" y="4740"/>
                  <a:pt x="4131" y="4827"/>
                </a:cubicBezTo>
                <a:cubicBezTo>
                  <a:pt x="4151" y="4956"/>
                  <a:pt x="4214" y="5172"/>
                  <a:pt x="4314" y="5292"/>
                </a:cubicBezTo>
                <a:cubicBezTo>
                  <a:pt x="4191" y="5225"/>
                  <a:pt x="4055" y="5062"/>
                  <a:pt x="3922" y="4813"/>
                </a:cubicBezTo>
                <a:cubicBezTo>
                  <a:pt x="3859" y="4690"/>
                  <a:pt x="3856" y="4601"/>
                  <a:pt x="3856" y="4451"/>
                </a:cubicBezTo>
                <a:cubicBezTo>
                  <a:pt x="3856" y="4318"/>
                  <a:pt x="3852" y="4202"/>
                  <a:pt x="3849" y="4079"/>
                </a:cubicBezTo>
                <a:cubicBezTo>
                  <a:pt x="3846" y="3959"/>
                  <a:pt x="3846" y="3846"/>
                  <a:pt x="3842" y="3720"/>
                </a:cubicBezTo>
                <a:cubicBezTo>
                  <a:pt x="3939" y="3564"/>
                  <a:pt x="3955" y="3424"/>
                  <a:pt x="3955" y="3221"/>
                </a:cubicBezTo>
                <a:cubicBezTo>
                  <a:pt x="3955" y="3062"/>
                  <a:pt x="3952" y="2896"/>
                  <a:pt x="3945" y="2736"/>
                </a:cubicBezTo>
                <a:cubicBezTo>
                  <a:pt x="3949" y="2733"/>
                  <a:pt x="3952" y="2730"/>
                  <a:pt x="3952" y="2726"/>
                </a:cubicBezTo>
                <a:cubicBezTo>
                  <a:pt x="3965" y="2693"/>
                  <a:pt x="3979" y="2660"/>
                  <a:pt x="3992" y="2630"/>
                </a:cubicBezTo>
                <a:cubicBezTo>
                  <a:pt x="4048" y="2497"/>
                  <a:pt x="4101" y="2367"/>
                  <a:pt x="4101" y="2195"/>
                </a:cubicBezTo>
                <a:cubicBezTo>
                  <a:pt x="4105" y="2168"/>
                  <a:pt x="4086" y="2155"/>
                  <a:pt x="4067" y="2155"/>
                </a:cubicBezTo>
                <a:cubicBezTo>
                  <a:pt x="4047" y="2155"/>
                  <a:pt x="4028" y="2168"/>
                  <a:pt x="4032" y="2195"/>
                </a:cubicBezTo>
                <a:cubicBezTo>
                  <a:pt x="4028" y="2324"/>
                  <a:pt x="3995" y="2454"/>
                  <a:pt x="3939" y="2573"/>
                </a:cubicBezTo>
                <a:lnTo>
                  <a:pt x="3939" y="2567"/>
                </a:lnTo>
                <a:cubicBezTo>
                  <a:pt x="3929" y="2354"/>
                  <a:pt x="3922" y="2131"/>
                  <a:pt x="3922" y="1912"/>
                </a:cubicBezTo>
                <a:cubicBezTo>
                  <a:pt x="3922" y="1889"/>
                  <a:pt x="3904" y="1877"/>
                  <a:pt x="3885" y="1877"/>
                </a:cubicBezTo>
                <a:cubicBezTo>
                  <a:pt x="3867" y="1877"/>
                  <a:pt x="3849" y="1889"/>
                  <a:pt x="3849" y="1912"/>
                </a:cubicBezTo>
                <a:cubicBezTo>
                  <a:pt x="3849" y="2131"/>
                  <a:pt x="3859" y="2354"/>
                  <a:pt x="3869" y="2570"/>
                </a:cubicBezTo>
                <a:cubicBezTo>
                  <a:pt x="3875" y="2786"/>
                  <a:pt x="3885" y="3005"/>
                  <a:pt x="3885" y="3221"/>
                </a:cubicBezTo>
                <a:cubicBezTo>
                  <a:pt x="3885" y="3414"/>
                  <a:pt x="3866" y="3547"/>
                  <a:pt x="3776" y="3693"/>
                </a:cubicBezTo>
                <a:cubicBezTo>
                  <a:pt x="3733" y="3773"/>
                  <a:pt x="3693" y="3856"/>
                  <a:pt x="3656" y="3943"/>
                </a:cubicBezTo>
                <a:cubicBezTo>
                  <a:pt x="3630" y="4009"/>
                  <a:pt x="3600" y="4075"/>
                  <a:pt x="3570" y="4135"/>
                </a:cubicBezTo>
                <a:cubicBezTo>
                  <a:pt x="3563" y="4032"/>
                  <a:pt x="3550" y="3933"/>
                  <a:pt x="3527" y="3830"/>
                </a:cubicBezTo>
                <a:cubicBezTo>
                  <a:pt x="3553" y="3746"/>
                  <a:pt x="3563" y="3657"/>
                  <a:pt x="3556" y="3567"/>
                </a:cubicBezTo>
                <a:cubicBezTo>
                  <a:pt x="3556" y="3527"/>
                  <a:pt x="3556" y="3484"/>
                  <a:pt x="3563" y="3454"/>
                </a:cubicBezTo>
                <a:cubicBezTo>
                  <a:pt x="3570" y="3388"/>
                  <a:pt x="3583" y="3318"/>
                  <a:pt x="3600" y="3251"/>
                </a:cubicBezTo>
                <a:cubicBezTo>
                  <a:pt x="3606" y="3225"/>
                  <a:pt x="3613" y="3195"/>
                  <a:pt x="3616" y="3168"/>
                </a:cubicBezTo>
                <a:cubicBezTo>
                  <a:pt x="3636" y="3065"/>
                  <a:pt x="3650" y="2966"/>
                  <a:pt x="3663" y="2866"/>
                </a:cubicBezTo>
                <a:cubicBezTo>
                  <a:pt x="3673" y="2793"/>
                  <a:pt x="3683" y="2720"/>
                  <a:pt x="3693" y="2646"/>
                </a:cubicBezTo>
                <a:cubicBezTo>
                  <a:pt x="3703" y="2603"/>
                  <a:pt x="3709" y="2563"/>
                  <a:pt x="3716" y="2520"/>
                </a:cubicBezTo>
                <a:cubicBezTo>
                  <a:pt x="3746" y="2381"/>
                  <a:pt x="3772" y="2248"/>
                  <a:pt x="3739" y="2085"/>
                </a:cubicBezTo>
                <a:cubicBezTo>
                  <a:pt x="3729" y="2028"/>
                  <a:pt x="3716" y="1969"/>
                  <a:pt x="3699" y="1919"/>
                </a:cubicBezTo>
                <a:cubicBezTo>
                  <a:pt x="3666" y="1809"/>
                  <a:pt x="3646" y="1696"/>
                  <a:pt x="3640" y="1586"/>
                </a:cubicBezTo>
                <a:cubicBezTo>
                  <a:pt x="3640" y="1566"/>
                  <a:pt x="3623" y="1550"/>
                  <a:pt x="3606" y="1550"/>
                </a:cubicBezTo>
                <a:cubicBezTo>
                  <a:pt x="3586" y="1550"/>
                  <a:pt x="3570" y="1566"/>
                  <a:pt x="3570" y="1586"/>
                </a:cubicBezTo>
                <a:cubicBezTo>
                  <a:pt x="3573" y="1703"/>
                  <a:pt x="3596" y="1822"/>
                  <a:pt x="3630" y="1935"/>
                </a:cubicBezTo>
                <a:cubicBezTo>
                  <a:pt x="3646" y="1992"/>
                  <a:pt x="3659" y="2045"/>
                  <a:pt x="3673" y="2098"/>
                </a:cubicBezTo>
                <a:cubicBezTo>
                  <a:pt x="3703" y="2248"/>
                  <a:pt x="3676" y="2367"/>
                  <a:pt x="3650" y="2507"/>
                </a:cubicBezTo>
                <a:cubicBezTo>
                  <a:pt x="3640" y="2550"/>
                  <a:pt x="3633" y="2590"/>
                  <a:pt x="3626" y="2633"/>
                </a:cubicBezTo>
                <a:cubicBezTo>
                  <a:pt x="3613" y="2706"/>
                  <a:pt x="3603" y="2783"/>
                  <a:pt x="3593" y="2856"/>
                </a:cubicBezTo>
                <a:cubicBezTo>
                  <a:pt x="3580" y="2952"/>
                  <a:pt x="3570" y="3055"/>
                  <a:pt x="3550" y="3152"/>
                </a:cubicBezTo>
                <a:cubicBezTo>
                  <a:pt x="3543" y="3178"/>
                  <a:pt x="3537" y="3208"/>
                  <a:pt x="3530" y="3235"/>
                </a:cubicBezTo>
                <a:cubicBezTo>
                  <a:pt x="3513" y="3304"/>
                  <a:pt x="3500" y="3374"/>
                  <a:pt x="3493" y="3447"/>
                </a:cubicBezTo>
                <a:cubicBezTo>
                  <a:pt x="3490" y="3481"/>
                  <a:pt x="3490" y="3520"/>
                  <a:pt x="3487" y="3564"/>
                </a:cubicBezTo>
                <a:lnTo>
                  <a:pt x="3487" y="3657"/>
                </a:lnTo>
                <a:cubicBezTo>
                  <a:pt x="3473" y="3594"/>
                  <a:pt x="3460" y="3527"/>
                  <a:pt x="3447" y="3464"/>
                </a:cubicBezTo>
                <a:cubicBezTo>
                  <a:pt x="3404" y="3261"/>
                  <a:pt x="3364" y="3052"/>
                  <a:pt x="3264" y="2872"/>
                </a:cubicBezTo>
                <a:cubicBezTo>
                  <a:pt x="3237" y="2823"/>
                  <a:pt x="3208" y="2779"/>
                  <a:pt x="3171" y="2736"/>
                </a:cubicBezTo>
                <a:cubicBezTo>
                  <a:pt x="3171" y="2736"/>
                  <a:pt x="3171" y="2733"/>
                  <a:pt x="3171" y="2730"/>
                </a:cubicBezTo>
                <a:cubicBezTo>
                  <a:pt x="3171" y="2450"/>
                  <a:pt x="3247" y="2191"/>
                  <a:pt x="3324" y="1945"/>
                </a:cubicBezTo>
                <a:cubicBezTo>
                  <a:pt x="3357" y="1839"/>
                  <a:pt x="3390" y="1733"/>
                  <a:pt x="3417" y="1623"/>
                </a:cubicBezTo>
                <a:cubicBezTo>
                  <a:pt x="3460" y="1424"/>
                  <a:pt x="3473" y="1217"/>
                  <a:pt x="3450" y="1015"/>
                </a:cubicBezTo>
                <a:cubicBezTo>
                  <a:pt x="3443" y="942"/>
                  <a:pt x="3424" y="872"/>
                  <a:pt x="3390" y="805"/>
                </a:cubicBezTo>
                <a:cubicBezTo>
                  <a:pt x="3374" y="766"/>
                  <a:pt x="3360" y="726"/>
                  <a:pt x="3347" y="686"/>
                </a:cubicBezTo>
                <a:cubicBezTo>
                  <a:pt x="3337" y="619"/>
                  <a:pt x="3334" y="556"/>
                  <a:pt x="3337" y="493"/>
                </a:cubicBezTo>
                <a:lnTo>
                  <a:pt x="3337" y="423"/>
                </a:lnTo>
                <a:cubicBezTo>
                  <a:pt x="3335" y="402"/>
                  <a:pt x="3319" y="391"/>
                  <a:pt x="3302" y="391"/>
                </a:cubicBezTo>
                <a:cubicBezTo>
                  <a:pt x="3286" y="391"/>
                  <a:pt x="3269" y="402"/>
                  <a:pt x="3267" y="423"/>
                </a:cubicBezTo>
                <a:lnTo>
                  <a:pt x="3267" y="490"/>
                </a:lnTo>
                <a:cubicBezTo>
                  <a:pt x="3261" y="559"/>
                  <a:pt x="3264" y="633"/>
                  <a:pt x="3281" y="702"/>
                </a:cubicBezTo>
                <a:cubicBezTo>
                  <a:pt x="3291" y="746"/>
                  <a:pt x="3307" y="789"/>
                  <a:pt x="3327" y="832"/>
                </a:cubicBezTo>
                <a:cubicBezTo>
                  <a:pt x="3354" y="892"/>
                  <a:pt x="3370" y="955"/>
                  <a:pt x="3380" y="1021"/>
                </a:cubicBezTo>
                <a:cubicBezTo>
                  <a:pt x="3400" y="1217"/>
                  <a:pt x="3390" y="1414"/>
                  <a:pt x="3347" y="1606"/>
                </a:cubicBezTo>
                <a:cubicBezTo>
                  <a:pt x="3334" y="1659"/>
                  <a:pt x="3321" y="1709"/>
                  <a:pt x="3304" y="1762"/>
                </a:cubicBezTo>
                <a:cubicBezTo>
                  <a:pt x="3214" y="1586"/>
                  <a:pt x="3178" y="1387"/>
                  <a:pt x="3204" y="1191"/>
                </a:cubicBezTo>
                <a:cubicBezTo>
                  <a:pt x="3208" y="1164"/>
                  <a:pt x="3211" y="1138"/>
                  <a:pt x="3214" y="1108"/>
                </a:cubicBezTo>
                <a:cubicBezTo>
                  <a:pt x="3224" y="1038"/>
                  <a:pt x="3227" y="965"/>
                  <a:pt x="3227" y="892"/>
                </a:cubicBezTo>
                <a:cubicBezTo>
                  <a:pt x="3221" y="825"/>
                  <a:pt x="3208" y="759"/>
                  <a:pt x="3184" y="696"/>
                </a:cubicBezTo>
                <a:cubicBezTo>
                  <a:pt x="3161" y="629"/>
                  <a:pt x="3148" y="559"/>
                  <a:pt x="3148" y="490"/>
                </a:cubicBezTo>
                <a:cubicBezTo>
                  <a:pt x="3149" y="466"/>
                  <a:pt x="3131" y="453"/>
                  <a:pt x="3112" y="453"/>
                </a:cubicBezTo>
                <a:cubicBezTo>
                  <a:pt x="3094" y="453"/>
                  <a:pt x="3076" y="464"/>
                  <a:pt x="3075" y="486"/>
                </a:cubicBezTo>
                <a:cubicBezTo>
                  <a:pt x="3078" y="563"/>
                  <a:pt x="3091" y="643"/>
                  <a:pt x="3118" y="716"/>
                </a:cubicBezTo>
                <a:cubicBezTo>
                  <a:pt x="3138" y="772"/>
                  <a:pt x="3151" y="835"/>
                  <a:pt x="3154" y="895"/>
                </a:cubicBezTo>
                <a:cubicBezTo>
                  <a:pt x="3158" y="962"/>
                  <a:pt x="3154" y="1031"/>
                  <a:pt x="3144" y="1098"/>
                </a:cubicBezTo>
                <a:cubicBezTo>
                  <a:pt x="3141" y="1124"/>
                  <a:pt x="3138" y="1154"/>
                  <a:pt x="3134" y="1181"/>
                </a:cubicBezTo>
                <a:cubicBezTo>
                  <a:pt x="3108" y="1440"/>
                  <a:pt x="3158" y="1663"/>
                  <a:pt x="3274" y="1846"/>
                </a:cubicBezTo>
                <a:cubicBezTo>
                  <a:pt x="3274" y="1846"/>
                  <a:pt x="3277" y="1849"/>
                  <a:pt x="3277" y="1849"/>
                </a:cubicBezTo>
                <a:cubicBezTo>
                  <a:pt x="3271" y="1872"/>
                  <a:pt x="3264" y="1895"/>
                  <a:pt x="3257" y="1919"/>
                </a:cubicBezTo>
                <a:cubicBezTo>
                  <a:pt x="3184" y="2155"/>
                  <a:pt x="3111" y="2397"/>
                  <a:pt x="3101" y="2666"/>
                </a:cubicBezTo>
                <a:cubicBezTo>
                  <a:pt x="3071" y="2637"/>
                  <a:pt x="3041" y="2613"/>
                  <a:pt x="3008" y="2587"/>
                </a:cubicBezTo>
                <a:cubicBezTo>
                  <a:pt x="2912" y="2517"/>
                  <a:pt x="2879" y="2447"/>
                  <a:pt x="2832" y="2351"/>
                </a:cubicBezTo>
                <a:lnTo>
                  <a:pt x="2809" y="2304"/>
                </a:lnTo>
                <a:cubicBezTo>
                  <a:pt x="2825" y="2284"/>
                  <a:pt x="2835" y="2264"/>
                  <a:pt x="2845" y="2244"/>
                </a:cubicBezTo>
                <a:cubicBezTo>
                  <a:pt x="2898" y="2135"/>
                  <a:pt x="2935" y="2015"/>
                  <a:pt x="2948" y="1892"/>
                </a:cubicBezTo>
                <a:cubicBezTo>
                  <a:pt x="2955" y="1852"/>
                  <a:pt x="2962" y="1812"/>
                  <a:pt x="2972" y="1766"/>
                </a:cubicBezTo>
                <a:cubicBezTo>
                  <a:pt x="2998" y="1626"/>
                  <a:pt x="3025" y="1420"/>
                  <a:pt x="2992" y="1244"/>
                </a:cubicBezTo>
                <a:cubicBezTo>
                  <a:pt x="2978" y="1191"/>
                  <a:pt x="2849" y="722"/>
                  <a:pt x="2702" y="699"/>
                </a:cubicBezTo>
                <a:cubicBezTo>
                  <a:pt x="2699" y="698"/>
                  <a:pt x="2697" y="698"/>
                  <a:pt x="2694" y="698"/>
                </a:cubicBezTo>
                <a:cubicBezTo>
                  <a:pt x="2654" y="698"/>
                  <a:pt x="2646" y="763"/>
                  <a:pt x="2689" y="769"/>
                </a:cubicBezTo>
                <a:cubicBezTo>
                  <a:pt x="2762" y="782"/>
                  <a:pt x="2895" y="1128"/>
                  <a:pt x="2922" y="1257"/>
                </a:cubicBezTo>
                <a:cubicBezTo>
                  <a:pt x="2952" y="1424"/>
                  <a:pt x="2928" y="1620"/>
                  <a:pt x="2902" y="1753"/>
                </a:cubicBezTo>
                <a:cubicBezTo>
                  <a:pt x="2892" y="1799"/>
                  <a:pt x="2885" y="1839"/>
                  <a:pt x="2879" y="1879"/>
                </a:cubicBezTo>
                <a:cubicBezTo>
                  <a:pt x="2865" y="1992"/>
                  <a:pt x="2832" y="2105"/>
                  <a:pt x="2782" y="2211"/>
                </a:cubicBezTo>
                <a:cubicBezTo>
                  <a:pt x="2756" y="2261"/>
                  <a:pt x="2719" y="2311"/>
                  <a:pt x="2679" y="2354"/>
                </a:cubicBezTo>
                <a:cubicBezTo>
                  <a:pt x="2633" y="2401"/>
                  <a:pt x="2593" y="2457"/>
                  <a:pt x="2563" y="2517"/>
                </a:cubicBezTo>
                <a:cubicBezTo>
                  <a:pt x="2540" y="2457"/>
                  <a:pt x="2523" y="2394"/>
                  <a:pt x="2520" y="2334"/>
                </a:cubicBezTo>
                <a:lnTo>
                  <a:pt x="2520" y="2244"/>
                </a:lnTo>
                <a:cubicBezTo>
                  <a:pt x="2520" y="2208"/>
                  <a:pt x="2520" y="2171"/>
                  <a:pt x="2516" y="2135"/>
                </a:cubicBezTo>
                <a:lnTo>
                  <a:pt x="2526" y="2121"/>
                </a:lnTo>
                <a:cubicBezTo>
                  <a:pt x="2679" y="1909"/>
                  <a:pt x="2782" y="1772"/>
                  <a:pt x="2742" y="1483"/>
                </a:cubicBezTo>
                <a:cubicBezTo>
                  <a:pt x="2732" y="1377"/>
                  <a:pt x="2699" y="1277"/>
                  <a:pt x="2646" y="1188"/>
                </a:cubicBezTo>
                <a:cubicBezTo>
                  <a:pt x="2569" y="1065"/>
                  <a:pt x="2533" y="922"/>
                  <a:pt x="2543" y="779"/>
                </a:cubicBezTo>
                <a:cubicBezTo>
                  <a:pt x="2543" y="759"/>
                  <a:pt x="2526" y="742"/>
                  <a:pt x="2506" y="742"/>
                </a:cubicBezTo>
                <a:cubicBezTo>
                  <a:pt x="2486" y="742"/>
                  <a:pt x="2470" y="759"/>
                  <a:pt x="2470" y="779"/>
                </a:cubicBezTo>
                <a:cubicBezTo>
                  <a:pt x="2463" y="935"/>
                  <a:pt x="2503" y="1088"/>
                  <a:pt x="2583" y="1221"/>
                </a:cubicBezTo>
                <a:cubicBezTo>
                  <a:pt x="2633" y="1304"/>
                  <a:pt x="2663" y="1397"/>
                  <a:pt x="2672" y="1490"/>
                </a:cubicBezTo>
                <a:cubicBezTo>
                  <a:pt x="2702" y="1733"/>
                  <a:pt x="2633" y="1856"/>
                  <a:pt x="2500" y="2035"/>
                </a:cubicBezTo>
                <a:cubicBezTo>
                  <a:pt x="2493" y="2002"/>
                  <a:pt x="2483" y="1972"/>
                  <a:pt x="2470" y="1945"/>
                </a:cubicBezTo>
                <a:cubicBezTo>
                  <a:pt x="2440" y="1885"/>
                  <a:pt x="2403" y="1829"/>
                  <a:pt x="2360" y="1779"/>
                </a:cubicBezTo>
                <a:cubicBezTo>
                  <a:pt x="2310" y="1716"/>
                  <a:pt x="2270" y="1650"/>
                  <a:pt x="2240" y="1576"/>
                </a:cubicBezTo>
                <a:cubicBezTo>
                  <a:pt x="2184" y="1427"/>
                  <a:pt x="2187" y="1231"/>
                  <a:pt x="2191" y="1058"/>
                </a:cubicBezTo>
                <a:lnTo>
                  <a:pt x="2191" y="935"/>
                </a:lnTo>
                <a:cubicBezTo>
                  <a:pt x="2191" y="910"/>
                  <a:pt x="2173" y="898"/>
                  <a:pt x="2156" y="898"/>
                </a:cubicBezTo>
                <a:cubicBezTo>
                  <a:pt x="2138" y="898"/>
                  <a:pt x="2121" y="910"/>
                  <a:pt x="2121" y="935"/>
                </a:cubicBezTo>
                <a:lnTo>
                  <a:pt x="2121" y="1055"/>
                </a:lnTo>
                <a:cubicBezTo>
                  <a:pt x="2118" y="1234"/>
                  <a:pt x="2114" y="1437"/>
                  <a:pt x="2171" y="1600"/>
                </a:cubicBezTo>
                <a:cubicBezTo>
                  <a:pt x="2204" y="1679"/>
                  <a:pt x="2250" y="1753"/>
                  <a:pt x="2304" y="1819"/>
                </a:cubicBezTo>
                <a:cubicBezTo>
                  <a:pt x="2343" y="1866"/>
                  <a:pt x="2377" y="1919"/>
                  <a:pt x="2403" y="1972"/>
                </a:cubicBezTo>
                <a:cubicBezTo>
                  <a:pt x="2447" y="2055"/>
                  <a:pt x="2447" y="2145"/>
                  <a:pt x="2447" y="2244"/>
                </a:cubicBezTo>
                <a:lnTo>
                  <a:pt x="2447" y="2291"/>
                </a:lnTo>
                <a:cubicBezTo>
                  <a:pt x="2410" y="2254"/>
                  <a:pt x="2373" y="2211"/>
                  <a:pt x="2347" y="2168"/>
                </a:cubicBezTo>
                <a:cubicBezTo>
                  <a:pt x="2327" y="2138"/>
                  <a:pt x="2307" y="2108"/>
                  <a:pt x="2284" y="2082"/>
                </a:cubicBezTo>
                <a:cubicBezTo>
                  <a:pt x="2194" y="1972"/>
                  <a:pt x="2121" y="1882"/>
                  <a:pt x="2051" y="1786"/>
                </a:cubicBezTo>
                <a:cubicBezTo>
                  <a:pt x="1981" y="1699"/>
                  <a:pt x="1925" y="1603"/>
                  <a:pt x="1888" y="1497"/>
                </a:cubicBezTo>
                <a:cubicBezTo>
                  <a:pt x="1872" y="1414"/>
                  <a:pt x="1868" y="1330"/>
                  <a:pt x="1875" y="1247"/>
                </a:cubicBezTo>
                <a:cubicBezTo>
                  <a:pt x="1875" y="1217"/>
                  <a:pt x="1878" y="1188"/>
                  <a:pt x="1878" y="1158"/>
                </a:cubicBezTo>
                <a:cubicBezTo>
                  <a:pt x="1878" y="1134"/>
                  <a:pt x="1860" y="1123"/>
                  <a:pt x="1842" y="1123"/>
                </a:cubicBezTo>
                <a:cubicBezTo>
                  <a:pt x="1823" y="1123"/>
                  <a:pt x="1805" y="1134"/>
                  <a:pt x="1805" y="1158"/>
                </a:cubicBezTo>
                <a:lnTo>
                  <a:pt x="1805" y="1244"/>
                </a:lnTo>
                <a:cubicBezTo>
                  <a:pt x="1798" y="1334"/>
                  <a:pt x="1805" y="1427"/>
                  <a:pt x="1822" y="1517"/>
                </a:cubicBezTo>
                <a:cubicBezTo>
                  <a:pt x="1862" y="1630"/>
                  <a:pt x="1921" y="1736"/>
                  <a:pt x="1998" y="1829"/>
                </a:cubicBezTo>
                <a:cubicBezTo>
                  <a:pt x="2068" y="1925"/>
                  <a:pt x="2141" y="2018"/>
                  <a:pt x="2230" y="2128"/>
                </a:cubicBezTo>
                <a:cubicBezTo>
                  <a:pt x="2254" y="2155"/>
                  <a:pt x="2274" y="2181"/>
                  <a:pt x="2290" y="2208"/>
                </a:cubicBezTo>
                <a:cubicBezTo>
                  <a:pt x="2330" y="2278"/>
                  <a:pt x="2387" y="2337"/>
                  <a:pt x="2453" y="2381"/>
                </a:cubicBezTo>
                <a:cubicBezTo>
                  <a:pt x="2466" y="2450"/>
                  <a:pt x="2486" y="2520"/>
                  <a:pt x="2516" y="2587"/>
                </a:cubicBezTo>
                <a:cubicBezTo>
                  <a:pt x="2543" y="2643"/>
                  <a:pt x="2563" y="2703"/>
                  <a:pt x="2573" y="2763"/>
                </a:cubicBezTo>
                <a:cubicBezTo>
                  <a:pt x="2583" y="2836"/>
                  <a:pt x="2589" y="2912"/>
                  <a:pt x="2586" y="2989"/>
                </a:cubicBezTo>
                <a:cubicBezTo>
                  <a:pt x="2586" y="3045"/>
                  <a:pt x="2586" y="3108"/>
                  <a:pt x="2596" y="3168"/>
                </a:cubicBezTo>
                <a:lnTo>
                  <a:pt x="2596" y="3175"/>
                </a:lnTo>
                <a:cubicBezTo>
                  <a:pt x="2589" y="3165"/>
                  <a:pt x="2586" y="3155"/>
                  <a:pt x="2583" y="3145"/>
                </a:cubicBezTo>
                <a:cubicBezTo>
                  <a:pt x="2559" y="3072"/>
                  <a:pt x="2523" y="3002"/>
                  <a:pt x="2476" y="2939"/>
                </a:cubicBezTo>
                <a:cubicBezTo>
                  <a:pt x="2430" y="2889"/>
                  <a:pt x="2383" y="2846"/>
                  <a:pt x="2334" y="2799"/>
                </a:cubicBezTo>
                <a:cubicBezTo>
                  <a:pt x="2267" y="2740"/>
                  <a:pt x="2201" y="2673"/>
                  <a:pt x="2141" y="2600"/>
                </a:cubicBezTo>
                <a:cubicBezTo>
                  <a:pt x="2061" y="2504"/>
                  <a:pt x="2034" y="2394"/>
                  <a:pt x="2001" y="2281"/>
                </a:cubicBezTo>
                <a:cubicBezTo>
                  <a:pt x="1988" y="2218"/>
                  <a:pt x="1968" y="2155"/>
                  <a:pt x="1941" y="2091"/>
                </a:cubicBezTo>
                <a:cubicBezTo>
                  <a:pt x="1892" y="1988"/>
                  <a:pt x="1828" y="1895"/>
                  <a:pt x="1752" y="1812"/>
                </a:cubicBezTo>
                <a:cubicBezTo>
                  <a:pt x="1705" y="1759"/>
                  <a:pt x="1662" y="1706"/>
                  <a:pt x="1622" y="1646"/>
                </a:cubicBezTo>
                <a:cubicBezTo>
                  <a:pt x="1615" y="1633"/>
                  <a:pt x="1605" y="1628"/>
                  <a:pt x="1594" y="1628"/>
                </a:cubicBezTo>
                <a:cubicBezTo>
                  <a:pt x="1568" y="1628"/>
                  <a:pt x="1541" y="1658"/>
                  <a:pt x="1563" y="1686"/>
                </a:cubicBezTo>
                <a:cubicBezTo>
                  <a:pt x="1606" y="1746"/>
                  <a:pt x="1649" y="1806"/>
                  <a:pt x="1699" y="1859"/>
                </a:cubicBezTo>
                <a:cubicBezTo>
                  <a:pt x="1769" y="1939"/>
                  <a:pt x="1828" y="2025"/>
                  <a:pt x="1875" y="2118"/>
                </a:cubicBezTo>
                <a:cubicBezTo>
                  <a:pt x="1898" y="2178"/>
                  <a:pt x="1918" y="2238"/>
                  <a:pt x="1935" y="2301"/>
                </a:cubicBezTo>
                <a:cubicBezTo>
                  <a:pt x="1965" y="2417"/>
                  <a:pt x="1998" y="2537"/>
                  <a:pt x="2084" y="2646"/>
                </a:cubicBezTo>
                <a:cubicBezTo>
                  <a:pt x="2147" y="2720"/>
                  <a:pt x="2214" y="2789"/>
                  <a:pt x="2287" y="2856"/>
                </a:cubicBezTo>
                <a:cubicBezTo>
                  <a:pt x="2334" y="2896"/>
                  <a:pt x="2380" y="2942"/>
                  <a:pt x="2423" y="2989"/>
                </a:cubicBezTo>
                <a:cubicBezTo>
                  <a:pt x="2463" y="3045"/>
                  <a:pt x="2496" y="3108"/>
                  <a:pt x="2516" y="3175"/>
                </a:cubicBezTo>
                <a:cubicBezTo>
                  <a:pt x="2553" y="3268"/>
                  <a:pt x="2589" y="3361"/>
                  <a:pt x="2643" y="3404"/>
                </a:cubicBezTo>
                <a:cubicBezTo>
                  <a:pt x="2709" y="3607"/>
                  <a:pt x="2799" y="3803"/>
                  <a:pt x="2908" y="3989"/>
                </a:cubicBezTo>
                <a:lnTo>
                  <a:pt x="2955" y="4072"/>
                </a:lnTo>
                <a:cubicBezTo>
                  <a:pt x="3045" y="4228"/>
                  <a:pt x="3121" y="4361"/>
                  <a:pt x="3158" y="4554"/>
                </a:cubicBezTo>
                <a:cubicBezTo>
                  <a:pt x="3171" y="4637"/>
                  <a:pt x="3211" y="4880"/>
                  <a:pt x="3191" y="5043"/>
                </a:cubicBezTo>
                <a:cubicBezTo>
                  <a:pt x="3098" y="4893"/>
                  <a:pt x="2988" y="4753"/>
                  <a:pt x="2872" y="4624"/>
                </a:cubicBezTo>
                <a:cubicBezTo>
                  <a:pt x="2742" y="4478"/>
                  <a:pt x="2629" y="4318"/>
                  <a:pt x="2533" y="4149"/>
                </a:cubicBezTo>
                <a:cubicBezTo>
                  <a:pt x="2506" y="4109"/>
                  <a:pt x="2480" y="4065"/>
                  <a:pt x="2453" y="4022"/>
                </a:cubicBezTo>
                <a:lnTo>
                  <a:pt x="2357" y="3873"/>
                </a:lnTo>
                <a:cubicBezTo>
                  <a:pt x="2254" y="3713"/>
                  <a:pt x="2151" y="3550"/>
                  <a:pt x="2044" y="3388"/>
                </a:cubicBezTo>
                <a:cubicBezTo>
                  <a:pt x="2044" y="3384"/>
                  <a:pt x="2044" y="3378"/>
                  <a:pt x="2044" y="3374"/>
                </a:cubicBezTo>
                <a:cubicBezTo>
                  <a:pt x="2031" y="3258"/>
                  <a:pt x="2005" y="3142"/>
                  <a:pt x="1968" y="3029"/>
                </a:cubicBezTo>
                <a:cubicBezTo>
                  <a:pt x="1918" y="2872"/>
                  <a:pt x="1885" y="2720"/>
                  <a:pt x="1848" y="2563"/>
                </a:cubicBezTo>
                <a:lnTo>
                  <a:pt x="1842" y="2540"/>
                </a:lnTo>
                <a:cubicBezTo>
                  <a:pt x="1812" y="2420"/>
                  <a:pt x="1775" y="2304"/>
                  <a:pt x="1729" y="2191"/>
                </a:cubicBezTo>
                <a:cubicBezTo>
                  <a:pt x="1719" y="2168"/>
                  <a:pt x="1705" y="2135"/>
                  <a:pt x="1692" y="2095"/>
                </a:cubicBezTo>
                <a:cubicBezTo>
                  <a:pt x="1642" y="1939"/>
                  <a:pt x="1576" y="1743"/>
                  <a:pt x="1460" y="1699"/>
                </a:cubicBezTo>
                <a:cubicBezTo>
                  <a:pt x="1455" y="1698"/>
                  <a:pt x="1451" y="1697"/>
                  <a:pt x="1447" y="1697"/>
                </a:cubicBezTo>
                <a:cubicBezTo>
                  <a:pt x="1432" y="1697"/>
                  <a:pt x="1418" y="1707"/>
                  <a:pt x="1413" y="1723"/>
                </a:cubicBezTo>
                <a:cubicBezTo>
                  <a:pt x="1406" y="1739"/>
                  <a:pt x="1416" y="1759"/>
                  <a:pt x="1436" y="1769"/>
                </a:cubicBezTo>
                <a:cubicBezTo>
                  <a:pt x="1519" y="1796"/>
                  <a:pt x="1582" y="1992"/>
                  <a:pt x="1626" y="2118"/>
                </a:cubicBezTo>
                <a:cubicBezTo>
                  <a:pt x="1639" y="2158"/>
                  <a:pt x="1652" y="2195"/>
                  <a:pt x="1662" y="2218"/>
                </a:cubicBezTo>
                <a:cubicBezTo>
                  <a:pt x="1709" y="2327"/>
                  <a:pt x="1745" y="2440"/>
                  <a:pt x="1772" y="2557"/>
                </a:cubicBezTo>
                <a:lnTo>
                  <a:pt x="1779" y="2577"/>
                </a:lnTo>
                <a:cubicBezTo>
                  <a:pt x="1815" y="2740"/>
                  <a:pt x="1852" y="2889"/>
                  <a:pt x="1898" y="3049"/>
                </a:cubicBezTo>
                <a:cubicBezTo>
                  <a:pt x="1918" y="3108"/>
                  <a:pt x="1938" y="3185"/>
                  <a:pt x="1955" y="3258"/>
                </a:cubicBezTo>
                <a:cubicBezTo>
                  <a:pt x="1875" y="3142"/>
                  <a:pt x="1792" y="3025"/>
                  <a:pt x="1709" y="2912"/>
                </a:cubicBezTo>
                <a:cubicBezTo>
                  <a:pt x="1639" y="2823"/>
                  <a:pt x="1576" y="2730"/>
                  <a:pt x="1506" y="2630"/>
                </a:cubicBezTo>
                <a:cubicBezTo>
                  <a:pt x="1373" y="2437"/>
                  <a:pt x="1237" y="2238"/>
                  <a:pt x="1077" y="2078"/>
                </a:cubicBezTo>
                <a:cubicBezTo>
                  <a:pt x="1071" y="2072"/>
                  <a:pt x="1062" y="2068"/>
                  <a:pt x="1052" y="2068"/>
                </a:cubicBezTo>
                <a:cubicBezTo>
                  <a:pt x="1043" y="2068"/>
                  <a:pt x="1034" y="2072"/>
                  <a:pt x="1027" y="2078"/>
                </a:cubicBezTo>
                <a:cubicBezTo>
                  <a:pt x="1014" y="2091"/>
                  <a:pt x="1014" y="2115"/>
                  <a:pt x="1027" y="2128"/>
                </a:cubicBezTo>
                <a:cubicBezTo>
                  <a:pt x="1180" y="2284"/>
                  <a:pt x="1317" y="2480"/>
                  <a:pt x="1450" y="2673"/>
                </a:cubicBezTo>
                <a:cubicBezTo>
                  <a:pt x="1516" y="2766"/>
                  <a:pt x="1582" y="2866"/>
                  <a:pt x="1652" y="2956"/>
                </a:cubicBezTo>
                <a:cubicBezTo>
                  <a:pt x="1885" y="3261"/>
                  <a:pt x="2094" y="3590"/>
                  <a:pt x="2297" y="3913"/>
                </a:cubicBezTo>
                <a:lnTo>
                  <a:pt x="2393" y="4062"/>
                </a:lnTo>
                <a:cubicBezTo>
                  <a:pt x="2420" y="4102"/>
                  <a:pt x="2447" y="4145"/>
                  <a:pt x="2473" y="4188"/>
                </a:cubicBezTo>
                <a:cubicBezTo>
                  <a:pt x="2573" y="4358"/>
                  <a:pt x="2689" y="4521"/>
                  <a:pt x="2819" y="4674"/>
                </a:cubicBezTo>
                <a:cubicBezTo>
                  <a:pt x="2912" y="4773"/>
                  <a:pt x="2998" y="4883"/>
                  <a:pt x="3075" y="4996"/>
                </a:cubicBezTo>
                <a:cubicBezTo>
                  <a:pt x="2972" y="4920"/>
                  <a:pt x="2852" y="4866"/>
                  <a:pt x="2729" y="4840"/>
                </a:cubicBezTo>
                <a:cubicBezTo>
                  <a:pt x="2663" y="4740"/>
                  <a:pt x="2593" y="4644"/>
                  <a:pt x="2526" y="4551"/>
                </a:cubicBezTo>
                <a:cubicBezTo>
                  <a:pt x="2466" y="4468"/>
                  <a:pt x="2407" y="4381"/>
                  <a:pt x="2347" y="4291"/>
                </a:cubicBezTo>
                <a:cubicBezTo>
                  <a:pt x="2290" y="4212"/>
                  <a:pt x="2240" y="4125"/>
                  <a:pt x="2191" y="4042"/>
                </a:cubicBezTo>
                <a:cubicBezTo>
                  <a:pt x="2134" y="3936"/>
                  <a:pt x="2071" y="3836"/>
                  <a:pt x="2001" y="3736"/>
                </a:cubicBezTo>
                <a:cubicBezTo>
                  <a:pt x="1961" y="3680"/>
                  <a:pt x="1918" y="3627"/>
                  <a:pt x="1878" y="3570"/>
                </a:cubicBezTo>
                <a:cubicBezTo>
                  <a:pt x="1762" y="3427"/>
                  <a:pt x="1656" y="3275"/>
                  <a:pt x="1559" y="3118"/>
                </a:cubicBezTo>
                <a:cubicBezTo>
                  <a:pt x="1546" y="3092"/>
                  <a:pt x="1529" y="3065"/>
                  <a:pt x="1513" y="3035"/>
                </a:cubicBezTo>
                <a:cubicBezTo>
                  <a:pt x="1433" y="2899"/>
                  <a:pt x="1347" y="2740"/>
                  <a:pt x="1234" y="2637"/>
                </a:cubicBezTo>
                <a:cubicBezTo>
                  <a:pt x="1127" y="2540"/>
                  <a:pt x="895" y="2397"/>
                  <a:pt x="752" y="2397"/>
                </a:cubicBezTo>
                <a:cubicBezTo>
                  <a:pt x="750" y="2397"/>
                  <a:pt x="748" y="2397"/>
                  <a:pt x="746" y="2397"/>
                </a:cubicBezTo>
                <a:cubicBezTo>
                  <a:pt x="700" y="2397"/>
                  <a:pt x="700" y="2467"/>
                  <a:pt x="746" y="2467"/>
                </a:cubicBezTo>
                <a:cubicBezTo>
                  <a:pt x="748" y="2467"/>
                  <a:pt x="750" y="2467"/>
                  <a:pt x="752" y="2467"/>
                </a:cubicBezTo>
                <a:cubicBezTo>
                  <a:pt x="871" y="2467"/>
                  <a:pt x="1087" y="2600"/>
                  <a:pt x="1187" y="2690"/>
                </a:cubicBezTo>
                <a:cubicBezTo>
                  <a:pt x="1290" y="2786"/>
                  <a:pt x="1376" y="2939"/>
                  <a:pt x="1450" y="3072"/>
                </a:cubicBezTo>
                <a:lnTo>
                  <a:pt x="1499" y="3158"/>
                </a:lnTo>
                <a:cubicBezTo>
                  <a:pt x="1596" y="3318"/>
                  <a:pt x="1705" y="3471"/>
                  <a:pt x="1822" y="3617"/>
                </a:cubicBezTo>
                <a:cubicBezTo>
                  <a:pt x="1862" y="3670"/>
                  <a:pt x="1905" y="3727"/>
                  <a:pt x="1945" y="3783"/>
                </a:cubicBezTo>
                <a:cubicBezTo>
                  <a:pt x="1971" y="3816"/>
                  <a:pt x="1995" y="3853"/>
                  <a:pt x="2018" y="3889"/>
                </a:cubicBezTo>
                <a:cubicBezTo>
                  <a:pt x="1988" y="3879"/>
                  <a:pt x="1958" y="3869"/>
                  <a:pt x="1925" y="3859"/>
                </a:cubicBezTo>
                <a:cubicBezTo>
                  <a:pt x="1828" y="3830"/>
                  <a:pt x="1719" y="3796"/>
                  <a:pt x="1639" y="3736"/>
                </a:cubicBezTo>
                <a:cubicBezTo>
                  <a:pt x="1576" y="3680"/>
                  <a:pt x="1519" y="3617"/>
                  <a:pt x="1469" y="3550"/>
                </a:cubicBezTo>
                <a:cubicBezTo>
                  <a:pt x="1430" y="3494"/>
                  <a:pt x="1386" y="3441"/>
                  <a:pt x="1337" y="3391"/>
                </a:cubicBezTo>
                <a:cubicBezTo>
                  <a:pt x="1287" y="3341"/>
                  <a:pt x="1234" y="3298"/>
                  <a:pt x="1184" y="3255"/>
                </a:cubicBezTo>
                <a:cubicBezTo>
                  <a:pt x="1101" y="3185"/>
                  <a:pt x="1021" y="3108"/>
                  <a:pt x="951" y="3025"/>
                </a:cubicBezTo>
                <a:cubicBezTo>
                  <a:pt x="914" y="2982"/>
                  <a:pt x="878" y="2932"/>
                  <a:pt x="845" y="2886"/>
                </a:cubicBezTo>
                <a:cubicBezTo>
                  <a:pt x="772" y="2779"/>
                  <a:pt x="685" y="2680"/>
                  <a:pt x="595" y="2590"/>
                </a:cubicBezTo>
                <a:cubicBezTo>
                  <a:pt x="588" y="2581"/>
                  <a:pt x="578" y="2578"/>
                  <a:pt x="570" y="2578"/>
                </a:cubicBezTo>
                <a:cubicBezTo>
                  <a:pt x="542" y="2578"/>
                  <a:pt x="518" y="2615"/>
                  <a:pt x="546" y="2640"/>
                </a:cubicBezTo>
                <a:cubicBezTo>
                  <a:pt x="635" y="2730"/>
                  <a:pt x="715" y="2826"/>
                  <a:pt x="788" y="2932"/>
                </a:cubicBezTo>
                <a:cubicBezTo>
                  <a:pt x="821" y="2979"/>
                  <a:pt x="858" y="3025"/>
                  <a:pt x="895" y="3072"/>
                </a:cubicBezTo>
                <a:cubicBezTo>
                  <a:pt x="968" y="3158"/>
                  <a:pt x="1051" y="3238"/>
                  <a:pt x="1137" y="3308"/>
                </a:cubicBezTo>
                <a:cubicBezTo>
                  <a:pt x="1187" y="3351"/>
                  <a:pt x="1240" y="3398"/>
                  <a:pt x="1287" y="3444"/>
                </a:cubicBezTo>
                <a:cubicBezTo>
                  <a:pt x="1333" y="3491"/>
                  <a:pt x="1376" y="3540"/>
                  <a:pt x="1413" y="3594"/>
                </a:cubicBezTo>
                <a:cubicBezTo>
                  <a:pt x="1466" y="3667"/>
                  <a:pt x="1526" y="3733"/>
                  <a:pt x="1596" y="3793"/>
                </a:cubicBezTo>
                <a:cubicBezTo>
                  <a:pt x="1682" y="3863"/>
                  <a:pt x="1802" y="3899"/>
                  <a:pt x="1905" y="3933"/>
                </a:cubicBezTo>
                <a:cubicBezTo>
                  <a:pt x="1958" y="3946"/>
                  <a:pt x="2011" y="3966"/>
                  <a:pt x="2061" y="3989"/>
                </a:cubicBezTo>
                <a:cubicBezTo>
                  <a:pt x="2068" y="3989"/>
                  <a:pt x="2074" y="3992"/>
                  <a:pt x="2078" y="3992"/>
                </a:cubicBezTo>
                <a:lnTo>
                  <a:pt x="2131" y="4082"/>
                </a:lnTo>
                <a:cubicBezTo>
                  <a:pt x="2181" y="4169"/>
                  <a:pt x="2234" y="4255"/>
                  <a:pt x="2287" y="4338"/>
                </a:cubicBezTo>
                <a:cubicBezTo>
                  <a:pt x="2347" y="4428"/>
                  <a:pt x="2410" y="4511"/>
                  <a:pt x="2470" y="4597"/>
                </a:cubicBezTo>
                <a:cubicBezTo>
                  <a:pt x="2523" y="4670"/>
                  <a:pt x="2573" y="4743"/>
                  <a:pt x="2623" y="4817"/>
                </a:cubicBezTo>
                <a:cubicBezTo>
                  <a:pt x="2470" y="4770"/>
                  <a:pt x="2324" y="4704"/>
                  <a:pt x="2187" y="4620"/>
                </a:cubicBezTo>
                <a:cubicBezTo>
                  <a:pt x="2124" y="4587"/>
                  <a:pt x="2058" y="4551"/>
                  <a:pt x="1988" y="4517"/>
                </a:cubicBezTo>
                <a:cubicBezTo>
                  <a:pt x="1895" y="4474"/>
                  <a:pt x="1802" y="4441"/>
                  <a:pt x="1702" y="4418"/>
                </a:cubicBezTo>
                <a:cubicBezTo>
                  <a:pt x="1566" y="4381"/>
                  <a:pt x="1446" y="4351"/>
                  <a:pt x="1337" y="4245"/>
                </a:cubicBezTo>
                <a:cubicBezTo>
                  <a:pt x="1214" y="4125"/>
                  <a:pt x="1157" y="3979"/>
                  <a:pt x="1097" y="3830"/>
                </a:cubicBezTo>
                <a:cubicBezTo>
                  <a:pt x="1061" y="3720"/>
                  <a:pt x="1011" y="3617"/>
                  <a:pt x="954" y="3520"/>
                </a:cubicBezTo>
                <a:cubicBezTo>
                  <a:pt x="865" y="3378"/>
                  <a:pt x="463" y="2929"/>
                  <a:pt x="260" y="2896"/>
                </a:cubicBezTo>
                <a:cubicBezTo>
                  <a:pt x="257" y="2895"/>
                  <a:pt x="253" y="2895"/>
                  <a:pt x="250" y="2895"/>
                </a:cubicBezTo>
                <a:cubicBezTo>
                  <a:pt x="169" y="2895"/>
                  <a:pt x="150" y="3019"/>
                  <a:pt x="237" y="3039"/>
                </a:cubicBezTo>
                <a:cubicBezTo>
                  <a:pt x="366" y="3059"/>
                  <a:pt x="738" y="3447"/>
                  <a:pt x="831" y="3594"/>
                </a:cubicBezTo>
                <a:cubicBezTo>
                  <a:pt x="885" y="3687"/>
                  <a:pt x="931" y="3780"/>
                  <a:pt x="964" y="3879"/>
                </a:cubicBezTo>
                <a:cubicBezTo>
                  <a:pt x="1004" y="3992"/>
                  <a:pt x="1054" y="4099"/>
                  <a:pt x="1117" y="4198"/>
                </a:cubicBezTo>
                <a:cubicBezTo>
                  <a:pt x="944" y="4162"/>
                  <a:pt x="825" y="4129"/>
                  <a:pt x="672" y="4009"/>
                </a:cubicBezTo>
                <a:cubicBezTo>
                  <a:pt x="622" y="3969"/>
                  <a:pt x="576" y="3929"/>
                  <a:pt x="526" y="3889"/>
                </a:cubicBezTo>
                <a:cubicBezTo>
                  <a:pt x="489" y="3859"/>
                  <a:pt x="449" y="3830"/>
                  <a:pt x="409" y="3796"/>
                </a:cubicBezTo>
                <a:cubicBezTo>
                  <a:pt x="369" y="3763"/>
                  <a:pt x="326" y="3736"/>
                  <a:pt x="280" y="3707"/>
                </a:cubicBezTo>
                <a:cubicBezTo>
                  <a:pt x="200" y="3667"/>
                  <a:pt x="130" y="3610"/>
                  <a:pt x="70" y="3540"/>
                </a:cubicBezTo>
                <a:cubicBezTo>
                  <a:pt x="62" y="3532"/>
                  <a:pt x="52" y="3528"/>
                  <a:pt x="41" y="3528"/>
                </a:cubicBezTo>
                <a:cubicBezTo>
                  <a:pt x="34" y="3528"/>
                  <a:pt x="27" y="3530"/>
                  <a:pt x="21" y="3534"/>
                </a:cubicBezTo>
                <a:cubicBezTo>
                  <a:pt x="4" y="3547"/>
                  <a:pt x="1" y="3567"/>
                  <a:pt x="14" y="3584"/>
                </a:cubicBezTo>
                <a:cubicBezTo>
                  <a:pt x="77" y="3660"/>
                  <a:pt x="157" y="3723"/>
                  <a:pt x="243" y="3770"/>
                </a:cubicBezTo>
                <a:cubicBezTo>
                  <a:pt x="286" y="3793"/>
                  <a:pt x="326" y="3823"/>
                  <a:pt x="366" y="3853"/>
                </a:cubicBezTo>
                <a:cubicBezTo>
                  <a:pt x="409" y="3883"/>
                  <a:pt x="446" y="3916"/>
                  <a:pt x="482" y="3946"/>
                </a:cubicBezTo>
                <a:cubicBezTo>
                  <a:pt x="532" y="3986"/>
                  <a:pt x="579" y="4026"/>
                  <a:pt x="632" y="4065"/>
                </a:cubicBezTo>
                <a:cubicBezTo>
                  <a:pt x="808" y="4205"/>
                  <a:pt x="951" y="4235"/>
                  <a:pt x="1150" y="4278"/>
                </a:cubicBezTo>
                <a:lnTo>
                  <a:pt x="1170" y="4285"/>
                </a:lnTo>
                <a:lnTo>
                  <a:pt x="1177" y="4285"/>
                </a:lnTo>
                <a:cubicBezTo>
                  <a:pt x="1197" y="4305"/>
                  <a:pt x="1217" y="4328"/>
                  <a:pt x="1237" y="4348"/>
                </a:cubicBezTo>
                <a:cubicBezTo>
                  <a:pt x="1373" y="4481"/>
                  <a:pt x="1523" y="4517"/>
                  <a:pt x="1662" y="4554"/>
                </a:cubicBezTo>
                <a:cubicBezTo>
                  <a:pt x="1752" y="4574"/>
                  <a:pt x="1842" y="4604"/>
                  <a:pt x="1925" y="4644"/>
                </a:cubicBezTo>
                <a:cubicBezTo>
                  <a:pt x="1991" y="4677"/>
                  <a:pt x="2054" y="4710"/>
                  <a:pt x="2118" y="4743"/>
                </a:cubicBezTo>
                <a:lnTo>
                  <a:pt x="2204" y="4793"/>
                </a:lnTo>
                <a:cubicBezTo>
                  <a:pt x="2018" y="4842"/>
                  <a:pt x="1819" y="4886"/>
                  <a:pt x="1625" y="4886"/>
                </a:cubicBezTo>
                <a:cubicBezTo>
                  <a:pt x="1566" y="4886"/>
                  <a:pt x="1507" y="4882"/>
                  <a:pt x="1450" y="4873"/>
                </a:cubicBezTo>
                <a:cubicBezTo>
                  <a:pt x="1343" y="4856"/>
                  <a:pt x="1260" y="4793"/>
                  <a:pt x="1167" y="4727"/>
                </a:cubicBezTo>
                <a:cubicBezTo>
                  <a:pt x="1117" y="4687"/>
                  <a:pt x="1064" y="4650"/>
                  <a:pt x="1004" y="4617"/>
                </a:cubicBezTo>
                <a:cubicBezTo>
                  <a:pt x="760" y="4486"/>
                  <a:pt x="561" y="4421"/>
                  <a:pt x="412" y="4421"/>
                </a:cubicBezTo>
                <a:cubicBezTo>
                  <a:pt x="342" y="4421"/>
                  <a:pt x="283" y="4436"/>
                  <a:pt x="237" y="4464"/>
                </a:cubicBezTo>
                <a:cubicBezTo>
                  <a:pt x="220" y="4474"/>
                  <a:pt x="213" y="4498"/>
                  <a:pt x="223" y="4514"/>
                </a:cubicBezTo>
                <a:cubicBezTo>
                  <a:pt x="230" y="4525"/>
                  <a:pt x="241" y="4530"/>
                  <a:pt x="253" y="4530"/>
                </a:cubicBezTo>
                <a:cubicBezTo>
                  <a:pt x="260" y="4530"/>
                  <a:pt x="267" y="4528"/>
                  <a:pt x="273" y="4524"/>
                </a:cubicBezTo>
                <a:cubicBezTo>
                  <a:pt x="309" y="4503"/>
                  <a:pt x="355" y="4492"/>
                  <a:pt x="411" y="4492"/>
                </a:cubicBezTo>
                <a:cubicBezTo>
                  <a:pt x="548" y="4492"/>
                  <a:pt x="741" y="4555"/>
                  <a:pt x="974" y="4680"/>
                </a:cubicBezTo>
                <a:cubicBezTo>
                  <a:pt x="1027" y="4710"/>
                  <a:pt x="1077" y="4747"/>
                  <a:pt x="1127" y="4783"/>
                </a:cubicBezTo>
                <a:cubicBezTo>
                  <a:pt x="1220" y="4853"/>
                  <a:pt x="1317" y="4923"/>
                  <a:pt x="1440" y="4943"/>
                </a:cubicBezTo>
                <a:cubicBezTo>
                  <a:pt x="1499" y="4953"/>
                  <a:pt x="1563" y="4959"/>
                  <a:pt x="1626" y="4959"/>
                </a:cubicBezTo>
                <a:cubicBezTo>
                  <a:pt x="1855" y="4959"/>
                  <a:pt x="2088" y="4896"/>
                  <a:pt x="2300" y="4843"/>
                </a:cubicBezTo>
                <a:cubicBezTo>
                  <a:pt x="2397" y="4890"/>
                  <a:pt x="2493" y="4930"/>
                  <a:pt x="2596" y="4956"/>
                </a:cubicBezTo>
                <a:cubicBezTo>
                  <a:pt x="2805" y="5009"/>
                  <a:pt x="2918" y="5046"/>
                  <a:pt x="3045" y="5165"/>
                </a:cubicBezTo>
                <a:cubicBezTo>
                  <a:pt x="2888" y="5191"/>
                  <a:pt x="2725" y="5200"/>
                  <a:pt x="2563" y="5200"/>
                </a:cubicBezTo>
                <a:cubicBezTo>
                  <a:pt x="2323" y="5200"/>
                  <a:pt x="2082" y="5180"/>
                  <a:pt x="1858" y="5162"/>
                </a:cubicBezTo>
                <a:lnTo>
                  <a:pt x="1828" y="5162"/>
                </a:lnTo>
                <a:cubicBezTo>
                  <a:pt x="1642" y="5152"/>
                  <a:pt x="1456" y="5106"/>
                  <a:pt x="1283" y="5029"/>
                </a:cubicBezTo>
                <a:cubicBezTo>
                  <a:pt x="1084" y="4933"/>
                  <a:pt x="865" y="4893"/>
                  <a:pt x="652" y="4856"/>
                </a:cubicBezTo>
                <a:cubicBezTo>
                  <a:pt x="519" y="4833"/>
                  <a:pt x="386" y="4803"/>
                  <a:pt x="253" y="4767"/>
                </a:cubicBezTo>
                <a:cubicBezTo>
                  <a:pt x="251" y="4766"/>
                  <a:pt x="248" y="4766"/>
                  <a:pt x="246" y="4766"/>
                </a:cubicBezTo>
                <a:cubicBezTo>
                  <a:pt x="228" y="4766"/>
                  <a:pt x="213" y="4776"/>
                  <a:pt x="210" y="4793"/>
                </a:cubicBezTo>
                <a:cubicBezTo>
                  <a:pt x="203" y="4810"/>
                  <a:pt x="213" y="4830"/>
                  <a:pt x="233" y="4836"/>
                </a:cubicBezTo>
                <a:cubicBezTo>
                  <a:pt x="366" y="4873"/>
                  <a:pt x="502" y="4903"/>
                  <a:pt x="639" y="4926"/>
                </a:cubicBezTo>
                <a:cubicBezTo>
                  <a:pt x="848" y="4963"/>
                  <a:pt x="1061" y="5003"/>
                  <a:pt x="1253" y="5092"/>
                </a:cubicBezTo>
                <a:cubicBezTo>
                  <a:pt x="1433" y="5172"/>
                  <a:pt x="1626" y="5222"/>
                  <a:pt x="1825" y="5229"/>
                </a:cubicBezTo>
                <a:lnTo>
                  <a:pt x="1852" y="5229"/>
                </a:lnTo>
                <a:cubicBezTo>
                  <a:pt x="2078" y="5249"/>
                  <a:pt x="2320" y="5272"/>
                  <a:pt x="2563" y="5272"/>
                </a:cubicBezTo>
                <a:cubicBezTo>
                  <a:pt x="2746" y="5272"/>
                  <a:pt x="2925" y="5259"/>
                  <a:pt x="3104" y="5225"/>
                </a:cubicBezTo>
                <a:cubicBezTo>
                  <a:pt x="3118" y="5239"/>
                  <a:pt x="3128" y="5252"/>
                  <a:pt x="3141" y="5265"/>
                </a:cubicBezTo>
                <a:cubicBezTo>
                  <a:pt x="3297" y="5451"/>
                  <a:pt x="3463" y="5651"/>
                  <a:pt x="3650" y="5840"/>
                </a:cubicBezTo>
                <a:cubicBezTo>
                  <a:pt x="3709" y="5907"/>
                  <a:pt x="3766" y="5973"/>
                  <a:pt x="3816" y="6043"/>
                </a:cubicBezTo>
                <a:lnTo>
                  <a:pt x="3842" y="6079"/>
                </a:lnTo>
                <a:cubicBezTo>
                  <a:pt x="3726" y="6076"/>
                  <a:pt x="3613" y="6056"/>
                  <a:pt x="3503" y="6023"/>
                </a:cubicBezTo>
                <a:cubicBezTo>
                  <a:pt x="3427" y="5996"/>
                  <a:pt x="3357" y="5960"/>
                  <a:pt x="3291" y="5920"/>
                </a:cubicBezTo>
                <a:cubicBezTo>
                  <a:pt x="3211" y="5870"/>
                  <a:pt x="3124" y="5830"/>
                  <a:pt x="3031" y="5800"/>
                </a:cubicBezTo>
                <a:cubicBezTo>
                  <a:pt x="2950" y="5784"/>
                  <a:pt x="2869" y="5776"/>
                  <a:pt x="2786" y="5776"/>
                </a:cubicBezTo>
                <a:cubicBezTo>
                  <a:pt x="2751" y="5776"/>
                  <a:pt x="2715" y="5777"/>
                  <a:pt x="2679" y="5780"/>
                </a:cubicBezTo>
                <a:cubicBezTo>
                  <a:pt x="2638" y="5784"/>
                  <a:pt x="2597" y="5785"/>
                  <a:pt x="2556" y="5785"/>
                </a:cubicBezTo>
                <a:cubicBezTo>
                  <a:pt x="2515" y="5785"/>
                  <a:pt x="2475" y="5784"/>
                  <a:pt x="2433" y="5780"/>
                </a:cubicBezTo>
                <a:cubicBezTo>
                  <a:pt x="2214" y="5757"/>
                  <a:pt x="1669" y="5667"/>
                  <a:pt x="1323" y="5372"/>
                </a:cubicBezTo>
                <a:cubicBezTo>
                  <a:pt x="1317" y="5365"/>
                  <a:pt x="1308" y="5362"/>
                  <a:pt x="1300" y="5362"/>
                </a:cubicBezTo>
                <a:cubicBezTo>
                  <a:pt x="1290" y="5362"/>
                  <a:pt x="1280" y="5366"/>
                  <a:pt x="1273" y="5375"/>
                </a:cubicBezTo>
                <a:cubicBezTo>
                  <a:pt x="1260" y="5388"/>
                  <a:pt x="1263" y="5411"/>
                  <a:pt x="1277" y="5425"/>
                </a:cubicBezTo>
                <a:cubicBezTo>
                  <a:pt x="1493" y="5611"/>
                  <a:pt x="1779" y="5714"/>
                  <a:pt x="2024" y="5780"/>
                </a:cubicBezTo>
                <a:cubicBezTo>
                  <a:pt x="1925" y="5787"/>
                  <a:pt x="1822" y="5790"/>
                  <a:pt x="1715" y="5790"/>
                </a:cubicBezTo>
                <a:lnTo>
                  <a:pt x="1513" y="5790"/>
                </a:lnTo>
                <a:cubicBezTo>
                  <a:pt x="1450" y="5787"/>
                  <a:pt x="1390" y="5777"/>
                  <a:pt x="1330" y="5764"/>
                </a:cubicBezTo>
                <a:cubicBezTo>
                  <a:pt x="1254" y="5743"/>
                  <a:pt x="1179" y="5733"/>
                  <a:pt x="1103" y="5733"/>
                </a:cubicBezTo>
                <a:cubicBezTo>
                  <a:pt x="1092" y="5733"/>
                  <a:pt x="1081" y="5733"/>
                  <a:pt x="1071" y="5734"/>
                </a:cubicBezTo>
                <a:cubicBezTo>
                  <a:pt x="1025" y="5737"/>
                  <a:pt x="1027" y="5805"/>
                  <a:pt x="1069" y="5805"/>
                </a:cubicBezTo>
                <a:cubicBezTo>
                  <a:pt x="1073" y="5805"/>
                  <a:pt x="1077" y="5805"/>
                  <a:pt x="1081" y="5804"/>
                </a:cubicBezTo>
                <a:cubicBezTo>
                  <a:pt x="1160" y="5804"/>
                  <a:pt x="1237" y="5810"/>
                  <a:pt x="1313" y="5830"/>
                </a:cubicBezTo>
                <a:cubicBezTo>
                  <a:pt x="1376" y="5847"/>
                  <a:pt x="1443" y="5857"/>
                  <a:pt x="1509" y="5860"/>
                </a:cubicBezTo>
                <a:lnTo>
                  <a:pt x="1715" y="5860"/>
                </a:lnTo>
                <a:cubicBezTo>
                  <a:pt x="1825" y="5860"/>
                  <a:pt x="1935" y="5857"/>
                  <a:pt x="2038" y="5850"/>
                </a:cubicBezTo>
                <a:cubicBezTo>
                  <a:pt x="2104" y="5843"/>
                  <a:pt x="2174" y="5840"/>
                  <a:pt x="2247" y="5837"/>
                </a:cubicBezTo>
                <a:cubicBezTo>
                  <a:pt x="2254" y="5837"/>
                  <a:pt x="2264" y="5837"/>
                  <a:pt x="2267" y="5830"/>
                </a:cubicBezTo>
                <a:cubicBezTo>
                  <a:pt x="2330" y="5840"/>
                  <a:pt x="2383" y="5847"/>
                  <a:pt x="2427" y="5853"/>
                </a:cubicBezTo>
                <a:cubicBezTo>
                  <a:pt x="2468" y="5857"/>
                  <a:pt x="2510" y="5858"/>
                  <a:pt x="2553" y="5858"/>
                </a:cubicBezTo>
                <a:cubicBezTo>
                  <a:pt x="2596" y="5858"/>
                  <a:pt x="2639" y="5857"/>
                  <a:pt x="2682" y="5853"/>
                </a:cubicBezTo>
                <a:cubicBezTo>
                  <a:pt x="2716" y="5850"/>
                  <a:pt x="2751" y="5849"/>
                  <a:pt x="2785" y="5849"/>
                </a:cubicBezTo>
                <a:cubicBezTo>
                  <a:pt x="2862" y="5849"/>
                  <a:pt x="2939" y="5856"/>
                  <a:pt x="3015" y="5870"/>
                </a:cubicBezTo>
                <a:cubicBezTo>
                  <a:pt x="3098" y="5897"/>
                  <a:pt x="3181" y="5936"/>
                  <a:pt x="3254" y="5983"/>
                </a:cubicBezTo>
                <a:cubicBezTo>
                  <a:pt x="3327" y="6026"/>
                  <a:pt x="3400" y="6063"/>
                  <a:pt x="3477" y="6093"/>
                </a:cubicBezTo>
                <a:cubicBezTo>
                  <a:pt x="3600" y="6129"/>
                  <a:pt x="3723" y="6149"/>
                  <a:pt x="3849" y="6152"/>
                </a:cubicBezTo>
                <a:lnTo>
                  <a:pt x="3879" y="6152"/>
                </a:lnTo>
                <a:cubicBezTo>
                  <a:pt x="3882" y="6152"/>
                  <a:pt x="3889" y="6149"/>
                  <a:pt x="3895" y="6146"/>
                </a:cubicBezTo>
                <a:cubicBezTo>
                  <a:pt x="3952" y="6222"/>
                  <a:pt x="4022" y="6292"/>
                  <a:pt x="4095" y="6355"/>
                </a:cubicBezTo>
                <a:cubicBezTo>
                  <a:pt x="4218" y="6438"/>
                  <a:pt x="4347" y="6508"/>
                  <a:pt x="4487" y="6558"/>
                </a:cubicBezTo>
                <a:cubicBezTo>
                  <a:pt x="4567" y="6591"/>
                  <a:pt x="4646" y="6624"/>
                  <a:pt x="4723" y="6668"/>
                </a:cubicBezTo>
                <a:cubicBezTo>
                  <a:pt x="4823" y="6734"/>
                  <a:pt x="4916" y="6817"/>
                  <a:pt x="4995" y="6907"/>
                </a:cubicBezTo>
                <a:cubicBezTo>
                  <a:pt x="5055" y="7219"/>
                  <a:pt x="5201" y="7409"/>
                  <a:pt x="5354" y="7608"/>
                </a:cubicBezTo>
                <a:cubicBezTo>
                  <a:pt x="5434" y="7708"/>
                  <a:pt x="5507" y="7811"/>
                  <a:pt x="5574" y="7917"/>
                </a:cubicBezTo>
                <a:cubicBezTo>
                  <a:pt x="5879" y="8419"/>
                  <a:pt x="6022" y="8848"/>
                  <a:pt x="5989" y="9193"/>
                </a:cubicBezTo>
                <a:cubicBezTo>
                  <a:pt x="5989" y="9200"/>
                  <a:pt x="5989" y="9210"/>
                  <a:pt x="5992" y="9220"/>
                </a:cubicBezTo>
                <a:cubicBezTo>
                  <a:pt x="5996" y="9226"/>
                  <a:pt x="5999" y="9236"/>
                  <a:pt x="6006" y="9243"/>
                </a:cubicBezTo>
                <a:cubicBezTo>
                  <a:pt x="6172" y="9439"/>
                  <a:pt x="6414" y="9559"/>
                  <a:pt x="6670" y="9565"/>
                </a:cubicBezTo>
                <a:cubicBezTo>
                  <a:pt x="6762" y="9570"/>
                  <a:pt x="6859" y="9574"/>
                  <a:pt x="6957" y="9574"/>
                </a:cubicBezTo>
                <a:cubicBezTo>
                  <a:pt x="7092" y="9574"/>
                  <a:pt x="7229" y="9566"/>
                  <a:pt x="7358" y="9539"/>
                </a:cubicBezTo>
                <a:cubicBezTo>
                  <a:pt x="7425" y="9526"/>
                  <a:pt x="7494" y="9502"/>
                  <a:pt x="7558" y="9476"/>
                </a:cubicBezTo>
                <a:cubicBezTo>
                  <a:pt x="7744" y="9755"/>
                  <a:pt x="8063" y="9788"/>
                  <a:pt x="8368" y="9788"/>
                </a:cubicBezTo>
                <a:lnTo>
                  <a:pt x="8671" y="9788"/>
                </a:lnTo>
                <a:cubicBezTo>
                  <a:pt x="8674" y="9788"/>
                  <a:pt x="8681" y="9785"/>
                  <a:pt x="8684" y="9785"/>
                </a:cubicBezTo>
                <a:cubicBezTo>
                  <a:pt x="8691" y="9791"/>
                  <a:pt x="8697" y="9795"/>
                  <a:pt x="8704" y="9801"/>
                </a:cubicBezTo>
                <a:cubicBezTo>
                  <a:pt x="8757" y="9855"/>
                  <a:pt x="8817" y="9904"/>
                  <a:pt x="8877" y="9948"/>
                </a:cubicBezTo>
                <a:cubicBezTo>
                  <a:pt x="8953" y="9991"/>
                  <a:pt x="9040" y="10014"/>
                  <a:pt x="9126" y="10017"/>
                </a:cubicBezTo>
                <a:cubicBezTo>
                  <a:pt x="9189" y="10021"/>
                  <a:pt x="9252" y="10034"/>
                  <a:pt x="9309" y="10057"/>
                </a:cubicBezTo>
                <a:cubicBezTo>
                  <a:pt x="9316" y="10057"/>
                  <a:pt x="9319" y="10057"/>
                  <a:pt x="9326" y="10061"/>
                </a:cubicBezTo>
                <a:cubicBezTo>
                  <a:pt x="9362" y="10061"/>
                  <a:pt x="9375" y="10004"/>
                  <a:pt x="9339" y="9991"/>
                </a:cubicBezTo>
                <a:cubicBezTo>
                  <a:pt x="9272" y="9964"/>
                  <a:pt x="9206" y="9951"/>
                  <a:pt x="9136" y="9948"/>
                </a:cubicBezTo>
                <a:cubicBezTo>
                  <a:pt x="9060" y="9944"/>
                  <a:pt x="8987" y="9924"/>
                  <a:pt x="8920" y="9888"/>
                </a:cubicBezTo>
                <a:cubicBezTo>
                  <a:pt x="8860" y="9845"/>
                  <a:pt x="8804" y="9801"/>
                  <a:pt x="8754" y="9748"/>
                </a:cubicBezTo>
                <a:cubicBezTo>
                  <a:pt x="8721" y="9718"/>
                  <a:pt x="8687" y="9688"/>
                  <a:pt x="8654" y="9658"/>
                </a:cubicBezTo>
                <a:cubicBezTo>
                  <a:pt x="8588" y="9599"/>
                  <a:pt x="8525" y="9529"/>
                  <a:pt x="8471" y="9456"/>
                </a:cubicBezTo>
                <a:cubicBezTo>
                  <a:pt x="8435" y="9409"/>
                  <a:pt x="8402" y="9363"/>
                  <a:pt x="8362" y="9319"/>
                </a:cubicBezTo>
                <a:lnTo>
                  <a:pt x="8362" y="9319"/>
                </a:lnTo>
                <a:cubicBezTo>
                  <a:pt x="8518" y="9336"/>
                  <a:pt x="8668" y="9379"/>
                  <a:pt x="8810" y="9446"/>
                </a:cubicBezTo>
                <a:cubicBezTo>
                  <a:pt x="9024" y="9549"/>
                  <a:pt x="9218" y="9569"/>
                  <a:pt x="9428" y="9569"/>
                </a:cubicBezTo>
                <a:cubicBezTo>
                  <a:pt x="9447" y="9569"/>
                  <a:pt x="9466" y="9569"/>
                  <a:pt x="9485" y="9569"/>
                </a:cubicBezTo>
                <a:cubicBezTo>
                  <a:pt x="9508" y="9605"/>
                  <a:pt x="9528" y="9639"/>
                  <a:pt x="9548" y="9678"/>
                </a:cubicBezTo>
                <a:cubicBezTo>
                  <a:pt x="9605" y="9785"/>
                  <a:pt x="9661" y="9891"/>
                  <a:pt x="9778" y="9971"/>
                </a:cubicBezTo>
                <a:cubicBezTo>
                  <a:pt x="9874" y="10034"/>
                  <a:pt x="9967" y="10034"/>
                  <a:pt x="10063" y="10034"/>
                </a:cubicBezTo>
                <a:lnTo>
                  <a:pt x="10110" y="10034"/>
                </a:lnTo>
                <a:cubicBezTo>
                  <a:pt x="10220" y="10037"/>
                  <a:pt x="10329" y="10067"/>
                  <a:pt x="10429" y="10117"/>
                </a:cubicBezTo>
                <a:cubicBezTo>
                  <a:pt x="10459" y="10127"/>
                  <a:pt x="10489" y="10140"/>
                  <a:pt x="10522" y="10154"/>
                </a:cubicBezTo>
                <a:cubicBezTo>
                  <a:pt x="10525" y="10154"/>
                  <a:pt x="10529" y="10157"/>
                  <a:pt x="10535" y="10157"/>
                </a:cubicBezTo>
                <a:cubicBezTo>
                  <a:pt x="10548" y="10157"/>
                  <a:pt x="10562" y="10147"/>
                  <a:pt x="10568" y="10134"/>
                </a:cubicBezTo>
                <a:cubicBezTo>
                  <a:pt x="10575" y="10114"/>
                  <a:pt x="10565" y="10094"/>
                  <a:pt x="10545" y="10087"/>
                </a:cubicBezTo>
                <a:cubicBezTo>
                  <a:pt x="10515" y="10074"/>
                  <a:pt x="10485" y="10064"/>
                  <a:pt x="10459" y="10051"/>
                </a:cubicBezTo>
                <a:cubicBezTo>
                  <a:pt x="10349" y="9997"/>
                  <a:pt x="10229" y="9968"/>
                  <a:pt x="10110" y="9961"/>
                </a:cubicBezTo>
                <a:lnTo>
                  <a:pt x="10063" y="9961"/>
                </a:lnTo>
                <a:cubicBezTo>
                  <a:pt x="9967" y="9961"/>
                  <a:pt x="9894" y="9961"/>
                  <a:pt x="9817" y="9911"/>
                </a:cubicBezTo>
                <a:cubicBezTo>
                  <a:pt x="9718" y="9845"/>
                  <a:pt x="9665" y="9748"/>
                  <a:pt x="9611" y="9645"/>
                </a:cubicBezTo>
                <a:cubicBezTo>
                  <a:pt x="9598" y="9622"/>
                  <a:pt x="9585" y="9595"/>
                  <a:pt x="9571" y="9569"/>
                </a:cubicBezTo>
                <a:lnTo>
                  <a:pt x="9708" y="9569"/>
                </a:lnTo>
                <a:cubicBezTo>
                  <a:pt x="9851" y="9569"/>
                  <a:pt x="9994" y="9565"/>
                  <a:pt x="10130" y="9552"/>
                </a:cubicBezTo>
                <a:lnTo>
                  <a:pt x="10206" y="9595"/>
                </a:lnTo>
                <a:cubicBezTo>
                  <a:pt x="10342" y="9668"/>
                  <a:pt x="10452" y="9725"/>
                  <a:pt x="10555" y="9884"/>
                </a:cubicBezTo>
                <a:cubicBezTo>
                  <a:pt x="10592" y="9941"/>
                  <a:pt x="10625" y="9997"/>
                  <a:pt x="10658" y="10054"/>
                </a:cubicBezTo>
                <a:cubicBezTo>
                  <a:pt x="10741" y="10200"/>
                  <a:pt x="10838" y="10340"/>
                  <a:pt x="10944" y="10466"/>
                </a:cubicBezTo>
                <a:cubicBezTo>
                  <a:pt x="11047" y="10582"/>
                  <a:pt x="11177" y="10592"/>
                  <a:pt x="11303" y="10602"/>
                </a:cubicBezTo>
                <a:cubicBezTo>
                  <a:pt x="11413" y="10612"/>
                  <a:pt x="11516" y="10622"/>
                  <a:pt x="11599" y="10702"/>
                </a:cubicBezTo>
                <a:lnTo>
                  <a:pt x="11629" y="10732"/>
                </a:lnTo>
                <a:cubicBezTo>
                  <a:pt x="11821" y="10921"/>
                  <a:pt x="11974" y="11074"/>
                  <a:pt x="12277" y="11147"/>
                </a:cubicBezTo>
                <a:lnTo>
                  <a:pt x="12287" y="11147"/>
                </a:lnTo>
                <a:cubicBezTo>
                  <a:pt x="12330" y="11147"/>
                  <a:pt x="12336" y="11084"/>
                  <a:pt x="12297" y="11077"/>
                </a:cubicBezTo>
                <a:cubicBezTo>
                  <a:pt x="12011" y="11008"/>
                  <a:pt x="11871" y="10868"/>
                  <a:pt x="11678" y="10679"/>
                </a:cubicBezTo>
                <a:lnTo>
                  <a:pt x="11648" y="10649"/>
                </a:lnTo>
                <a:cubicBezTo>
                  <a:pt x="11549" y="10552"/>
                  <a:pt x="11426" y="10542"/>
                  <a:pt x="11306" y="10529"/>
                </a:cubicBezTo>
                <a:cubicBezTo>
                  <a:pt x="11190" y="10519"/>
                  <a:pt x="11080" y="10513"/>
                  <a:pt x="10997" y="10416"/>
                </a:cubicBezTo>
                <a:cubicBezTo>
                  <a:pt x="10894" y="10293"/>
                  <a:pt x="10801" y="10157"/>
                  <a:pt x="10721" y="10017"/>
                </a:cubicBezTo>
                <a:cubicBezTo>
                  <a:pt x="10685" y="9958"/>
                  <a:pt x="10652" y="9901"/>
                  <a:pt x="10615" y="9845"/>
                </a:cubicBezTo>
                <a:cubicBezTo>
                  <a:pt x="10505" y="9675"/>
                  <a:pt x="10389" y="9609"/>
                  <a:pt x="10259" y="9539"/>
                </a:cubicBezTo>
                <a:cubicBezTo>
                  <a:pt x="10412" y="9522"/>
                  <a:pt x="10562" y="9502"/>
                  <a:pt x="10711" y="9486"/>
                </a:cubicBezTo>
                <a:cubicBezTo>
                  <a:pt x="10808" y="9472"/>
                  <a:pt x="10911" y="9459"/>
                  <a:pt x="11010" y="9449"/>
                </a:cubicBezTo>
                <a:cubicBezTo>
                  <a:pt x="11107" y="9509"/>
                  <a:pt x="11240" y="9675"/>
                  <a:pt x="11260" y="9771"/>
                </a:cubicBezTo>
                <a:cubicBezTo>
                  <a:pt x="11266" y="9805"/>
                  <a:pt x="11273" y="9841"/>
                  <a:pt x="11273" y="9874"/>
                </a:cubicBezTo>
                <a:cubicBezTo>
                  <a:pt x="11276" y="9931"/>
                  <a:pt x="11286" y="9984"/>
                  <a:pt x="11306" y="10037"/>
                </a:cubicBezTo>
                <a:cubicBezTo>
                  <a:pt x="11343" y="10140"/>
                  <a:pt x="11406" y="10237"/>
                  <a:pt x="11489" y="10310"/>
                </a:cubicBezTo>
                <a:cubicBezTo>
                  <a:pt x="11602" y="10419"/>
                  <a:pt x="11742" y="10466"/>
                  <a:pt x="11874" y="10509"/>
                </a:cubicBezTo>
                <a:cubicBezTo>
                  <a:pt x="11948" y="10529"/>
                  <a:pt x="12017" y="10556"/>
                  <a:pt x="12084" y="10586"/>
                </a:cubicBezTo>
                <a:cubicBezTo>
                  <a:pt x="12270" y="10672"/>
                  <a:pt x="12449" y="10772"/>
                  <a:pt x="12622" y="10881"/>
                </a:cubicBezTo>
                <a:cubicBezTo>
                  <a:pt x="12629" y="10885"/>
                  <a:pt x="12635" y="10888"/>
                  <a:pt x="12642" y="10888"/>
                </a:cubicBezTo>
                <a:cubicBezTo>
                  <a:pt x="12655" y="10888"/>
                  <a:pt x="12665" y="10881"/>
                  <a:pt x="12672" y="10871"/>
                </a:cubicBezTo>
                <a:cubicBezTo>
                  <a:pt x="12682" y="10855"/>
                  <a:pt x="12679" y="10835"/>
                  <a:pt x="12662" y="10822"/>
                </a:cubicBezTo>
                <a:cubicBezTo>
                  <a:pt x="12486" y="10709"/>
                  <a:pt x="12303" y="10609"/>
                  <a:pt x="12114" y="10522"/>
                </a:cubicBezTo>
                <a:cubicBezTo>
                  <a:pt x="12044" y="10489"/>
                  <a:pt x="11974" y="10463"/>
                  <a:pt x="11901" y="10443"/>
                </a:cubicBezTo>
                <a:cubicBezTo>
                  <a:pt x="11768" y="10400"/>
                  <a:pt x="11642" y="10360"/>
                  <a:pt x="11539" y="10260"/>
                </a:cubicBezTo>
                <a:cubicBezTo>
                  <a:pt x="11466" y="10190"/>
                  <a:pt x="11409" y="10104"/>
                  <a:pt x="11373" y="10011"/>
                </a:cubicBezTo>
                <a:cubicBezTo>
                  <a:pt x="11359" y="9964"/>
                  <a:pt x="11349" y="9914"/>
                  <a:pt x="11346" y="9868"/>
                </a:cubicBezTo>
                <a:cubicBezTo>
                  <a:pt x="11346" y="9855"/>
                  <a:pt x="11346" y="9841"/>
                  <a:pt x="11343" y="9828"/>
                </a:cubicBezTo>
                <a:lnTo>
                  <a:pt x="11343" y="9828"/>
                </a:lnTo>
                <a:cubicBezTo>
                  <a:pt x="11400" y="9842"/>
                  <a:pt x="11457" y="9849"/>
                  <a:pt x="11515" y="9849"/>
                </a:cubicBezTo>
                <a:cubicBezTo>
                  <a:pt x="11541" y="9849"/>
                  <a:pt x="11566" y="9848"/>
                  <a:pt x="11592" y="9845"/>
                </a:cubicBezTo>
                <a:cubicBezTo>
                  <a:pt x="11625" y="9842"/>
                  <a:pt x="11658" y="9840"/>
                  <a:pt x="11690" y="9840"/>
                </a:cubicBezTo>
                <a:cubicBezTo>
                  <a:pt x="11703" y="9840"/>
                  <a:pt x="11716" y="9840"/>
                  <a:pt x="11728" y="9841"/>
                </a:cubicBezTo>
                <a:cubicBezTo>
                  <a:pt x="11878" y="9848"/>
                  <a:pt x="12017" y="9904"/>
                  <a:pt x="12130" y="9994"/>
                </a:cubicBezTo>
                <a:cubicBezTo>
                  <a:pt x="12180" y="10037"/>
                  <a:pt x="12230" y="10084"/>
                  <a:pt x="12277" y="10134"/>
                </a:cubicBezTo>
                <a:cubicBezTo>
                  <a:pt x="12326" y="10187"/>
                  <a:pt x="12380" y="10237"/>
                  <a:pt x="12436" y="10283"/>
                </a:cubicBezTo>
                <a:cubicBezTo>
                  <a:pt x="12612" y="10416"/>
                  <a:pt x="12752" y="10426"/>
                  <a:pt x="12964" y="10426"/>
                </a:cubicBezTo>
                <a:cubicBezTo>
                  <a:pt x="12966" y="10426"/>
                  <a:pt x="12967" y="10426"/>
                  <a:pt x="12968" y="10426"/>
                </a:cubicBezTo>
                <a:cubicBezTo>
                  <a:pt x="13016" y="10426"/>
                  <a:pt x="13017" y="10353"/>
                  <a:pt x="12970" y="10353"/>
                </a:cubicBezTo>
                <a:cubicBezTo>
                  <a:pt x="12968" y="10353"/>
                  <a:pt x="12967" y="10353"/>
                  <a:pt x="12964" y="10353"/>
                </a:cubicBezTo>
                <a:cubicBezTo>
                  <a:pt x="12762" y="10353"/>
                  <a:pt x="12639" y="10346"/>
                  <a:pt x="12479" y="10230"/>
                </a:cubicBezTo>
                <a:cubicBezTo>
                  <a:pt x="12426" y="10184"/>
                  <a:pt x="12373" y="10137"/>
                  <a:pt x="12326" y="10084"/>
                </a:cubicBezTo>
                <a:cubicBezTo>
                  <a:pt x="12280" y="10034"/>
                  <a:pt x="12227" y="9984"/>
                  <a:pt x="12174" y="9941"/>
                </a:cubicBezTo>
                <a:cubicBezTo>
                  <a:pt x="12047" y="9841"/>
                  <a:pt x="11894" y="9781"/>
                  <a:pt x="11735" y="9771"/>
                </a:cubicBezTo>
                <a:cubicBezTo>
                  <a:pt x="11720" y="9770"/>
                  <a:pt x="11706" y="9770"/>
                  <a:pt x="11691" y="9770"/>
                </a:cubicBezTo>
                <a:cubicBezTo>
                  <a:pt x="11656" y="9770"/>
                  <a:pt x="11622" y="9772"/>
                  <a:pt x="11589" y="9775"/>
                </a:cubicBezTo>
                <a:cubicBezTo>
                  <a:pt x="11550" y="9776"/>
                  <a:pt x="11511" y="9778"/>
                  <a:pt x="11474" y="9778"/>
                </a:cubicBezTo>
                <a:cubicBezTo>
                  <a:pt x="11425" y="9778"/>
                  <a:pt x="11382" y="9775"/>
                  <a:pt x="11349" y="9761"/>
                </a:cubicBezTo>
                <a:cubicBezTo>
                  <a:pt x="11346" y="9760"/>
                  <a:pt x="11343" y="9759"/>
                  <a:pt x="11339" y="9759"/>
                </a:cubicBezTo>
                <a:cubicBezTo>
                  <a:pt x="11336" y="9759"/>
                  <a:pt x="11333" y="9760"/>
                  <a:pt x="11329" y="9761"/>
                </a:cubicBezTo>
                <a:cubicBezTo>
                  <a:pt x="11310" y="9662"/>
                  <a:pt x="11213" y="9526"/>
                  <a:pt x="11113" y="9439"/>
                </a:cubicBezTo>
                <a:cubicBezTo>
                  <a:pt x="11303" y="9419"/>
                  <a:pt x="11492" y="9406"/>
                  <a:pt x="11685" y="9406"/>
                </a:cubicBezTo>
                <a:lnTo>
                  <a:pt x="11878" y="9406"/>
                </a:lnTo>
                <a:cubicBezTo>
                  <a:pt x="12041" y="9629"/>
                  <a:pt x="12247" y="9818"/>
                  <a:pt x="12486" y="9961"/>
                </a:cubicBezTo>
                <a:cubicBezTo>
                  <a:pt x="12619" y="10044"/>
                  <a:pt x="12719" y="10104"/>
                  <a:pt x="12878" y="10134"/>
                </a:cubicBezTo>
                <a:cubicBezTo>
                  <a:pt x="12915" y="10140"/>
                  <a:pt x="12955" y="10147"/>
                  <a:pt x="12991" y="10154"/>
                </a:cubicBezTo>
                <a:cubicBezTo>
                  <a:pt x="13091" y="10164"/>
                  <a:pt x="13187" y="10187"/>
                  <a:pt x="13277" y="10223"/>
                </a:cubicBezTo>
                <a:cubicBezTo>
                  <a:pt x="13280" y="10227"/>
                  <a:pt x="13287" y="10227"/>
                  <a:pt x="13293" y="10227"/>
                </a:cubicBezTo>
                <a:cubicBezTo>
                  <a:pt x="13330" y="10227"/>
                  <a:pt x="13340" y="10177"/>
                  <a:pt x="13307" y="10160"/>
                </a:cubicBezTo>
                <a:cubicBezTo>
                  <a:pt x="13210" y="10117"/>
                  <a:pt x="13107" y="10094"/>
                  <a:pt x="13001" y="10084"/>
                </a:cubicBezTo>
                <a:cubicBezTo>
                  <a:pt x="12964" y="10077"/>
                  <a:pt x="12928" y="10071"/>
                  <a:pt x="12891" y="10064"/>
                </a:cubicBezTo>
                <a:cubicBezTo>
                  <a:pt x="12745" y="10037"/>
                  <a:pt x="12652" y="9981"/>
                  <a:pt x="12522" y="9901"/>
                </a:cubicBezTo>
                <a:cubicBezTo>
                  <a:pt x="12306" y="9771"/>
                  <a:pt x="12117" y="9602"/>
                  <a:pt x="11968" y="9403"/>
                </a:cubicBezTo>
                <a:cubicBezTo>
                  <a:pt x="12184" y="9403"/>
                  <a:pt x="12390" y="9409"/>
                  <a:pt x="12589" y="9486"/>
                </a:cubicBezTo>
                <a:cubicBezTo>
                  <a:pt x="12808" y="9569"/>
                  <a:pt x="13014" y="9708"/>
                  <a:pt x="13214" y="9841"/>
                </a:cubicBezTo>
                <a:cubicBezTo>
                  <a:pt x="13277" y="9881"/>
                  <a:pt x="13343" y="9928"/>
                  <a:pt x="13406" y="9968"/>
                </a:cubicBezTo>
                <a:cubicBezTo>
                  <a:pt x="13416" y="9974"/>
                  <a:pt x="13430" y="9977"/>
                  <a:pt x="13446" y="9977"/>
                </a:cubicBezTo>
                <a:cubicBezTo>
                  <a:pt x="13448" y="9978"/>
                  <a:pt x="13449" y="9978"/>
                  <a:pt x="13450" y="9978"/>
                </a:cubicBezTo>
                <a:cubicBezTo>
                  <a:pt x="13517" y="9978"/>
                  <a:pt x="13542" y="9884"/>
                  <a:pt x="13483" y="9848"/>
                </a:cubicBezTo>
                <a:cubicBezTo>
                  <a:pt x="13420" y="9805"/>
                  <a:pt x="13357" y="9765"/>
                  <a:pt x="13293" y="9722"/>
                </a:cubicBezTo>
                <a:lnTo>
                  <a:pt x="13210" y="9668"/>
                </a:lnTo>
                <a:cubicBezTo>
                  <a:pt x="13258" y="9665"/>
                  <a:pt x="13308" y="9663"/>
                  <a:pt x="13358" y="9663"/>
                </a:cubicBezTo>
                <a:cubicBezTo>
                  <a:pt x="13487" y="9663"/>
                  <a:pt x="13618" y="9677"/>
                  <a:pt x="13719" y="9715"/>
                </a:cubicBezTo>
                <a:cubicBezTo>
                  <a:pt x="13722" y="9718"/>
                  <a:pt x="13725" y="9718"/>
                  <a:pt x="13729" y="9718"/>
                </a:cubicBezTo>
                <a:cubicBezTo>
                  <a:pt x="13745" y="9718"/>
                  <a:pt x="13759" y="9708"/>
                  <a:pt x="13762" y="9695"/>
                </a:cubicBezTo>
                <a:cubicBezTo>
                  <a:pt x="13769" y="9678"/>
                  <a:pt x="13762" y="9655"/>
                  <a:pt x="13742" y="9648"/>
                </a:cubicBezTo>
                <a:cubicBezTo>
                  <a:pt x="13636" y="9608"/>
                  <a:pt x="13496" y="9591"/>
                  <a:pt x="13359" y="9591"/>
                </a:cubicBezTo>
                <a:cubicBezTo>
                  <a:pt x="13274" y="9591"/>
                  <a:pt x="13189" y="9597"/>
                  <a:pt x="13114" y="9609"/>
                </a:cubicBezTo>
                <a:cubicBezTo>
                  <a:pt x="12964" y="9509"/>
                  <a:pt x="12805" y="9423"/>
                  <a:pt x="12639" y="9356"/>
                </a:cubicBezTo>
                <a:cubicBezTo>
                  <a:pt x="12433" y="9277"/>
                  <a:pt x="12221" y="9265"/>
                  <a:pt x="12013" y="9265"/>
                </a:cubicBezTo>
                <a:cubicBezTo>
                  <a:pt x="11959" y="9265"/>
                  <a:pt x="11905" y="9266"/>
                  <a:pt x="11851" y="9266"/>
                </a:cubicBezTo>
                <a:cubicBezTo>
                  <a:pt x="11795" y="9266"/>
                  <a:pt x="11738" y="9270"/>
                  <a:pt x="11682" y="9270"/>
                </a:cubicBezTo>
                <a:cubicBezTo>
                  <a:pt x="11599" y="9270"/>
                  <a:pt x="11519" y="9270"/>
                  <a:pt x="11439" y="9276"/>
                </a:cubicBezTo>
                <a:lnTo>
                  <a:pt x="11459" y="9270"/>
                </a:lnTo>
                <a:cubicBezTo>
                  <a:pt x="11625" y="9216"/>
                  <a:pt x="11808" y="9200"/>
                  <a:pt x="11987" y="9187"/>
                </a:cubicBezTo>
                <a:cubicBezTo>
                  <a:pt x="12054" y="9180"/>
                  <a:pt x="12124" y="9173"/>
                  <a:pt x="12190" y="9167"/>
                </a:cubicBezTo>
                <a:cubicBezTo>
                  <a:pt x="12300" y="9150"/>
                  <a:pt x="12413" y="9130"/>
                  <a:pt x="12522" y="9103"/>
                </a:cubicBezTo>
                <a:cubicBezTo>
                  <a:pt x="12556" y="9097"/>
                  <a:pt x="12589" y="9090"/>
                  <a:pt x="12619" y="9084"/>
                </a:cubicBezTo>
                <a:lnTo>
                  <a:pt x="12655" y="9074"/>
                </a:lnTo>
                <a:cubicBezTo>
                  <a:pt x="12705" y="9067"/>
                  <a:pt x="12755" y="9054"/>
                  <a:pt x="12802" y="9040"/>
                </a:cubicBezTo>
                <a:cubicBezTo>
                  <a:pt x="12812" y="9037"/>
                  <a:pt x="12825" y="9030"/>
                  <a:pt x="12838" y="9024"/>
                </a:cubicBezTo>
                <a:cubicBezTo>
                  <a:pt x="12858" y="9017"/>
                  <a:pt x="12878" y="9010"/>
                  <a:pt x="12901" y="9007"/>
                </a:cubicBezTo>
                <a:cubicBezTo>
                  <a:pt x="12974" y="9027"/>
                  <a:pt x="13048" y="9060"/>
                  <a:pt x="13114" y="9097"/>
                </a:cubicBezTo>
                <a:cubicBezTo>
                  <a:pt x="13174" y="9133"/>
                  <a:pt x="13230" y="9173"/>
                  <a:pt x="13287" y="9216"/>
                </a:cubicBezTo>
                <a:cubicBezTo>
                  <a:pt x="13423" y="9316"/>
                  <a:pt x="13576" y="9429"/>
                  <a:pt x="13712" y="9436"/>
                </a:cubicBezTo>
                <a:lnTo>
                  <a:pt x="13716" y="9436"/>
                </a:lnTo>
                <a:cubicBezTo>
                  <a:pt x="13762" y="9436"/>
                  <a:pt x="13762" y="9366"/>
                  <a:pt x="13716" y="9366"/>
                </a:cubicBezTo>
                <a:cubicBezTo>
                  <a:pt x="13599" y="9359"/>
                  <a:pt x="13456" y="9253"/>
                  <a:pt x="13327" y="9160"/>
                </a:cubicBezTo>
                <a:cubicBezTo>
                  <a:pt x="13270" y="9113"/>
                  <a:pt x="13210" y="9074"/>
                  <a:pt x="13147" y="9034"/>
                </a:cubicBezTo>
                <a:cubicBezTo>
                  <a:pt x="13077" y="8994"/>
                  <a:pt x="13004" y="8964"/>
                  <a:pt x="12928" y="8941"/>
                </a:cubicBezTo>
                <a:cubicBezTo>
                  <a:pt x="12921" y="8937"/>
                  <a:pt x="12915" y="8934"/>
                  <a:pt x="12908" y="8934"/>
                </a:cubicBezTo>
                <a:cubicBezTo>
                  <a:pt x="12818" y="8907"/>
                  <a:pt x="12725" y="8897"/>
                  <a:pt x="12632" y="8894"/>
                </a:cubicBezTo>
                <a:lnTo>
                  <a:pt x="12549" y="8894"/>
                </a:lnTo>
                <a:cubicBezTo>
                  <a:pt x="12527" y="8895"/>
                  <a:pt x="12505" y="8896"/>
                  <a:pt x="12483" y="8896"/>
                </a:cubicBezTo>
                <a:cubicBezTo>
                  <a:pt x="12376" y="8896"/>
                  <a:pt x="12269" y="8882"/>
                  <a:pt x="12167" y="8858"/>
                </a:cubicBezTo>
                <a:cubicBezTo>
                  <a:pt x="12130" y="8848"/>
                  <a:pt x="12100" y="8838"/>
                  <a:pt x="12067" y="8828"/>
                </a:cubicBezTo>
                <a:lnTo>
                  <a:pt x="12021" y="8811"/>
                </a:lnTo>
                <a:cubicBezTo>
                  <a:pt x="12077" y="8801"/>
                  <a:pt x="12137" y="8788"/>
                  <a:pt x="12193" y="8778"/>
                </a:cubicBezTo>
                <a:cubicBezTo>
                  <a:pt x="12290" y="8755"/>
                  <a:pt x="12386" y="8738"/>
                  <a:pt x="12483" y="8725"/>
                </a:cubicBezTo>
                <a:cubicBezTo>
                  <a:pt x="12577" y="8716"/>
                  <a:pt x="12672" y="8712"/>
                  <a:pt x="12767" y="8712"/>
                </a:cubicBezTo>
                <a:cubicBezTo>
                  <a:pt x="12861" y="8712"/>
                  <a:pt x="12956" y="8716"/>
                  <a:pt x="13051" y="8725"/>
                </a:cubicBezTo>
                <a:cubicBezTo>
                  <a:pt x="13147" y="8738"/>
                  <a:pt x="13240" y="8771"/>
                  <a:pt x="13320" y="8824"/>
                </a:cubicBezTo>
                <a:cubicBezTo>
                  <a:pt x="13373" y="8854"/>
                  <a:pt x="13426" y="8884"/>
                  <a:pt x="13483" y="8911"/>
                </a:cubicBezTo>
                <a:cubicBezTo>
                  <a:pt x="13562" y="8939"/>
                  <a:pt x="13644" y="8955"/>
                  <a:pt x="13729" y="8955"/>
                </a:cubicBezTo>
                <a:cubicBezTo>
                  <a:pt x="13743" y="8955"/>
                  <a:pt x="13757" y="8955"/>
                  <a:pt x="13772" y="8954"/>
                </a:cubicBezTo>
                <a:cubicBezTo>
                  <a:pt x="13838" y="8954"/>
                  <a:pt x="13905" y="8951"/>
                  <a:pt x="13968" y="8947"/>
                </a:cubicBezTo>
                <a:cubicBezTo>
                  <a:pt x="14031" y="8944"/>
                  <a:pt x="14081" y="8941"/>
                  <a:pt x="14131" y="8941"/>
                </a:cubicBezTo>
                <a:cubicBezTo>
                  <a:pt x="14133" y="8941"/>
                  <a:pt x="14135" y="8941"/>
                  <a:pt x="14137" y="8941"/>
                </a:cubicBezTo>
                <a:cubicBezTo>
                  <a:pt x="14182" y="8941"/>
                  <a:pt x="14182" y="8870"/>
                  <a:pt x="14137" y="8870"/>
                </a:cubicBezTo>
                <a:cubicBezTo>
                  <a:pt x="14135" y="8870"/>
                  <a:pt x="14133" y="8871"/>
                  <a:pt x="14131" y="8871"/>
                </a:cubicBezTo>
                <a:cubicBezTo>
                  <a:pt x="14081" y="8871"/>
                  <a:pt x="14025" y="8874"/>
                  <a:pt x="13965" y="8877"/>
                </a:cubicBezTo>
                <a:cubicBezTo>
                  <a:pt x="13903" y="8881"/>
                  <a:pt x="13837" y="8885"/>
                  <a:pt x="13774" y="8885"/>
                </a:cubicBezTo>
                <a:cubicBezTo>
                  <a:pt x="13677" y="8885"/>
                  <a:pt x="13584" y="8876"/>
                  <a:pt x="13509" y="8844"/>
                </a:cubicBezTo>
                <a:cubicBezTo>
                  <a:pt x="13456" y="8821"/>
                  <a:pt x="13406" y="8794"/>
                  <a:pt x="13360" y="8761"/>
                </a:cubicBezTo>
                <a:cubicBezTo>
                  <a:pt x="13320" y="8738"/>
                  <a:pt x="13277" y="8715"/>
                  <a:pt x="13237" y="8695"/>
                </a:cubicBezTo>
                <a:lnTo>
                  <a:pt x="13297" y="8648"/>
                </a:lnTo>
                <a:cubicBezTo>
                  <a:pt x="13413" y="8565"/>
                  <a:pt x="13556" y="8462"/>
                  <a:pt x="13659" y="8426"/>
                </a:cubicBezTo>
                <a:cubicBezTo>
                  <a:pt x="13745" y="8391"/>
                  <a:pt x="13843" y="8384"/>
                  <a:pt x="13941" y="8384"/>
                </a:cubicBezTo>
                <a:cubicBezTo>
                  <a:pt x="13976" y="8384"/>
                  <a:pt x="14010" y="8385"/>
                  <a:pt x="14045" y="8386"/>
                </a:cubicBezTo>
                <a:lnTo>
                  <a:pt x="14144" y="8386"/>
                </a:lnTo>
                <a:cubicBezTo>
                  <a:pt x="14187" y="8382"/>
                  <a:pt x="14187" y="8319"/>
                  <a:pt x="14144" y="8316"/>
                </a:cubicBezTo>
                <a:lnTo>
                  <a:pt x="14045" y="8316"/>
                </a:lnTo>
                <a:cubicBezTo>
                  <a:pt x="14009" y="8315"/>
                  <a:pt x="13974" y="8314"/>
                  <a:pt x="13938" y="8314"/>
                </a:cubicBezTo>
                <a:cubicBezTo>
                  <a:pt x="13835" y="8314"/>
                  <a:pt x="13731" y="8321"/>
                  <a:pt x="13632" y="8356"/>
                </a:cubicBezTo>
                <a:cubicBezTo>
                  <a:pt x="13523" y="8399"/>
                  <a:pt x="13383" y="8502"/>
                  <a:pt x="13257" y="8592"/>
                </a:cubicBezTo>
                <a:cubicBezTo>
                  <a:pt x="13220" y="8615"/>
                  <a:pt x="13187" y="8642"/>
                  <a:pt x="13157" y="8661"/>
                </a:cubicBezTo>
                <a:cubicBezTo>
                  <a:pt x="13127" y="8652"/>
                  <a:pt x="13094" y="8645"/>
                  <a:pt x="13064" y="8642"/>
                </a:cubicBezTo>
                <a:cubicBezTo>
                  <a:pt x="12966" y="8633"/>
                  <a:pt x="12869" y="8629"/>
                  <a:pt x="12772" y="8629"/>
                </a:cubicBezTo>
                <a:cubicBezTo>
                  <a:pt x="12675" y="8629"/>
                  <a:pt x="12579" y="8633"/>
                  <a:pt x="12483" y="8642"/>
                </a:cubicBezTo>
                <a:cubicBezTo>
                  <a:pt x="12380" y="8652"/>
                  <a:pt x="12283" y="8671"/>
                  <a:pt x="12184" y="8695"/>
                </a:cubicBezTo>
                <a:cubicBezTo>
                  <a:pt x="12067" y="8721"/>
                  <a:pt x="11951" y="8741"/>
                  <a:pt x="11831" y="8748"/>
                </a:cubicBezTo>
                <a:cubicBezTo>
                  <a:pt x="11719" y="8733"/>
                  <a:pt x="11605" y="8725"/>
                  <a:pt x="11491" y="8725"/>
                </a:cubicBezTo>
                <a:cubicBezTo>
                  <a:pt x="11452" y="8725"/>
                  <a:pt x="11414" y="8726"/>
                  <a:pt x="11376" y="8728"/>
                </a:cubicBezTo>
                <a:cubicBezTo>
                  <a:pt x="11363" y="8728"/>
                  <a:pt x="11351" y="8727"/>
                  <a:pt x="11338" y="8727"/>
                </a:cubicBezTo>
                <a:cubicBezTo>
                  <a:pt x="11252" y="8727"/>
                  <a:pt x="11168" y="8737"/>
                  <a:pt x="11084" y="8755"/>
                </a:cubicBezTo>
                <a:cubicBezTo>
                  <a:pt x="11084" y="8751"/>
                  <a:pt x="11080" y="8751"/>
                  <a:pt x="11080" y="8748"/>
                </a:cubicBezTo>
                <a:cubicBezTo>
                  <a:pt x="11057" y="8721"/>
                  <a:pt x="11027" y="8695"/>
                  <a:pt x="11000" y="8671"/>
                </a:cubicBezTo>
                <a:cubicBezTo>
                  <a:pt x="10957" y="8642"/>
                  <a:pt x="10921" y="8598"/>
                  <a:pt x="10894" y="8552"/>
                </a:cubicBezTo>
                <a:cubicBezTo>
                  <a:pt x="10891" y="8545"/>
                  <a:pt x="10887" y="8535"/>
                  <a:pt x="10884" y="8525"/>
                </a:cubicBezTo>
                <a:cubicBezTo>
                  <a:pt x="10871" y="8492"/>
                  <a:pt x="10854" y="8462"/>
                  <a:pt x="10834" y="8432"/>
                </a:cubicBezTo>
                <a:cubicBezTo>
                  <a:pt x="11061" y="8424"/>
                  <a:pt x="11301" y="8417"/>
                  <a:pt x="11544" y="8417"/>
                </a:cubicBezTo>
                <a:cubicBezTo>
                  <a:pt x="11689" y="8417"/>
                  <a:pt x="11836" y="8419"/>
                  <a:pt x="11981" y="8426"/>
                </a:cubicBezTo>
                <a:lnTo>
                  <a:pt x="12021" y="8426"/>
                </a:lnTo>
                <a:cubicBezTo>
                  <a:pt x="12098" y="8429"/>
                  <a:pt x="12174" y="8432"/>
                  <a:pt x="12249" y="8432"/>
                </a:cubicBezTo>
                <a:cubicBezTo>
                  <a:pt x="12419" y="8432"/>
                  <a:pt x="12584" y="8416"/>
                  <a:pt x="12745" y="8349"/>
                </a:cubicBezTo>
                <a:cubicBezTo>
                  <a:pt x="12921" y="8276"/>
                  <a:pt x="13104" y="8223"/>
                  <a:pt x="13290" y="8190"/>
                </a:cubicBezTo>
                <a:lnTo>
                  <a:pt x="13343" y="8180"/>
                </a:lnTo>
                <a:cubicBezTo>
                  <a:pt x="13480" y="8160"/>
                  <a:pt x="13609" y="8123"/>
                  <a:pt x="13735" y="8073"/>
                </a:cubicBezTo>
                <a:cubicBezTo>
                  <a:pt x="13772" y="8053"/>
                  <a:pt x="13809" y="8033"/>
                  <a:pt x="13845" y="8010"/>
                </a:cubicBezTo>
                <a:cubicBezTo>
                  <a:pt x="13913" y="7967"/>
                  <a:pt x="14000" y="7913"/>
                  <a:pt x="14055" y="7913"/>
                </a:cubicBezTo>
                <a:cubicBezTo>
                  <a:pt x="14060" y="7913"/>
                  <a:pt x="14064" y="7913"/>
                  <a:pt x="14068" y="7914"/>
                </a:cubicBezTo>
                <a:cubicBezTo>
                  <a:pt x="14070" y="7914"/>
                  <a:pt x="14072" y="7914"/>
                  <a:pt x="14074" y="7914"/>
                </a:cubicBezTo>
                <a:cubicBezTo>
                  <a:pt x="14089" y="7914"/>
                  <a:pt x="14105" y="7905"/>
                  <a:pt x="14108" y="7887"/>
                </a:cubicBezTo>
                <a:cubicBezTo>
                  <a:pt x="14111" y="7871"/>
                  <a:pt x="14101" y="7851"/>
                  <a:pt x="14081" y="7847"/>
                </a:cubicBezTo>
                <a:cubicBezTo>
                  <a:pt x="14071" y="7845"/>
                  <a:pt x="14061" y="7844"/>
                  <a:pt x="14050" y="7844"/>
                </a:cubicBezTo>
                <a:cubicBezTo>
                  <a:pt x="13975" y="7844"/>
                  <a:pt x="13884" y="7901"/>
                  <a:pt x="13805" y="7950"/>
                </a:cubicBezTo>
                <a:cubicBezTo>
                  <a:pt x="13772" y="7974"/>
                  <a:pt x="13739" y="7990"/>
                  <a:pt x="13706" y="8010"/>
                </a:cubicBezTo>
                <a:cubicBezTo>
                  <a:pt x="13583" y="8057"/>
                  <a:pt x="13460" y="8093"/>
                  <a:pt x="13330" y="8110"/>
                </a:cubicBezTo>
                <a:lnTo>
                  <a:pt x="13277" y="8120"/>
                </a:lnTo>
                <a:cubicBezTo>
                  <a:pt x="13197" y="8133"/>
                  <a:pt x="13124" y="8150"/>
                  <a:pt x="13051" y="8170"/>
                </a:cubicBezTo>
                <a:cubicBezTo>
                  <a:pt x="12861" y="7936"/>
                  <a:pt x="12587" y="7847"/>
                  <a:pt x="12289" y="7847"/>
                </a:cubicBezTo>
                <a:cubicBezTo>
                  <a:pt x="11972" y="7847"/>
                  <a:pt x="11627" y="7947"/>
                  <a:pt x="11323" y="8077"/>
                </a:cubicBezTo>
                <a:cubicBezTo>
                  <a:pt x="11339" y="7960"/>
                  <a:pt x="11413" y="7761"/>
                  <a:pt x="11459" y="7714"/>
                </a:cubicBezTo>
                <a:cubicBezTo>
                  <a:pt x="11516" y="7684"/>
                  <a:pt x="11569" y="7655"/>
                  <a:pt x="11622" y="7625"/>
                </a:cubicBezTo>
                <a:cubicBezTo>
                  <a:pt x="11765" y="7535"/>
                  <a:pt x="11904" y="7458"/>
                  <a:pt x="12077" y="7449"/>
                </a:cubicBezTo>
                <a:cubicBezTo>
                  <a:pt x="12099" y="7448"/>
                  <a:pt x="12121" y="7448"/>
                  <a:pt x="12143" y="7448"/>
                </a:cubicBezTo>
                <a:cubicBezTo>
                  <a:pt x="12340" y="7448"/>
                  <a:pt x="12537" y="7461"/>
                  <a:pt x="12732" y="7488"/>
                </a:cubicBezTo>
                <a:cubicBezTo>
                  <a:pt x="12832" y="7502"/>
                  <a:pt x="12935" y="7512"/>
                  <a:pt x="13038" y="7522"/>
                </a:cubicBezTo>
                <a:cubicBezTo>
                  <a:pt x="13121" y="7528"/>
                  <a:pt x="13207" y="7535"/>
                  <a:pt x="13293" y="7535"/>
                </a:cubicBezTo>
                <a:lnTo>
                  <a:pt x="13809" y="7535"/>
                </a:lnTo>
                <a:cubicBezTo>
                  <a:pt x="13853" y="7538"/>
                  <a:pt x="13897" y="7540"/>
                  <a:pt x="13942" y="7540"/>
                </a:cubicBezTo>
                <a:cubicBezTo>
                  <a:pt x="13986" y="7540"/>
                  <a:pt x="14030" y="7538"/>
                  <a:pt x="14074" y="7535"/>
                </a:cubicBezTo>
                <a:cubicBezTo>
                  <a:pt x="14101" y="7532"/>
                  <a:pt x="14128" y="7525"/>
                  <a:pt x="14154" y="7518"/>
                </a:cubicBezTo>
                <a:cubicBezTo>
                  <a:pt x="14182" y="7508"/>
                  <a:pt x="14212" y="7504"/>
                  <a:pt x="14241" y="7504"/>
                </a:cubicBezTo>
                <a:cubicBezTo>
                  <a:pt x="14250" y="7504"/>
                  <a:pt x="14259" y="7504"/>
                  <a:pt x="14267" y="7505"/>
                </a:cubicBezTo>
                <a:cubicBezTo>
                  <a:pt x="14269" y="7505"/>
                  <a:pt x="14271" y="7506"/>
                  <a:pt x="14273" y="7506"/>
                </a:cubicBezTo>
                <a:cubicBezTo>
                  <a:pt x="14291" y="7506"/>
                  <a:pt x="14307" y="7493"/>
                  <a:pt x="14310" y="7475"/>
                </a:cubicBezTo>
                <a:cubicBezTo>
                  <a:pt x="14314" y="7455"/>
                  <a:pt x="14300" y="7435"/>
                  <a:pt x="14280" y="7432"/>
                </a:cubicBezTo>
                <a:cubicBezTo>
                  <a:pt x="14272" y="7431"/>
                  <a:pt x="14263" y="7431"/>
                  <a:pt x="14255" y="7431"/>
                </a:cubicBezTo>
                <a:cubicBezTo>
                  <a:pt x="14215" y="7431"/>
                  <a:pt x="14177" y="7438"/>
                  <a:pt x="14141" y="7449"/>
                </a:cubicBezTo>
                <a:cubicBezTo>
                  <a:pt x="14118" y="7455"/>
                  <a:pt x="14094" y="7458"/>
                  <a:pt x="14071" y="7462"/>
                </a:cubicBezTo>
                <a:cubicBezTo>
                  <a:pt x="14020" y="7466"/>
                  <a:pt x="13970" y="7467"/>
                  <a:pt x="13919" y="7467"/>
                </a:cubicBezTo>
                <a:cubicBezTo>
                  <a:pt x="13883" y="7467"/>
                  <a:pt x="13848" y="7467"/>
                  <a:pt x="13812" y="7465"/>
                </a:cubicBezTo>
                <a:cubicBezTo>
                  <a:pt x="13769" y="7465"/>
                  <a:pt x="13725" y="7462"/>
                  <a:pt x="13682" y="7462"/>
                </a:cubicBezTo>
                <a:lnTo>
                  <a:pt x="13250" y="7462"/>
                </a:lnTo>
                <a:cubicBezTo>
                  <a:pt x="13277" y="7458"/>
                  <a:pt x="13300" y="7455"/>
                  <a:pt x="13327" y="7449"/>
                </a:cubicBezTo>
                <a:cubicBezTo>
                  <a:pt x="13456" y="7432"/>
                  <a:pt x="13589" y="7415"/>
                  <a:pt x="13676" y="7345"/>
                </a:cubicBezTo>
                <a:cubicBezTo>
                  <a:pt x="13702" y="7326"/>
                  <a:pt x="13735" y="7296"/>
                  <a:pt x="13769" y="7266"/>
                </a:cubicBezTo>
                <a:cubicBezTo>
                  <a:pt x="13898" y="7155"/>
                  <a:pt x="14067" y="7009"/>
                  <a:pt x="14206" y="7009"/>
                </a:cubicBezTo>
                <a:cubicBezTo>
                  <a:pt x="14213" y="7009"/>
                  <a:pt x="14220" y="7009"/>
                  <a:pt x="14227" y="7010"/>
                </a:cubicBezTo>
                <a:cubicBezTo>
                  <a:pt x="14247" y="7010"/>
                  <a:pt x="14264" y="6997"/>
                  <a:pt x="14267" y="6977"/>
                </a:cubicBezTo>
                <a:cubicBezTo>
                  <a:pt x="14267" y="6957"/>
                  <a:pt x="14254" y="6940"/>
                  <a:pt x="14234" y="6937"/>
                </a:cubicBezTo>
                <a:cubicBezTo>
                  <a:pt x="14225" y="6936"/>
                  <a:pt x="14215" y="6935"/>
                  <a:pt x="14206" y="6935"/>
                </a:cubicBezTo>
                <a:cubicBezTo>
                  <a:pt x="14040" y="6935"/>
                  <a:pt x="13857" y="7096"/>
                  <a:pt x="13722" y="7213"/>
                </a:cubicBezTo>
                <a:cubicBezTo>
                  <a:pt x="13689" y="7242"/>
                  <a:pt x="13659" y="7269"/>
                  <a:pt x="13629" y="7289"/>
                </a:cubicBezTo>
                <a:cubicBezTo>
                  <a:pt x="13559" y="7345"/>
                  <a:pt x="13436" y="7362"/>
                  <a:pt x="13317" y="7379"/>
                </a:cubicBezTo>
                <a:cubicBezTo>
                  <a:pt x="13210" y="7395"/>
                  <a:pt x="13111" y="7409"/>
                  <a:pt x="13034" y="7449"/>
                </a:cubicBezTo>
                <a:cubicBezTo>
                  <a:pt x="12935" y="7442"/>
                  <a:pt x="12835" y="7432"/>
                  <a:pt x="12738" y="7419"/>
                </a:cubicBezTo>
                <a:cubicBezTo>
                  <a:pt x="12541" y="7392"/>
                  <a:pt x="12341" y="7378"/>
                  <a:pt x="12141" y="7378"/>
                </a:cubicBezTo>
                <a:cubicBezTo>
                  <a:pt x="12118" y="7378"/>
                  <a:pt x="12096" y="7378"/>
                  <a:pt x="12074" y="7379"/>
                </a:cubicBezTo>
                <a:cubicBezTo>
                  <a:pt x="11884" y="7385"/>
                  <a:pt x="11732" y="7475"/>
                  <a:pt x="11585" y="7562"/>
                </a:cubicBezTo>
                <a:cubicBezTo>
                  <a:pt x="11466" y="7635"/>
                  <a:pt x="11343" y="7708"/>
                  <a:pt x="11200" y="7734"/>
                </a:cubicBezTo>
                <a:cubicBezTo>
                  <a:pt x="11110" y="7752"/>
                  <a:pt x="11019" y="7757"/>
                  <a:pt x="10927" y="7757"/>
                </a:cubicBezTo>
                <a:cubicBezTo>
                  <a:pt x="10842" y="7757"/>
                  <a:pt x="10756" y="7752"/>
                  <a:pt x="10668" y="7748"/>
                </a:cubicBezTo>
                <a:cubicBezTo>
                  <a:pt x="10590" y="7741"/>
                  <a:pt x="10511" y="7738"/>
                  <a:pt x="10432" y="7738"/>
                </a:cubicBezTo>
                <a:cubicBezTo>
                  <a:pt x="10353" y="7738"/>
                  <a:pt x="10274" y="7741"/>
                  <a:pt x="10196" y="7748"/>
                </a:cubicBezTo>
                <a:cubicBezTo>
                  <a:pt x="10043" y="7764"/>
                  <a:pt x="9881" y="7844"/>
                  <a:pt x="9731" y="7917"/>
                </a:cubicBezTo>
                <a:cubicBezTo>
                  <a:pt x="9758" y="7887"/>
                  <a:pt x="9784" y="7854"/>
                  <a:pt x="9804" y="7817"/>
                </a:cubicBezTo>
                <a:cubicBezTo>
                  <a:pt x="9824" y="7781"/>
                  <a:pt x="9841" y="7744"/>
                  <a:pt x="9851" y="7704"/>
                </a:cubicBezTo>
                <a:cubicBezTo>
                  <a:pt x="9857" y="7678"/>
                  <a:pt x="9864" y="7655"/>
                  <a:pt x="9874" y="7631"/>
                </a:cubicBezTo>
                <a:cubicBezTo>
                  <a:pt x="10100" y="7542"/>
                  <a:pt x="10329" y="7522"/>
                  <a:pt x="10598" y="7522"/>
                </a:cubicBezTo>
                <a:cubicBezTo>
                  <a:pt x="10967" y="7522"/>
                  <a:pt x="11210" y="7452"/>
                  <a:pt x="11496" y="7266"/>
                </a:cubicBezTo>
                <a:cubicBezTo>
                  <a:pt x="11811" y="7063"/>
                  <a:pt x="12021" y="7000"/>
                  <a:pt x="12403" y="7000"/>
                </a:cubicBezTo>
                <a:cubicBezTo>
                  <a:pt x="12499" y="7000"/>
                  <a:pt x="12599" y="7003"/>
                  <a:pt x="12695" y="7007"/>
                </a:cubicBezTo>
                <a:cubicBezTo>
                  <a:pt x="12779" y="7012"/>
                  <a:pt x="12862" y="7015"/>
                  <a:pt x="12945" y="7015"/>
                </a:cubicBezTo>
                <a:cubicBezTo>
                  <a:pt x="13061" y="7015"/>
                  <a:pt x="13177" y="7010"/>
                  <a:pt x="13293" y="7000"/>
                </a:cubicBezTo>
                <a:cubicBezTo>
                  <a:pt x="13420" y="6983"/>
                  <a:pt x="13543" y="6953"/>
                  <a:pt x="13666" y="6917"/>
                </a:cubicBezTo>
                <a:cubicBezTo>
                  <a:pt x="13814" y="6873"/>
                  <a:pt x="13957" y="6833"/>
                  <a:pt x="14102" y="6833"/>
                </a:cubicBezTo>
                <a:cubicBezTo>
                  <a:pt x="14113" y="6833"/>
                  <a:pt x="14123" y="6833"/>
                  <a:pt x="14134" y="6834"/>
                </a:cubicBezTo>
                <a:cubicBezTo>
                  <a:pt x="14136" y="6834"/>
                  <a:pt x="14138" y="6834"/>
                  <a:pt x="14140" y="6834"/>
                </a:cubicBezTo>
                <a:cubicBezTo>
                  <a:pt x="14177" y="6834"/>
                  <a:pt x="14207" y="6802"/>
                  <a:pt x="14207" y="6764"/>
                </a:cubicBezTo>
                <a:cubicBezTo>
                  <a:pt x="14207" y="6727"/>
                  <a:pt x="14177" y="6694"/>
                  <a:pt x="14138" y="6691"/>
                </a:cubicBezTo>
                <a:cubicBezTo>
                  <a:pt x="14127" y="6690"/>
                  <a:pt x="14116" y="6690"/>
                  <a:pt x="14105" y="6690"/>
                </a:cubicBezTo>
                <a:cubicBezTo>
                  <a:pt x="13940" y="6690"/>
                  <a:pt x="13779" y="6737"/>
                  <a:pt x="13626" y="6781"/>
                </a:cubicBezTo>
                <a:cubicBezTo>
                  <a:pt x="13513" y="6817"/>
                  <a:pt x="13396" y="6844"/>
                  <a:pt x="13280" y="6857"/>
                </a:cubicBezTo>
                <a:cubicBezTo>
                  <a:pt x="13168" y="6867"/>
                  <a:pt x="13054" y="6872"/>
                  <a:pt x="12941" y="6872"/>
                </a:cubicBezTo>
                <a:cubicBezTo>
                  <a:pt x="12860" y="6872"/>
                  <a:pt x="12779" y="6869"/>
                  <a:pt x="12699" y="6864"/>
                </a:cubicBezTo>
                <a:cubicBezTo>
                  <a:pt x="12599" y="6860"/>
                  <a:pt x="12499" y="6857"/>
                  <a:pt x="12403" y="6857"/>
                </a:cubicBezTo>
                <a:cubicBezTo>
                  <a:pt x="12137" y="6857"/>
                  <a:pt x="11944" y="6887"/>
                  <a:pt x="11752" y="6967"/>
                </a:cubicBezTo>
                <a:lnTo>
                  <a:pt x="11755" y="6960"/>
                </a:lnTo>
                <a:cubicBezTo>
                  <a:pt x="11841" y="6800"/>
                  <a:pt x="11918" y="6661"/>
                  <a:pt x="12057" y="6538"/>
                </a:cubicBezTo>
                <a:cubicBezTo>
                  <a:pt x="12167" y="6588"/>
                  <a:pt x="12280" y="6624"/>
                  <a:pt x="12396" y="6644"/>
                </a:cubicBezTo>
                <a:cubicBezTo>
                  <a:pt x="12453" y="6654"/>
                  <a:pt x="12509" y="6658"/>
                  <a:pt x="12566" y="6658"/>
                </a:cubicBezTo>
                <a:cubicBezTo>
                  <a:pt x="12762" y="6654"/>
                  <a:pt x="12958" y="6618"/>
                  <a:pt x="13141" y="6545"/>
                </a:cubicBezTo>
                <a:cubicBezTo>
                  <a:pt x="13254" y="6498"/>
                  <a:pt x="13380" y="6448"/>
                  <a:pt x="13533" y="6392"/>
                </a:cubicBezTo>
                <a:cubicBezTo>
                  <a:pt x="13576" y="6378"/>
                  <a:pt x="13629" y="6365"/>
                  <a:pt x="13689" y="6352"/>
                </a:cubicBezTo>
                <a:cubicBezTo>
                  <a:pt x="13819" y="6319"/>
                  <a:pt x="13965" y="6282"/>
                  <a:pt x="14045" y="6196"/>
                </a:cubicBezTo>
                <a:cubicBezTo>
                  <a:pt x="14058" y="6182"/>
                  <a:pt x="14058" y="6159"/>
                  <a:pt x="14041" y="6146"/>
                </a:cubicBezTo>
                <a:cubicBezTo>
                  <a:pt x="14035" y="6140"/>
                  <a:pt x="14026" y="6136"/>
                  <a:pt x="14018" y="6136"/>
                </a:cubicBezTo>
                <a:cubicBezTo>
                  <a:pt x="14008" y="6136"/>
                  <a:pt x="13998" y="6140"/>
                  <a:pt x="13991" y="6149"/>
                </a:cubicBezTo>
                <a:cubicBezTo>
                  <a:pt x="13925" y="6219"/>
                  <a:pt x="13792" y="6252"/>
                  <a:pt x="13669" y="6282"/>
                </a:cubicBezTo>
                <a:cubicBezTo>
                  <a:pt x="13616" y="6295"/>
                  <a:pt x="13559" y="6309"/>
                  <a:pt x="13506" y="6329"/>
                </a:cubicBezTo>
                <a:cubicBezTo>
                  <a:pt x="13357" y="6385"/>
                  <a:pt x="13227" y="6435"/>
                  <a:pt x="13111" y="6481"/>
                </a:cubicBezTo>
                <a:cubicBezTo>
                  <a:pt x="12938" y="6551"/>
                  <a:pt x="12752" y="6588"/>
                  <a:pt x="12562" y="6588"/>
                </a:cubicBezTo>
                <a:cubicBezTo>
                  <a:pt x="12685" y="6478"/>
                  <a:pt x="12818" y="6382"/>
                  <a:pt x="12961" y="6305"/>
                </a:cubicBezTo>
                <a:lnTo>
                  <a:pt x="13028" y="6269"/>
                </a:lnTo>
                <a:cubicBezTo>
                  <a:pt x="13177" y="6192"/>
                  <a:pt x="13333" y="6109"/>
                  <a:pt x="13483" y="6016"/>
                </a:cubicBezTo>
                <a:cubicBezTo>
                  <a:pt x="13509" y="5996"/>
                  <a:pt x="13543" y="5980"/>
                  <a:pt x="13579" y="5956"/>
                </a:cubicBezTo>
                <a:cubicBezTo>
                  <a:pt x="13696" y="5890"/>
                  <a:pt x="13832" y="5810"/>
                  <a:pt x="13892" y="5714"/>
                </a:cubicBezTo>
                <a:cubicBezTo>
                  <a:pt x="13915" y="5686"/>
                  <a:pt x="13890" y="5657"/>
                  <a:pt x="13864" y="5657"/>
                </a:cubicBezTo>
                <a:cubicBezTo>
                  <a:pt x="13852" y="5657"/>
                  <a:pt x="13840" y="5663"/>
                  <a:pt x="13832" y="5677"/>
                </a:cubicBezTo>
                <a:cubicBezTo>
                  <a:pt x="13782" y="5760"/>
                  <a:pt x="13652" y="5830"/>
                  <a:pt x="13543" y="5897"/>
                </a:cubicBezTo>
                <a:cubicBezTo>
                  <a:pt x="13506" y="5917"/>
                  <a:pt x="13473" y="5936"/>
                  <a:pt x="13443" y="5956"/>
                </a:cubicBezTo>
                <a:cubicBezTo>
                  <a:pt x="13300" y="6046"/>
                  <a:pt x="13144" y="6129"/>
                  <a:pt x="12994" y="6209"/>
                </a:cubicBezTo>
                <a:lnTo>
                  <a:pt x="12931" y="6242"/>
                </a:lnTo>
                <a:cubicBezTo>
                  <a:pt x="12762" y="6332"/>
                  <a:pt x="12609" y="6445"/>
                  <a:pt x="12473" y="6575"/>
                </a:cubicBezTo>
                <a:cubicBezTo>
                  <a:pt x="12469" y="6578"/>
                  <a:pt x="12466" y="6581"/>
                  <a:pt x="12466" y="6584"/>
                </a:cubicBezTo>
                <a:cubicBezTo>
                  <a:pt x="12446" y="6584"/>
                  <a:pt x="12426" y="6581"/>
                  <a:pt x="12409" y="6578"/>
                </a:cubicBezTo>
                <a:cubicBezTo>
                  <a:pt x="12297" y="6555"/>
                  <a:pt x="12187" y="6521"/>
                  <a:pt x="12084" y="6475"/>
                </a:cubicBezTo>
                <a:lnTo>
                  <a:pt x="12084" y="6471"/>
                </a:lnTo>
                <a:cubicBezTo>
                  <a:pt x="12074" y="6462"/>
                  <a:pt x="12061" y="6458"/>
                  <a:pt x="12051" y="6458"/>
                </a:cubicBezTo>
                <a:cubicBezTo>
                  <a:pt x="11987" y="6432"/>
                  <a:pt x="11924" y="6402"/>
                  <a:pt x="11864" y="6375"/>
                </a:cubicBezTo>
                <a:lnTo>
                  <a:pt x="11752" y="6322"/>
                </a:lnTo>
                <a:cubicBezTo>
                  <a:pt x="11735" y="6315"/>
                  <a:pt x="11722" y="6309"/>
                  <a:pt x="11705" y="6302"/>
                </a:cubicBezTo>
                <a:cubicBezTo>
                  <a:pt x="11705" y="6299"/>
                  <a:pt x="11702" y="6295"/>
                  <a:pt x="11698" y="6292"/>
                </a:cubicBezTo>
                <a:cubicBezTo>
                  <a:pt x="11693" y="6287"/>
                  <a:pt x="11685" y="6281"/>
                  <a:pt x="11675" y="6281"/>
                </a:cubicBezTo>
                <a:cubicBezTo>
                  <a:pt x="11673" y="6281"/>
                  <a:pt x="11671" y="6281"/>
                  <a:pt x="11668" y="6282"/>
                </a:cubicBezTo>
                <a:cubicBezTo>
                  <a:pt x="11602" y="6249"/>
                  <a:pt x="11539" y="6212"/>
                  <a:pt x="11479" y="6166"/>
                </a:cubicBezTo>
                <a:lnTo>
                  <a:pt x="11479" y="6166"/>
                </a:lnTo>
                <a:cubicBezTo>
                  <a:pt x="11516" y="6172"/>
                  <a:pt x="11552" y="6176"/>
                  <a:pt x="11589" y="6176"/>
                </a:cubicBezTo>
                <a:cubicBezTo>
                  <a:pt x="11639" y="6176"/>
                  <a:pt x="11688" y="6172"/>
                  <a:pt x="11738" y="6169"/>
                </a:cubicBezTo>
                <a:cubicBezTo>
                  <a:pt x="11798" y="6162"/>
                  <a:pt x="11855" y="6162"/>
                  <a:pt x="11911" y="6162"/>
                </a:cubicBezTo>
                <a:cubicBezTo>
                  <a:pt x="11951" y="6166"/>
                  <a:pt x="11990" y="6167"/>
                  <a:pt x="12030" y="6167"/>
                </a:cubicBezTo>
                <a:cubicBezTo>
                  <a:pt x="12146" y="6167"/>
                  <a:pt x="12261" y="6153"/>
                  <a:pt x="12373" y="6126"/>
                </a:cubicBezTo>
                <a:lnTo>
                  <a:pt x="12403" y="6116"/>
                </a:lnTo>
                <a:cubicBezTo>
                  <a:pt x="12602" y="6069"/>
                  <a:pt x="12808" y="6020"/>
                  <a:pt x="12984" y="5900"/>
                </a:cubicBezTo>
                <a:cubicBezTo>
                  <a:pt x="13048" y="5860"/>
                  <a:pt x="13117" y="5817"/>
                  <a:pt x="13194" y="5777"/>
                </a:cubicBezTo>
                <a:cubicBezTo>
                  <a:pt x="13400" y="5657"/>
                  <a:pt x="13632" y="5528"/>
                  <a:pt x="13739" y="5335"/>
                </a:cubicBezTo>
                <a:cubicBezTo>
                  <a:pt x="13755" y="5307"/>
                  <a:pt x="13731" y="5283"/>
                  <a:pt x="13706" y="5283"/>
                </a:cubicBezTo>
                <a:cubicBezTo>
                  <a:pt x="13695" y="5283"/>
                  <a:pt x="13684" y="5287"/>
                  <a:pt x="13676" y="5298"/>
                </a:cubicBezTo>
                <a:cubicBezTo>
                  <a:pt x="13596" y="5441"/>
                  <a:pt x="13433" y="5554"/>
                  <a:pt x="13267" y="5651"/>
                </a:cubicBezTo>
                <a:cubicBezTo>
                  <a:pt x="13320" y="5401"/>
                  <a:pt x="13413" y="5239"/>
                  <a:pt x="13583" y="5006"/>
                </a:cubicBezTo>
                <a:cubicBezTo>
                  <a:pt x="13600" y="4979"/>
                  <a:pt x="13575" y="4952"/>
                  <a:pt x="13550" y="4952"/>
                </a:cubicBezTo>
                <a:cubicBezTo>
                  <a:pt x="13542" y="4952"/>
                  <a:pt x="13533" y="4955"/>
                  <a:pt x="13526" y="4963"/>
                </a:cubicBezTo>
                <a:cubicBezTo>
                  <a:pt x="13337" y="5222"/>
                  <a:pt x="13237" y="5395"/>
                  <a:pt x="13187" y="5691"/>
                </a:cubicBezTo>
                <a:cubicBezTo>
                  <a:pt x="13187" y="5694"/>
                  <a:pt x="13187" y="5697"/>
                  <a:pt x="13187" y="5697"/>
                </a:cubicBezTo>
                <a:lnTo>
                  <a:pt x="13157" y="5714"/>
                </a:lnTo>
                <a:cubicBezTo>
                  <a:pt x="13081" y="5757"/>
                  <a:pt x="13008" y="5797"/>
                  <a:pt x="12945" y="5840"/>
                </a:cubicBezTo>
                <a:cubicBezTo>
                  <a:pt x="12778" y="5953"/>
                  <a:pt x="12579" y="6003"/>
                  <a:pt x="12386" y="6049"/>
                </a:cubicBezTo>
                <a:lnTo>
                  <a:pt x="12356" y="6056"/>
                </a:lnTo>
                <a:cubicBezTo>
                  <a:pt x="12290" y="6073"/>
                  <a:pt x="12227" y="6083"/>
                  <a:pt x="12160" y="6089"/>
                </a:cubicBezTo>
                <a:cubicBezTo>
                  <a:pt x="12193" y="6056"/>
                  <a:pt x="12230" y="6023"/>
                  <a:pt x="12263" y="5993"/>
                </a:cubicBezTo>
                <a:cubicBezTo>
                  <a:pt x="12297" y="5960"/>
                  <a:pt x="12340" y="5913"/>
                  <a:pt x="12383" y="5880"/>
                </a:cubicBezTo>
                <a:cubicBezTo>
                  <a:pt x="12416" y="5853"/>
                  <a:pt x="12446" y="5827"/>
                  <a:pt x="12479" y="5797"/>
                </a:cubicBezTo>
                <a:cubicBezTo>
                  <a:pt x="12586" y="5710"/>
                  <a:pt x="12699" y="5617"/>
                  <a:pt x="12802" y="5514"/>
                </a:cubicBezTo>
                <a:cubicBezTo>
                  <a:pt x="12855" y="5461"/>
                  <a:pt x="12901" y="5401"/>
                  <a:pt x="12948" y="5348"/>
                </a:cubicBezTo>
                <a:cubicBezTo>
                  <a:pt x="13001" y="5282"/>
                  <a:pt x="13058" y="5222"/>
                  <a:pt x="13117" y="5162"/>
                </a:cubicBezTo>
                <a:lnTo>
                  <a:pt x="13187" y="5096"/>
                </a:lnTo>
                <a:cubicBezTo>
                  <a:pt x="13317" y="4986"/>
                  <a:pt x="13436" y="4863"/>
                  <a:pt x="13546" y="4737"/>
                </a:cubicBezTo>
                <a:cubicBezTo>
                  <a:pt x="13559" y="4720"/>
                  <a:pt x="13556" y="4697"/>
                  <a:pt x="13539" y="4687"/>
                </a:cubicBezTo>
                <a:cubicBezTo>
                  <a:pt x="13534" y="4681"/>
                  <a:pt x="13526" y="4678"/>
                  <a:pt x="13518" y="4678"/>
                </a:cubicBezTo>
                <a:cubicBezTo>
                  <a:pt x="13508" y="4678"/>
                  <a:pt x="13497" y="4683"/>
                  <a:pt x="13490" y="4690"/>
                </a:cubicBezTo>
                <a:cubicBezTo>
                  <a:pt x="13383" y="4817"/>
                  <a:pt x="13264" y="4933"/>
                  <a:pt x="13141" y="5043"/>
                </a:cubicBezTo>
                <a:lnTo>
                  <a:pt x="13067" y="5109"/>
                </a:lnTo>
                <a:cubicBezTo>
                  <a:pt x="13008" y="5172"/>
                  <a:pt x="12948" y="5235"/>
                  <a:pt x="12895" y="5302"/>
                </a:cubicBezTo>
                <a:cubicBezTo>
                  <a:pt x="12848" y="5358"/>
                  <a:pt x="12802" y="5415"/>
                  <a:pt x="12752" y="5465"/>
                </a:cubicBezTo>
                <a:cubicBezTo>
                  <a:pt x="12649" y="5568"/>
                  <a:pt x="12539" y="5657"/>
                  <a:pt x="12433" y="5744"/>
                </a:cubicBezTo>
                <a:lnTo>
                  <a:pt x="12336" y="5827"/>
                </a:lnTo>
                <a:cubicBezTo>
                  <a:pt x="12293" y="5863"/>
                  <a:pt x="12253" y="5903"/>
                  <a:pt x="12213" y="5943"/>
                </a:cubicBezTo>
                <a:cubicBezTo>
                  <a:pt x="12160" y="5996"/>
                  <a:pt x="12100" y="6049"/>
                  <a:pt x="12037" y="6096"/>
                </a:cubicBezTo>
                <a:cubicBezTo>
                  <a:pt x="11997" y="6096"/>
                  <a:pt x="11954" y="6096"/>
                  <a:pt x="11914" y="6093"/>
                </a:cubicBezTo>
                <a:cubicBezTo>
                  <a:pt x="11855" y="6093"/>
                  <a:pt x="11795" y="6093"/>
                  <a:pt x="11735" y="6099"/>
                </a:cubicBezTo>
                <a:cubicBezTo>
                  <a:pt x="11687" y="6102"/>
                  <a:pt x="11639" y="6105"/>
                  <a:pt x="11593" y="6105"/>
                </a:cubicBezTo>
                <a:cubicBezTo>
                  <a:pt x="11531" y="6105"/>
                  <a:pt x="11473" y="6100"/>
                  <a:pt x="11426" y="6083"/>
                </a:cubicBezTo>
                <a:lnTo>
                  <a:pt x="11419" y="6083"/>
                </a:lnTo>
                <a:cubicBezTo>
                  <a:pt x="11562" y="6059"/>
                  <a:pt x="11712" y="6020"/>
                  <a:pt x="11821" y="5943"/>
                </a:cubicBezTo>
                <a:cubicBezTo>
                  <a:pt x="11987" y="5820"/>
                  <a:pt x="12144" y="5684"/>
                  <a:pt x="12287" y="5534"/>
                </a:cubicBezTo>
                <a:lnTo>
                  <a:pt x="12350" y="5471"/>
                </a:lnTo>
                <a:cubicBezTo>
                  <a:pt x="12499" y="5312"/>
                  <a:pt x="12662" y="5165"/>
                  <a:pt x="12832" y="5029"/>
                </a:cubicBezTo>
                <a:cubicBezTo>
                  <a:pt x="12938" y="4946"/>
                  <a:pt x="13038" y="4860"/>
                  <a:pt x="13134" y="4767"/>
                </a:cubicBezTo>
                <a:cubicBezTo>
                  <a:pt x="13167" y="4733"/>
                  <a:pt x="13197" y="4700"/>
                  <a:pt x="13224" y="4664"/>
                </a:cubicBezTo>
                <a:cubicBezTo>
                  <a:pt x="13274" y="4601"/>
                  <a:pt x="13330" y="4531"/>
                  <a:pt x="13380" y="4507"/>
                </a:cubicBezTo>
                <a:cubicBezTo>
                  <a:pt x="13419" y="4493"/>
                  <a:pt x="13401" y="4439"/>
                  <a:pt x="13367" y="4439"/>
                </a:cubicBezTo>
                <a:cubicBezTo>
                  <a:pt x="13360" y="4439"/>
                  <a:pt x="13354" y="4440"/>
                  <a:pt x="13347" y="4444"/>
                </a:cubicBezTo>
                <a:cubicBezTo>
                  <a:pt x="13284" y="4474"/>
                  <a:pt x="13224" y="4547"/>
                  <a:pt x="13167" y="4620"/>
                </a:cubicBezTo>
                <a:cubicBezTo>
                  <a:pt x="13141" y="4654"/>
                  <a:pt x="13114" y="4687"/>
                  <a:pt x="13084" y="4717"/>
                </a:cubicBezTo>
                <a:cubicBezTo>
                  <a:pt x="12991" y="4807"/>
                  <a:pt x="12891" y="4893"/>
                  <a:pt x="12788" y="4973"/>
                </a:cubicBezTo>
                <a:cubicBezTo>
                  <a:pt x="12616" y="5109"/>
                  <a:pt x="12453" y="5262"/>
                  <a:pt x="12300" y="5421"/>
                </a:cubicBezTo>
                <a:lnTo>
                  <a:pt x="12233" y="5484"/>
                </a:lnTo>
                <a:cubicBezTo>
                  <a:pt x="12094" y="5631"/>
                  <a:pt x="11944" y="5764"/>
                  <a:pt x="11781" y="5883"/>
                </a:cubicBezTo>
                <a:cubicBezTo>
                  <a:pt x="11672" y="5960"/>
                  <a:pt x="11516" y="5996"/>
                  <a:pt x="11373" y="6020"/>
                </a:cubicBezTo>
                <a:lnTo>
                  <a:pt x="11446" y="5943"/>
                </a:lnTo>
                <a:cubicBezTo>
                  <a:pt x="11565" y="5823"/>
                  <a:pt x="11688" y="5701"/>
                  <a:pt x="11771" y="5541"/>
                </a:cubicBezTo>
                <a:cubicBezTo>
                  <a:pt x="11798" y="5491"/>
                  <a:pt x="11818" y="5445"/>
                  <a:pt x="11838" y="5395"/>
                </a:cubicBezTo>
                <a:cubicBezTo>
                  <a:pt x="11871" y="5295"/>
                  <a:pt x="11928" y="5202"/>
                  <a:pt x="11997" y="5119"/>
                </a:cubicBezTo>
                <a:cubicBezTo>
                  <a:pt x="12054" y="5066"/>
                  <a:pt x="12114" y="5016"/>
                  <a:pt x="12177" y="4973"/>
                </a:cubicBezTo>
                <a:cubicBezTo>
                  <a:pt x="12237" y="4930"/>
                  <a:pt x="12293" y="4886"/>
                  <a:pt x="12346" y="4836"/>
                </a:cubicBezTo>
                <a:cubicBezTo>
                  <a:pt x="12390" y="4797"/>
                  <a:pt x="12426" y="4753"/>
                  <a:pt x="12463" y="4707"/>
                </a:cubicBezTo>
                <a:cubicBezTo>
                  <a:pt x="12532" y="4620"/>
                  <a:pt x="12612" y="4547"/>
                  <a:pt x="12705" y="4484"/>
                </a:cubicBezTo>
                <a:cubicBezTo>
                  <a:pt x="12778" y="4448"/>
                  <a:pt x="12858" y="4414"/>
                  <a:pt x="12941" y="4394"/>
                </a:cubicBezTo>
                <a:cubicBezTo>
                  <a:pt x="13067" y="4355"/>
                  <a:pt x="13200" y="4315"/>
                  <a:pt x="13293" y="4228"/>
                </a:cubicBezTo>
                <a:cubicBezTo>
                  <a:pt x="13307" y="4215"/>
                  <a:pt x="13307" y="4192"/>
                  <a:pt x="13293" y="4178"/>
                </a:cubicBezTo>
                <a:cubicBezTo>
                  <a:pt x="13285" y="4172"/>
                  <a:pt x="13276" y="4169"/>
                  <a:pt x="13267" y="4169"/>
                </a:cubicBezTo>
                <a:cubicBezTo>
                  <a:pt x="13258" y="4169"/>
                  <a:pt x="13249" y="4172"/>
                  <a:pt x="13240" y="4178"/>
                </a:cubicBezTo>
                <a:cubicBezTo>
                  <a:pt x="13161" y="4255"/>
                  <a:pt x="13038" y="4291"/>
                  <a:pt x="12918" y="4328"/>
                </a:cubicBezTo>
                <a:cubicBezTo>
                  <a:pt x="12832" y="4351"/>
                  <a:pt x="12748" y="4385"/>
                  <a:pt x="12665" y="4424"/>
                </a:cubicBezTo>
                <a:cubicBezTo>
                  <a:pt x="12569" y="4491"/>
                  <a:pt x="12479" y="4571"/>
                  <a:pt x="12409" y="4664"/>
                </a:cubicBezTo>
                <a:cubicBezTo>
                  <a:pt x="12370" y="4707"/>
                  <a:pt x="12333" y="4750"/>
                  <a:pt x="12297" y="4787"/>
                </a:cubicBezTo>
                <a:cubicBezTo>
                  <a:pt x="12243" y="4836"/>
                  <a:pt x="12190" y="4880"/>
                  <a:pt x="12134" y="4916"/>
                </a:cubicBezTo>
                <a:cubicBezTo>
                  <a:pt x="12067" y="4963"/>
                  <a:pt x="12004" y="5016"/>
                  <a:pt x="11944" y="5072"/>
                </a:cubicBezTo>
                <a:cubicBezTo>
                  <a:pt x="11924" y="5096"/>
                  <a:pt x="11904" y="5119"/>
                  <a:pt x="11884" y="5146"/>
                </a:cubicBezTo>
                <a:cubicBezTo>
                  <a:pt x="11662" y="5152"/>
                  <a:pt x="11472" y="5209"/>
                  <a:pt x="11236" y="5338"/>
                </a:cubicBezTo>
                <a:cubicBezTo>
                  <a:pt x="11060" y="5435"/>
                  <a:pt x="10917" y="5574"/>
                  <a:pt x="10778" y="5710"/>
                </a:cubicBezTo>
                <a:lnTo>
                  <a:pt x="10715" y="5774"/>
                </a:lnTo>
                <a:cubicBezTo>
                  <a:pt x="10625" y="5794"/>
                  <a:pt x="10532" y="5804"/>
                  <a:pt x="10442" y="5807"/>
                </a:cubicBezTo>
                <a:cubicBezTo>
                  <a:pt x="10336" y="5810"/>
                  <a:pt x="10229" y="5823"/>
                  <a:pt x="10126" y="5850"/>
                </a:cubicBezTo>
                <a:cubicBezTo>
                  <a:pt x="9950" y="5907"/>
                  <a:pt x="9781" y="5983"/>
                  <a:pt x="9621" y="6079"/>
                </a:cubicBezTo>
                <a:cubicBezTo>
                  <a:pt x="9625" y="6076"/>
                  <a:pt x="9625" y="6073"/>
                  <a:pt x="9625" y="6069"/>
                </a:cubicBezTo>
                <a:cubicBezTo>
                  <a:pt x="9628" y="6049"/>
                  <a:pt x="9638" y="6033"/>
                  <a:pt x="9655" y="6016"/>
                </a:cubicBezTo>
                <a:cubicBezTo>
                  <a:pt x="9665" y="6010"/>
                  <a:pt x="9671" y="5996"/>
                  <a:pt x="9678" y="5986"/>
                </a:cubicBezTo>
                <a:cubicBezTo>
                  <a:pt x="9768" y="5860"/>
                  <a:pt x="9891" y="5787"/>
                  <a:pt x="10020" y="5714"/>
                </a:cubicBezTo>
                <a:cubicBezTo>
                  <a:pt x="10143" y="5637"/>
                  <a:pt x="10253" y="5544"/>
                  <a:pt x="10342" y="5431"/>
                </a:cubicBezTo>
                <a:lnTo>
                  <a:pt x="10485" y="5431"/>
                </a:lnTo>
                <a:cubicBezTo>
                  <a:pt x="10688" y="5431"/>
                  <a:pt x="10907" y="5421"/>
                  <a:pt x="11084" y="5322"/>
                </a:cubicBezTo>
                <a:cubicBezTo>
                  <a:pt x="11206" y="5245"/>
                  <a:pt x="11316" y="5146"/>
                  <a:pt x="11406" y="5029"/>
                </a:cubicBezTo>
                <a:cubicBezTo>
                  <a:pt x="11426" y="5003"/>
                  <a:pt x="11442" y="4976"/>
                  <a:pt x="11456" y="4949"/>
                </a:cubicBezTo>
                <a:cubicBezTo>
                  <a:pt x="11489" y="4896"/>
                  <a:pt x="11539" y="4803"/>
                  <a:pt x="11579" y="4803"/>
                </a:cubicBezTo>
                <a:cubicBezTo>
                  <a:pt x="11595" y="4800"/>
                  <a:pt x="11609" y="4790"/>
                  <a:pt x="11612" y="4777"/>
                </a:cubicBezTo>
                <a:cubicBezTo>
                  <a:pt x="11672" y="4740"/>
                  <a:pt x="11725" y="4700"/>
                  <a:pt x="11775" y="4650"/>
                </a:cubicBezTo>
                <a:cubicBezTo>
                  <a:pt x="11798" y="4630"/>
                  <a:pt x="11821" y="4610"/>
                  <a:pt x="11845" y="4591"/>
                </a:cubicBezTo>
                <a:cubicBezTo>
                  <a:pt x="11997" y="4464"/>
                  <a:pt x="12160" y="4414"/>
                  <a:pt x="12346" y="4358"/>
                </a:cubicBezTo>
                <a:lnTo>
                  <a:pt x="12366" y="4351"/>
                </a:lnTo>
                <a:cubicBezTo>
                  <a:pt x="12416" y="4338"/>
                  <a:pt x="12466" y="4325"/>
                  <a:pt x="12516" y="4311"/>
                </a:cubicBezTo>
                <a:cubicBezTo>
                  <a:pt x="12619" y="4288"/>
                  <a:pt x="12719" y="4255"/>
                  <a:pt x="12815" y="4212"/>
                </a:cubicBezTo>
                <a:cubicBezTo>
                  <a:pt x="12851" y="4195"/>
                  <a:pt x="12888" y="4175"/>
                  <a:pt x="12928" y="4152"/>
                </a:cubicBezTo>
                <a:cubicBezTo>
                  <a:pt x="13041" y="4092"/>
                  <a:pt x="13174" y="4019"/>
                  <a:pt x="13290" y="4016"/>
                </a:cubicBezTo>
                <a:cubicBezTo>
                  <a:pt x="13310" y="4016"/>
                  <a:pt x="13327" y="3999"/>
                  <a:pt x="13327" y="3979"/>
                </a:cubicBezTo>
                <a:cubicBezTo>
                  <a:pt x="13323" y="3959"/>
                  <a:pt x="13307" y="3943"/>
                  <a:pt x="13287" y="3943"/>
                </a:cubicBezTo>
                <a:cubicBezTo>
                  <a:pt x="13154" y="3949"/>
                  <a:pt x="13014" y="4026"/>
                  <a:pt x="12895" y="4092"/>
                </a:cubicBezTo>
                <a:cubicBezTo>
                  <a:pt x="12855" y="4112"/>
                  <a:pt x="12818" y="4132"/>
                  <a:pt x="12785" y="4149"/>
                </a:cubicBezTo>
                <a:cubicBezTo>
                  <a:pt x="12692" y="4188"/>
                  <a:pt x="12596" y="4222"/>
                  <a:pt x="12499" y="4242"/>
                </a:cubicBezTo>
                <a:cubicBezTo>
                  <a:pt x="12446" y="4255"/>
                  <a:pt x="12396" y="4268"/>
                  <a:pt x="12346" y="4281"/>
                </a:cubicBezTo>
                <a:lnTo>
                  <a:pt x="12326" y="4288"/>
                </a:lnTo>
                <a:cubicBezTo>
                  <a:pt x="12134" y="4348"/>
                  <a:pt x="11964" y="4401"/>
                  <a:pt x="11801" y="4534"/>
                </a:cubicBezTo>
                <a:cubicBezTo>
                  <a:pt x="11775" y="4554"/>
                  <a:pt x="11752" y="4574"/>
                  <a:pt x="11725" y="4597"/>
                </a:cubicBezTo>
                <a:cubicBezTo>
                  <a:pt x="11652" y="4664"/>
                  <a:pt x="11582" y="4727"/>
                  <a:pt x="11489" y="4743"/>
                </a:cubicBezTo>
                <a:cubicBezTo>
                  <a:pt x="11476" y="4745"/>
                  <a:pt x="11462" y="4746"/>
                  <a:pt x="11447" y="4746"/>
                </a:cubicBezTo>
                <a:cubicBezTo>
                  <a:pt x="11433" y="4746"/>
                  <a:pt x="11419" y="4745"/>
                  <a:pt x="11406" y="4743"/>
                </a:cubicBezTo>
                <a:cubicBezTo>
                  <a:pt x="11391" y="4742"/>
                  <a:pt x="11376" y="4741"/>
                  <a:pt x="11361" y="4741"/>
                </a:cubicBezTo>
                <a:cubicBezTo>
                  <a:pt x="11346" y="4741"/>
                  <a:pt x="11331" y="4742"/>
                  <a:pt x="11316" y="4743"/>
                </a:cubicBezTo>
                <a:cubicBezTo>
                  <a:pt x="11266" y="4750"/>
                  <a:pt x="11216" y="4763"/>
                  <a:pt x="11167" y="4777"/>
                </a:cubicBezTo>
                <a:cubicBezTo>
                  <a:pt x="11140" y="4787"/>
                  <a:pt x="11113" y="4793"/>
                  <a:pt x="11084" y="4800"/>
                </a:cubicBezTo>
                <a:cubicBezTo>
                  <a:pt x="10801" y="4870"/>
                  <a:pt x="10602" y="5039"/>
                  <a:pt x="10409" y="5252"/>
                </a:cubicBezTo>
                <a:cubicBezTo>
                  <a:pt x="10426" y="5212"/>
                  <a:pt x="10445" y="5175"/>
                  <a:pt x="10462" y="5136"/>
                </a:cubicBezTo>
                <a:cubicBezTo>
                  <a:pt x="10492" y="5076"/>
                  <a:pt x="10519" y="5016"/>
                  <a:pt x="10542" y="4956"/>
                </a:cubicBezTo>
                <a:cubicBezTo>
                  <a:pt x="10572" y="4866"/>
                  <a:pt x="10615" y="4780"/>
                  <a:pt x="10671" y="4704"/>
                </a:cubicBezTo>
                <a:cubicBezTo>
                  <a:pt x="10708" y="4647"/>
                  <a:pt x="10755" y="4591"/>
                  <a:pt x="10791" y="4544"/>
                </a:cubicBezTo>
                <a:cubicBezTo>
                  <a:pt x="10951" y="4484"/>
                  <a:pt x="11113" y="4434"/>
                  <a:pt x="11293" y="4381"/>
                </a:cubicBezTo>
                <a:lnTo>
                  <a:pt x="11323" y="4371"/>
                </a:lnTo>
                <a:cubicBezTo>
                  <a:pt x="11888" y="4205"/>
                  <a:pt x="12373" y="3966"/>
                  <a:pt x="12941" y="3570"/>
                </a:cubicBezTo>
                <a:cubicBezTo>
                  <a:pt x="13006" y="3524"/>
                  <a:pt x="12963" y="3439"/>
                  <a:pt x="12902" y="3439"/>
                </a:cubicBezTo>
                <a:cubicBezTo>
                  <a:pt x="12888" y="3439"/>
                  <a:pt x="12873" y="3443"/>
                  <a:pt x="12858" y="3454"/>
                </a:cubicBezTo>
                <a:cubicBezTo>
                  <a:pt x="12386" y="3780"/>
                  <a:pt x="11974" y="3999"/>
                  <a:pt x="11522" y="4159"/>
                </a:cubicBezTo>
                <a:cubicBezTo>
                  <a:pt x="11562" y="4082"/>
                  <a:pt x="11595" y="4002"/>
                  <a:pt x="11625" y="3923"/>
                </a:cubicBezTo>
                <a:cubicBezTo>
                  <a:pt x="11629" y="3906"/>
                  <a:pt x="11635" y="3886"/>
                  <a:pt x="11642" y="3866"/>
                </a:cubicBezTo>
                <a:cubicBezTo>
                  <a:pt x="11648" y="3823"/>
                  <a:pt x="11668" y="3780"/>
                  <a:pt x="11692" y="3743"/>
                </a:cubicBezTo>
                <a:cubicBezTo>
                  <a:pt x="11708" y="3720"/>
                  <a:pt x="11728" y="3703"/>
                  <a:pt x="11752" y="3687"/>
                </a:cubicBezTo>
                <a:cubicBezTo>
                  <a:pt x="11778" y="3670"/>
                  <a:pt x="11801" y="3647"/>
                  <a:pt x="11821" y="3623"/>
                </a:cubicBezTo>
                <a:cubicBezTo>
                  <a:pt x="11868" y="3617"/>
                  <a:pt x="11911" y="3610"/>
                  <a:pt x="11948" y="3604"/>
                </a:cubicBezTo>
                <a:cubicBezTo>
                  <a:pt x="12247" y="3550"/>
                  <a:pt x="12612" y="3457"/>
                  <a:pt x="12805" y="3245"/>
                </a:cubicBezTo>
                <a:cubicBezTo>
                  <a:pt x="12818" y="3228"/>
                  <a:pt x="12818" y="3208"/>
                  <a:pt x="12805" y="3195"/>
                </a:cubicBezTo>
                <a:cubicBezTo>
                  <a:pt x="12797" y="3188"/>
                  <a:pt x="12787" y="3185"/>
                  <a:pt x="12777" y="3185"/>
                </a:cubicBezTo>
                <a:cubicBezTo>
                  <a:pt x="12768" y="3185"/>
                  <a:pt x="12758" y="3188"/>
                  <a:pt x="12752" y="3195"/>
                </a:cubicBezTo>
                <a:cubicBezTo>
                  <a:pt x="12572" y="3398"/>
                  <a:pt x="12200" y="3487"/>
                  <a:pt x="11934" y="3534"/>
                </a:cubicBezTo>
                <a:cubicBezTo>
                  <a:pt x="11898" y="3540"/>
                  <a:pt x="11851" y="3547"/>
                  <a:pt x="11801" y="3554"/>
                </a:cubicBezTo>
                <a:lnTo>
                  <a:pt x="11795" y="3554"/>
                </a:lnTo>
                <a:cubicBezTo>
                  <a:pt x="11692" y="3568"/>
                  <a:pt x="11587" y="3574"/>
                  <a:pt x="11482" y="3574"/>
                </a:cubicBezTo>
                <a:cubicBezTo>
                  <a:pt x="11461" y="3574"/>
                  <a:pt x="11440" y="3574"/>
                  <a:pt x="11419" y="3574"/>
                </a:cubicBezTo>
                <a:cubicBezTo>
                  <a:pt x="11436" y="3560"/>
                  <a:pt x="11452" y="3547"/>
                  <a:pt x="11466" y="3537"/>
                </a:cubicBezTo>
                <a:cubicBezTo>
                  <a:pt x="11552" y="3457"/>
                  <a:pt x="11639" y="3374"/>
                  <a:pt x="11718" y="3288"/>
                </a:cubicBezTo>
                <a:cubicBezTo>
                  <a:pt x="11778" y="3228"/>
                  <a:pt x="11838" y="3165"/>
                  <a:pt x="11901" y="3108"/>
                </a:cubicBezTo>
                <a:cubicBezTo>
                  <a:pt x="12007" y="3012"/>
                  <a:pt x="12097" y="2902"/>
                  <a:pt x="12170" y="2783"/>
                </a:cubicBezTo>
                <a:cubicBezTo>
                  <a:pt x="12180" y="2759"/>
                  <a:pt x="12200" y="2736"/>
                  <a:pt x="12220" y="2706"/>
                </a:cubicBezTo>
                <a:cubicBezTo>
                  <a:pt x="12287" y="2610"/>
                  <a:pt x="12373" y="2487"/>
                  <a:pt x="12363" y="2394"/>
                </a:cubicBezTo>
                <a:cubicBezTo>
                  <a:pt x="12363" y="2374"/>
                  <a:pt x="12346" y="2361"/>
                  <a:pt x="12326" y="2361"/>
                </a:cubicBezTo>
                <a:cubicBezTo>
                  <a:pt x="12306" y="2364"/>
                  <a:pt x="12293" y="2381"/>
                  <a:pt x="12293" y="2401"/>
                </a:cubicBezTo>
                <a:cubicBezTo>
                  <a:pt x="12300" y="2467"/>
                  <a:pt x="12217" y="2587"/>
                  <a:pt x="12160" y="2666"/>
                </a:cubicBezTo>
                <a:cubicBezTo>
                  <a:pt x="12140" y="2696"/>
                  <a:pt x="12120" y="2723"/>
                  <a:pt x="12107" y="2746"/>
                </a:cubicBezTo>
                <a:cubicBezTo>
                  <a:pt x="12037" y="2859"/>
                  <a:pt x="11951" y="2966"/>
                  <a:pt x="11851" y="3055"/>
                </a:cubicBezTo>
                <a:cubicBezTo>
                  <a:pt x="11788" y="3115"/>
                  <a:pt x="11728" y="3178"/>
                  <a:pt x="11668" y="3238"/>
                </a:cubicBezTo>
                <a:cubicBezTo>
                  <a:pt x="11589" y="3321"/>
                  <a:pt x="11502" y="3404"/>
                  <a:pt x="11419" y="3484"/>
                </a:cubicBezTo>
                <a:cubicBezTo>
                  <a:pt x="11316" y="3567"/>
                  <a:pt x="11206" y="3640"/>
                  <a:pt x="11087" y="3703"/>
                </a:cubicBezTo>
                <a:cubicBezTo>
                  <a:pt x="10981" y="3760"/>
                  <a:pt x="10877" y="3826"/>
                  <a:pt x="10781" y="3899"/>
                </a:cubicBezTo>
                <a:cubicBezTo>
                  <a:pt x="10725" y="3949"/>
                  <a:pt x="10675" y="4002"/>
                  <a:pt x="10632" y="4062"/>
                </a:cubicBezTo>
                <a:cubicBezTo>
                  <a:pt x="10592" y="4112"/>
                  <a:pt x="10552" y="4159"/>
                  <a:pt x="10505" y="4198"/>
                </a:cubicBezTo>
                <a:cubicBezTo>
                  <a:pt x="10502" y="4142"/>
                  <a:pt x="10509" y="4085"/>
                  <a:pt x="10522" y="4029"/>
                </a:cubicBezTo>
                <a:cubicBezTo>
                  <a:pt x="10572" y="3843"/>
                  <a:pt x="10715" y="3723"/>
                  <a:pt x="10871" y="3597"/>
                </a:cubicBezTo>
                <a:cubicBezTo>
                  <a:pt x="10897" y="3574"/>
                  <a:pt x="10927" y="3550"/>
                  <a:pt x="10954" y="3527"/>
                </a:cubicBezTo>
                <a:cubicBezTo>
                  <a:pt x="11216" y="3301"/>
                  <a:pt x="11409" y="3035"/>
                  <a:pt x="11599" y="2779"/>
                </a:cubicBezTo>
                <a:cubicBezTo>
                  <a:pt x="11761" y="2560"/>
                  <a:pt x="11924" y="2334"/>
                  <a:pt x="12130" y="2138"/>
                </a:cubicBezTo>
                <a:cubicBezTo>
                  <a:pt x="12192" y="2090"/>
                  <a:pt x="12141" y="2010"/>
                  <a:pt x="12083" y="2010"/>
                </a:cubicBezTo>
                <a:cubicBezTo>
                  <a:pt x="12065" y="2010"/>
                  <a:pt x="12047" y="2017"/>
                  <a:pt x="12031" y="2035"/>
                </a:cubicBezTo>
                <a:cubicBezTo>
                  <a:pt x="11818" y="2241"/>
                  <a:pt x="11648" y="2470"/>
                  <a:pt x="11486" y="2696"/>
                </a:cubicBezTo>
                <a:lnTo>
                  <a:pt x="11439" y="2759"/>
                </a:lnTo>
                <a:cubicBezTo>
                  <a:pt x="11406" y="2384"/>
                  <a:pt x="11579" y="1935"/>
                  <a:pt x="11861" y="1726"/>
                </a:cubicBezTo>
                <a:cubicBezTo>
                  <a:pt x="11895" y="1709"/>
                  <a:pt x="11865" y="1660"/>
                  <a:pt x="11837" y="1660"/>
                </a:cubicBezTo>
                <a:cubicBezTo>
                  <a:pt x="11832" y="1660"/>
                  <a:pt x="11826" y="1662"/>
                  <a:pt x="11821" y="1666"/>
                </a:cubicBezTo>
                <a:cubicBezTo>
                  <a:pt x="11496" y="1912"/>
                  <a:pt x="11306" y="2424"/>
                  <a:pt x="11379" y="2843"/>
                </a:cubicBezTo>
                <a:cubicBezTo>
                  <a:pt x="11230" y="3055"/>
                  <a:pt x="11057" y="3248"/>
                  <a:pt x="10861" y="3421"/>
                </a:cubicBezTo>
                <a:lnTo>
                  <a:pt x="10778" y="3487"/>
                </a:lnTo>
                <a:cubicBezTo>
                  <a:pt x="10652" y="3594"/>
                  <a:pt x="10522" y="3700"/>
                  <a:pt x="10439" y="3853"/>
                </a:cubicBezTo>
                <a:cubicBezTo>
                  <a:pt x="10372" y="3893"/>
                  <a:pt x="10313" y="3946"/>
                  <a:pt x="10259" y="4006"/>
                </a:cubicBezTo>
                <a:cubicBezTo>
                  <a:pt x="10223" y="4046"/>
                  <a:pt x="10183" y="4082"/>
                  <a:pt x="10143" y="4115"/>
                </a:cubicBezTo>
                <a:cubicBezTo>
                  <a:pt x="10087" y="4155"/>
                  <a:pt x="10027" y="4192"/>
                  <a:pt x="9967" y="4225"/>
                </a:cubicBezTo>
                <a:cubicBezTo>
                  <a:pt x="9867" y="4281"/>
                  <a:pt x="9774" y="4348"/>
                  <a:pt x="9688" y="4418"/>
                </a:cubicBezTo>
                <a:cubicBezTo>
                  <a:pt x="9571" y="4521"/>
                  <a:pt x="9545" y="4627"/>
                  <a:pt x="9515" y="4757"/>
                </a:cubicBezTo>
                <a:lnTo>
                  <a:pt x="9512" y="4770"/>
                </a:lnTo>
                <a:cubicBezTo>
                  <a:pt x="9472" y="4913"/>
                  <a:pt x="9415" y="5052"/>
                  <a:pt x="9345" y="5185"/>
                </a:cubicBezTo>
                <a:cubicBezTo>
                  <a:pt x="9329" y="5219"/>
                  <a:pt x="9312" y="5255"/>
                  <a:pt x="9296" y="5288"/>
                </a:cubicBezTo>
                <a:cubicBezTo>
                  <a:pt x="9136" y="5631"/>
                  <a:pt x="8917" y="5933"/>
                  <a:pt x="8691" y="6222"/>
                </a:cubicBezTo>
                <a:cubicBezTo>
                  <a:pt x="8631" y="5993"/>
                  <a:pt x="8624" y="5674"/>
                  <a:pt x="8678" y="5475"/>
                </a:cubicBezTo>
                <a:cubicBezTo>
                  <a:pt x="8734" y="5265"/>
                  <a:pt x="8857" y="5116"/>
                  <a:pt x="8987" y="4956"/>
                </a:cubicBezTo>
                <a:cubicBezTo>
                  <a:pt x="9073" y="4860"/>
                  <a:pt x="9149" y="4757"/>
                  <a:pt x="9216" y="4644"/>
                </a:cubicBezTo>
                <a:cubicBezTo>
                  <a:pt x="9239" y="4607"/>
                  <a:pt x="9259" y="4571"/>
                  <a:pt x="9276" y="4534"/>
                </a:cubicBezTo>
                <a:cubicBezTo>
                  <a:pt x="9319" y="4444"/>
                  <a:pt x="9369" y="4365"/>
                  <a:pt x="9432" y="4291"/>
                </a:cubicBezTo>
                <a:cubicBezTo>
                  <a:pt x="9482" y="4242"/>
                  <a:pt x="9535" y="4195"/>
                  <a:pt x="9595" y="4155"/>
                </a:cubicBezTo>
                <a:cubicBezTo>
                  <a:pt x="9628" y="4129"/>
                  <a:pt x="9665" y="4102"/>
                  <a:pt x="9698" y="4072"/>
                </a:cubicBezTo>
                <a:cubicBezTo>
                  <a:pt x="9708" y="4069"/>
                  <a:pt x="9714" y="4062"/>
                  <a:pt x="9721" y="4056"/>
                </a:cubicBezTo>
                <a:cubicBezTo>
                  <a:pt x="9827" y="3956"/>
                  <a:pt x="9877" y="3823"/>
                  <a:pt x="9924" y="3697"/>
                </a:cubicBezTo>
                <a:cubicBezTo>
                  <a:pt x="9977" y="3550"/>
                  <a:pt x="10027" y="3417"/>
                  <a:pt x="10156" y="3318"/>
                </a:cubicBezTo>
                <a:cubicBezTo>
                  <a:pt x="10249" y="3245"/>
                  <a:pt x="10379" y="3201"/>
                  <a:pt x="10515" y="3158"/>
                </a:cubicBezTo>
                <a:cubicBezTo>
                  <a:pt x="10765" y="3075"/>
                  <a:pt x="11024" y="2989"/>
                  <a:pt x="11080" y="2703"/>
                </a:cubicBezTo>
                <a:cubicBezTo>
                  <a:pt x="11094" y="2646"/>
                  <a:pt x="11100" y="2593"/>
                  <a:pt x="11103" y="2537"/>
                </a:cubicBezTo>
                <a:cubicBezTo>
                  <a:pt x="11110" y="2444"/>
                  <a:pt x="11133" y="2351"/>
                  <a:pt x="11170" y="2264"/>
                </a:cubicBezTo>
                <a:cubicBezTo>
                  <a:pt x="11220" y="2158"/>
                  <a:pt x="11316" y="1942"/>
                  <a:pt x="11423" y="1909"/>
                </a:cubicBezTo>
                <a:cubicBezTo>
                  <a:pt x="11442" y="1902"/>
                  <a:pt x="11452" y="1882"/>
                  <a:pt x="11446" y="1862"/>
                </a:cubicBezTo>
                <a:cubicBezTo>
                  <a:pt x="11440" y="1848"/>
                  <a:pt x="11424" y="1838"/>
                  <a:pt x="11409" y="1838"/>
                </a:cubicBezTo>
                <a:cubicBezTo>
                  <a:pt x="11407" y="1838"/>
                  <a:pt x="11405" y="1839"/>
                  <a:pt x="11403" y="1839"/>
                </a:cubicBezTo>
                <a:cubicBezTo>
                  <a:pt x="11266" y="1882"/>
                  <a:pt x="11163" y="2108"/>
                  <a:pt x="11107" y="2231"/>
                </a:cubicBezTo>
                <a:cubicBezTo>
                  <a:pt x="11064" y="2324"/>
                  <a:pt x="11040" y="2427"/>
                  <a:pt x="11034" y="2530"/>
                </a:cubicBezTo>
                <a:cubicBezTo>
                  <a:pt x="11030" y="2583"/>
                  <a:pt x="11020" y="2637"/>
                  <a:pt x="11010" y="2686"/>
                </a:cubicBezTo>
                <a:cubicBezTo>
                  <a:pt x="10961" y="2932"/>
                  <a:pt x="10735" y="3009"/>
                  <a:pt x="10492" y="3088"/>
                </a:cubicBezTo>
                <a:cubicBezTo>
                  <a:pt x="10356" y="3135"/>
                  <a:pt x="10216" y="3182"/>
                  <a:pt x="10113" y="3261"/>
                </a:cubicBezTo>
                <a:cubicBezTo>
                  <a:pt x="9967" y="3371"/>
                  <a:pt x="9910" y="3524"/>
                  <a:pt x="9857" y="3670"/>
                </a:cubicBezTo>
                <a:cubicBezTo>
                  <a:pt x="9827" y="3766"/>
                  <a:pt x="9784" y="3856"/>
                  <a:pt x="9728" y="3939"/>
                </a:cubicBezTo>
                <a:cubicBezTo>
                  <a:pt x="9728" y="3883"/>
                  <a:pt x="9728" y="3826"/>
                  <a:pt x="9724" y="3770"/>
                </a:cubicBezTo>
                <a:cubicBezTo>
                  <a:pt x="9714" y="3657"/>
                  <a:pt x="9718" y="3544"/>
                  <a:pt x="9734" y="3431"/>
                </a:cubicBezTo>
                <a:cubicBezTo>
                  <a:pt x="9758" y="3308"/>
                  <a:pt x="9778" y="3255"/>
                  <a:pt x="9861" y="3158"/>
                </a:cubicBezTo>
                <a:cubicBezTo>
                  <a:pt x="9891" y="3128"/>
                  <a:pt x="9917" y="3098"/>
                  <a:pt x="9944" y="3072"/>
                </a:cubicBezTo>
                <a:cubicBezTo>
                  <a:pt x="9990" y="3032"/>
                  <a:pt x="10033" y="2985"/>
                  <a:pt x="10070" y="2936"/>
                </a:cubicBezTo>
                <a:lnTo>
                  <a:pt x="10073" y="2936"/>
                </a:lnTo>
                <a:cubicBezTo>
                  <a:pt x="10289" y="2936"/>
                  <a:pt x="10598" y="2643"/>
                  <a:pt x="10871" y="2354"/>
                </a:cubicBezTo>
                <a:lnTo>
                  <a:pt x="10887" y="2337"/>
                </a:lnTo>
                <a:cubicBezTo>
                  <a:pt x="11020" y="2198"/>
                  <a:pt x="11107" y="2025"/>
                  <a:pt x="11193" y="1856"/>
                </a:cubicBezTo>
                <a:cubicBezTo>
                  <a:pt x="11210" y="1826"/>
                  <a:pt x="11226" y="1792"/>
                  <a:pt x="11243" y="1759"/>
                </a:cubicBezTo>
                <a:cubicBezTo>
                  <a:pt x="11313" y="1626"/>
                  <a:pt x="11432" y="1477"/>
                  <a:pt x="11535" y="1470"/>
                </a:cubicBezTo>
                <a:cubicBezTo>
                  <a:pt x="11555" y="1467"/>
                  <a:pt x="11569" y="1450"/>
                  <a:pt x="11569" y="1430"/>
                </a:cubicBezTo>
                <a:cubicBezTo>
                  <a:pt x="11565" y="1410"/>
                  <a:pt x="11549" y="1397"/>
                  <a:pt x="11529" y="1397"/>
                </a:cubicBezTo>
                <a:cubicBezTo>
                  <a:pt x="11346" y="1414"/>
                  <a:pt x="11197" y="1696"/>
                  <a:pt x="11177" y="1726"/>
                </a:cubicBezTo>
                <a:cubicBezTo>
                  <a:pt x="11160" y="1759"/>
                  <a:pt x="11147" y="1792"/>
                  <a:pt x="11130" y="1826"/>
                </a:cubicBezTo>
                <a:cubicBezTo>
                  <a:pt x="11047" y="1988"/>
                  <a:pt x="10964" y="2158"/>
                  <a:pt x="10834" y="2288"/>
                </a:cubicBezTo>
                <a:lnTo>
                  <a:pt x="10818" y="2308"/>
                </a:lnTo>
                <a:cubicBezTo>
                  <a:pt x="10681" y="2450"/>
                  <a:pt x="10339" y="2813"/>
                  <a:pt x="10120" y="2859"/>
                </a:cubicBezTo>
                <a:cubicBezTo>
                  <a:pt x="10133" y="2833"/>
                  <a:pt x="10143" y="2803"/>
                  <a:pt x="10153" y="2773"/>
                </a:cubicBezTo>
                <a:cubicBezTo>
                  <a:pt x="10170" y="2713"/>
                  <a:pt x="10183" y="2653"/>
                  <a:pt x="10190" y="2593"/>
                </a:cubicBezTo>
                <a:cubicBezTo>
                  <a:pt x="10200" y="2504"/>
                  <a:pt x="10220" y="2417"/>
                  <a:pt x="10256" y="2334"/>
                </a:cubicBezTo>
                <a:cubicBezTo>
                  <a:pt x="10326" y="2208"/>
                  <a:pt x="10465" y="2095"/>
                  <a:pt x="10585" y="1995"/>
                </a:cubicBezTo>
                <a:lnTo>
                  <a:pt x="10658" y="1935"/>
                </a:lnTo>
                <a:cubicBezTo>
                  <a:pt x="10834" y="1786"/>
                  <a:pt x="11160" y="1427"/>
                  <a:pt x="11140" y="1134"/>
                </a:cubicBezTo>
                <a:cubicBezTo>
                  <a:pt x="11137" y="1114"/>
                  <a:pt x="11120" y="1101"/>
                  <a:pt x="11100" y="1101"/>
                </a:cubicBezTo>
                <a:cubicBezTo>
                  <a:pt x="11080" y="1101"/>
                  <a:pt x="11067" y="1121"/>
                  <a:pt x="11067" y="1138"/>
                </a:cubicBezTo>
                <a:cubicBezTo>
                  <a:pt x="11087" y="1384"/>
                  <a:pt x="10804" y="1716"/>
                  <a:pt x="10612" y="1879"/>
                </a:cubicBezTo>
                <a:lnTo>
                  <a:pt x="10539" y="1942"/>
                </a:lnTo>
                <a:cubicBezTo>
                  <a:pt x="10416" y="2045"/>
                  <a:pt x="10273" y="2161"/>
                  <a:pt x="10196" y="2298"/>
                </a:cubicBezTo>
                <a:cubicBezTo>
                  <a:pt x="10190" y="2311"/>
                  <a:pt x="10183" y="2324"/>
                  <a:pt x="10176" y="2341"/>
                </a:cubicBezTo>
                <a:cubicBezTo>
                  <a:pt x="9721" y="2354"/>
                  <a:pt x="9538" y="2776"/>
                  <a:pt x="9389" y="3115"/>
                </a:cubicBezTo>
                <a:lnTo>
                  <a:pt x="9352" y="3195"/>
                </a:lnTo>
                <a:cubicBezTo>
                  <a:pt x="9199" y="3547"/>
                  <a:pt x="9007" y="3896"/>
                  <a:pt x="8671" y="4099"/>
                </a:cubicBezTo>
                <a:cubicBezTo>
                  <a:pt x="8671" y="4032"/>
                  <a:pt x="8668" y="3966"/>
                  <a:pt x="8661" y="3899"/>
                </a:cubicBezTo>
                <a:cubicBezTo>
                  <a:pt x="8658" y="3853"/>
                  <a:pt x="8654" y="3806"/>
                  <a:pt x="8654" y="3760"/>
                </a:cubicBezTo>
                <a:cubicBezTo>
                  <a:pt x="8687" y="3677"/>
                  <a:pt x="8717" y="3594"/>
                  <a:pt x="8751" y="3511"/>
                </a:cubicBezTo>
                <a:cubicBezTo>
                  <a:pt x="8864" y="3205"/>
                  <a:pt x="8980" y="2889"/>
                  <a:pt x="9183" y="2630"/>
                </a:cubicBezTo>
                <a:cubicBezTo>
                  <a:pt x="9286" y="2504"/>
                  <a:pt x="9379" y="2371"/>
                  <a:pt x="9465" y="2231"/>
                </a:cubicBezTo>
                <a:cubicBezTo>
                  <a:pt x="9724" y="2125"/>
                  <a:pt x="10010" y="1922"/>
                  <a:pt x="10110" y="1669"/>
                </a:cubicBezTo>
                <a:cubicBezTo>
                  <a:pt x="10130" y="1613"/>
                  <a:pt x="10146" y="1553"/>
                  <a:pt x="10156" y="1493"/>
                </a:cubicBezTo>
                <a:lnTo>
                  <a:pt x="10183" y="1493"/>
                </a:lnTo>
                <a:cubicBezTo>
                  <a:pt x="10492" y="1493"/>
                  <a:pt x="10781" y="1311"/>
                  <a:pt x="10944" y="1011"/>
                </a:cubicBezTo>
                <a:cubicBezTo>
                  <a:pt x="10960" y="984"/>
                  <a:pt x="10936" y="959"/>
                  <a:pt x="10911" y="959"/>
                </a:cubicBezTo>
                <a:cubicBezTo>
                  <a:pt x="10900" y="959"/>
                  <a:pt x="10888" y="964"/>
                  <a:pt x="10881" y="978"/>
                </a:cubicBezTo>
                <a:cubicBezTo>
                  <a:pt x="10731" y="1252"/>
                  <a:pt x="10469" y="1424"/>
                  <a:pt x="10186" y="1424"/>
                </a:cubicBezTo>
                <a:cubicBezTo>
                  <a:pt x="10180" y="1424"/>
                  <a:pt x="10175" y="1424"/>
                  <a:pt x="10170" y="1424"/>
                </a:cubicBezTo>
                <a:cubicBezTo>
                  <a:pt x="10183" y="1347"/>
                  <a:pt x="10203" y="1271"/>
                  <a:pt x="10229" y="1201"/>
                </a:cubicBezTo>
                <a:cubicBezTo>
                  <a:pt x="10289" y="1071"/>
                  <a:pt x="10386" y="908"/>
                  <a:pt x="10419" y="898"/>
                </a:cubicBezTo>
                <a:cubicBezTo>
                  <a:pt x="10468" y="895"/>
                  <a:pt x="10460" y="827"/>
                  <a:pt x="10420" y="827"/>
                </a:cubicBezTo>
                <a:cubicBezTo>
                  <a:pt x="10416" y="827"/>
                  <a:pt x="10413" y="828"/>
                  <a:pt x="10409" y="829"/>
                </a:cubicBezTo>
                <a:cubicBezTo>
                  <a:pt x="10316" y="842"/>
                  <a:pt x="10180" y="1138"/>
                  <a:pt x="10166" y="1171"/>
                </a:cubicBezTo>
                <a:cubicBezTo>
                  <a:pt x="10133" y="1251"/>
                  <a:pt x="10110" y="1337"/>
                  <a:pt x="10097" y="1424"/>
                </a:cubicBezTo>
                <a:cubicBezTo>
                  <a:pt x="10087" y="1500"/>
                  <a:pt x="10070" y="1573"/>
                  <a:pt x="10043" y="1643"/>
                </a:cubicBezTo>
                <a:cubicBezTo>
                  <a:pt x="9967" y="1839"/>
                  <a:pt x="9751" y="2012"/>
                  <a:pt x="9528" y="2121"/>
                </a:cubicBezTo>
                <a:cubicBezTo>
                  <a:pt x="9781" y="1689"/>
                  <a:pt x="9947" y="1251"/>
                  <a:pt x="10120" y="795"/>
                </a:cubicBezTo>
                <a:cubicBezTo>
                  <a:pt x="10137" y="741"/>
                  <a:pt x="10092" y="702"/>
                  <a:pt x="10048" y="702"/>
                </a:cubicBezTo>
                <a:cubicBezTo>
                  <a:pt x="10022" y="702"/>
                  <a:pt x="9997" y="715"/>
                  <a:pt x="9984" y="746"/>
                </a:cubicBezTo>
                <a:cubicBezTo>
                  <a:pt x="9847" y="1108"/>
                  <a:pt x="9718" y="1460"/>
                  <a:pt x="9542" y="1806"/>
                </a:cubicBezTo>
                <a:cubicBezTo>
                  <a:pt x="9515" y="1650"/>
                  <a:pt x="9522" y="1493"/>
                  <a:pt x="9565" y="1340"/>
                </a:cubicBezTo>
                <a:cubicBezTo>
                  <a:pt x="9585" y="1291"/>
                  <a:pt x="9605" y="1244"/>
                  <a:pt x="9631" y="1198"/>
                </a:cubicBezTo>
                <a:cubicBezTo>
                  <a:pt x="9665" y="1141"/>
                  <a:pt x="9691" y="1081"/>
                  <a:pt x="9708" y="1018"/>
                </a:cubicBezTo>
                <a:cubicBezTo>
                  <a:pt x="9728" y="922"/>
                  <a:pt x="9731" y="825"/>
                  <a:pt x="9724" y="729"/>
                </a:cubicBezTo>
                <a:cubicBezTo>
                  <a:pt x="9724" y="692"/>
                  <a:pt x="9721" y="659"/>
                  <a:pt x="9721" y="626"/>
                </a:cubicBezTo>
                <a:cubicBezTo>
                  <a:pt x="9721" y="601"/>
                  <a:pt x="9704" y="589"/>
                  <a:pt x="9686" y="589"/>
                </a:cubicBezTo>
                <a:cubicBezTo>
                  <a:pt x="9669" y="589"/>
                  <a:pt x="9651" y="601"/>
                  <a:pt x="9651" y="626"/>
                </a:cubicBezTo>
                <a:cubicBezTo>
                  <a:pt x="9651" y="659"/>
                  <a:pt x="9651" y="696"/>
                  <a:pt x="9655" y="729"/>
                </a:cubicBezTo>
                <a:cubicBezTo>
                  <a:pt x="9661" y="822"/>
                  <a:pt x="9655" y="915"/>
                  <a:pt x="9641" y="1005"/>
                </a:cubicBezTo>
                <a:cubicBezTo>
                  <a:pt x="9625" y="1061"/>
                  <a:pt x="9598" y="1114"/>
                  <a:pt x="9568" y="1164"/>
                </a:cubicBezTo>
                <a:cubicBezTo>
                  <a:pt x="9542" y="1214"/>
                  <a:pt x="9515" y="1267"/>
                  <a:pt x="9498" y="1324"/>
                </a:cubicBezTo>
                <a:cubicBezTo>
                  <a:pt x="9452" y="1473"/>
                  <a:pt x="9432" y="1716"/>
                  <a:pt x="9492" y="1902"/>
                </a:cubicBezTo>
                <a:cubicBezTo>
                  <a:pt x="9389" y="2088"/>
                  <a:pt x="9276" y="2271"/>
                  <a:pt x="9149" y="2440"/>
                </a:cubicBezTo>
                <a:cubicBezTo>
                  <a:pt x="9066" y="2241"/>
                  <a:pt x="9123" y="1836"/>
                  <a:pt x="9203" y="1620"/>
                </a:cubicBezTo>
                <a:cubicBezTo>
                  <a:pt x="9226" y="1560"/>
                  <a:pt x="9256" y="1503"/>
                  <a:pt x="9289" y="1447"/>
                </a:cubicBezTo>
                <a:cubicBezTo>
                  <a:pt x="9329" y="1387"/>
                  <a:pt x="9362" y="1321"/>
                  <a:pt x="9389" y="1254"/>
                </a:cubicBezTo>
                <a:cubicBezTo>
                  <a:pt x="9439" y="1108"/>
                  <a:pt x="9455" y="782"/>
                  <a:pt x="9399" y="656"/>
                </a:cubicBezTo>
                <a:cubicBezTo>
                  <a:pt x="9392" y="641"/>
                  <a:pt x="9380" y="635"/>
                  <a:pt x="9368" y="635"/>
                </a:cubicBezTo>
                <a:cubicBezTo>
                  <a:pt x="9345" y="635"/>
                  <a:pt x="9322" y="657"/>
                  <a:pt x="9336" y="686"/>
                </a:cubicBezTo>
                <a:cubicBezTo>
                  <a:pt x="9382" y="789"/>
                  <a:pt x="9365" y="1101"/>
                  <a:pt x="9322" y="1231"/>
                </a:cubicBezTo>
                <a:cubicBezTo>
                  <a:pt x="9296" y="1294"/>
                  <a:pt x="9266" y="1354"/>
                  <a:pt x="9229" y="1410"/>
                </a:cubicBezTo>
                <a:cubicBezTo>
                  <a:pt x="9193" y="1470"/>
                  <a:pt x="9159" y="1533"/>
                  <a:pt x="9133" y="1596"/>
                </a:cubicBezTo>
                <a:cubicBezTo>
                  <a:pt x="9060" y="1799"/>
                  <a:pt x="8977" y="2271"/>
                  <a:pt x="9100" y="2500"/>
                </a:cubicBezTo>
                <a:cubicBezTo>
                  <a:pt x="9100" y="2500"/>
                  <a:pt x="9100" y="2500"/>
                  <a:pt x="9103" y="2504"/>
                </a:cubicBezTo>
                <a:cubicBezTo>
                  <a:pt x="9093" y="2517"/>
                  <a:pt x="9083" y="2530"/>
                  <a:pt x="9073" y="2543"/>
                </a:cubicBezTo>
                <a:cubicBezTo>
                  <a:pt x="8987" y="2656"/>
                  <a:pt x="8910" y="2776"/>
                  <a:pt x="8847" y="2902"/>
                </a:cubicBezTo>
                <a:cubicBezTo>
                  <a:pt x="8661" y="2603"/>
                  <a:pt x="8608" y="2201"/>
                  <a:pt x="8724" y="1889"/>
                </a:cubicBezTo>
                <a:cubicBezTo>
                  <a:pt x="8771" y="1776"/>
                  <a:pt x="8824" y="1666"/>
                  <a:pt x="8887" y="1563"/>
                </a:cubicBezTo>
                <a:cubicBezTo>
                  <a:pt x="8930" y="1490"/>
                  <a:pt x="8970" y="1420"/>
                  <a:pt x="9007" y="1344"/>
                </a:cubicBezTo>
                <a:cubicBezTo>
                  <a:pt x="9100" y="1148"/>
                  <a:pt x="9139" y="932"/>
                  <a:pt x="9139" y="636"/>
                </a:cubicBezTo>
                <a:cubicBezTo>
                  <a:pt x="9139" y="613"/>
                  <a:pt x="9122" y="601"/>
                  <a:pt x="9105" y="601"/>
                </a:cubicBezTo>
                <a:cubicBezTo>
                  <a:pt x="9087" y="601"/>
                  <a:pt x="9070" y="613"/>
                  <a:pt x="9070" y="636"/>
                </a:cubicBezTo>
                <a:cubicBezTo>
                  <a:pt x="9070" y="922"/>
                  <a:pt x="9030" y="1128"/>
                  <a:pt x="8940" y="1314"/>
                </a:cubicBezTo>
                <a:cubicBezTo>
                  <a:pt x="8907" y="1387"/>
                  <a:pt x="8864" y="1457"/>
                  <a:pt x="8827" y="1527"/>
                </a:cubicBezTo>
                <a:cubicBezTo>
                  <a:pt x="8761" y="1636"/>
                  <a:pt x="8704" y="1749"/>
                  <a:pt x="8658" y="1866"/>
                </a:cubicBezTo>
                <a:cubicBezTo>
                  <a:pt x="8528" y="2214"/>
                  <a:pt x="8588" y="2653"/>
                  <a:pt x="8810" y="2975"/>
                </a:cubicBezTo>
                <a:cubicBezTo>
                  <a:pt x="8737" y="3135"/>
                  <a:pt x="8674" y="3301"/>
                  <a:pt x="8614" y="3464"/>
                </a:cubicBezTo>
                <a:lnTo>
                  <a:pt x="8614" y="3467"/>
                </a:lnTo>
                <a:cubicBezTo>
                  <a:pt x="8508" y="3072"/>
                  <a:pt x="8418" y="2560"/>
                  <a:pt x="8485" y="2072"/>
                </a:cubicBezTo>
                <a:cubicBezTo>
                  <a:pt x="8518" y="1839"/>
                  <a:pt x="8535" y="1603"/>
                  <a:pt x="8545" y="1364"/>
                </a:cubicBezTo>
                <a:cubicBezTo>
                  <a:pt x="8575" y="1301"/>
                  <a:pt x="8614" y="1237"/>
                  <a:pt x="8661" y="1181"/>
                </a:cubicBezTo>
                <a:cubicBezTo>
                  <a:pt x="8691" y="1138"/>
                  <a:pt x="8721" y="1095"/>
                  <a:pt x="8751" y="1051"/>
                </a:cubicBezTo>
                <a:cubicBezTo>
                  <a:pt x="8847" y="885"/>
                  <a:pt x="8847" y="739"/>
                  <a:pt x="8847" y="556"/>
                </a:cubicBezTo>
                <a:cubicBezTo>
                  <a:pt x="8847" y="531"/>
                  <a:pt x="8829" y="519"/>
                  <a:pt x="8810" y="519"/>
                </a:cubicBezTo>
                <a:cubicBezTo>
                  <a:pt x="8792" y="519"/>
                  <a:pt x="8774" y="531"/>
                  <a:pt x="8774" y="556"/>
                </a:cubicBezTo>
                <a:cubicBezTo>
                  <a:pt x="8774" y="736"/>
                  <a:pt x="8774" y="865"/>
                  <a:pt x="8687" y="1011"/>
                </a:cubicBezTo>
                <a:cubicBezTo>
                  <a:pt x="8661" y="1055"/>
                  <a:pt x="8634" y="1098"/>
                  <a:pt x="8601" y="1138"/>
                </a:cubicBezTo>
                <a:cubicBezTo>
                  <a:pt x="8584" y="1161"/>
                  <a:pt x="8568" y="1184"/>
                  <a:pt x="8551" y="1208"/>
                </a:cubicBezTo>
                <a:cubicBezTo>
                  <a:pt x="8555" y="1005"/>
                  <a:pt x="8558" y="802"/>
                  <a:pt x="8558" y="593"/>
                </a:cubicBezTo>
                <a:cubicBezTo>
                  <a:pt x="8558" y="546"/>
                  <a:pt x="8522" y="523"/>
                  <a:pt x="8486" y="523"/>
                </a:cubicBezTo>
                <a:cubicBezTo>
                  <a:pt x="8451" y="523"/>
                  <a:pt x="8415" y="546"/>
                  <a:pt x="8415" y="593"/>
                </a:cubicBezTo>
                <a:cubicBezTo>
                  <a:pt x="8415" y="1091"/>
                  <a:pt x="8408" y="1576"/>
                  <a:pt x="8345" y="2052"/>
                </a:cubicBezTo>
                <a:cubicBezTo>
                  <a:pt x="8279" y="2527"/>
                  <a:pt x="8342" y="3078"/>
                  <a:pt x="8531" y="3687"/>
                </a:cubicBezTo>
                <a:cubicBezTo>
                  <a:pt x="8478" y="3826"/>
                  <a:pt x="8418" y="3959"/>
                  <a:pt x="8349" y="4089"/>
                </a:cubicBezTo>
                <a:cubicBezTo>
                  <a:pt x="8349" y="3956"/>
                  <a:pt x="8342" y="3820"/>
                  <a:pt x="8325" y="3690"/>
                </a:cubicBezTo>
                <a:cubicBezTo>
                  <a:pt x="8305" y="3580"/>
                  <a:pt x="8279" y="3471"/>
                  <a:pt x="8246" y="3368"/>
                </a:cubicBezTo>
                <a:cubicBezTo>
                  <a:pt x="8196" y="3225"/>
                  <a:pt x="8166" y="3075"/>
                  <a:pt x="8159" y="2922"/>
                </a:cubicBezTo>
                <a:cubicBezTo>
                  <a:pt x="8159" y="2839"/>
                  <a:pt x="8162" y="2753"/>
                  <a:pt x="8166" y="2666"/>
                </a:cubicBezTo>
                <a:cubicBezTo>
                  <a:pt x="8172" y="2494"/>
                  <a:pt x="8172" y="2321"/>
                  <a:pt x="8159" y="2148"/>
                </a:cubicBezTo>
                <a:cubicBezTo>
                  <a:pt x="8149" y="2062"/>
                  <a:pt x="8133" y="1975"/>
                  <a:pt x="8106" y="1889"/>
                </a:cubicBezTo>
                <a:lnTo>
                  <a:pt x="8096" y="1849"/>
                </a:lnTo>
                <a:cubicBezTo>
                  <a:pt x="8083" y="1809"/>
                  <a:pt x="8066" y="1769"/>
                  <a:pt x="8043" y="1733"/>
                </a:cubicBezTo>
                <a:cubicBezTo>
                  <a:pt x="8016" y="1699"/>
                  <a:pt x="8003" y="1659"/>
                  <a:pt x="7993" y="1620"/>
                </a:cubicBezTo>
                <a:lnTo>
                  <a:pt x="8023" y="1553"/>
                </a:lnTo>
                <a:cubicBezTo>
                  <a:pt x="8096" y="1384"/>
                  <a:pt x="8166" y="1221"/>
                  <a:pt x="8196" y="1021"/>
                </a:cubicBezTo>
                <a:lnTo>
                  <a:pt x="8202" y="982"/>
                </a:lnTo>
                <a:cubicBezTo>
                  <a:pt x="8222" y="839"/>
                  <a:pt x="8255" y="626"/>
                  <a:pt x="8189" y="523"/>
                </a:cubicBezTo>
                <a:cubicBezTo>
                  <a:pt x="8183" y="513"/>
                  <a:pt x="8171" y="507"/>
                  <a:pt x="8160" y="507"/>
                </a:cubicBezTo>
                <a:cubicBezTo>
                  <a:pt x="8153" y="507"/>
                  <a:pt x="8145" y="509"/>
                  <a:pt x="8139" y="513"/>
                </a:cubicBezTo>
                <a:cubicBezTo>
                  <a:pt x="8136" y="516"/>
                  <a:pt x="8133" y="520"/>
                  <a:pt x="8129" y="523"/>
                </a:cubicBezTo>
                <a:cubicBezTo>
                  <a:pt x="8116" y="533"/>
                  <a:pt x="8109" y="546"/>
                  <a:pt x="8113" y="559"/>
                </a:cubicBezTo>
                <a:cubicBezTo>
                  <a:pt x="8113" y="606"/>
                  <a:pt x="8099" y="653"/>
                  <a:pt x="8076" y="689"/>
                </a:cubicBezTo>
                <a:cubicBezTo>
                  <a:pt x="8063" y="722"/>
                  <a:pt x="8049" y="756"/>
                  <a:pt x="8039" y="789"/>
                </a:cubicBezTo>
                <a:cubicBezTo>
                  <a:pt x="8033" y="829"/>
                  <a:pt x="8026" y="872"/>
                  <a:pt x="8020" y="908"/>
                </a:cubicBezTo>
                <a:cubicBezTo>
                  <a:pt x="8013" y="948"/>
                  <a:pt x="8010" y="988"/>
                  <a:pt x="8000" y="1025"/>
                </a:cubicBezTo>
                <a:cubicBezTo>
                  <a:pt x="7970" y="1161"/>
                  <a:pt x="7900" y="1284"/>
                  <a:pt x="7800" y="1377"/>
                </a:cubicBezTo>
                <a:cubicBezTo>
                  <a:pt x="7770" y="1404"/>
                  <a:pt x="7744" y="1427"/>
                  <a:pt x="7714" y="1450"/>
                </a:cubicBezTo>
                <a:cubicBezTo>
                  <a:pt x="7644" y="1507"/>
                  <a:pt x="7568" y="1566"/>
                  <a:pt x="7538" y="1643"/>
                </a:cubicBezTo>
                <a:cubicBezTo>
                  <a:pt x="7531" y="1656"/>
                  <a:pt x="7528" y="1669"/>
                  <a:pt x="7524" y="1686"/>
                </a:cubicBezTo>
                <a:cubicBezTo>
                  <a:pt x="7518" y="1673"/>
                  <a:pt x="7504" y="1669"/>
                  <a:pt x="7491" y="1669"/>
                </a:cubicBezTo>
                <a:cubicBezTo>
                  <a:pt x="7465" y="1603"/>
                  <a:pt x="7445" y="1530"/>
                  <a:pt x="7438" y="1460"/>
                </a:cubicBezTo>
                <a:cubicBezTo>
                  <a:pt x="7418" y="1284"/>
                  <a:pt x="7471" y="1208"/>
                  <a:pt x="7571" y="1078"/>
                </a:cubicBezTo>
                <a:cubicBezTo>
                  <a:pt x="7677" y="932"/>
                  <a:pt x="7764" y="772"/>
                  <a:pt x="7827" y="603"/>
                </a:cubicBezTo>
                <a:cubicBezTo>
                  <a:pt x="7833" y="586"/>
                  <a:pt x="7823" y="563"/>
                  <a:pt x="7804" y="556"/>
                </a:cubicBezTo>
                <a:cubicBezTo>
                  <a:pt x="7800" y="555"/>
                  <a:pt x="7796" y="554"/>
                  <a:pt x="7792" y="554"/>
                </a:cubicBezTo>
                <a:cubicBezTo>
                  <a:pt x="7778" y="554"/>
                  <a:pt x="7762" y="564"/>
                  <a:pt x="7757" y="579"/>
                </a:cubicBezTo>
                <a:cubicBezTo>
                  <a:pt x="7701" y="742"/>
                  <a:pt x="7617" y="895"/>
                  <a:pt x="7514" y="1035"/>
                </a:cubicBezTo>
                <a:cubicBezTo>
                  <a:pt x="7408" y="1171"/>
                  <a:pt x="7345" y="1264"/>
                  <a:pt x="7365" y="1467"/>
                </a:cubicBezTo>
                <a:cubicBezTo>
                  <a:pt x="7381" y="1576"/>
                  <a:pt x="7411" y="1679"/>
                  <a:pt x="7458" y="1779"/>
                </a:cubicBezTo>
                <a:cubicBezTo>
                  <a:pt x="7468" y="1796"/>
                  <a:pt x="7475" y="1812"/>
                  <a:pt x="7481" y="1829"/>
                </a:cubicBezTo>
                <a:cubicBezTo>
                  <a:pt x="7465" y="2042"/>
                  <a:pt x="7202" y="2317"/>
                  <a:pt x="7049" y="2477"/>
                </a:cubicBezTo>
                <a:cubicBezTo>
                  <a:pt x="7043" y="2487"/>
                  <a:pt x="7033" y="2494"/>
                  <a:pt x="7026" y="2500"/>
                </a:cubicBezTo>
                <a:cubicBezTo>
                  <a:pt x="7026" y="2464"/>
                  <a:pt x="7029" y="2424"/>
                  <a:pt x="7033" y="2387"/>
                </a:cubicBezTo>
                <a:cubicBezTo>
                  <a:pt x="7046" y="2304"/>
                  <a:pt x="7072" y="2228"/>
                  <a:pt x="7112" y="2155"/>
                </a:cubicBezTo>
                <a:cubicBezTo>
                  <a:pt x="7129" y="2115"/>
                  <a:pt x="7149" y="2075"/>
                  <a:pt x="7165" y="2032"/>
                </a:cubicBezTo>
                <a:cubicBezTo>
                  <a:pt x="7222" y="1879"/>
                  <a:pt x="7212" y="1693"/>
                  <a:pt x="7205" y="1513"/>
                </a:cubicBezTo>
                <a:cubicBezTo>
                  <a:pt x="7202" y="1430"/>
                  <a:pt x="7199" y="1347"/>
                  <a:pt x="7202" y="1271"/>
                </a:cubicBezTo>
                <a:cubicBezTo>
                  <a:pt x="7209" y="1098"/>
                  <a:pt x="7282" y="958"/>
                  <a:pt x="7355" y="812"/>
                </a:cubicBezTo>
                <a:cubicBezTo>
                  <a:pt x="7415" y="709"/>
                  <a:pt x="7461" y="596"/>
                  <a:pt x="7494" y="483"/>
                </a:cubicBezTo>
                <a:cubicBezTo>
                  <a:pt x="7501" y="463"/>
                  <a:pt x="7488" y="447"/>
                  <a:pt x="7471" y="440"/>
                </a:cubicBezTo>
                <a:cubicBezTo>
                  <a:pt x="7469" y="439"/>
                  <a:pt x="7466" y="439"/>
                  <a:pt x="7464" y="439"/>
                </a:cubicBezTo>
                <a:cubicBezTo>
                  <a:pt x="7446" y="439"/>
                  <a:pt x="7431" y="449"/>
                  <a:pt x="7428" y="466"/>
                </a:cubicBezTo>
                <a:cubicBezTo>
                  <a:pt x="7395" y="576"/>
                  <a:pt x="7348" y="682"/>
                  <a:pt x="7292" y="782"/>
                </a:cubicBezTo>
                <a:cubicBezTo>
                  <a:pt x="7215" y="928"/>
                  <a:pt x="7139" y="1081"/>
                  <a:pt x="7129" y="1271"/>
                </a:cubicBezTo>
                <a:cubicBezTo>
                  <a:pt x="7126" y="1350"/>
                  <a:pt x="7129" y="1437"/>
                  <a:pt x="7136" y="1520"/>
                </a:cubicBezTo>
                <a:cubicBezTo>
                  <a:pt x="7142" y="1693"/>
                  <a:pt x="7149" y="1869"/>
                  <a:pt x="7099" y="2008"/>
                </a:cubicBezTo>
                <a:cubicBezTo>
                  <a:pt x="7082" y="2052"/>
                  <a:pt x="7066" y="2088"/>
                  <a:pt x="7049" y="2125"/>
                </a:cubicBezTo>
                <a:cubicBezTo>
                  <a:pt x="7006" y="2204"/>
                  <a:pt x="6979" y="2291"/>
                  <a:pt x="6966" y="2377"/>
                </a:cubicBezTo>
                <a:cubicBezTo>
                  <a:pt x="6959" y="2457"/>
                  <a:pt x="6956" y="2537"/>
                  <a:pt x="6959" y="2617"/>
                </a:cubicBezTo>
                <a:cubicBezTo>
                  <a:pt x="6959" y="2683"/>
                  <a:pt x="6959" y="2753"/>
                  <a:pt x="6953" y="2816"/>
                </a:cubicBezTo>
                <a:cubicBezTo>
                  <a:pt x="6939" y="2999"/>
                  <a:pt x="6833" y="3135"/>
                  <a:pt x="6723" y="3278"/>
                </a:cubicBezTo>
                <a:cubicBezTo>
                  <a:pt x="6700" y="3308"/>
                  <a:pt x="6677" y="3341"/>
                  <a:pt x="6654" y="3371"/>
                </a:cubicBezTo>
                <a:cubicBezTo>
                  <a:pt x="6640" y="3261"/>
                  <a:pt x="6620" y="3148"/>
                  <a:pt x="6594" y="3039"/>
                </a:cubicBezTo>
                <a:cubicBezTo>
                  <a:pt x="6554" y="2886"/>
                  <a:pt x="6534" y="2726"/>
                  <a:pt x="6534" y="2570"/>
                </a:cubicBezTo>
                <a:cubicBezTo>
                  <a:pt x="6860" y="1975"/>
                  <a:pt x="7159" y="1267"/>
                  <a:pt x="6956" y="510"/>
                </a:cubicBezTo>
                <a:cubicBezTo>
                  <a:pt x="6947" y="474"/>
                  <a:pt x="6919" y="458"/>
                  <a:pt x="6890" y="458"/>
                </a:cubicBezTo>
                <a:cubicBezTo>
                  <a:pt x="6847" y="458"/>
                  <a:pt x="6804" y="493"/>
                  <a:pt x="6820" y="546"/>
                </a:cubicBezTo>
                <a:cubicBezTo>
                  <a:pt x="6926" y="952"/>
                  <a:pt x="6883" y="1337"/>
                  <a:pt x="6767" y="1703"/>
                </a:cubicBezTo>
                <a:cubicBezTo>
                  <a:pt x="6737" y="1600"/>
                  <a:pt x="6720" y="1490"/>
                  <a:pt x="6717" y="1384"/>
                </a:cubicBezTo>
                <a:cubicBezTo>
                  <a:pt x="6714" y="1301"/>
                  <a:pt x="6704" y="1221"/>
                  <a:pt x="6690" y="1138"/>
                </a:cubicBezTo>
                <a:cubicBezTo>
                  <a:pt x="6667" y="1038"/>
                  <a:pt x="6630" y="942"/>
                  <a:pt x="6584" y="852"/>
                </a:cubicBezTo>
                <a:cubicBezTo>
                  <a:pt x="6564" y="805"/>
                  <a:pt x="6541" y="759"/>
                  <a:pt x="6524" y="709"/>
                </a:cubicBezTo>
                <a:cubicBezTo>
                  <a:pt x="6458" y="540"/>
                  <a:pt x="6458" y="403"/>
                  <a:pt x="6458" y="217"/>
                </a:cubicBezTo>
                <a:lnTo>
                  <a:pt x="6421" y="214"/>
                </a:lnTo>
                <a:lnTo>
                  <a:pt x="6385" y="217"/>
                </a:lnTo>
                <a:cubicBezTo>
                  <a:pt x="6385" y="413"/>
                  <a:pt x="6385" y="550"/>
                  <a:pt x="6458" y="736"/>
                </a:cubicBezTo>
                <a:cubicBezTo>
                  <a:pt x="6474" y="785"/>
                  <a:pt x="6497" y="835"/>
                  <a:pt x="6521" y="882"/>
                </a:cubicBezTo>
                <a:cubicBezTo>
                  <a:pt x="6564" y="968"/>
                  <a:pt x="6597" y="1058"/>
                  <a:pt x="6620" y="1151"/>
                </a:cubicBezTo>
                <a:cubicBezTo>
                  <a:pt x="6634" y="1231"/>
                  <a:pt x="6644" y="1311"/>
                  <a:pt x="6647" y="1387"/>
                </a:cubicBezTo>
                <a:cubicBezTo>
                  <a:pt x="6657" y="1520"/>
                  <a:pt x="6667" y="1659"/>
                  <a:pt x="6720" y="1782"/>
                </a:cubicBezTo>
                <a:cubicBezTo>
                  <a:pt x="6723" y="1789"/>
                  <a:pt x="6730" y="1796"/>
                  <a:pt x="6737" y="1799"/>
                </a:cubicBezTo>
                <a:cubicBezTo>
                  <a:pt x="6644" y="2048"/>
                  <a:pt x="6531" y="2291"/>
                  <a:pt x="6398" y="2524"/>
                </a:cubicBezTo>
                <a:cubicBezTo>
                  <a:pt x="6388" y="2543"/>
                  <a:pt x="6375" y="2563"/>
                  <a:pt x="6361" y="2587"/>
                </a:cubicBezTo>
                <a:cubicBezTo>
                  <a:pt x="6361" y="2394"/>
                  <a:pt x="6355" y="2211"/>
                  <a:pt x="6351" y="2062"/>
                </a:cubicBezTo>
                <a:cubicBezTo>
                  <a:pt x="6348" y="1995"/>
                  <a:pt x="6341" y="1925"/>
                  <a:pt x="6328" y="1856"/>
                </a:cubicBezTo>
                <a:cubicBezTo>
                  <a:pt x="6325" y="1812"/>
                  <a:pt x="6318" y="1772"/>
                  <a:pt x="6315" y="1729"/>
                </a:cubicBezTo>
                <a:lnTo>
                  <a:pt x="6311" y="1706"/>
                </a:lnTo>
                <a:cubicBezTo>
                  <a:pt x="6295" y="1537"/>
                  <a:pt x="6262" y="1184"/>
                  <a:pt x="6345" y="1041"/>
                </a:cubicBezTo>
                <a:cubicBezTo>
                  <a:pt x="6361" y="1014"/>
                  <a:pt x="6337" y="988"/>
                  <a:pt x="6313" y="988"/>
                </a:cubicBezTo>
                <a:cubicBezTo>
                  <a:pt x="6302" y="988"/>
                  <a:pt x="6292" y="993"/>
                  <a:pt x="6285" y="1005"/>
                </a:cubicBezTo>
                <a:cubicBezTo>
                  <a:pt x="6188" y="1171"/>
                  <a:pt x="6225" y="1523"/>
                  <a:pt x="6242" y="1713"/>
                </a:cubicBezTo>
                <a:lnTo>
                  <a:pt x="6245" y="1733"/>
                </a:lnTo>
                <a:cubicBezTo>
                  <a:pt x="6248" y="1779"/>
                  <a:pt x="6255" y="1822"/>
                  <a:pt x="6262" y="1866"/>
                </a:cubicBezTo>
                <a:cubicBezTo>
                  <a:pt x="6272" y="1932"/>
                  <a:pt x="6278" y="1998"/>
                  <a:pt x="6278" y="2065"/>
                </a:cubicBezTo>
                <a:cubicBezTo>
                  <a:pt x="6285" y="2241"/>
                  <a:pt x="6291" y="2464"/>
                  <a:pt x="6291" y="2693"/>
                </a:cubicBezTo>
                <a:cubicBezTo>
                  <a:pt x="6192" y="2833"/>
                  <a:pt x="6072" y="2956"/>
                  <a:pt x="5943" y="3065"/>
                </a:cubicBezTo>
                <a:cubicBezTo>
                  <a:pt x="5933" y="3019"/>
                  <a:pt x="5916" y="2975"/>
                  <a:pt x="5903" y="2936"/>
                </a:cubicBezTo>
                <a:cubicBezTo>
                  <a:pt x="5879" y="2872"/>
                  <a:pt x="5863" y="2809"/>
                  <a:pt x="5853" y="2746"/>
                </a:cubicBezTo>
                <a:cubicBezTo>
                  <a:pt x="5840" y="2627"/>
                  <a:pt x="5843" y="2504"/>
                  <a:pt x="5859" y="2384"/>
                </a:cubicBezTo>
                <a:cubicBezTo>
                  <a:pt x="5866" y="2321"/>
                  <a:pt x="5873" y="2261"/>
                  <a:pt x="5876" y="2195"/>
                </a:cubicBezTo>
                <a:cubicBezTo>
                  <a:pt x="5929" y="2115"/>
                  <a:pt x="5976" y="2028"/>
                  <a:pt x="6016" y="1939"/>
                </a:cubicBezTo>
                <a:cubicBezTo>
                  <a:pt x="6195" y="1533"/>
                  <a:pt x="6175" y="1011"/>
                  <a:pt x="6152" y="510"/>
                </a:cubicBezTo>
                <a:cubicBezTo>
                  <a:pt x="6145" y="353"/>
                  <a:pt x="6142" y="207"/>
                  <a:pt x="6142" y="68"/>
                </a:cubicBezTo>
                <a:cubicBezTo>
                  <a:pt x="6139" y="23"/>
                  <a:pt x="6105" y="0"/>
                  <a:pt x="6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13"/>
          <p:cNvSpPr/>
          <p:nvPr/>
        </p:nvSpPr>
        <p:spPr>
          <a:xfrm>
            <a:off x="5668675" y="3691550"/>
            <a:ext cx="3543354" cy="3563694"/>
          </a:xfrm>
          <a:custGeom>
            <a:avLst/>
            <a:gdLst/>
            <a:ahLst/>
            <a:cxnLst/>
            <a:rect l="l" t="t" r="r" b="b"/>
            <a:pathLst>
              <a:path w="30947" h="31126" extrusionOk="0">
                <a:moveTo>
                  <a:pt x="30946" y="0"/>
                </a:moveTo>
                <a:lnTo>
                  <a:pt x="29451" y="838"/>
                </a:lnTo>
                <a:lnTo>
                  <a:pt x="28892" y="1871"/>
                </a:lnTo>
                <a:lnTo>
                  <a:pt x="28567" y="2416"/>
                </a:lnTo>
                <a:lnTo>
                  <a:pt x="27121" y="2416"/>
                </a:lnTo>
                <a:lnTo>
                  <a:pt x="26656" y="3297"/>
                </a:lnTo>
                <a:lnTo>
                  <a:pt x="26280" y="4071"/>
                </a:lnTo>
                <a:lnTo>
                  <a:pt x="25533" y="4071"/>
                </a:lnTo>
                <a:lnTo>
                  <a:pt x="25346" y="4619"/>
                </a:lnTo>
                <a:lnTo>
                  <a:pt x="25207" y="4885"/>
                </a:lnTo>
                <a:lnTo>
                  <a:pt x="24509" y="5334"/>
                </a:lnTo>
                <a:lnTo>
                  <a:pt x="23509" y="5281"/>
                </a:lnTo>
                <a:lnTo>
                  <a:pt x="22934" y="5470"/>
                </a:lnTo>
                <a:lnTo>
                  <a:pt x="22552" y="6201"/>
                </a:lnTo>
                <a:lnTo>
                  <a:pt x="21432" y="6723"/>
                </a:lnTo>
                <a:lnTo>
                  <a:pt x="20920" y="6949"/>
                </a:lnTo>
                <a:lnTo>
                  <a:pt x="20362" y="7856"/>
                </a:lnTo>
                <a:lnTo>
                  <a:pt x="20362" y="8724"/>
                </a:lnTo>
                <a:lnTo>
                  <a:pt x="20239" y="9618"/>
                </a:lnTo>
                <a:lnTo>
                  <a:pt x="19335" y="9986"/>
                </a:lnTo>
                <a:lnTo>
                  <a:pt x="18916" y="10302"/>
                </a:lnTo>
                <a:lnTo>
                  <a:pt x="18308" y="11326"/>
                </a:lnTo>
                <a:lnTo>
                  <a:pt x="18308" y="12097"/>
                </a:lnTo>
                <a:lnTo>
                  <a:pt x="18637" y="12585"/>
                </a:lnTo>
                <a:lnTo>
                  <a:pt x="16726" y="13928"/>
                </a:lnTo>
                <a:lnTo>
                  <a:pt x="15885" y="15227"/>
                </a:lnTo>
                <a:cubicBezTo>
                  <a:pt x="15885" y="15227"/>
                  <a:pt x="15038" y="16134"/>
                  <a:pt x="15088" y="16174"/>
                </a:cubicBezTo>
                <a:cubicBezTo>
                  <a:pt x="15141" y="16214"/>
                  <a:pt x="15088" y="17121"/>
                  <a:pt x="15088" y="17121"/>
                </a:cubicBezTo>
                <a:lnTo>
                  <a:pt x="13649" y="17474"/>
                </a:lnTo>
                <a:lnTo>
                  <a:pt x="13044" y="18185"/>
                </a:lnTo>
                <a:lnTo>
                  <a:pt x="12203" y="18461"/>
                </a:lnTo>
                <a:lnTo>
                  <a:pt x="11412" y="18461"/>
                </a:lnTo>
                <a:cubicBezTo>
                  <a:pt x="11273" y="18461"/>
                  <a:pt x="10664" y="19288"/>
                  <a:pt x="10664" y="19288"/>
                </a:cubicBezTo>
                <a:lnTo>
                  <a:pt x="10013" y="19564"/>
                </a:lnTo>
                <a:lnTo>
                  <a:pt x="8940" y="18972"/>
                </a:lnTo>
                <a:lnTo>
                  <a:pt x="8288" y="19368"/>
                </a:lnTo>
                <a:lnTo>
                  <a:pt x="7458" y="19777"/>
                </a:lnTo>
                <a:lnTo>
                  <a:pt x="7188" y="20966"/>
                </a:lnTo>
                <a:lnTo>
                  <a:pt x="6407" y="22073"/>
                </a:lnTo>
                <a:lnTo>
                  <a:pt x="4885" y="22797"/>
                </a:lnTo>
                <a:lnTo>
                  <a:pt x="3855" y="24572"/>
                </a:lnTo>
                <a:lnTo>
                  <a:pt x="3855" y="25283"/>
                </a:lnTo>
                <a:lnTo>
                  <a:pt x="4015" y="26323"/>
                </a:lnTo>
                <a:lnTo>
                  <a:pt x="3201" y="27054"/>
                </a:lnTo>
                <a:lnTo>
                  <a:pt x="2609" y="27726"/>
                </a:lnTo>
                <a:lnTo>
                  <a:pt x="2609" y="28736"/>
                </a:lnTo>
                <a:lnTo>
                  <a:pt x="1954" y="29201"/>
                </a:lnTo>
                <a:lnTo>
                  <a:pt x="824" y="29477"/>
                </a:lnTo>
                <a:cubicBezTo>
                  <a:pt x="824" y="29477"/>
                  <a:pt x="645" y="29580"/>
                  <a:pt x="176" y="30683"/>
                </a:cubicBezTo>
                <a:cubicBezTo>
                  <a:pt x="110" y="30843"/>
                  <a:pt x="50" y="30989"/>
                  <a:pt x="0" y="31125"/>
                </a:cubicBezTo>
                <a:lnTo>
                  <a:pt x="30946" y="31125"/>
                </a:lnTo>
                <a:lnTo>
                  <a:pt x="309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13"/>
          <p:cNvSpPr/>
          <p:nvPr/>
        </p:nvSpPr>
        <p:spPr>
          <a:xfrm>
            <a:off x="-36783" y="4343688"/>
            <a:ext cx="2796533" cy="2892539"/>
          </a:xfrm>
          <a:custGeom>
            <a:avLst/>
            <a:gdLst/>
            <a:ahLst/>
            <a:cxnLst/>
            <a:rect l="l" t="t" r="r" b="b"/>
            <a:pathLst>
              <a:path w="24426" h="25264" extrusionOk="0">
                <a:moveTo>
                  <a:pt x="0" y="0"/>
                </a:moveTo>
                <a:lnTo>
                  <a:pt x="0" y="25263"/>
                </a:lnTo>
                <a:lnTo>
                  <a:pt x="24426" y="25263"/>
                </a:lnTo>
                <a:lnTo>
                  <a:pt x="24300" y="24745"/>
                </a:lnTo>
                <a:lnTo>
                  <a:pt x="23333" y="24366"/>
                </a:lnTo>
                <a:lnTo>
                  <a:pt x="23333" y="23286"/>
                </a:lnTo>
                <a:lnTo>
                  <a:pt x="22156" y="22615"/>
                </a:lnTo>
                <a:lnTo>
                  <a:pt x="21907" y="21538"/>
                </a:lnTo>
                <a:lnTo>
                  <a:pt x="21644" y="20760"/>
                </a:lnTo>
                <a:lnTo>
                  <a:pt x="20129" y="20249"/>
                </a:lnTo>
                <a:lnTo>
                  <a:pt x="18640" y="19471"/>
                </a:lnTo>
                <a:cubicBezTo>
                  <a:pt x="18640" y="19471"/>
                  <a:pt x="18052" y="19112"/>
                  <a:pt x="17956" y="19049"/>
                </a:cubicBezTo>
                <a:cubicBezTo>
                  <a:pt x="17863" y="18986"/>
                  <a:pt x="17956" y="18042"/>
                  <a:pt x="17956" y="18042"/>
                </a:cubicBezTo>
                <a:lnTo>
                  <a:pt x="17497" y="17211"/>
                </a:lnTo>
                <a:lnTo>
                  <a:pt x="16191" y="16108"/>
                </a:lnTo>
                <a:lnTo>
                  <a:pt x="16191" y="15516"/>
                </a:lnTo>
                <a:lnTo>
                  <a:pt x="15540" y="15201"/>
                </a:lnTo>
                <a:lnTo>
                  <a:pt x="15071" y="15201"/>
                </a:lnTo>
                <a:lnTo>
                  <a:pt x="14250" y="15649"/>
                </a:lnTo>
                <a:lnTo>
                  <a:pt x="13489" y="13981"/>
                </a:lnTo>
                <a:lnTo>
                  <a:pt x="14048" y="12731"/>
                </a:lnTo>
                <a:lnTo>
                  <a:pt x="13768" y="12127"/>
                </a:lnTo>
                <a:lnTo>
                  <a:pt x="12884" y="11655"/>
                </a:lnTo>
                <a:lnTo>
                  <a:pt x="12509" y="10432"/>
                </a:lnTo>
                <a:lnTo>
                  <a:pt x="12014" y="9960"/>
                </a:lnTo>
                <a:lnTo>
                  <a:pt x="11671" y="9212"/>
                </a:lnTo>
                <a:lnTo>
                  <a:pt x="10645" y="8936"/>
                </a:lnTo>
                <a:lnTo>
                  <a:pt x="9854" y="8936"/>
                </a:lnTo>
                <a:lnTo>
                  <a:pt x="9295" y="7713"/>
                </a:lnTo>
                <a:lnTo>
                  <a:pt x="7989" y="6922"/>
                </a:lnTo>
                <a:lnTo>
                  <a:pt x="7757" y="5148"/>
                </a:lnTo>
                <a:lnTo>
                  <a:pt x="7431" y="4241"/>
                </a:lnTo>
                <a:lnTo>
                  <a:pt x="7055" y="4045"/>
                </a:lnTo>
                <a:lnTo>
                  <a:pt x="6424" y="4045"/>
                </a:lnTo>
                <a:lnTo>
                  <a:pt x="5331" y="2665"/>
                </a:lnTo>
                <a:lnTo>
                  <a:pt x="4447" y="2310"/>
                </a:lnTo>
                <a:lnTo>
                  <a:pt x="3952" y="2310"/>
                </a:lnTo>
                <a:lnTo>
                  <a:pt x="2350" y="1050"/>
                </a:lnTo>
                <a:lnTo>
                  <a:pt x="994" y="778"/>
                </a:lnTo>
                <a:lnTo>
                  <a:pt x="811" y="20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13"/>
          <p:cNvSpPr txBox="1">
            <a:spLocks noGrp="1"/>
          </p:cNvSpPr>
          <p:nvPr>
            <p:ph type="title"/>
          </p:nvPr>
        </p:nvSpPr>
        <p:spPr>
          <a:xfrm>
            <a:off x="1571075" y="1204575"/>
            <a:ext cx="2832000" cy="2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79" name="Google Shape;1779;p13"/>
          <p:cNvSpPr txBox="1">
            <a:spLocks noGrp="1"/>
          </p:cNvSpPr>
          <p:nvPr>
            <p:ph type="title" idx="2" hasCustomPrompt="1"/>
          </p:nvPr>
        </p:nvSpPr>
        <p:spPr>
          <a:xfrm>
            <a:off x="853288" y="1317256"/>
            <a:ext cx="6150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0" name="Google Shape;1780;p13"/>
          <p:cNvSpPr txBox="1">
            <a:spLocks noGrp="1"/>
          </p:cNvSpPr>
          <p:nvPr>
            <p:ph type="subTitle" idx="1"/>
          </p:nvPr>
        </p:nvSpPr>
        <p:spPr>
          <a:xfrm>
            <a:off x="1571075" y="1502650"/>
            <a:ext cx="28320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1" name="Google Shape;1781;p13"/>
          <p:cNvSpPr txBox="1">
            <a:spLocks noGrp="1"/>
          </p:cNvSpPr>
          <p:nvPr>
            <p:ph type="title" idx="3"/>
          </p:nvPr>
        </p:nvSpPr>
        <p:spPr>
          <a:xfrm>
            <a:off x="1571075" y="2460138"/>
            <a:ext cx="2832000" cy="2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2" name="Google Shape;1782;p13"/>
          <p:cNvSpPr txBox="1">
            <a:spLocks noGrp="1"/>
          </p:cNvSpPr>
          <p:nvPr>
            <p:ph type="title" idx="4" hasCustomPrompt="1"/>
          </p:nvPr>
        </p:nvSpPr>
        <p:spPr>
          <a:xfrm>
            <a:off x="853288" y="2583821"/>
            <a:ext cx="6150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3" name="Google Shape;1783;p13"/>
          <p:cNvSpPr txBox="1">
            <a:spLocks noGrp="1"/>
          </p:cNvSpPr>
          <p:nvPr>
            <p:ph type="subTitle" idx="5"/>
          </p:nvPr>
        </p:nvSpPr>
        <p:spPr>
          <a:xfrm>
            <a:off x="1571075" y="2759675"/>
            <a:ext cx="28320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13"/>
          <p:cNvSpPr txBox="1">
            <a:spLocks noGrp="1"/>
          </p:cNvSpPr>
          <p:nvPr>
            <p:ph type="subTitle" idx="6"/>
          </p:nvPr>
        </p:nvSpPr>
        <p:spPr>
          <a:xfrm>
            <a:off x="5478125" y="1502650"/>
            <a:ext cx="28320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5" name="Google Shape;1785;p13"/>
          <p:cNvSpPr txBox="1">
            <a:spLocks noGrp="1"/>
          </p:cNvSpPr>
          <p:nvPr>
            <p:ph type="title" idx="7"/>
          </p:nvPr>
        </p:nvSpPr>
        <p:spPr>
          <a:xfrm>
            <a:off x="5478125" y="1204450"/>
            <a:ext cx="2832000" cy="2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6" name="Google Shape;1786;p13"/>
          <p:cNvSpPr txBox="1">
            <a:spLocks noGrp="1"/>
          </p:cNvSpPr>
          <p:nvPr>
            <p:ph type="title" idx="8" hasCustomPrompt="1"/>
          </p:nvPr>
        </p:nvSpPr>
        <p:spPr>
          <a:xfrm>
            <a:off x="4739488" y="1317256"/>
            <a:ext cx="6150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7" name="Google Shape;1787;p13"/>
          <p:cNvSpPr txBox="1">
            <a:spLocks noGrp="1"/>
          </p:cNvSpPr>
          <p:nvPr>
            <p:ph type="title" idx="9"/>
          </p:nvPr>
        </p:nvSpPr>
        <p:spPr>
          <a:xfrm>
            <a:off x="5478125" y="2460075"/>
            <a:ext cx="2832000" cy="2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8" name="Google Shape;17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9488" y="2583821"/>
            <a:ext cx="6150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9" name="Google Shape;1789;p13"/>
          <p:cNvSpPr txBox="1">
            <a:spLocks noGrp="1"/>
          </p:cNvSpPr>
          <p:nvPr>
            <p:ph type="subTitle" idx="14"/>
          </p:nvPr>
        </p:nvSpPr>
        <p:spPr>
          <a:xfrm>
            <a:off x="5478125" y="2759678"/>
            <a:ext cx="28320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0" name="Google Shape;1790;p13"/>
          <p:cNvSpPr txBox="1">
            <a:spLocks noGrp="1"/>
          </p:cNvSpPr>
          <p:nvPr>
            <p:ph type="title" idx="15"/>
          </p:nvPr>
        </p:nvSpPr>
        <p:spPr>
          <a:xfrm>
            <a:off x="720000" y="4932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1" name="Google Shape;1791;p13"/>
          <p:cNvSpPr txBox="1">
            <a:spLocks noGrp="1"/>
          </p:cNvSpPr>
          <p:nvPr>
            <p:ph type="title" idx="16"/>
          </p:nvPr>
        </p:nvSpPr>
        <p:spPr>
          <a:xfrm>
            <a:off x="1571075" y="3715700"/>
            <a:ext cx="2832000" cy="2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2" name="Google Shape;1792;p13"/>
          <p:cNvSpPr txBox="1">
            <a:spLocks noGrp="1"/>
          </p:cNvSpPr>
          <p:nvPr>
            <p:ph type="title" idx="17" hasCustomPrompt="1"/>
          </p:nvPr>
        </p:nvSpPr>
        <p:spPr>
          <a:xfrm>
            <a:off x="853288" y="3829375"/>
            <a:ext cx="6150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3" name="Google Shape;1793;p13"/>
          <p:cNvSpPr txBox="1">
            <a:spLocks noGrp="1"/>
          </p:cNvSpPr>
          <p:nvPr>
            <p:ph type="subTitle" idx="18"/>
          </p:nvPr>
        </p:nvSpPr>
        <p:spPr>
          <a:xfrm>
            <a:off x="1571075" y="4016875"/>
            <a:ext cx="28320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4" name="Google Shape;1794;p13"/>
          <p:cNvSpPr txBox="1">
            <a:spLocks noGrp="1"/>
          </p:cNvSpPr>
          <p:nvPr>
            <p:ph type="title" idx="19"/>
          </p:nvPr>
        </p:nvSpPr>
        <p:spPr>
          <a:xfrm>
            <a:off x="5478125" y="3715700"/>
            <a:ext cx="2832000" cy="2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5" name="Google Shape;1795;p13"/>
          <p:cNvSpPr txBox="1">
            <a:spLocks noGrp="1"/>
          </p:cNvSpPr>
          <p:nvPr>
            <p:ph type="title" idx="20" hasCustomPrompt="1"/>
          </p:nvPr>
        </p:nvSpPr>
        <p:spPr>
          <a:xfrm>
            <a:off x="4739488" y="3829382"/>
            <a:ext cx="615000" cy="6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6" name="Google Shape;1796;p13"/>
          <p:cNvSpPr txBox="1">
            <a:spLocks noGrp="1"/>
          </p:cNvSpPr>
          <p:nvPr>
            <p:ph type="subTitle" idx="21"/>
          </p:nvPr>
        </p:nvSpPr>
        <p:spPr>
          <a:xfrm>
            <a:off x="5478125" y="4016875"/>
            <a:ext cx="28320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7" name="Google Shape;1797;p13"/>
          <p:cNvGrpSpPr/>
          <p:nvPr/>
        </p:nvGrpSpPr>
        <p:grpSpPr>
          <a:xfrm>
            <a:off x="2009890" y="4629754"/>
            <a:ext cx="337450" cy="510477"/>
            <a:chOff x="2287290" y="537891"/>
            <a:chExt cx="337450" cy="510477"/>
          </a:xfrm>
        </p:grpSpPr>
        <p:sp>
          <p:nvSpPr>
            <p:cNvPr id="1798" name="Google Shape;1798;p13"/>
            <p:cNvSpPr/>
            <p:nvPr/>
          </p:nvSpPr>
          <p:spPr>
            <a:xfrm>
              <a:off x="2296325" y="556752"/>
              <a:ext cx="328415" cy="491617"/>
            </a:xfrm>
            <a:custGeom>
              <a:avLst/>
              <a:gdLst/>
              <a:ahLst/>
              <a:cxnLst/>
              <a:rect l="l" t="t" r="r" b="b"/>
              <a:pathLst>
                <a:path w="2908" h="4353" extrusionOk="0">
                  <a:moveTo>
                    <a:pt x="2058" y="1"/>
                  </a:moveTo>
                  <a:cubicBezTo>
                    <a:pt x="2023" y="1"/>
                    <a:pt x="1991" y="5"/>
                    <a:pt x="1964" y="13"/>
                  </a:cubicBezTo>
                  <a:lnTo>
                    <a:pt x="1934" y="73"/>
                  </a:lnTo>
                  <a:lnTo>
                    <a:pt x="2416" y="306"/>
                  </a:lnTo>
                  <a:lnTo>
                    <a:pt x="2363" y="415"/>
                  </a:lnTo>
                  <a:lnTo>
                    <a:pt x="2300" y="385"/>
                  </a:lnTo>
                  <a:lnTo>
                    <a:pt x="2253" y="478"/>
                  </a:lnTo>
                  <a:cubicBezTo>
                    <a:pt x="2203" y="468"/>
                    <a:pt x="2150" y="458"/>
                    <a:pt x="2097" y="455"/>
                  </a:cubicBezTo>
                  <a:lnTo>
                    <a:pt x="1997" y="658"/>
                  </a:lnTo>
                  <a:lnTo>
                    <a:pt x="2050" y="684"/>
                  </a:lnTo>
                  <a:lnTo>
                    <a:pt x="1997" y="797"/>
                  </a:lnTo>
                  <a:cubicBezTo>
                    <a:pt x="1964" y="794"/>
                    <a:pt x="1934" y="787"/>
                    <a:pt x="1901" y="784"/>
                  </a:cubicBezTo>
                  <a:cubicBezTo>
                    <a:pt x="1844" y="774"/>
                    <a:pt x="1785" y="764"/>
                    <a:pt x="1728" y="751"/>
                  </a:cubicBezTo>
                  <a:cubicBezTo>
                    <a:pt x="1665" y="734"/>
                    <a:pt x="1600" y="726"/>
                    <a:pt x="1535" y="726"/>
                  </a:cubicBezTo>
                  <a:cubicBezTo>
                    <a:pt x="1484" y="726"/>
                    <a:pt x="1433" y="731"/>
                    <a:pt x="1382" y="741"/>
                  </a:cubicBezTo>
                  <a:cubicBezTo>
                    <a:pt x="1276" y="764"/>
                    <a:pt x="1183" y="787"/>
                    <a:pt x="1113" y="867"/>
                  </a:cubicBezTo>
                  <a:cubicBezTo>
                    <a:pt x="1037" y="960"/>
                    <a:pt x="990" y="1090"/>
                    <a:pt x="937" y="1200"/>
                  </a:cubicBezTo>
                  <a:cubicBezTo>
                    <a:pt x="884" y="1313"/>
                    <a:pt x="837" y="1426"/>
                    <a:pt x="804" y="1545"/>
                  </a:cubicBezTo>
                  <a:cubicBezTo>
                    <a:pt x="764" y="1665"/>
                    <a:pt x="738" y="1784"/>
                    <a:pt x="721" y="1911"/>
                  </a:cubicBezTo>
                  <a:cubicBezTo>
                    <a:pt x="695" y="2143"/>
                    <a:pt x="631" y="2373"/>
                    <a:pt x="535" y="2585"/>
                  </a:cubicBezTo>
                  <a:cubicBezTo>
                    <a:pt x="512" y="2632"/>
                    <a:pt x="489" y="2678"/>
                    <a:pt x="465" y="2722"/>
                  </a:cubicBezTo>
                  <a:cubicBezTo>
                    <a:pt x="369" y="2891"/>
                    <a:pt x="263" y="3041"/>
                    <a:pt x="163" y="3203"/>
                  </a:cubicBezTo>
                  <a:cubicBezTo>
                    <a:pt x="113" y="3283"/>
                    <a:pt x="0" y="3423"/>
                    <a:pt x="20" y="3522"/>
                  </a:cubicBezTo>
                  <a:cubicBezTo>
                    <a:pt x="40" y="3635"/>
                    <a:pt x="203" y="3652"/>
                    <a:pt x="292" y="3689"/>
                  </a:cubicBezTo>
                  <a:cubicBezTo>
                    <a:pt x="409" y="3739"/>
                    <a:pt x="535" y="3782"/>
                    <a:pt x="641" y="3848"/>
                  </a:cubicBezTo>
                  <a:cubicBezTo>
                    <a:pt x="771" y="3931"/>
                    <a:pt x="897" y="4018"/>
                    <a:pt x="1027" y="4101"/>
                  </a:cubicBezTo>
                  <a:lnTo>
                    <a:pt x="1080" y="4137"/>
                  </a:lnTo>
                  <a:cubicBezTo>
                    <a:pt x="1235" y="4239"/>
                    <a:pt x="1396" y="4352"/>
                    <a:pt x="1575" y="4352"/>
                  </a:cubicBezTo>
                  <a:cubicBezTo>
                    <a:pt x="1630" y="4352"/>
                    <a:pt x="1686" y="4342"/>
                    <a:pt x="1745" y="4317"/>
                  </a:cubicBezTo>
                  <a:cubicBezTo>
                    <a:pt x="1957" y="4224"/>
                    <a:pt x="2124" y="3935"/>
                    <a:pt x="2193" y="3719"/>
                  </a:cubicBezTo>
                  <a:cubicBezTo>
                    <a:pt x="2210" y="3669"/>
                    <a:pt x="2223" y="3622"/>
                    <a:pt x="2233" y="3572"/>
                  </a:cubicBezTo>
                  <a:cubicBezTo>
                    <a:pt x="2293" y="3300"/>
                    <a:pt x="2300" y="3014"/>
                    <a:pt x="2383" y="2742"/>
                  </a:cubicBezTo>
                  <a:cubicBezTo>
                    <a:pt x="2423" y="2615"/>
                    <a:pt x="2476" y="2496"/>
                    <a:pt x="2539" y="2379"/>
                  </a:cubicBezTo>
                  <a:cubicBezTo>
                    <a:pt x="2622" y="2223"/>
                    <a:pt x="2722" y="2070"/>
                    <a:pt x="2795" y="1911"/>
                  </a:cubicBezTo>
                  <a:cubicBezTo>
                    <a:pt x="2851" y="1804"/>
                    <a:pt x="2908" y="1705"/>
                    <a:pt x="2898" y="1582"/>
                  </a:cubicBezTo>
                  <a:cubicBezTo>
                    <a:pt x="2888" y="1469"/>
                    <a:pt x="2805" y="1392"/>
                    <a:pt x="2735" y="1306"/>
                  </a:cubicBezTo>
                  <a:cubicBezTo>
                    <a:pt x="2722" y="1286"/>
                    <a:pt x="2708" y="1269"/>
                    <a:pt x="2692" y="1253"/>
                  </a:cubicBezTo>
                  <a:cubicBezTo>
                    <a:pt x="2655" y="1206"/>
                    <a:pt x="2622" y="1156"/>
                    <a:pt x="2585" y="1110"/>
                  </a:cubicBezTo>
                  <a:cubicBezTo>
                    <a:pt x="2569" y="1087"/>
                    <a:pt x="2549" y="1067"/>
                    <a:pt x="2532" y="1050"/>
                  </a:cubicBezTo>
                  <a:lnTo>
                    <a:pt x="2582" y="944"/>
                  </a:lnTo>
                  <a:lnTo>
                    <a:pt x="2639" y="970"/>
                  </a:lnTo>
                  <a:lnTo>
                    <a:pt x="2692" y="861"/>
                  </a:lnTo>
                  <a:lnTo>
                    <a:pt x="2738" y="764"/>
                  </a:lnTo>
                  <a:cubicBezTo>
                    <a:pt x="2712" y="718"/>
                    <a:pt x="2672" y="678"/>
                    <a:pt x="2629" y="645"/>
                  </a:cubicBezTo>
                  <a:lnTo>
                    <a:pt x="2665" y="565"/>
                  </a:lnTo>
                  <a:lnTo>
                    <a:pt x="2615" y="542"/>
                  </a:lnTo>
                  <a:lnTo>
                    <a:pt x="2669" y="429"/>
                  </a:lnTo>
                  <a:lnTo>
                    <a:pt x="2758" y="472"/>
                  </a:lnTo>
                  <a:lnTo>
                    <a:pt x="2788" y="412"/>
                  </a:lnTo>
                  <a:lnTo>
                    <a:pt x="2835" y="319"/>
                  </a:lnTo>
                  <a:cubicBezTo>
                    <a:pt x="2835" y="319"/>
                    <a:pt x="2871" y="269"/>
                    <a:pt x="2768" y="219"/>
                  </a:cubicBezTo>
                  <a:cubicBezTo>
                    <a:pt x="2768" y="219"/>
                    <a:pt x="2324" y="1"/>
                    <a:pt x="2058" y="1"/>
                  </a:cubicBez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2287290" y="615592"/>
              <a:ext cx="328528" cy="414029"/>
            </a:xfrm>
            <a:custGeom>
              <a:avLst/>
              <a:gdLst/>
              <a:ahLst/>
              <a:cxnLst/>
              <a:rect l="l" t="t" r="r" b="b"/>
              <a:pathLst>
                <a:path w="2909" h="3666" extrusionOk="0">
                  <a:moveTo>
                    <a:pt x="2051" y="1"/>
                  </a:moveTo>
                  <a:lnTo>
                    <a:pt x="1998" y="114"/>
                  </a:lnTo>
                  <a:cubicBezTo>
                    <a:pt x="1964" y="107"/>
                    <a:pt x="1934" y="104"/>
                    <a:pt x="1901" y="97"/>
                  </a:cubicBezTo>
                  <a:cubicBezTo>
                    <a:pt x="1845" y="90"/>
                    <a:pt x="1785" y="77"/>
                    <a:pt x="1728" y="64"/>
                  </a:cubicBezTo>
                  <a:cubicBezTo>
                    <a:pt x="1666" y="47"/>
                    <a:pt x="1602" y="40"/>
                    <a:pt x="1538" y="40"/>
                  </a:cubicBezTo>
                  <a:cubicBezTo>
                    <a:pt x="1486" y="40"/>
                    <a:pt x="1434" y="45"/>
                    <a:pt x="1383" y="54"/>
                  </a:cubicBezTo>
                  <a:cubicBezTo>
                    <a:pt x="1276" y="77"/>
                    <a:pt x="1183" y="100"/>
                    <a:pt x="1114" y="183"/>
                  </a:cubicBezTo>
                  <a:cubicBezTo>
                    <a:pt x="1060" y="253"/>
                    <a:pt x="1017" y="330"/>
                    <a:pt x="984" y="413"/>
                  </a:cubicBezTo>
                  <a:cubicBezTo>
                    <a:pt x="967" y="446"/>
                    <a:pt x="954" y="479"/>
                    <a:pt x="937" y="512"/>
                  </a:cubicBezTo>
                  <a:cubicBezTo>
                    <a:pt x="884" y="625"/>
                    <a:pt x="838" y="738"/>
                    <a:pt x="801" y="858"/>
                  </a:cubicBezTo>
                  <a:cubicBezTo>
                    <a:pt x="765" y="978"/>
                    <a:pt x="735" y="1101"/>
                    <a:pt x="718" y="1224"/>
                  </a:cubicBezTo>
                  <a:cubicBezTo>
                    <a:pt x="695" y="1456"/>
                    <a:pt x="632" y="1686"/>
                    <a:pt x="535" y="1898"/>
                  </a:cubicBezTo>
                  <a:cubicBezTo>
                    <a:pt x="512" y="1945"/>
                    <a:pt x="489" y="1991"/>
                    <a:pt x="466" y="2034"/>
                  </a:cubicBezTo>
                  <a:cubicBezTo>
                    <a:pt x="369" y="2204"/>
                    <a:pt x="259" y="2353"/>
                    <a:pt x="163" y="2516"/>
                  </a:cubicBezTo>
                  <a:cubicBezTo>
                    <a:pt x="113" y="2599"/>
                    <a:pt x="0" y="2736"/>
                    <a:pt x="17" y="2835"/>
                  </a:cubicBezTo>
                  <a:cubicBezTo>
                    <a:pt x="40" y="2948"/>
                    <a:pt x="203" y="2965"/>
                    <a:pt x="293" y="3001"/>
                  </a:cubicBezTo>
                  <a:cubicBezTo>
                    <a:pt x="409" y="3051"/>
                    <a:pt x="535" y="3095"/>
                    <a:pt x="638" y="3161"/>
                  </a:cubicBezTo>
                  <a:cubicBezTo>
                    <a:pt x="768" y="3244"/>
                    <a:pt x="898" y="3330"/>
                    <a:pt x="1024" y="3414"/>
                  </a:cubicBezTo>
                  <a:lnTo>
                    <a:pt x="1080" y="3450"/>
                  </a:lnTo>
                  <a:cubicBezTo>
                    <a:pt x="1233" y="3552"/>
                    <a:pt x="1395" y="3665"/>
                    <a:pt x="1575" y="3665"/>
                  </a:cubicBezTo>
                  <a:cubicBezTo>
                    <a:pt x="1630" y="3665"/>
                    <a:pt x="1686" y="3655"/>
                    <a:pt x="1745" y="3630"/>
                  </a:cubicBezTo>
                  <a:cubicBezTo>
                    <a:pt x="1958" y="3537"/>
                    <a:pt x="2124" y="3247"/>
                    <a:pt x="2194" y="3031"/>
                  </a:cubicBezTo>
                  <a:cubicBezTo>
                    <a:pt x="2210" y="2982"/>
                    <a:pt x="2223" y="2935"/>
                    <a:pt x="2233" y="2885"/>
                  </a:cubicBezTo>
                  <a:cubicBezTo>
                    <a:pt x="2273" y="2716"/>
                    <a:pt x="2290" y="2540"/>
                    <a:pt x="2317" y="2367"/>
                  </a:cubicBezTo>
                  <a:cubicBezTo>
                    <a:pt x="2330" y="2260"/>
                    <a:pt x="2353" y="2157"/>
                    <a:pt x="2383" y="2054"/>
                  </a:cubicBezTo>
                  <a:cubicBezTo>
                    <a:pt x="2423" y="1928"/>
                    <a:pt x="2476" y="1808"/>
                    <a:pt x="2543" y="1695"/>
                  </a:cubicBezTo>
                  <a:cubicBezTo>
                    <a:pt x="2626" y="1536"/>
                    <a:pt x="2722" y="1383"/>
                    <a:pt x="2798" y="1227"/>
                  </a:cubicBezTo>
                  <a:cubicBezTo>
                    <a:pt x="2852" y="1114"/>
                    <a:pt x="2908" y="1018"/>
                    <a:pt x="2898" y="895"/>
                  </a:cubicBezTo>
                  <a:cubicBezTo>
                    <a:pt x="2888" y="785"/>
                    <a:pt x="2805" y="705"/>
                    <a:pt x="2735" y="619"/>
                  </a:cubicBezTo>
                  <a:cubicBezTo>
                    <a:pt x="2719" y="602"/>
                    <a:pt x="2705" y="582"/>
                    <a:pt x="2692" y="566"/>
                  </a:cubicBezTo>
                  <a:cubicBezTo>
                    <a:pt x="2656" y="519"/>
                    <a:pt x="2622" y="469"/>
                    <a:pt x="2586" y="423"/>
                  </a:cubicBezTo>
                  <a:cubicBezTo>
                    <a:pt x="2569" y="399"/>
                    <a:pt x="2549" y="383"/>
                    <a:pt x="2533" y="363"/>
                  </a:cubicBezTo>
                  <a:lnTo>
                    <a:pt x="2582" y="257"/>
                  </a:lnTo>
                  <a:lnTo>
                    <a:pt x="2360" y="150"/>
                  </a:lnTo>
                  <a:lnTo>
                    <a:pt x="2277" y="110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2512821" y="589390"/>
              <a:ext cx="84137" cy="58276"/>
            </a:xfrm>
            <a:custGeom>
              <a:avLst/>
              <a:gdLst/>
              <a:ahLst/>
              <a:cxnLst/>
              <a:rect l="l" t="t" r="r" b="b"/>
              <a:pathLst>
                <a:path w="745" h="516" extrusionOk="0">
                  <a:moveTo>
                    <a:pt x="100" y="0"/>
                  </a:moveTo>
                  <a:lnTo>
                    <a:pt x="54" y="96"/>
                  </a:lnTo>
                  <a:lnTo>
                    <a:pt x="1" y="206"/>
                  </a:lnTo>
                  <a:lnTo>
                    <a:pt x="57" y="229"/>
                  </a:lnTo>
                  <a:lnTo>
                    <a:pt x="283" y="339"/>
                  </a:lnTo>
                  <a:lnTo>
                    <a:pt x="363" y="379"/>
                  </a:lnTo>
                  <a:lnTo>
                    <a:pt x="589" y="489"/>
                  </a:lnTo>
                  <a:lnTo>
                    <a:pt x="645" y="515"/>
                  </a:lnTo>
                  <a:lnTo>
                    <a:pt x="698" y="405"/>
                  </a:lnTo>
                  <a:lnTo>
                    <a:pt x="745" y="309"/>
                  </a:lnTo>
                  <a:cubicBezTo>
                    <a:pt x="715" y="263"/>
                    <a:pt x="678" y="219"/>
                    <a:pt x="632" y="189"/>
                  </a:cubicBezTo>
                  <a:cubicBezTo>
                    <a:pt x="522" y="106"/>
                    <a:pt x="396" y="50"/>
                    <a:pt x="260" y="23"/>
                  </a:cubicBezTo>
                  <a:cubicBezTo>
                    <a:pt x="207" y="13"/>
                    <a:pt x="153" y="3"/>
                    <a:pt x="100" y="0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2542071" y="581485"/>
              <a:ext cx="46642" cy="29025"/>
            </a:xfrm>
            <a:custGeom>
              <a:avLst/>
              <a:gdLst/>
              <a:ahLst/>
              <a:cxnLst/>
              <a:rect l="l" t="t" r="r" b="b"/>
              <a:pathLst>
                <a:path w="413" h="257" extrusionOk="0">
                  <a:moveTo>
                    <a:pt x="44" y="0"/>
                  </a:moveTo>
                  <a:lnTo>
                    <a:pt x="1" y="93"/>
                  </a:lnTo>
                  <a:cubicBezTo>
                    <a:pt x="137" y="120"/>
                    <a:pt x="263" y="173"/>
                    <a:pt x="376" y="256"/>
                  </a:cubicBezTo>
                  <a:lnTo>
                    <a:pt x="413" y="176"/>
                  </a:lnTo>
                  <a:lnTo>
                    <a:pt x="363" y="153"/>
                  </a:lnTo>
                  <a:lnTo>
                    <a:pt x="11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2554493" y="572450"/>
              <a:ext cx="34671" cy="26427"/>
            </a:xfrm>
            <a:custGeom>
              <a:avLst/>
              <a:gdLst/>
              <a:ahLst/>
              <a:cxnLst/>
              <a:rect l="l" t="t" r="r" b="b"/>
              <a:pathLst>
                <a:path w="307" h="234" extrusionOk="0">
                  <a:moveTo>
                    <a:pt x="54" y="0"/>
                  </a:moveTo>
                  <a:lnTo>
                    <a:pt x="0" y="110"/>
                  </a:lnTo>
                  <a:lnTo>
                    <a:pt x="0" y="113"/>
                  </a:lnTo>
                  <a:lnTo>
                    <a:pt x="253" y="233"/>
                  </a:lnTo>
                  <a:lnTo>
                    <a:pt x="306" y="12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2506045" y="539472"/>
              <a:ext cx="96559" cy="51838"/>
            </a:xfrm>
            <a:custGeom>
              <a:avLst/>
              <a:gdLst/>
              <a:ahLst/>
              <a:cxnLst/>
              <a:rect l="l" t="t" r="r" b="b"/>
              <a:pathLst>
                <a:path w="855" h="459" extrusionOk="0">
                  <a:moveTo>
                    <a:pt x="31" y="0"/>
                  </a:moveTo>
                  <a:lnTo>
                    <a:pt x="1" y="60"/>
                  </a:lnTo>
                  <a:lnTo>
                    <a:pt x="483" y="292"/>
                  </a:lnTo>
                  <a:lnTo>
                    <a:pt x="735" y="415"/>
                  </a:lnTo>
                  <a:lnTo>
                    <a:pt x="825" y="459"/>
                  </a:lnTo>
                  <a:lnTo>
                    <a:pt x="855" y="39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2509433" y="537891"/>
              <a:ext cx="102206" cy="46643"/>
            </a:xfrm>
            <a:custGeom>
              <a:avLst/>
              <a:gdLst/>
              <a:ahLst/>
              <a:cxnLst/>
              <a:rect l="l" t="t" r="r" b="b"/>
              <a:pathLst>
                <a:path w="905" h="413" extrusionOk="0">
                  <a:moveTo>
                    <a:pt x="97" y="1"/>
                  </a:moveTo>
                  <a:cubicBezTo>
                    <a:pt x="61" y="1"/>
                    <a:pt x="28" y="5"/>
                    <a:pt x="1" y="14"/>
                  </a:cubicBezTo>
                  <a:lnTo>
                    <a:pt x="825" y="413"/>
                  </a:lnTo>
                  <a:lnTo>
                    <a:pt x="868" y="320"/>
                  </a:lnTo>
                  <a:cubicBezTo>
                    <a:pt x="868" y="320"/>
                    <a:pt x="905" y="270"/>
                    <a:pt x="805" y="220"/>
                  </a:cubicBezTo>
                  <a:cubicBezTo>
                    <a:pt x="805" y="220"/>
                    <a:pt x="361" y="1"/>
                    <a:pt x="97" y="1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2512821" y="599894"/>
              <a:ext cx="78942" cy="47773"/>
            </a:xfrm>
            <a:custGeom>
              <a:avLst/>
              <a:gdLst/>
              <a:ahLst/>
              <a:cxnLst/>
              <a:rect l="l" t="t" r="r" b="b"/>
              <a:pathLst>
                <a:path w="699" h="423" extrusionOk="0">
                  <a:moveTo>
                    <a:pt x="54" y="0"/>
                  </a:moveTo>
                  <a:lnTo>
                    <a:pt x="1" y="113"/>
                  </a:lnTo>
                  <a:lnTo>
                    <a:pt x="57" y="136"/>
                  </a:lnTo>
                  <a:lnTo>
                    <a:pt x="283" y="246"/>
                  </a:lnTo>
                  <a:lnTo>
                    <a:pt x="363" y="286"/>
                  </a:lnTo>
                  <a:lnTo>
                    <a:pt x="589" y="396"/>
                  </a:lnTo>
                  <a:lnTo>
                    <a:pt x="645" y="422"/>
                  </a:lnTo>
                  <a:lnTo>
                    <a:pt x="698" y="31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2385543" y="627563"/>
              <a:ext cx="168273" cy="334182"/>
            </a:xfrm>
            <a:custGeom>
              <a:avLst/>
              <a:gdLst/>
              <a:ahLst/>
              <a:cxnLst/>
              <a:rect l="l" t="t" r="r" b="b"/>
              <a:pathLst>
                <a:path w="1490" h="2959" extrusionOk="0">
                  <a:moveTo>
                    <a:pt x="1410" y="1"/>
                  </a:moveTo>
                  <a:lnTo>
                    <a:pt x="1" y="2919"/>
                  </a:lnTo>
                  <a:lnTo>
                    <a:pt x="84" y="2959"/>
                  </a:lnTo>
                  <a:lnTo>
                    <a:pt x="1490" y="41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2339805" y="712040"/>
              <a:ext cx="234679" cy="229489"/>
            </a:xfrm>
            <a:custGeom>
              <a:avLst/>
              <a:gdLst/>
              <a:ahLst/>
              <a:cxnLst/>
              <a:rect l="l" t="t" r="r" b="b"/>
              <a:pathLst>
                <a:path w="2078" h="2032" extrusionOk="0">
                  <a:moveTo>
                    <a:pt x="339" y="1"/>
                  </a:moveTo>
                  <a:cubicBezTo>
                    <a:pt x="303" y="120"/>
                    <a:pt x="273" y="243"/>
                    <a:pt x="256" y="370"/>
                  </a:cubicBezTo>
                  <a:cubicBezTo>
                    <a:pt x="233" y="602"/>
                    <a:pt x="170" y="828"/>
                    <a:pt x="74" y="1044"/>
                  </a:cubicBezTo>
                  <a:cubicBezTo>
                    <a:pt x="50" y="1091"/>
                    <a:pt x="27" y="1137"/>
                    <a:pt x="1" y="1177"/>
                  </a:cubicBezTo>
                  <a:lnTo>
                    <a:pt x="718" y="1523"/>
                  </a:lnTo>
                  <a:lnTo>
                    <a:pt x="801" y="1563"/>
                  </a:lnTo>
                  <a:lnTo>
                    <a:pt x="1277" y="1792"/>
                  </a:lnTo>
                  <a:lnTo>
                    <a:pt x="1768" y="2031"/>
                  </a:lnTo>
                  <a:cubicBezTo>
                    <a:pt x="1808" y="1862"/>
                    <a:pt x="1825" y="1686"/>
                    <a:pt x="1852" y="1513"/>
                  </a:cubicBezTo>
                  <a:cubicBezTo>
                    <a:pt x="1865" y="1406"/>
                    <a:pt x="1888" y="1303"/>
                    <a:pt x="1918" y="1200"/>
                  </a:cubicBezTo>
                  <a:cubicBezTo>
                    <a:pt x="1958" y="1074"/>
                    <a:pt x="2011" y="954"/>
                    <a:pt x="2078" y="841"/>
                  </a:cubicBezTo>
                  <a:lnTo>
                    <a:pt x="1675" y="649"/>
                  </a:lnTo>
                  <a:lnTo>
                    <a:pt x="1323" y="476"/>
                  </a:lnTo>
                  <a:lnTo>
                    <a:pt x="1243" y="439"/>
                  </a:lnTo>
                  <a:lnTo>
                    <a:pt x="1087" y="363"/>
                  </a:lnTo>
                  <a:lnTo>
                    <a:pt x="1041" y="340"/>
                  </a:lnTo>
                  <a:lnTo>
                    <a:pt x="835" y="240"/>
                  </a:lnTo>
                  <a:lnTo>
                    <a:pt x="705" y="180"/>
                  </a:lnTo>
                  <a:lnTo>
                    <a:pt x="492" y="77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2399321" y="781270"/>
              <a:ext cx="107627" cy="92609"/>
            </a:xfrm>
            <a:custGeom>
              <a:avLst/>
              <a:gdLst/>
              <a:ahLst/>
              <a:cxnLst/>
              <a:rect l="l" t="t" r="r" b="b"/>
              <a:pathLst>
                <a:path w="953" h="820" extrusionOk="0">
                  <a:moveTo>
                    <a:pt x="483" y="0"/>
                  </a:moveTo>
                  <a:cubicBezTo>
                    <a:pt x="220" y="0"/>
                    <a:pt x="0" y="264"/>
                    <a:pt x="98" y="544"/>
                  </a:cubicBezTo>
                  <a:cubicBezTo>
                    <a:pt x="161" y="726"/>
                    <a:pt x="322" y="819"/>
                    <a:pt x="484" y="819"/>
                  </a:cubicBezTo>
                  <a:cubicBezTo>
                    <a:pt x="630" y="819"/>
                    <a:pt x="777" y="743"/>
                    <a:pt x="853" y="587"/>
                  </a:cubicBezTo>
                  <a:cubicBezTo>
                    <a:pt x="952" y="385"/>
                    <a:pt x="866" y="139"/>
                    <a:pt x="663" y="42"/>
                  </a:cubicBezTo>
                  <a:cubicBezTo>
                    <a:pt x="603" y="13"/>
                    <a:pt x="542" y="0"/>
                    <a:pt x="483" y="0"/>
                  </a:cubicBezTo>
                  <a:close/>
                </a:path>
              </a:pathLst>
            </a:custGeom>
            <a:solidFill>
              <a:srgbClr val="F1DB6E">
                <a:alpha val="4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2421569" y="797307"/>
              <a:ext cx="63582" cy="63471"/>
            </a:xfrm>
            <a:custGeom>
              <a:avLst/>
              <a:gdLst/>
              <a:ahLst/>
              <a:cxnLst/>
              <a:rect l="l" t="t" r="r" b="b"/>
              <a:pathLst>
                <a:path w="563" h="562" extrusionOk="0">
                  <a:moveTo>
                    <a:pt x="340" y="0"/>
                  </a:moveTo>
                  <a:lnTo>
                    <a:pt x="250" y="193"/>
                  </a:lnTo>
                  <a:lnTo>
                    <a:pt x="57" y="100"/>
                  </a:lnTo>
                  <a:lnTo>
                    <a:pt x="1" y="223"/>
                  </a:lnTo>
                  <a:lnTo>
                    <a:pt x="190" y="312"/>
                  </a:lnTo>
                  <a:lnTo>
                    <a:pt x="97" y="505"/>
                  </a:lnTo>
                  <a:lnTo>
                    <a:pt x="220" y="562"/>
                  </a:lnTo>
                  <a:lnTo>
                    <a:pt x="313" y="372"/>
                  </a:lnTo>
                  <a:lnTo>
                    <a:pt x="503" y="465"/>
                  </a:lnTo>
                  <a:lnTo>
                    <a:pt x="563" y="342"/>
                  </a:lnTo>
                  <a:lnTo>
                    <a:pt x="370" y="249"/>
                  </a:lnTo>
                  <a:lnTo>
                    <a:pt x="463" y="6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3"/>
          <p:cNvGrpSpPr/>
          <p:nvPr/>
        </p:nvGrpSpPr>
        <p:grpSpPr>
          <a:xfrm>
            <a:off x="134859" y="1004327"/>
            <a:ext cx="360149" cy="395733"/>
            <a:chOff x="310934" y="718477"/>
            <a:chExt cx="360149" cy="395733"/>
          </a:xfrm>
        </p:grpSpPr>
        <p:sp>
          <p:nvSpPr>
            <p:cNvPr id="1811" name="Google Shape;1811;p13"/>
            <p:cNvSpPr/>
            <p:nvPr/>
          </p:nvSpPr>
          <p:spPr>
            <a:xfrm>
              <a:off x="310934" y="733046"/>
              <a:ext cx="342306" cy="381164"/>
            </a:xfrm>
            <a:custGeom>
              <a:avLst/>
              <a:gdLst/>
              <a:ahLst/>
              <a:cxnLst/>
              <a:rect l="l" t="t" r="r" b="b"/>
              <a:pathLst>
                <a:path w="3031" h="3375" extrusionOk="0">
                  <a:moveTo>
                    <a:pt x="2057" y="1"/>
                  </a:moveTo>
                  <a:cubicBezTo>
                    <a:pt x="2024" y="71"/>
                    <a:pt x="1978" y="130"/>
                    <a:pt x="1918" y="177"/>
                  </a:cubicBezTo>
                  <a:cubicBezTo>
                    <a:pt x="1838" y="240"/>
                    <a:pt x="1728" y="270"/>
                    <a:pt x="1629" y="310"/>
                  </a:cubicBezTo>
                  <a:cubicBezTo>
                    <a:pt x="1516" y="356"/>
                    <a:pt x="1393" y="366"/>
                    <a:pt x="1280" y="406"/>
                  </a:cubicBezTo>
                  <a:cubicBezTo>
                    <a:pt x="1153" y="453"/>
                    <a:pt x="1050" y="536"/>
                    <a:pt x="927" y="582"/>
                  </a:cubicBezTo>
                  <a:cubicBezTo>
                    <a:pt x="824" y="622"/>
                    <a:pt x="705" y="662"/>
                    <a:pt x="618" y="735"/>
                  </a:cubicBezTo>
                  <a:cubicBezTo>
                    <a:pt x="529" y="812"/>
                    <a:pt x="429" y="818"/>
                    <a:pt x="339" y="878"/>
                  </a:cubicBezTo>
                  <a:cubicBezTo>
                    <a:pt x="259" y="931"/>
                    <a:pt x="196" y="1054"/>
                    <a:pt x="246" y="1147"/>
                  </a:cubicBezTo>
                  <a:cubicBezTo>
                    <a:pt x="285" y="1220"/>
                    <a:pt x="378" y="1244"/>
                    <a:pt x="464" y="1244"/>
                  </a:cubicBezTo>
                  <a:cubicBezTo>
                    <a:pt x="504" y="1244"/>
                    <a:pt x="542" y="1239"/>
                    <a:pt x="572" y="1230"/>
                  </a:cubicBezTo>
                  <a:cubicBezTo>
                    <a:pt x="688" y="1194"/>
                    <a:pt x="841" y="1191"/>
                    <a:pt x="951" y="1137"/>
                  </a:cubicBezTo>
                  <a:cubicBezTo>
                    <a:pt x="1004" y="1107"/>
                    <a:pt x="1060" y="1078"/>
                    <a:pt x="1117" y="1048"/>
                  </a:cubicBezTo>
                  <a:cubicBezTo>
                    <a:pt x="1170" y="1018"/>
                    <a:pt x="1203" y="968"/>
                    <a:pt x="1266" y="955"/>
                  </a:cubicBezTo>
                  <a:lnTo>
                    <a:pt x="1266" y="955"/>
                  </a:lnTo>
                  <a:cubicBezTo>
                    <a:pt x="1333" y="1041"/>
                    <a:pt x="1113" y="1141"/>
                    <a:pt x="1057" y="1171"/>
                  </a:cubicBezTo>
                  <a:cubicBezTo>
                    <a:pt x="954" y="1224"/>
                    <a:pt x="861" y="1300"/>
                    <a:pt x="784" y="1387"/>
                  </a:cubicBezTo>
                  <a:cubicBezTo>
                    <a:pt x="748" y="1430"/>
                    <a:pt x="705" y="1470"/>
                    <a:pt x="658" y="1500"/>
                  </a:cubicBezTo>
                  <a:cubicBezTo>
                    <a:pt x="605" y="1533"/>
                    <a:pt x="539" y="1529"/>
                    <a:pt x="485" y="1556"/>
                  </a:cubicBezTo>
                  <a:cubicBezTo>
                    <a:pt x="382" y="1609"/>
                    <a:pt x="366" y="1762"/>
                    <a:pt x="279" y="1835"/>
                  </a:cubicBezTo>
                  <a:cubicBezTo>
                    <a:pt x="190" y="1912"/>
                    <a:pt x="80" y="1922"/>
                    <a:pt x="37" y="2045"/>
                  </a:cubicBezTo>
                  <a:cubicBezTo>
                    <a:pt x="1" y="2156"/>
                    <a:pt x="76" y="2251"/>
                    <a:pt x="189" y="2251"/>
                  </a:cubicBezTo>
                  <a:cubicBezTo>
                    <a:pt x="201" y="2251"/>
                    <a:pt x="213" y="2250"/>
                    <a:pt x="226" y="2247"/>
                  </a:cubicBezTo>
                  <a:cubicBezTo>
                    <a:pt x="296" y="2234"/>
                    <a:pt x="326" y="2184"/>
                    <a:pt x="386" y="2151"/>
                  </a:cubicBezTo>
                  <a:cubicBezTo>
                    <a:pt x="436" y="2128"/>
                    <a:pt x="505" y="2131"/>
                    <a:pt x="559" y="2118"/>
                  </a:cubicBezTo>
                  <a:cubicBezTo>
                    <a:pt x="688" y="2081"/>
                    <a:pt x="728" y="2015"/>
                    <a:pt x="804" y="1912"/>
                  </a:cubicBezTo>
                  <a:cubicBezTo>
                    <a:pt x="854" y="1842"/>
                    <a:pt x="917" y="1822"/>
                    <a:pt x="984" y="1775"/>
                  </a:cubicBezTo>
                  <a:cubicBezTo>
                    <a:pt x="1032" y="1746"/>
                    <a:pt x="1096" y="1649"/>
                    <a:pt x="1145" y="1649"/>
                  </a:cubicBezTo>
                  <a:cubicBezTo>
                    <a:pt x="1147" y="1649"/>
                    <a:pt x="1148" y="1649"/>
                    <a:pt x="1150" y="1649"/>
                  </a:cubicBezTo>
                  <a:cubicBezTo>
                    <a:pt x="1147" y="1729"/>
                    <a:pt x="1040" y="1829"/>
                    <a:pt x="981" y="1885"/>
                  </a:cubicBezTo>
                  <a:cubicBezTo>
                    <a:pt x="934" y="1928"/>
                    <a:pt x="881" y="1965"/>
                    <a:pt x="838" y="2011"/>
                  </a:cubicBezTo>
                  <a:cubicBezTo>
                    <a:pt x="798" y="2061"/>
                    <a:pt x="761" y="2114"/>
                    <a:pt x="725" y="2168"/>
                  </a:cubicBezTo>
                  <a:cubicBezTo>
                    <a:pt x="685" y="2221"/>
                    <a:pt x="638" y="2251"/>
                    <a:pt x="625" y="2320"/>
                  </a:cubicBezTo>
                  <a:cubicBezTo>
                    <a:pt x="622" y="2374"/>
                    <a:pt x="608" y="2427"/>
                    <a:pt x="585" y="2477"/>
                  </a:cubicBezTo>
                  <a:cubicBezTo>
                    <a:pt x="539" y="2563"/>
                    <a:pt x="432" y="2699"/>
                    <a:pt x="475" y="2802"/>
                  </a:cubicBezTo>
                  <a:cubicBezTo>
                    <a:pt x="498" y="2860"/>
                    <a:pt x="532" y="2880"/>
                    <a:pt x="571" y="2880"/>
                  </a:cubicBezTo>
                  <a:cubicBezTo>
                    <a:pt x="635" y="2880"/>
                    <a:pt x="709" y="2823"/>
                    <a:pt x="755" y="2786"/>
                  </a:cubicBezTo>
                  <a:cubicBezTo>
                    <a:pt x="804" y="2749"/>
                    <a:pt x="858" y="2729"/>
                    <a:pt x="901" y="2683"/>
                  </a:cubicBezTo>
                  <a:cubicBezTo>
                    <a:pt x="941" y="2633"/>
                    <a:pt x="974" y="2580"/>
                    <a:pt x="1000" y="2520"/>
                  </a:cubicBezTo>
                  <a:cubicBezTo>
                    <a:pt x="1030" y="2467"/>
                    <a:pt x="1057" y="2384"/>
                    <a:pt x="1104" y="2347"/>
                  </a:cubicBezTo>
                  <a:cubicBezTo>
                    <a:pt x="1150" y="2310"/>
                    <a:pt x="1187" y="2307"/>
                    <a:pt x="1223" y="2254"/>
                  </a:cubicBezTo>
                  <a:cubicBezTo>
                    <a:pt x="1280" y="2164"/>
                    <a:pt x="1339" y="2078"/>
                    <a:pt x="1406" y="1991"/>
                  </a:cubicBezTo>
                  <a:cubicBezTo>
                    <a:pt x="1423" y="1975"/>
                    <a:pt x="1426" y="1961"/>
                    <a:pt x="1449" y="1952"/>
                  </a:cubicBezTo>
                  <a:lnTo>
                    <a:pt x="1449" y="1952"/>
                  </a:lnTo>
                  <a:cubicBezTo>
                    <a:pt x="1552" y="2035"/>
                    <a:pt x="1396" y="2184"/>
                    <a:pt x="1353" y="2251"/>
                  </a:cubicBezTo>
                  <a:cubicBezTo>
                    <a:pt x="1310" y="2300"/>
                    <a:pt x="1276" y="2357"/>
                    <a:pt x="1246" y="2417"/>
                  </a:cubicBezTo>
                  <a:cubicBezTo>
                    <a:pt x="1217" y="2487"/>
                    <a:pt x="1240" y="2546"/>
                    <a:pt x="1233" y="2610"/>
                  </a:cubicBezTo>
                  <a:cubicBezTo>
                    <a:pt x="1226" y="2676"/>
                    <a:pt x="1180" y="2729"/>
                    <a:pt x="1160" y="2792"/>
                  </a:cubicBezTo>
                  <a:cubicBezTo>
                    <a:pt x="1147" y="2849"/>
                    <a:pt x="1143" y="2909"/>
                    <a:pt x="1153" y="2965"/>
                  </a:cubicBezTo>
                  <a:cubicBezTo>
                    <a:pt x="1170" y="3058"/>
                    <a:pt x="1160" y="3251"/>
                    <a:pt x="1217" y="3327"/>
                  </a:cubicBezTo>
                  <a:cubicBezTo>
                    <a:pt x="1242" y="3360"/>
                    <a:pt x="1275" y="3374"/>
                    <a:pt x="1308" y="3374"/>
                  </a:cubicBezTo>
                  <a:cubicBezTo>
                    <a:pt x="1377" y="3374"/>
                    <a:pt x="1450" y="3319"/>
                    <a:pt x="1479" y="3254"/>
                  </a:cubicBezTo>
                  <a:cubicBezTo>
                    <a:pt x="1522" y="3151"/>
                    <a:pt x="1519" y="3002"/>
                    <a:pt x="1539" y="2892"/>
                  </a:cubicBezTo>
                  <a:cubicBezTo>
                    <a:pt x="1549" y="2832"/>
                    <a:pt x="1546" y="2772"/>
                    <a:pt x="1559" y="2713"/>
                  </a:cubicBezTo>
                  <a:cubicBezTo>
                    <a:pt x="1575" y="2656"/>
                    <a:pt x="1592" y="2600"/>
                    <a:pt x="1615" y="2546"/>
                  </a:cubicBezTo>
                  <a:cubicBezTo>
                    <a:pt x="1632" y="2490"/>
                    <a:pt x="1629" y="2427"/>
                    <a:pt x="1645" y="2367"/>
                  </a:cubicBezTo>
                  <a:cubicBezTo>
                    <a:pt x="1662" y="2300"/>
                    <a:pt x="1708" y="2264"/>
                    <a:pt x="1745" y="2224"/>
                  </a:cubicBezTo>
                  <a:cubicBezTo>
                    <a:pt x="1781" y="2182"/>
                    <a:pt x="1858" y="2028"/>
                    <a:pt x="1914" y="2028"/>
                  </a:cubicBezTo>
                  <a:cubicBezTo>
                    <a:pt x="1915" y="2028"/>
                    <a:pt x="1917" y="2028"/>
                    <a:pt x="1918" y="2028"/>
                  </a:cubicBezTo>
                  <a:cubicBezTo>
                    <a:pt x="1934" y="2124"/>
                    <a:pt x="1871" y="2247"/>
                    <a:pt x="1818" y="2320"/>
                  </a:cubicBezTo>
                  <a:cubicBezTo>
                    <a:pt x="1791" y="2357"/>
                    <a:pt x="1755" y="2387"/>
                    <a:pt x="1732" y="2423"/>
                  </a:cubicBezTo>
                  <a:cubicBezTo>
                    <a:pt x="1698" y="2473"/>
                    <a:pt x="1708" y="2530"/>
                    <a:pt x="1698" y="2590"/>
                  </a:cubicBezTo>
                  <a:cubicBezTo>
                    <a:pt x="1678" y="2699"/>
                    <a:pt x="1605" y="2842"/>
                    <a:pt x="1695" y="2945"/>
                  </a:cubicBezTo>
                  <a:cubicBezTo>
                    <a:pt x="1727" y="2982"/>
                    <a:pt x="1758" y="2997"/>
                    <a:pt x="1786" y="2997"/>
                  </a:cubicBezTo>
                  <a:cubicBezTo>
                    <a:pt x="1853" y="2997"/>
                    <a:pt x="1905" y="2915"/>
                    <a:pt x="1921" y="2835"/>
                  </a:cubicBezTo>
                  <a:cubicBezTo>
                    <a:pt x="1978" y="2570"/>
                    <a:pt x="2164" y="2357"/>
                    <a:pt x="2253" y="2098"/>
                  </a:cubicBezTo>
                  <a:cubicBezTo>
                    <a:pt x="2300" y="1968"/>
                    <a:pt x="2416" y="1902"/>
                    <a:pt x="2449" y="1772"/>
                  </a:cubicBezTo>
                  <a:cubicBezTo>
                    <a:pt x="2476" y="1649"/>
                    <a:pt x="2513" y="1526"/>
                    <a:pt x="2562" y="1410"/>
                  </a:cubicBezTo>
                  <a:cubicBezTo>
                    <a:pt x="2622" y="1287"/>
                    <a:pt x="2675" y="1164"/>
                    <a:pt x="2785" y="1078"/>
                  </a:cubicBezTo>
                  <a:cubicBezTo>
                    <a:pt x="2832" y="1038"/>
                    <a:pt x="2871" y="991"/>
                    <a:pt x="2908" y="941"/>
                  </a:cubicBezTo>
                  <a:cubicBezTo>
                    <a:pt x="2938" y="905"/>
                    <a:pt x="2984" y="881"/>
                    <a:pt x="3031" y="878"/>
                  </a:cubicBezTo>
                  <a:cubicBezTo>
                    <a:pt x="3004" y="862"/>
                    <a:pt x="2974" y="835"/>
                    <a:pt x="2951" y="822"/>
                  </a:cubicBezTo>
                  <a:cubicBezTo>
                    <a:pt x="2925" y="808"/>
                    <a:pt x="2891" y="815"/>
                    <a:pt x="2871" y="802"/>
                  </a:cubicBezTo>
                  <a:cubicBezTo>
                    <a:pt x="2848" y="788"/>
                    <a:pt x="2838" y="752"/>
                    <a:pt x="2822" y="732"/>
                  </a:cubicBezTo>
                  <a:cubicBezTo>
                    <a:pt x="2798" y="705"/>
                    <a:pt x="2775" y="702"/>
                    <a:pt x="2745" y="682"/>
                  </a:cubicBezTo>
                  <a:cubicBezTo>
                    <a:pt x="2722" y="665"/>
                    <a:pt x="2705" y="642"/>
                    <a:pt x="2692" y="616"/>
                  </a:cubicBezTo>
                  <a:cubicBezTo>
                    <a:pt x="2639" y="542"/>
                    <a:pt x="2549" y="549"/>
                    <a:pt x="2496" y="486"/>
                  </a:cubicBezTo>
                  <a:cubicBezTo>
                    <a:pt x="2439" y="423"/>
                    <a:pt x="2416" y="333"/>
                    <a:pt x="2350" y="290"/>
                  </a:cubicBezTo>
                  <a:cubicBezTo>
                    <a:pt x="2283" y="250"/>
                    <a:pt x="2203" y="240"/>
                    <a:pt x="2147" y="187"/>
                  </a:cubicBezTo>
                  <a:cubicBezTo>
                    <a:pt x="2120" y="154"/>
                    <a:pt x="2104" y="117"/>
                    <a:pt x="2094" y="77"/>
                  </a:cubicBezTo>
                  <a:cubicBezTo>
                    <a:pt x="2084" y="51"/>
                    <a:pt x="2071" y="27"/>
                    <a:pt x="2057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540192" y="718477"/>
              <a:ext cx="130892" cy="116777"/>
            </a:xfrm>
            <a:custGeom>
              <a:avLst/>
              <a:gdLst/>
              <a:ahLst/>
              <a:cxnLst/>
              <a:rect l="l" t="t" r="r" b="b"/>
              <a:pathLst>
                <a:path w="1159" h="1034" extrusionOk="0">
                  <a:moveTo>
                    <a:pt x="88" y="0"/>
                  </a:moveTo>
                  <a:cubicBezTo>
                    <a:pt x="86" y="0"/>
                    <a:pt x="85" y="0"/>
                    <a:pt x="84" y="0"/>
                  </a:cubicBezTo>
                  <a:cubicBezTo>
                    <a:pt x="14" y="4"/>
                    <a:pt x="1" y="73"/>
                    <a:pt x="31" y="126"/>
                  </a:cubicBezTo>
                  <a:lnTo>
                    <a:pt x="34" y="133"/>
                  </a:lnTo>
                  <a:cubicBezTo>
                    <a:pt x="47" y="156"/>
                    <a:pt x="61" y="183"/>
                    <a:pt x="74" y="210"/>
                  </a:cubicBezTo>
                  <a:cubicBezTo>
                    <a:pt x="80" y="249"/>
                    <a:pt x="97" y="286"/>
                    <a:pt x="124" y="316"/>
                  </a:cubicBezTo>
                  <a:cubicBezTo>
                    <a:pt x="180" y="372"/>
                    <a:pt x="253" y="376"/>
                    <a:pt x="326" y="422"/>
                  </a:cubicBezTo>
                  <a:cubicBezTo>
                    <a:pt x="396" y="469"/>
                    <a:pt x="413" y="552"/>
                    <a:pt x="473" y="618"/>
                  </a:cubicBezTo>
                  <a:cubicBezTo>
                    <a:pt x="529" y="681"/>
                    <a:pt x="615" y="675"/>
                    <a:pt x="669" y="748"/>
                  </a:cubicBezTo>
                  <a:cubicBezTo>
                    <a:pt x="682" y="775"/>
                    <a:pt x="699" y="794"/>
                    <a:pt x="722" y="814"/>
                  </a:cubicBezTo>
                  <a:cubicBezTo>
                    <a:pt x="752" y="831"/>
                    <a:pt x="775" y="834"/>
                    <a:pt x="798" y="864"/>
                  </a:cubicBezTo>
                  <a:cubicBezTo>
                    <a:pt x="815" y="884"/>
                    <a:pt x="825" y="917"/>
                    <a:pt x="848" y="931"/>
                  </a:cubicBezTo>
                  <a:cubicBezTo>
                    <a:pt x="871" y="944"/>
                    <a:pt x="905" y="937"/>
                    <a:pt x="928" y="954"/>
                  </a:cubicBezTo>
                  <a:cubicBezTo>
                    <a:pt x="951" y="967"/>
                    <a:pt x="974" y="991"/>
                    <a:pt x="1001" y="1007"/>
                  </a:cubicBezTo>
                  <a:cubicBezTo>
                    <a:pt x="1018" y="1020"/>
                    <a:pt x="1038" y="1030"/>
                    <a:pt x="1057" y="1034"/>
                  </a:cubicBezTo>
                  <a:cubicBezTo>
                    <a:pt x="1059" y="1034"/>
                    <a:pt x="1060" y="1034"/>
                    <a:pt x="1061" y="1034"/>
                  </a:cubicBezTo>
                  <a:cubicBezTo>
                    <a:pt x="1158" y="1034"/>
                    <a:pt x="1057" y="890"/>
                    <a:pt x="1041" y="861"/>
                  </a:cubicBezTo>
                  <a:cubicBezTo>
                    <a:pt x="1024" y="828"/>
                    <a:pt x="1011" y="791"/>
                    <a:pt x="991" y="758"/>
                  </a:cubicBezTo>
                  <a:cubicBezTo>
                    <a:pt x="964" y="728"/>
                    <a:pt x="944" y="695"/>
                    <a:pt x="931" y="662"/>
                  </a:cubicBezTo>
                  <a:cubicBezTo>
                    <a:pt x="921" y="612"/>
                    <a:pt x="905" y="568"/>
                    <a:pt x="878" y="525"/>
                  </a:cubicBezTo>
                  <a:cubicBezTo>
                    <a:pt x="835" y="479"/>
                    <a:pt x="785" y="436"/>
                    <a:pt x="732" y="402"/>
                  </a:cubicBezTo>
                  <a:cubicBezTo>
                    <a:pt x="639" y="339"/>
                    <a:pt x="582" y="239"/>
                    <a:pt x="473" y="206"/>
                  </a:cubicBezTo>
                  <a:cubicBezTo>
                    <a:pt x="386" y="183"/>
                    <a:pt x="306" y="150"/>
                    <a:pt x="230" y="107"/>
                  </a:cubicBezTo>
                  <a:cubicBezTo>
                    <a:pt x="188" y="74"/>
                    <a:pt x="145" y="0"/>
                    <a:pt x="88" y="0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813;p13"/>
          <p:cNvGrpSpPr/>
          <p:nvPr/>
        </p:nvGrpSpPr>
        <p:grpSpPr>
          <a:xfrm>
            <a:off x="8249848" y="628572"/>
            <a:ext cx="497365" cy="375742"/>
            <a:chOff x="171686" y="1595997"/>
            <a:chExt cx="497365" cy="375742"/>
          </a:xfrm>
        </p:grpSpPr>
        <p:sp>
          <p:nvSpPr>
            <p:cNvPr id="1814" name="Google Shape;1814;p13"/>
            <p:cNvSpPr/>
            <p:nvPr/>
          </p:nvSpPr>
          <p:spPr>
            <a:xfrm>
              <a:off x="488016" y="1638349"/>
              <a:ext cx="119824" cy="162969"/>
            </a:xfrm>
            <a:custGeom>
              <a:avLst/>
              <a:gdLst/>
              <a:ahLst/>
              <a:cxnLst/>
              <a:rect l="l" t="t" r="r" b="b"/>
              <a:pathLst>
                <a:path w="1061" h="1443" extrusionOk="0">
                  <a:moveTo>
                    <a:pt x="127" y="0"/>
                  </a:moveTo>
                  <a:cubicBezTo>
                    <a:pt x="84" y="10"/>
                    <a:pt x="44" y="17"/>
                    <a:pt x="1" y="27"/>
                  </a:cubicBezTo>
                  <a:cubicBezTo>
                    <a:pt x="41" y="147"/>
                    <a:pt x="74" y="270"/>
                    <a:pt x="97" y="393"/>
                  </a:cubicBezTo>
                  <a:cubicBezTo>
                    <a:pt x="120" y="499"/>
                    <a:pt x="184" y="575"/>
                    <a:pt x="240" y="658"/>
                  </a:cubicBezTo>
                  <a:cubicBezTo>
                    <a:pt x="263" y="692"/>
                    <a:pt x="287" y="731"/>
                    <a:pt x="303" y="771"/>
                  </a:cubicBezTo>
                  <a:cubicBezTo>
                    <a:pt x="356" y="914"/>
                    <a:pt x="493" y="974"/>
                    <a:pt x="599" y="1077"/>
                  </a:cubicBezTo>
                  <a:cubicBezTo>
                    <a:pt x="655" y="1120"/>
                    <a:pt x="715" y="1164"/>
                    <a:pt x="775" y="1200"/>
                  </a:cubicBezTo>
                  <a:cubicBezTo>
                    <a:pt x="842" y="1247"/>
                    <a:pt x="868" y="1313"/>
                    <a:pt x="915" y="1380"/>
                  </a:cubicBezTo>
                  <a:cubicBezTo>
                    <a:pt x="931" y="1403"/>
                    <a:pt x="945" y="1423"/>
                    <a:pt x="961" y="1443"/>
                  </a:cubicBezTo>
                  <a:cubicBezTo>
                    <a:pt x="991" y="1409"/>
                    <a:pt x="1014" y="1373"/>
                    <a:pt x="1044" y="1340"/>
                  </a:cubicBezTo>
                  <a:cubicBezTo>
                    <a:pt x="1051" y="1336"/>
                    <a:pt x="1054" y="1330"/>
                    <a:pt x="1061" y="1326"/>
                  </a:cubicBezTo>
                  <a:cubicBezTo>
                    <a:pt x="998" y="1260"/>
                    <a:pt x="938" y="1190"/>
                    <a:pt x="881" y="1117"/>
                  </a:cubicBezTo>
                  <a:cubicBezTo>
                    <a:pt x="861" y="1084"/>
                    <a:pt x="838" y="1057"/>
                    <a:pt x="808" y="1034"/>
                  </a:cubicBezTo>
                  <a:cubicBezTo>
                    <a:pt x="775" y="1017"/>
                    <a:pt x="735" y="1024"/>
                    <a:pt x="709" y="1004"/>
                  </a:cubicBezTo>
                  <a:cubicBezTo>
                    <a:pt x="652" y="967"/>
                    <a:pt x="616" y="898"/>
                    <a:pt x="562" y="854"/>
                  </a:cubicBezTo>
                  <a:cubicBezTo>
                    <a:pt x="489" y="805"/>
                    <a:pt x="446" y="781"/>
                    <a:pt x="416" y="698"/>
                  </a:cubicBezTo>
                  <a:cubicBezTo>
                    <a:pt x="410" y="682"/>
                    <a:pt x="403" y="668"/>
                    <a:pt x="396" y="652"/>
                  </a:cubicBezTo>
                  <a:cubicBezTo>
                    <a:pt x="336" y="539"/>
                    <a:pt x="227" y="459"/>
                    <a:pt x="220" y="323"/>
                  </a:cubicBezTo>
                  <a:cubicBezTo>
                    <a:pt x="213" y="210"/>
                    <a:pt x="164" y="107"/>
                    <a:pt x="127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239221" y="1640946"/>
              <a:ext cx="357439" cy="310917"/>
            </a:xfrm>
            <a:custGeom>
              <a:avLst/>
              <a:gdLst/>
              <a:ahLst/>
              <a:cxnLst/>
              <a:rect l="l" t="t" r="r" b="b"/>
              <a:pathLst>
                <a:path w="3165" h="2753" extrusionOk="0">
                  <a:moveTo>
                    <a:pt x="2200" y="1"/>
                  </a:moveTo>
                  <a:cubicBezTo>
                    <a:pt x="2144" y="17"/>
                    <a:pt x="2087" y="34"/>
                    <a:pt x="2034" y="60"/>
                  </a:cubicBezTo>
                  <a:cubicBezTo>
                    <a:pt x="1918" y="117"/>
                    <a:pt x="1792" y="160"/>
                    <a:pt x="1665" y="190"/>
                  </a:cubicBezTo>
                  <a:cubicBezTo>
                    <a:pt x="1436" y="237"/>
                    <a:pt x="1240" y="373"/>
                    <a:pt x="1024" y="456"/>
                  </a:cubicBezTo>
                  <a:cubicBezTo>
                    <a:pt x="914" y="499"/>
                    <a:pt x="838" y="562"/>
                    <a:pt x="735" y="635"/>
                  </a:cubicBezTo>
                  <a:cubicBezTo>
                    <a:pt x="642" y="702"/>
                    <a:pt x="536" y="748"/>
                    <a:pt x="446" y="818"/>
                  </a:cubicBezTo>
                  <a:cubicBezTo>
                    <a:pt x="280" y="944"/>
                    <a:pt x="226" y="1141"/>
                    <a:pt x="113" y="1307"/>
                  </a:cubicBezTo>
                  <a:cubicBezTo>
                    <a:pt x="80" y="1353"/>
                    <a:pt x="40" y="1393"/>
                    <a:pt x="0" y="1430"/>
                  </a:cubicBezTo>
                  <a:cubicBezTo>
                    <a:pt x="84" y="1523"/>
                    <a:pt x="177" y="1609"/>
                    <a:pt x="276" y="1686"/>
                  </a:cubicBezTo>
                  <a:cubicBezTo>
                    <a:pt x="346" y="1735"/>
                    <a:pt x="416" y="1782"/>
                    <a:pt x="492" y="1825"/>
                  </a:cubicBezTo>
                  <a:cubicBezTo>
                    <a:pt x="536" y="1852"/>
                    <a:pt x="579" y="1885"/>
                    <a:pt x="615" y="1925"/>
                  </a:cubicBezTo>
                  <a:cubicBezTo>
                    <a:pt x="712" y="2031"/>
                    <a:pt x="725" y="2197"/>
                    <a:pt x="795" y="2320"/>
                  </a:cubicBezTo>
                  <a:cubicBezTo>
                    <a:pt x="828" y="2383"/>
                    <a:pt x="845" y="2453"/>
                    <a:pt x="845" y="2523"/>
                  </a:cubicBezTo>
                  <a:cubicBezTo>
                    <a:pt x="851" y="2603"/>
                    <a:pt x="871" y="2679"/>
                    <a:pt x="898" y="2752"/>
                  </a:cubicBezTo>
                  <a:cubicBezTo>
                    <a:pt x="918" y="2742"/>
                    <a:pt x="931" y="2736"/>
                    <a:pt x="948" y="2732"/>
                  </a:cubicBezTo>
                  <a:cubicBezTo>
                    <a:pt x="1057" y="2692"/>
                    <a:pt x="1164" y="2666"/>
                    <a:pt x="1270" y="2633"/>
                  </a:cubicBezTo>
                  <a:cubicBezTo>
                    <a:pt x="1463" y="2573"/>
                    <a:pt x="1592" y="2420"/>
                    <a:pt x="1768" y="2330"/>
                  </a:cubicBezTo>
                  <a:cubicBezTo>
                    <a:pt x="1998" y="2217"/>
                    <a:pt x="2270" y="2221"/>
                    <a:pt x="2470" y="2038"/>
                  </a:cubicBezTo>
                  <a:cubicBezTo>
                    <a:pt x="2616" y="1898"/>
                    <a:pt x="2772" y="1765"/>
                    <a:pt x="2935" y="1639"/>
                  </a:cubicBezTo>
                  <a:cubicBezTo>
                    <a:pt x="3008" y="1576"/>
                    <a:pt x="3074" y="1513"/>
                    <a:pt x="3141" y="1446"/>
                  </a:cubicBezTo>
                  <a:cubicBezTo>
                    <a:pt x="3148" y="1436"/>
                    <a:pt x="3158" y="1430"/>
                    <a:pt x="3164" y="1420"/>
                  </a:cubicBezTo>
                  <a:cubicBezTo>
                    <a:pt x="3148" y="1400"/>
                    <a:pt x="3131" y="1376"/>
                    <a:pt x="3114" y="1353"/>
                  </a:cubicBezTo>
                  <a:cubicBezTo>
                    <a:pt x="3071" y="1290"/>
                    <a:pt x="3041" y="1224"/>
                    <a:pt x="2978" y="1177"/>
                  </a:cubicBezTo>
                  <a:cubicBezTo>
                    <a:pt x="2915" y="1141"/>
                    <a:pt x="2855" y="1097"/>
                    <a:pt x="2799" y="1051"/>
                  </a:cubicBezTo>
                  <a:cubicBezTo>
                    <a:pt x="2692" y="951"/>
                    <a:pt x="2556" y="888"/>
                    <a:pt x="2500" y="745"/>
                  </a:cubicBezTo>
                  <a:cubicBezTo>
                    <a:pt x="2486" y="705"/>
                    <a:pt x="2463" y="669"/>
                    <a:pt x="2440" y="632"/>
                  </a:cubicBezTo>
                  <a:cubicBezTo>
                    <a:pt x="2383" y="549"/>
                    <a:pt x="2320" y="473"/>
                    <a:pt x="2297" y="370"/>
                  </a:cubicBezTo>
                  <a:cubicBezTo>
                    <a:pt x="2274" y="243"/>
                    <a:pt x="2240" y="120"/>
                    <a:pt x="2200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227927" y="1802333"/>
              <a:ext cx="112709" cy="154386"/>
            </a:xfrm>
            <a:custGeom>
              <a:avLst/>
              <a:gdLst/>
              <a:ahLst/>
              <a:cxnLst/>
              <a:rect l="l" t="t" r="r" b="b"/>
              <a:pathLst>
                <a:path w="998" h="1367" extrusionOk="0">
                  <a:moveTo>
                    <a:pt x="97" y="1"/>
                  </a:moveTo>
                  <a:cubicBezTo>
                    <a:pt x="67" y="27"/>
                    <a:pt x="34" y="54"/>
                    <a:pt x="1" y="77"/>
                  </a:cubicBezTo>
                  <a:cubicBezTo>
                    <a:pt x="61" y="134"/>
                    <a:pt x="127" y="190"/>
                    <a:pt x="180" y="243"/>
                  </a:cubicBezTo>
                  <a:cubicBezTo>
                    <a:pt x="257" y="313"/>
                    <a:pt x="340" y="379"/>
                    <a:pt x="423" y="439"/>
                  </a:cubicBezTo>
                  <a:cubicBezTo>
                    <a:pt x="453" y="459"/>
                    <a:pt x="483" y="479"/>
                    <a:pt x="513" y="499"/>
                  </a:cubicBezTo>
                  <a:cubicBezTo>
                    <a:pt x="675" y="612"/>
                    <a:pt x="639" y="725"/>
                    <a:pt x="715" y="888"/>
                  </a:cubicBezTo>
                  <a:cubicBezTo>
                    <a:pt x="775" y="1018"/>
                    <a:pt x="828" y="1154"/>
                    <a:pt x="871" y="1293"/>
                  </a:cubicBezTo>
                  <a:cubicBezTo>
                    <a:pt x="878" y="1320"/>
                    <a:pt x="888" y="1343"/>
                    <a:pt x="895" y="1366"/>
                  </a:cubicBezTo>
                  <a:lnTo>
                    <a:pt x="998" y="1323"/>
                  </a:lnTo>
                  <a:cubicBezTo>
                    <a:pt x="971" y="1250"/>
                    <a:pt x="951" y="1174"/>
                    <a:pt x="945" y="1094"/>
                  </a:cubicBezTo>
                  <a:cubicBezTo>
                    <a:pt x="945" y="1024"/>
                    <a:pt x="928" y="954"/>
                    <a:pt x="895" y="891"/>
                  </a:cubicBezTo>
                  <a:cubicBezTo>
                    <a:pt x="825" y="768"/>
                    <a:pt x="815" y="602"/>
                    <a:pt x="715" y="496"/>
                  </a:cubicBezTo>
                  <a:cubicBezTo>
                    <a:pt x="679" y="456"/>
                    <a:pt x="636" y="423"/>
                    <a:pt x="589" y="396"/>
                  </a:cubicBezTo>
                  <a:cubicBezTo>
                    <a:pt x="516" y="353"/>
                    <a:pt x="443" y="306"/>
                    <a:pt x="376" y="257"/>
                  </a:cubicBezTo>
                  <a:cubicBezTo>
                    <a:pt x="277" y="180"/>
                    <a:pt x="184" y="94"/>
                    <a:pt x="9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171686" y="1812271"/>
              <a:ext cx="165111" cy="159468"/>
            </a:xfrm>
            <a:custGeom>
              <a:avLst/>
              <a:gdLst/>
              <a:ahLst/>
              <a:cxnLst/>
              <a:rect l="l" t="t" r="r" b="b"/>
              <a:pathLst>
                <a:path w="1462" h="1412" extrusionOk="0">
                  <a:moveTo>
                    <a:pt x="644" y="1"/>
                  </a:moveTo>
                  <a:cubicBezTo>
                    <a:pt x="639" y="1"/>
                    <a:pt x="634" y="2"/>
                    <a:pt x="628" y="6"/>
                  </a:cubicBezTo>
                  <a:cubicBezTo>
                    <a:pt x="545" y="66"/>
                    <a:pt x="482" y="152"/>
                    <a:pt x="452" y="252"/>
                  </a:cubicBezTo>
                  <a:cubicBezTo>
                    <a:pt x="439" y="278"/>
                    <a:pt x="426" y="308"/>
                    <a:pt x="409" y="341"/>
                  </a:cubicBezTo>
                  <a:cubicBezTo>
                    <a:pt x="389" y="375"/>
                    <a:pt x="363" y="408"/>
                    <a:pt x="329" y="434"/>
                  </a:cubicBezTo>
                  <a:cubicBezTo>
                    <a:pt x="309" y="451"/>
                    <a:pt x="289" y="471"/>
                    <a:pt x="273" y="494"/>
                  </a:cubicBezTo>
                  <a:cubicBezTo>
                    <a:pt x="206" y="571"/>
                    <a:pt x="150" y="660"/>
                    <a:pt x="107" y="753"/>
                  </a:cubicBezTo>
                  <a:cubicBezTo>
                    <a:pt x="24" y="926"/>
                    <a:pt x="0" y="1149"/>
                    <a:pt x="186" y="1259"/>
                  </a:cubicBezTo>
                  <a:cubicBezTo>
                    <a:pt x="227" y="1283"/>
                    <a:pt x="267" y="1292"/>
                    <a:pt x="305" y="1292"/>
                  </a:cubicBezTo>
                  <a:cubicBezTo>
                    <a:pt x="356" y="1292"/>
                    <a:pt x="405" y="1277"/>
                    <a:pt x="452" y="1262"/>
                  </a:cubicBezTo>
                  <a:cubicBezTo>
                    <a:pt x="496" y="1247"/>
                    <a:pt x="533" y="1237"/>
                    <a:pt x="565" y="1237"/>
                  </a:cubicBezTo>
                  <a:cubicBezTo>
                    <a:pt x="592" y="1237"/>
                    <a:pt x="616" y="1244"/>
                    <a:pt x="638" y="1262"/>
                  </a:cubicBezTo>
                  <a:cubicBezTo>
                    <a:pt x="658" y="1278"/>
                    <a:pt x="675" y="1295"/>
                    <a:pt x="692" y="1315"/>
                  </a:cubicBezTo>
                  <a:cubicBezTo>
                    <a:pt x="731" y="1362"/>
                    <a:pt x="781" y="1411"/>
                    <a:pt x="858" y="1411"/>
                  </a:cubicBezTo>
                  <a:cubicBezTo>
                    <a:pt x="871" y="1411"/>
                    <a:pt x="884" y="1411"/>
                    <a:pt x="898" y="1408"/>
                  </a:cubicBezTo>
                  <a:cubicBezTo>
                    <a:pt x="964" y="1385"/>
                    <a:pt x="1011" y="1325"/>
                    <a:pt x="1047" y="1278"/>
                  </a:cubicBezTo>
                  <a:cubicBezTo>
                    <a:pt x="1050" y="1269"/>
                    <a:pt x="1057" y="1262"/>
                    <a:pt x="1064" y="1255"/>
                  </a:cubicBezTo>
                  <a:cubicBezTo>
                    <a:pt x="1129" y="1170"/>
                    <a:pt x="1190" y="1151"/>
                    <a:pt x="1272" y="1151"/>
                  </a:cubicBezTo>
                  <a:cubicBezTo>
                    <a:pt x="1299" y="1151"/>
                    <a:pt x="1327" y="1153"/>
                    <a:pt x="1359" y="1156"/>
                  </a:cubicBezTo>
                  <a:lnTo>
                    <a:pt x="1416" y="1159"/>
                  </a:lnTo>
                  <a:cubicBezTo>
                    <a:pt x="1417" y="1159"/>
                    <a:pt x="1418" y="1159"/>
                    <a:pt x="1419" y="1159"/>
                  </a:cubicBezTo>
                  <a:cubicBezTo>
                    <a:pt x="1456" y="1159"/>
                    <a:pt x="1461" y="1099"/>
                    <a:pt x="1419" y="1096"/>
                  </a:cubicBezTo>
                  <a:lnTo>
                    <a:pt x="1366" y="1092"/>
                  </a:lnTo>
                  <a:cubicBezTo>
                    <a:pt x="1335" y="1091"/>
                    <a:pt x="1306" y="1089"/>
                    <a:pt x="1277" y="1089"/>
                  </a:cubicBezTo>
                  <a:cubicBezTo>
                    <a:pt x="1181" y="1089"/>
                    <a:pt x="1096" y="1108"/>
                    <a:pt x="1014" y="1215"/>
                  </a:cubicBezTo>
                  <a:cubicBezTo>
                    <a:pt x="1007" y="1222"/>
                    <a:pt x="1001" y="1232"/>
                    <a:pt x="994" y="1242"/>
                  </a:cubicBezTo>
                  <a:cubicBezTo>
                    <a:pt x="957" y="1292"/>
                    <a:pt x="918" y="1352"/>
                    <a:pt x="858" y="1352"/>
                  </a:cubicBezTo>
                  <a:cubicBezTo>
                    <a:pt x="808" y="1352"/>
                    <a:pt x="775" y="1315"/>
                    <a:pt x="738" y="1272"/>
                  </a:cubicBezTo>
                  <a:cubicBezTo>
                    <a:pt x="718" y="1252"/>
                    <a:pt x="698" y="1232"/>
                    <a:pt x="678" y="1215"/>
                  </a:cubicBezTo>
                  <a:cubicBezTo>
                    <a:pt x="641" y="1186"/>
                    <a:pt x="602" y="1176"/>
                    <a:pt x="562" y="1176"/>
                  </a:cubicBezTo>
                  <a:cubicBezTo>
                    <a:pt x="517" y="1176"/>
                    <a:pt x="472" y="1190"/>
                    <a:pt x="432" y="1202"/>
                  </a:cubicBezTo>
                  <a:cubicBezTo>
                    <a:pt x="389" y="1216"/>
                    <a:pt x="347" y="1230"/>
                    <a:pt x="305" y="1230"/>
                  </a:cubicBezTo>
                  <a:cubicBezTo>
                    <a:pt x="277" y="1230"/>
                    <a:pt x="248" y="1223"/>
                    <a:pt x="220" y="1205"/>
                  </a:cubicBezTo>
                  <a:cubicBezTo>
                    <a:pt x="34" y="1096"/>
                    <a:pt x="130" y="853"/>
                    <a:pt x="163" y="780"/>
                  </a:cubicBezTo>
                  <a:cubicBezTo>
                    <a:pt x="206" y="690"/>
                    <a:pt x="260" y="607"/>
                    <a:pt x="323" y="534"/>
                  </a:cubicBezTo>
                  <a:cubicBezTo>
                    <a:pt x="339" y="514"/>
                    <a:pt x="356" y="498"/>
                    <a:pt x="376" y="481"/>
                  </a:cubicBezTo>
                  <a:cubicBezTo>
                    <a:pt x="412" y="448"/>
                    <a:pt x="442" y="411"/>
                    <a:pt x="466" y="368"/>
                  </a:cubicBezTo>
                  <a:cubicBezTo>
                    <a:pt x="482" y="335"/>
                    <a:pt x="495" y="305"/>
                    <a:pt x="509" y="275"/>
                  </a:cubicBezTo>
                  <a:cubicBezTo>
                    <a:pt x="539" y="188"/>
                    <a:pt x="592" y="109"/>
                    <a:pt x="665" y="56"/>
                  </a:cubicBezTo>
                  <a:cubicBezTo>
                    <a:pt x="687" y="34"/>
                    <a:pt x="668" y="1"/>
                    <a:pt x="644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490726" y="1595997"/>
              <a:ext cx="178324" cy="192784"/>
            </a:xfrm>
            <a:custGeom>
              <a:avLst/>
              <a:gdLst/>
              <a:ahLst/>
              <a:cxnLst/>
              <a:rect l="l" t="t" r="r" b="b"/>
              <a:pathLst>
                <a:path w="1579" h="1707" extrusionOk="0">
                  <a:moveTo>
                    <a:pt x="781" y="0"/>
                  </a:moveTo>
                  <a:cubicBezTo>
                    <a:pt x="668" y="0"/>
                    <a:pt x="558" y="131"/>
                    <a:pt x="479" y="226"/>
                  </a:cubicBezTo>
                  <a:cubicBezTo>
                    <a:pt x="459" y="252"/>
                    <a:pt x="439" y="276"/>
                    <a:pt x="422" y="292"/>
                  </a:cubicBezTo>
                  <a:cubicBezTo>
                    <a:pt x="332" y="385"/>
                    <a:pt x="229" y="434"/>
                    <a:pt x="129" y="434"/>
                  </a:cubicBezTo>
                  <a:cubicBezTo>
                    <a:pt x="100" y="434"/>
                    <a:pt x="71" y="430"/>
                    <a:pt x="43" y="422"/>
                  </a:cubicBezTo>
                  <a:cubicBezTo>
                    <a:pt x="41" y="421"/>
                    <a:pt x="39" y="421"/>
                    <a:pt x="37" y="421"/>
                  </a:cubicBezTo>
                  <a:cubicBezTo>
                    <a:pt x="23" y="421"/>
                    <a:pt x="10" y="431"/>
                    <a:pt x="7" y="445"/>
                  </a:cubicBezTo>
                  <a:cubicBezTo>
                    <a:pt x="0" y="462"/>
                    <a:pt x="10" y="478"/>
                    <a:pt x="27" y="482"/>
                  </a:cubicBezTo>
                  <a:cubicBezTo>
                    <a:pt x="61" y="492"/>
                    <a:pt x="95" y="496"/>
                    <a:pt x="130" y="496"/>
                  </a:cubicBezTo>
                  <a:cubicBezTo>
                    <a:pt x="246" y="496"/>
                    <a:pt x="363" y="441"/>
                    <a:pt x="465" y="339"/>
                  </a:cubicBezTo>
                  <a:cubicBezTo>
                    <a:pt x="485" y="319"/>
                    <a:pt x="505" y="296"/>
                    <a:pt x="528" y="266"/>
                  </a:cubicBezTo>
                  <a:cubicBezTo>
                    <a:pt x="597" y="185"/>
                    <a:pt x="694" y="64"/>
                    <a:pt x="782" y="64"/>
                  </a:cubicBezTo>
                  <a:cubicBezTo>
                    <a:pt x="788" y="64"/>
                    <a:pt x="795" y="65"/>
                    <a:pt x="801" y="66"/>
                  </a:cubicBezTo>
                  <a:cubicBezTo>
                    <a:pt x="874" y="83"/>
                    <a:pt x="894" y="153"/>
                    <a:pt x="911" y="262"/>
                  </a:cubicBezTo>
                  <a:cubicBezTo>
                    <a:pt x="927" y="369"/>
                    <a:pt x="950" y="492"/>
                    <a:pt x="1077" y="528"/>
                  </a:cubicBezTo>
                  <a:cubicBezTo>
                    <a:pt x="1120" y="538"/>
                    <a:pt x="1166" y="545"/>
                    <a:pt x="1213" y="545"/>
                  </a:cubicBezTo>
                  <a:cubicBezTo>
                    <a:pt x="1273" y="545"/>
                    <a:pt x="1333" y="558"/>
                    <a:pt x="1386" y="585"/>
                  </a:cubicBezTo>
                  <a:cubicBezTo>
                    <a:pt x="1502" y="648"/>
                    <a:pt x="1509" y="728"/>
                    <a:pt x="1512" y="874"/>
                  </a:cubicBezTo>
                  <a:cubicBezTo>
                    <a:pt x="1515" y="1047"/>
                    <a:pt x="1409" y="1113"/>
                    <a:pt x="1276" y="1196"/>
                  </a:cubicBezTo>
                  <a:cubicBezTo>
                    <a:pt x="1243" y="1216"/>
                    <a:pt x="1213" y="1236"/>
                    <a:pt x="1180" y="1259"/>
                  </a:cubicBezTo>
                  <a:cubicBezTo>
                    <a:pt x="1107" y="1316"/>
                    <a:pt x="1044" y="1389"/>
                    <a:pt x="1000" y="1472"/>
                  </a:cubicBezTo>
                  <a:cubicBezTo>
                    <a:pt x="964" y="1539"/>
                    <a:pt x="917" y="1598"/>
                    <a:pt x="857" y="1648"/>
                  </a:cubicBezTo>
                  <a:cubicBezTo>
                    <a:pt x="834" y="1669"/>
                    <a:pt x="850" y="1706"/>
                    <a:pt x="878" y="1706"/>
                  </a:cubicBezTo>
                  <a:cubicBezTo>
                    <a:pt x="881" y="1706"/>
                    <a:pt x="884" y="1706"/>
                    <a:pt x="887" y="1705"/>
                  </a:cubicBezTo>
                  <a:cubicBezTo>
                    <a:pt x="891" y="1705"/>
                    <a:pt x="894" y="1701"/>
                    <a:pt x="897" y="1698"/>
                  </a:cubicBezTo>
                  <a:cubicBezTo>
                    <a:pt x="960" y="1645"/>
                    <a:pt x="1014" y="1578"/>
                    <a:pt x="1053" y="1505"/>
                  </a:cubicBezTo>
                  <a:cubicBezTo>
                    <a:pt x="1093" y="1429"/>
                    <a:pt x="1150" y="1362"/>
                    <a:pt x="1220" y="1309"/>
                  </a:cubicBezTo>
                  <a:cubicBezTo>
                    <a:pt x="1250" y="1286"/>
                    <a:pt x="1279" y="1266"/>
                    <a:pt x="1309" y="1249"/>
                  </a:cubicBezTo>
                  <a:cubicBezTo>
                    <a:pt x="1442" y="1166"/>
                    <a:pt x="1579" y="1083"/>
                    <a:pt x="1575" y="874"/>
                  </a:cubicBezTo>
                  <a:cubicBezTo>
                    <a:pt x="1575" y="711"/>
                    <a:pt x="1562" y="608"/>
                    <a:pt x="1416" y="528"/>
                  </a:cubicBezTo>
                  <a:cubicBezTo>
                    <a:pt x="1356" y="498"/>
                    <a:pt x="1286" y="482"/>
                    <a:pt x="1216" y="482"/>
                  </a:cubicBezTo>
                  <a:cubicBezTo>
                    <a:pt x="1176" y="482"/>
                    <a:pt x="1133" y="475"/>
                    <a:pt x="1093" y="465"/>
                  </a:cubicBezTo>
                  <a:cubicBezTo>
                    <a:pt x="1007" y="442"/>
                    <a:pt x="990" y="352"/>
                    <a:pt x="970" y="249"/>
                  </a:cubicBezTo>
                  <a:cubicBezTo>
                    <a:pt x="954" y="146"/>
                    <a:pt x="934" y="30"/>
                    <a:pt x="811" y="3"/>
                  </a:cubicBezTo>
                  <a:cubicBezTo>
                    <a:pt x="801" y="1"/>
                    <a:pt x="791" y="0"/>
                    <a:pt x="781" y="0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262824" y="1704755"/>
              <a:ext cx="126261" cy="101079"/>
            </a:xfrm>
            <a:custGeom>
              <a:avLst/>
              <a:gdLst/>
              <a:ahLst/>
              <a:cxnLst/>
              <a:rect l="l" t="t" r="r" b="b"/>
              <a:pathLst>
                <a:path w="1118" h="895" extrusionOk="0">
                  <a:moveTo>
                    <a:pt x="1114" y="1"/>
                  </a:moveTo>
                  <a:cubicBezTo>
                    <a:pt x="1097" y="1"/>
                    <a:pt x="1078" y="4"/>
                    <a:pt x="1061" y="11"/>
                  </a:cubicBezTo>
                  <a:cubicBezTo>
                    <a:pt x="1038" y="17"/>
                    <a:pt x="1018" y="27"/>
                    <a:pt x="998" y="37"/>
                  </a:cubicBezTo>
                  <a:lnTo>
                    <a:pt x="961" y="57"/>
                  </a:lnTo>
                  <a:lnTo>
                    <a:pt x="918" y="80"/>
                  </a:lnTo>
                  <a:cubicBezTo>
                    <a:pt x="808" y="150"/>
                    <a:pt x="672" y="273"/>
                    <a:pt x="526" y="406"/>
                  </a:cubicBezTo>
                  <a:cubicBezTo>
                    <a:pt x="376" y="536"/>
                    <a:pt x="253" y="669"/>
                    <a:pt x="160" y="755"/>
                  </a:cubicBezTo>
                  <a:cubicBezTo>
                    <a:pt x="67" y="845"/>
                    <a:pt x="1" y="891"/>
                    <a:pt x="4" y="895"/>
                  </a:cubicBezTo>
                  <a:cubicBezTo>
                    <a:pt x="4" y="895"/>
                    <a:pt x="5" y="895"/>
                    <a:pt x="5" y="895"/>
                  </a:cubicBezTo>
                  <a:cubicBezTo>
                    <a:pt x="13" y="895"/>
                    <a:pt x="82" y="858"/>
                    <a:pt x="180" y="778"/>
                  </a:cubicBezTo>
                  <a:cubicBezTo>
                    <a:pt x="283" y="695"/>
                    <a:pt x="406" y="566"/>
                    <a:pt x="552" y="436"/>
                  </a:cubicBezTo>
                  <a:lnTo>
                    <a:pt x="762" y="250"/>
                  </a:lnTo>
                  <a:cubicBezTo>
                    <a:pt x="818" y="200"/>
                    <a:pt x="875" y="150"/>
                    <a:pt x="938" y="107"/>
                  </a:cubicBezTo>
                  <a:cubicBezTo>
                    <a:pt x="1041" y="31"/>
                    <a:pt x="1117" y="7"/>
                    <a:pt x="111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426918" y="1668503"/>
              <a:ext cx="75554" cy="23491"/>
            </a:xfrm>
            <a:custGeom>
              <a:avLst/>
              <a:gdLst/>
              <a:ahLst/>
              <a:cxnLst/>
              <a:rect l="l" t="t" r="r" b="b"/>
              <a:pathLst>
                <a:path w="669" h="208" extrusionOk="0">
                  <a:moveTo>
                    <a:pt x="617" y="1"/>
                  </a:moveTo>
                  <a:cubicBezTo>
                    <a:pt x="599" y="1"/>
                    <a:pt x="582" y="3"/>
                    <a:pt x="565" y="6"/>
                  </a:cubicBezTo>
                  <a:cubicBezTo>
                    <a:pt x="482" y="19"/>
                    <a:pt x="402" y="42"/>
                    <a:pt x="326" y="69"/>
                  </a:cubicBezTo>
                  <a:cubicBezTo>
                    <a:pt x="233" y="102"/>
                    <a:pt x="153" y="139"/>
                    <a:pt x="96" y="162"/>
                  </a:cubicBezTo>
                  <a:cubicBezTo>
                    <a:pt x="37" y="185"/>
                    <a:pt x="0" y="202"/>
                    <a:pt x="3" y="205"/>
                  </a:cubicBezTo>
                  <a:cubicBezTo>
                    <a:pt x="3" y="207"/>
                    <a:pt x="6" y="208"/>
                    <a:pt x="11" y="208"/>
                  </a:cubicBezTo>
                  <a:cubicBezTo>
                    <a:pt x="26" y="208"/>
                    <a:pt x="60" y="201"/>
                    <a:pt x="106" y="189"/>
                  </a:cubicBezTo>
                  <a:cubicBezTo>
                    <a:pt x="166" y="172"/>
                    <a:pt x="249" y="142"/>
                    <a:pt x="339" y="112"/>
                  </a:cubicBezTo>
                  <a:cubicBezTo>
                    <a:pt x="429" y="79"/>
                    <a:pt x="512" y="52"/>
                    <a:pt x="572" y="36"/>
                  </a:cubicBezTo>
                  <a:cubicBezTo>
                    <a:pt x="631" y="23"/>
                    <a:pt x="668" y="13"/>
                    <a:pt x="668" y="6"/>
                  </a:cubicBezTo>
                  <a:cubicBezTo>
                    <a:pt x="651" y="3"/>
                    <a:pt x="634" y="1"/>
                    <a:pt x="6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450860" y="1707240"/>
              <a:ext cx="42576" cy="13778"/>
            </a:xfrm>
            <a:custGeom>
              <a:avLst/>
              <a:gdLst/>
              <a:ahLst/>
              <a:cxnLst/>
              <a:rect l="l" t="t" r="r" b="b"/>
              <a:pathLst>
                <a:path w="377" h="122" extrusionOk="0">
                  <a:moveTo>
                    <a:pt x="345" y="0"/>
                  </a:moveTo>
                  <a:cubicBezTo>
                    <a:pt x="337" y="0"/>
                    <a:pt x="327" y="1"/>
                    <a:pt x="316" y="2"/>
                  </a:cubicBezTo>
                  <a:cubicBezTo>
                    <a:pt x="270" y="12"/>
                    <a:pt x="227" y="22"/>
                    <a:pt x="184" y="42"/>
                  </a:cubicBezTo>
                  <a:lnTo>
                    <a:pt x="54" y="88"/>
                  </a:lnTo>
                  <a:cubicBezTo>
                    <a:pt x="21" y="102"/>
                    <a:pt x="1" y="112"/>
                    <a:pt x="1" y="115"/>
                  </a:cubicBezTo>
                  <a:cubicBezTo>
                    <a:pt x="1" y="119"/>
                    <a:pt x="10" y="122"/>
                    <a:pt x="25" y="122"/>
                  </a:cubicBezTo>
                  <a:cubicBezTo>
                    <a:pt x="35" y="122"/>
                    <a:pt x="47" y="121"/>
                    <a:pt x="61" y="118"/>
                  </a:cubicBezTo>
                  <a:cubicBezTo>
                    <a:pt x="107" y="112"/>
                    <a:pt x="150" y="98"/>
                    <a:pt x="197" y="82"/>
                  </a:cubicBezTo>
                  <a:lnTo>
                    <a:pt x="323" y="32"/>
                  </a:lnTo>
                  <a:cubicBezTo>
                    <a:pt x="356" y="18"/>
                    <a:pt x="376" y="9"/>
                    <a:pt x="376" y="5"/>
                  </a:cubicBezTo>
                  <a:cubicBezTo>
                    <a:pt x="376" y="3"/>
                    <a:pt x="365" y="0"/>
                    <a:pt x="34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295914" y="1723277"/>
              <a:ext cx="118695" cy="105484"/>
            </a:xfrm>
            <a:custGeom>
              <a:avLst/>
              <a:gdLst/>
              <a:ahLst/>
              <a:cxnLst/>
              <a:rect l="l" t="t" r="r" b="b"/>
              <a:pathLst>
                <a:path w="1051" h="934" extrusionOk="0">
                  <a:moveTo>
                    <a:pt x="1016" y="1"/>
                  </a:moveTo>
                  <a:cubicBezTo>
                    <a:pt x="1008" y="1"/>
                    <a:pt x="1001" y="1"/>
                    <a:pt x="994" y="3"/>
                  </a:cubicBezTo>
                  <a:cubicBezTo>
                    <a:pt x="941" y="6"/>
                    <a:pt x="891" y="23"/>
                    <a:pt x="844" y="46"/>
                  </a:cubicBezTo>
                  <a:cubicBezTo>
                    <a:pt x="775" y="83"/>
                    <a:pt x="711" y="126"/>
                    <a:pt x="652" y="179"/>
                  </a:cubicBezTo>
                  <a:cubicBezTo>
                    <a:pt x="585" y="235"/>
                    <a:pt x="522" y="305"/>
                    <a:pt x="449" y="372"/>
                  </a:cubicBezTo>
                  <a:cubicBezTo>
                    <a:pt x="323" y="485"/>
                    <a:pt x="206" y="608"/>
                    <a:pt x="103" y="744"/>
                  </a:cubicBezTo>
                  <a:cubicBezTo>
                    <a:pt x="87" y="767"/>
                    <a:pt x="70" y="794"/>
                    <a:pt x="57" y="817"/>
                  </a:cubicBezTo>
                  <a:lnTo>
                    <a:pt x="37" y="850"/>
                  </a:lnTo>
                  <a:lnTo>
                    <a:pt x="24" y="877"/>
                  </a:lnTo>
                  <a:cubicBezTo>
                    <a:pt x="10" y="913"/>
                    <a:pt x="0" y="930"/>
                    <a:pt x="7" y="933"/>
                  </a:cubicBezTo>
                  <a:cubicBezTo>
                    <a:pt x="14" y="933"/>
                    <a:pt x="47" y="860"/>
                    <a:pt x="127" y="760"/>
                  </a:cubicBezTo>
                  <a:cubicBezTo>
                    <a:pt x="236" y="634"/>
                    <a:pt x="353" y="515"/>
                    <a:pt x="479" y="402"/>
                  </a:cubicBezTo>
                  <a:cubicBezTo>
                    <a:pt x="552" y="332"/>
                    <a:pt x="615" y="265"/>
                    <a:pt x="678" y="209"/>
                  </a:cubicBezTo>
                  <a:cubicBezTo>
                    <a:pt x="731" y="156"/>
                    <a:pt x="791" y="112"/>
                    <a:pt x="858" y="73"/>
                  </a:cubicBezTo>
                  <a:cubicBezTo>
                    <a:pt x="967" y="9"/>
                    <a:pt x="1050" y="13"/>
                    <a:pt x="1050" y="6"/>
                  </a:cubicBezTo>
                  <a:cubicBezTo>
                    <a:pt x="1039" y="2"/>
                    <a:pt x="1027" y="1"/>
                    <a:pt x="1016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322115" y="1744396"/>
              <a:ext cx="138684" cy="101644"/>
            </a:xfrm>
            <a:custGeom>
              <a:avLst/>
              <a:gdLst/>
              <a:ahLst/>
              <a:cxnLst/>
              <a:rect l="l" t="t" r="r" b="b"/>
              <a:pathLst>
                <a:path w="1228" h="900" extrusionOk="0">
                  <a:moveTo>
                    <a:pt x="1224" y="1"/>
                  </a:moveTo>
                  <a:cubicBezTo>
                    <a:pt x="1216" y="1"/>
                    <a:pt x="1197" y="7"/>
                    <a:pt x="1167" y="15"/>
                  </a:cubicBezTo>
                  <a:cubicBezTo>
                    <a:pt x="1114" y="28"/>
                    <a:pt x="1061" y="48"/>
                    <a:pt x="1011" y="72"/>
                  </a:cubicBezTo>
                  <a:cubicBezTo>
                    <a:pt x="938" y="105"/>
                    <a:pt x="865" y="145"/>
                    <a:pt x="798" y="191"/>
                  </a:cubicBezTo>
                  <a:cubicBezTo>
                    <a:pt x="715" y="248"/>
                    <a:pt x="636" y="308"/>
                    <a:pt x="559" y="374"/>
                  </a:cubicBezTo>
                  <a:cubicBezTo>
                    <a:pt x="400" y="514"/>
                    <a:pt x="267" y="650"/>
                    <a:pt x="167" y="746"/>
                  </a:cubicBezTo>
                  <a:cubicBezTo>
                    <a:pt x="67" y="839"/>
                    <a:pt x="1" y="896"/>
                    <a:pt x="4" y="899"/>
                  </a:cubicBezTo>
                  <a:cubicBezTo>
                    <a:pt x="4" y="900"/>
                    <a:pt x="5" y="900"/>
                    <a:pt x="6" y="900"/>
                  </a:cubicBezTo>
                  <a:cubicBezTo>
                    <a:pt x="16" y="900"/>
                    <a:pt x="87" y="851"/>
                    <a:pt x="187" y="766"/>
                  </a:cubicBezTo>
                  <a:cubicBezTo>
                    <a:pt x="293" y="680"/>
                    <a:pt x="430" y="544"/>
                    <a:pt x="586" y="407"/>
                  </a:cubicBezTo>
                  <a:cubicBezTo>
                    <a:pt x="719" y="288"/>
                    <a:pt x="868" y="185"/>
                    <a:pt x="1024" y="98"/>
                  </a:cubicBezTo>
                  <a:cubicBezTo>
                    <a:pt x="1147" y="38"/>
                    <a:pt x="1227" y="5"/>
                    <a:pt x="1227" y="2"/>
                  </a:cubicBezTo>
                  <a:cubicBezTo>
                    <a:pt x="1227" y="1"/>
                    <a:pt x="1225" y="1"/>
                    <a:pt x="122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352155" y="1760320"/>
              <a:ext cx="144670" cy="87527"/>
            </a:xfrm>
            <a:custGeom>
              <a:avLst/>
              <a:gdLst/>
              <a:ahLst/>
              <a:cxnLst/>
              <a:rect l="l" t="t" r="r" b="b"/>
              <a:pathLst>
                <a:path w="1281" h="775" extrusionOk="0">
                  <a:moveTo>
                    <a:pt x="1280" y="0"/>
                  </a:moveTo>
                  <a:cubicBezTo>
                    <a:pt x="1269" y="0"/>
                    <a:pt x="1238" y="82"/>
                    <a:pt x="1141" y="170"/>
                  </a:cubicBezTo>
                  <a:cubicBezTo>
                    <a:pt x="1081" y="220"/>
                    <a:pt x="1014" y="266"/>
                    <a:pt x="945" y="300"/>
                  </a:cubicBezTo>
                  <a:cubicBezTo>
                    <a:pt x="865" y="343"/>
                    <a:pt x="772" y="383"/>
                    <a:pt x="679" y="432"/>
                  </a:cubicBezTo>
                  <a:cubicBezTo>
                    <a:pt x="493" y="526"/>
                    <a:pt x="320" y="605"/>
                    <a:pt x="197" y="665"/>
                  </a:cubicBezTo>
                  <a:cubicBezTo>
                    <a:pt x="74" y="728"/>
                    <a:pt x="1" y="768"/>
                    <a:pt x="4" y="775"/>
                  </a:cubicBezTo>
                  <a:cubicBezTo>
                    <a:pt x="4" y="775"/>
                    <a:pt x="4" y="775"/>
                    <a:pt x="5" y="775"/>
                  </a:cubicBezTo>
                  <a:cubicBezTo>
                    <a:pt x="13" y="775"/>
                    <a:pt x="93" y="745"/>
                    <a:pt x="210" y="695"/>
                  </a:cubicBezTo>
                  <a:cubicBezTo>
                    <a:pt x="336" y="638"/>
                    <a:pt x="509" y="559"/>
                    <a:pt x="699" y="469"/>
                  </a:cubicBezTo>
                  <a:cubicBezTo>
                    <a:pt x="792" y="422"/>
                    <a:pt x="881" y="379"/>
                    <a:pt x="961" y="336"/>
                  </a:cubicBezTo>
                  <a:cubicBezTo>
                    <a:pt x="1034" y="296"/>
                    <a:pt x="1101" y="246"/>
                    <a:pt x="1161" y="190"/>
                  </a:cubicBezTo>
                  <a:cubicBezTo>
                    <a:pt x="1200" y="153"/>
                    <a:pt x="1234" y="107"/>
                    <a:pt x="1260" y="57"/>
                  </a:cubicBezTo>
                  <a:cubicBezTo>
                    <a:pt x="1270" y="40"/>
                    <a:pt x="1277" y="2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479433" y="1731296"/>
              <a:ext cx="37607" cy="10390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317" y="1"/>
                  </a:moveTo>
                  <a:cubicBezTo>
                    <a:pt x="293" y="1"/>
                    <a:pt x="233" y="17"/>
                    <a:pt x="163" y="35"/>
                  </a:cubicBezTo>
                  <a:cubicBezTo>
                    <a:pt x="73" y="55"/>
                    <a:pt x="0" y="71"/>
                    <a:pt x="0" y="81"/>
                  </a:cubicBezTo>
                  <a:cubicBezTo>
                    <a:pt x="0" y="88"/>
                    <a:pt x="18" y="92"/>
                    <a:pt x="48" y="92"/>
                  </a:cubicBezTo>
                  <a:cubicBezTo>
                    <a:pt x="79" y="92"/>
                    <a:pt x="124" y="87"/>
                    <a:pt x="173" y="75"/>
                  </a:cubicBezTo>
                  <a:cubicBezTo>
                    <a:pt x="266" y="55"/>
                    <a:pt x="333" y="18"/>
                    <a:pt x="329" y="5"/>
                  </a:cubicBezTo>
                  <a:cubicBezTo>
                    <a:pt x="329" y="2"/>
                    <a:pt x="324" y="1"/>
                    <a:pt x="3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343234" y="1818483"/>
              <a:ext cx="155850" cy="72280"/>
            </a:xfrm>
            <a:custGeom>
              <a:avLst/>
              <a:gdLst/>
              <a:ahLst/>
              <a:cxnLst/>
              <a:rect l="l" t="t" r="r" b="b"/>
              <a:pathLst>
                <a:path w="1380" h="640" extrusionOk="0">
                  <a:moveTo>
                    <a:pt x="1375" y="0"/>
                  </a:moveTo>
                  <a:cubicBezTo>
                    <a:pt x="1365" y="0"/>
                    <a:pt x="1296" y="50"/>
                    <a:pt x="1186" y="127"/>
                  </a:cubicBezTo>
                  <a:lnTo>
                    <a:pt x="1093" y="187"/>
                  </a:lnTo>
                  <a:cubicBezTo>
                    <a:pt x="1057" y="210"/>
                    <a:pt x="1024" y="236"/>
                    <a:pt x="984" y="256"/>
                  </a:cubicBezTo>
                  <a:lnTo>
                    <a:pt x="857" y="330"/>
                  </a:lnTo>
                  <a:cubicBezTo>
                    <a:pt x="814" y="353"/>
                    <a:pt x="768" y="369"/>
                    <a:pt x="721" y="393"/>
                  </a:cubicBezTo>
                  <a:cubicBezTo>
                    <a:pt x="698" y="403"/>
                    <a:pt x="675" y="413"/>
                    <a:pt x="651" y="423"/>
                  </a:cubicBezTo>
                  <a:lnTo>
                    <a:pt x="582" y="443"/>
                  </a:lnTo>
                  <a:cubicBezTo>
                    <a:pt x="535" y="456"/>
                    <a:pt x="489" y="466"/>
                    <a:pt x="442" y="476"/>
                  </a:cubicBezTo>
                  <a:cubicBezTo>
                    <a:pt x="352" y="496"/>
                    <a:pt x="273" y="516"/>
                    <a:pt x="206" y="536"/>
                  </a:cubicBezTo>
                  <a:cubicBezTo>
                    <a:pt x="176" y="546"/>
                    <a:pt x="146" y="556"/>
                    <a:pt x="120" y="572"/>
                  </a:cubicBezTo>
                  <a:cubicBezTo>
                    <a:pt x="96" y="579"/>
                    <a:pt x="73" y="589"/>
                    <a:pt x="53" y="602"/>
                  </a:cubicBezTo>
                  <a:cubicBezTo>
                    <a:pt x="20" y="625"/>
                    <a:pt x="0" y="632"/>
                    <a:pt x="7" y="639"/>
                  </a:cubicBezTo>
                  <a:cubicBezTo>
                    <a:pt x="7" y="639"/>
                    <a:pt x="7" y="639"/>
                    <a:pt x="8" y="639"/>
                  </a:cubicBezTo>
                  <a:cubicBezTo>
                    <a:pt x="20" y="639"/>
                    <a:pt x="92" y="597"/>
                    <a:pt x="216" y="565"/>
                  </a:cubicBezTo>
                  <a:cubicBezTo>
                    <a:pt x="279" y="549"/>
                    <a:pt x="362" y="532"/>
                    <a:pt x="452" y="512"/>
                  </a:cubicBezTo>
                  <a:cubicBezTo>
                    <a:pt x="495" y="506"/>
                    <a:pt x="542" y="496"/>
                    <a:pt x="592" y="482"/>
                  </a:cubicBezTo>
                  <a:lnTo>
                    <a:pt x="665" y="462"/>
                  </a:lnTo>
                  <a:cubicBezTo>
                    <a:pt x="691" y="452"/>
                    <a:pt x="714" y="443"/>
                    <a:pt x="738" y="433"/>
                  </a:cubicBezTo>
                  <a:cubicBezTo>
                    <a:pt x="788" y="409"/>
                    <a:pt x="834" y="386"/>
                    <a:pt x="881" y="363"/>
                  </a:cubicBezTo>
                  <a:lnTo>
                    <a:pt x="1004" y="290"/>
                  </a:lnTo>
                  <a:cubicBezTo>
                    <a:pt x="1040" y="266"/>
                    <a:pt x="1077" y="243"/>
                    <a:pt x="1113" y="217"/>
                  </a:cubicBezTo>
                  <a:cubicBezTo>
                    <a:pt x="1147" y="190"/>
                    <a:pt x="1176" y="170"/>
                    <a:pt x="1203" y="150"/>
                  </a:cubicBezTo>
                  <a:cubicBezTo>
                    <a:pt x="1313" y="64"/>
                    <a:pt x="1379" y="4"/>
                    <a:pt x="1376" y="1"/>
                  </a:cubicBezTo>
                  <a:cubicBezTo>
                    <a:pt x="1376" y="0"/>
                    <a:pt x="1375" y="0"/>
                    <a:pt x="137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508683" y="1762127"/>
              <a:ext cx="32412" cy="37044"/>
            </a:xfrm>
            <a:custGeom>
              <a:avLst/>
              <a:gdLst/>
              <a:ahLst/>
              <a:cxnLst/>
              <a:rect l="l" t="t" r="r" b="b"/>
              <a:pathLst>
                <a:path w="287" h="328" extrusionOk="0">
                  <a:moveTo>
                    <a:pt x="282" y="1"/>
                  </a:moveTo>
                  <a:cubicBezTo>
                    <a:pt x="275" y="1"/>
                    <a:pt x="262" y="23"/>
                    <a:pt x="243" y="51"/>
                  </a:cubicBezTo>
                  <a:cubicBezTo>
                    <a:pt x="213" y="91"/>
                    <a:pt x="183" y="131"/>
                    <a:pt x="150" y="164"/>
                  </a:cubicBezTo>
                  <a:cubicBezTo>
                    <a:pt x="67" y="247"/>
                    <a:pt x="1" y="320"/>
                    <a:pt x="7" y="327"/>
                  </a:cubicBezTo>
                  <a:cubicBezTo>
                    <a:pt x="8" y="327"/>
                    <a:pt x="8" y="327"/>
                    <a:pt x="9" y="327"/>
                  </a:cubicBezTo>
                  <a:cubicBezTo>
                    <a:pt x="23" y="327"/>
                    <a:pt x="98" y="275"/>
                    <a:pt x="180" y="194"/>
                  </a:cubicBezTo>
                  <a:cubicBezTo>
                    <a:pt x="217" y="157"/>
                    <a:pt x="246" y="114"/>
                    <a:pt x="270" y="64"/>
                  </a:cubicBezTo>
                  <a:cubicBezTo>
                    <a:pt x="283" y="28"/>
                    <a:pt x="286" y="4"/>
                    <a:pt x="283" y="1"/>
                  </a:cubicBezTo>
                  <a:cubicBezTo>
                    <a:pt x="283" y="1"/>
                    <a:pt x="282" y="1"/>
                    <a:pt x="28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353285" y="1830115"/>
              <a:ext cx="157770" cy="84929"/>
            </a:xfrm>
            <a:custGeom>
              <a:avLst/>
              <a:gdLst/>
              <a:ahLst/>
              <a:cxnLst/>
              <a:rect l="l" t="t" r="r" b="b"/>
              <a:pathLst>
                <a:path w="1397" h="752" extrusionOk="0">
                  <a:moveTo>
                    <a:pt x="1389" y="0"/>
                  </a:moveTo>
                  <a:cubicBezTo>
                    <a:pt x="1379" y="0"/>
                    <a:pt x="1329" y="75"/>
                    <a:pt x="1234" y="180"/>
                  </a:cubicBezTo>
                  <a:cubicBezTo>
                    <a:pt x="1177" y="243"/>
                    <a:pt x="1114" y="296"/>
                    <a:pt x="1041" y="346"/>
                  </a:cubicBezTo>
                  <a:cubicBezTo>
                    <a:pt x="954" y="403"/>
                    <a:pt x="865" y="453"/>
                    <a:pt x="768" y="496"/>
                  </a:cubicBezTo>
                  <a:cubicBezTo>
                    <a:pt x="669" y="529"/>
                    <a:pt x="569" y="559"/>
                    <a:pt x="466" y="582"/>
                  </a:cubicBezTo>
                  <a:cubicBezTo>
                    <a:pt x="373" y="602"/>
                    <a:pt x="287" y="625"/>
                    <a:pt x="217" y="645"/>
                  </a:cubicBezTo>
                  <a:cubicBezTo>
                    <a:pt x="160" y="665"/>
                    <a:pt x="104" y="688"/>
                    <a:pt x="54" y="715"/>
                  </a:cubicBezTo>
                  <a:cubicBezTo>
                    <a:pt x="17" y="735"/>
                    <a:pt x="1" y="748"/>
                    <a:pt x="1" y="752"/>
                  </a:cubicBezTo>
                  <a:cubicBezTo>
                    <a:pt x="21" y="748"/>
                    <a:pt x="41" y="742"/>
                    <a:pt x="61" y="732"/>
                  </a:cubicBezTo>
                  <a:cubicBezTo>
                    <a:pt x="114" y="708"/>
                    <a:pt x="167" y="688"/>
                    <a:pt x="223" y="675"/>
                  </a:cubicBezTo>
                  <a:cubicBezTo>
                    <a:pt x="296" y="659"/>
                    <a:pt x="380" y="639"/>
                    <a:pt x="476" y="619"/>
                  </a:cubicBezTo>
                  <a:cubicBezTo>
                    <a:pt x="579" y="599"/>
                    <a:pt x="682" y="569"/>
                    <a:pt x="785" y="532"/>
                  </a:cubicBezTo>
                  <a:cubicBezTo>
                    <a:pt x="964" y="459"/>
                    <a:pt x="1127" y="346"/>
                    <a:pt x="1257" y="200"/>
                  </a:cubicBezTo>
                  <a:cubicBezTo>
                    <a:pt x="1280" y="173"/>
                    <a:pt x="1300" y="147"/>
                    <a:pt x="1320" y="120"/>
                  </a:cubicBezTo>
                  <a:cubicBezTo>
                    <a:pt x="1337" y="97"/>
                    <a:pt x="1350" y="74"/>
                    <a:pt x="1360" y="57"/>
                  </a:cubicBezTo>
                  <a:cubicBezTo>
                    <a:pt x="1383" y="20"/>
                    <a:pt x="1396" y="4"/>
                    <a:pt x="1390" y="1"/>
                  </a:cubicBezTo>
                  <a:cubicBezTo>
                    <a:pt x="1390" y="0"/>
                    <a:pt x="1389" y="0"/>
                    <a:pt x="138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535335" y="1770033"/>
              <a:ext cx="34671" cy="44836"/>
            </a:xfrm>
            <a:custGeom>
              <a:avLst/>
              <a:gdLst/>
              <a:ahLst/>
              <a:cxnLst/>
              <a:rect l="l" t="t" r="r" b="b"/>
              <a:pathLst>
                <a:path w="307" h="397" extrusionOk="0">
                  <a:moveTo>
                    <a:pt x="292" y="1"/>
                  </a:moveTo>
                  <a:cubicBezTo>
                    <a:pt x="281" y="1"/>
                    <a:pt x="225" y="93"/>
                    <a:pt x="153" y="204"/>
                  </a:cubicBezTo>
                  <a:cubicBezTo>
                    <a:pt x="123" y="250"/>
                    <a:pt x="87" y="297"/>
                    <a:pt x="50" y="340"/>
                  </a:cubicBezTo>
                  <a:cubicBezTo>
                    <a:pt x="20" y="370"/>
                    <a:pt x="0" y="390"/>
                    <a:pt x="4" y="396"/>
                  </a:cubicBezTo>
                  <a:cubicBezTo>
                    <a:pt x="4" y="397"/>
                    <a:pt x="5" y="397"/>
                    <a:pt x="6" y="397"/>
                  </a:cubicBezTo>
                  <a:cubicBezTo>
                    <a:pt x="14" y="397"/>
                    <a:pt x="38" y="386"/>
                    <a:pt x="70" y="360"/>
                  </a:cubicBezTo>
                  <a:cubicBezTo>
                    <a:pt x="117" y="323"/>
                    <a:pt x="157" y="277"/>
                    <a:pt x="190" y="227"/>
                  </a:cubicBezTo>
                  <a:cubicBezTo>
                    <a:pt x="263" y="111"/>
                    <a:pt x="306" y="4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13"/>
          <p:cNvGrpSpPr/>
          <p:nvPr/>
        </p:nvGrpSpPr>
        <p:grpSpPr>
          <a:xfrm>
            <a:off x="8526598" y="1891022"/>
            <a:ext cx="714651" cy="905420"/>
            <a:chOff x="1120111" y="1511859"/>
            <a:chExt cx="714651" cy="905420"/>
          </a:xfrm>
        </p:grpSpPr>
        <p:sp>
          <p:nvSpPr>
            <p:cNvPr id="1831" name="Google Shape;1831;p13"/>
            <p:cNvSpPr/>
            <p:nvPr/>
          </p:nvSpPr>
          <p:spPr>
            <a:xfrm>
              <a:off x="1476194" y="1517506"/>
              <a:ext cx="358569" cy="899773"/>
            </a:xfrm>
            <a:custGeom>
              <a:avLst/>
              <a:gdLst/>
              <a:ahLst/>
              <a:cxnLst/>
              <a:rect l="l" t="t" r="r" b="b"/>
              <a:pathLst>
                <a:path w="3175" h="7967" extrusionOk="0">
                  <a:moveTo>
                    <a:pt x="978" y="0"/>
                  </a:moveTo>
                  <a:cubicBezTo>
                    <a:pt x="968" y="7"/>
                    <a:pt x="961" y="14"/>
                    <a:pt x="951" y="20"/>
                  </a:cubicBezTo>
                  <a:cubicBezTo>
                    <a:pt x="928" y="40"/>
                    <a:pt x="898" y="53"/>
                    <a:pt x="871" y="67"/>
                  </a:cubicBezTo>
                  <a:lnTo>
                    <a:pt x="921" y="113"/>
                  </a:lnTo>
                  <a:cubicBezTo>
                    <a:pt x="1111" y="293"/>
                    <a:pt x="1287" y="479"/>
                    <a:pt x="1480" y="645"/>
                  </a:cubicBezTo>
                  <a:cubicBezTo>
                    <a:pt x="1603" y="751"/>
                    <a:pt x="1729" y="868"/>
                    <a:pt x="1852" y="984"/>
                  </a:cubicBezTo>
                  <a:cubicBezTo>
                    <a:pt x="2041" y="1163"/>
                    <a:pt x="2224" y="1353"/>
                    <a:pt x="2403" y="1536"/>
                  </a:cubicBezTo>
                  <a:cubicBezTo>
                    <a:pt x="2463" y="1595"/>
                    <a:pt x="2530" y="1669"/>
                    <a:pt x="2596" y="1752"/>
                  </a:cubicBezTo>
                  <a:cubicBezTo>
                    <a:pt x="2699" y="1875"/>
                    <a:pt x="2786" y="2014"/>
                    <a:pt x="2845" y="2164"/>
                  </a:cubicBezTo>
                  <a:cubicBezTo>
                    <a:pt x="2869" y="2227"/>
                    <a:pt x="2882" y="2297"/>
                    <a:pt x="2885" y="2366"/>
                  </a:cubicBezTo>
                  <a:cubicBezTo>
                    <a:pt x="2885" y="2393"/>
                    <a:pt x="2882" y="2423"/>
                    <a:pt x="2875" y="2453"/>
                  </a:cubicBezTo>
                  <a:cubicBezTo>
                    <a:pt x="2872" y="2463"/>
                    <a:pt x="2869" y="2473"/>
                    <a:pt x="2865" y="2483"/>
                  </a:cubicBezTo>
                  <a:cubicBezTo>
                    <a:pt x="2865" y="2493"/>
                    <a:pt x="2862" y="2503"/>
                    <a:pt x="2859" y="2513"/>
                  </a:cubicBezTo>
                  <a:cubicBezTo>
                    <a:pt x="2646" y="3197"/>
                    <a:pt x="2224" y="3815"/>
                    <a:pt x="1942" y="4480"/>
                  </a:cubicBezTo>
                  <a:cubicBezTo>
                    <a:pt x="1749" y="4925"/>
                    <a:pt x="1490" y="5304"/>
                    <a:pt x="1323" y="5766"/>
                  </a:cubicBezTo>
                  <a:cubicBezTo>
                    <a:pt x="1257" y="5952"/>
                    <a:pt x="1217" y="6178"/>
                    <a:pt x="1114" y="6348"/>
                  </a:cubicBezTo>
                  <a:cubicBezTo>
                    <a:pt x="1034" y="6481"/>
                    <a:pt x="891" y="6567"/>
                    <a:pt x="788" y="6677"/>
                  </a:cubicBezTo>
                  <a:cubicBezTo>
                    <a:pt x="665" y="6813"/>
                    <a:pt x="137" y="7384"/>
                    <a:pt x="1" y="7810"/>
                  </a:cubicBezTo>
                  <a:cubicBezTo>
                    <a:pt x="74" y="7856"/>
                    <a:pt x="144" y="7910"/>
                    <a:pt x="207" y="7966"/>
                  </a:cubicBezTo>
                  <a:cubicBezTo>
                    <a:pt x="280" y="7541"/>
                    <a:pt x="888" y="6876"/>
                    <a:pt x="1021" y="6730"/>
                  </a:cubicBezTo>
                  <a:cubicBezTo>
                    <a:pt x="1124" y="6620"/>
                    <a:pt x="1267" y="6534"/>
                    <a:pt x="1350" y="6401"/>
                  </a:cubicBezTo>
                  <a:cubicBezTo>
                    <a:pt x="1453" y="6231"/>
                    <a:pt x="1490" y="6005"/>
                    <a:pt x="1556" y="5819"/>
                  </a:cubicBezTo>
                  <a:cubicBezTo>
                    <a:pt x="1726" y="5354"/>
                    <a:pt x="1985" y="4975"/>
                    <a:pt x="2174" y="4533"/>
                  </a:cubicBezTo>
                  <a:cubicBezTo>
                    <a:pt x="2460" y="3869"/>
                    <a:pt x="2882" y="3250"/>
                    <a:pt x="3091" y="2566"/>
                  </a:cubicBezTo>
                  <a:cubicBezTo>
                    <a:pt x="3095" y="2556"/>
                    <a:pt x="3098" y="2546"/>
                    <a:pt x="3101" y="2536"/>
                  </a:cubicBezTo>
                  <a:cubicBezTo>
                    <a:pt x="3105" y="2526"/>
                    <a:pt x="3108" y="2516"/>
                    <a:pt x="3108" y="2506"/>
                  </a:cubicBezTo>
                  <a:cubicBezTo>
                    <a:pt x="3174" y="2187"/>
                    <a:pt x="2852" y="1808"/>
                    <a:pt x="2636" y="1589"/>
                  </a:cubicBezTo>
                  <a:cubicBezTo>
                    <a:pt x="2340" y="1283"/>
                    <a:pt x="2028" y="971"/>
                    <a:pt x="1712" y="695"/>
                  </a:cubicBezTo>
                  <a:cubicBezTo>
                    <a:pt x="1480" y="495"/>
                    <a:pt x="1274" y="269"/>
                    <a:pt x="1041" y="60"/>
                  </a:cubicBezTo>
                  <a:cubicBezTo>
                    <a:pt x="1024" y="47"/>
                    <a:pt x="1008" y="30"/>
                    <a:pt x="991" y="14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0074B1">
                <a:alpha val="1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1120111" y="1511859"/>
              <a:ext cx="688339" cy="899773"/>
            </a:xfrm>
            <a:custGeom>
              <a:avLst/>
              <a:gdLst/>
              <a:ahLst/>
              <a:cxnLst/>
              <a:rect l="l" t="t" r="r" b="b"/>
              <a:pathLst>
                <a:path w="6095" h="7967" extrusionOk="0">
                  <a:moveTo>
                    <a:pt x="3898" y="0"/>
                  </a:moveTo>
                  <a:cubicBezTo>
                    <a:pt x="3892" y="7"/>
                    <a:pt x="3885" y="14"/>
                    <a:pt x="3875" y="20"/>
                  </a:cubicBezTo>
                  <a:cubicBezTo>
                    <a:pt x="3762" y="100"/>
                    <a:pt x="3566" y="133"/>
                    <a:pt x="3436" y="207"/>
                  </a:cubicBezTo>
                  <a:cubicBezTo>
                    <a:pt x="3137" y="373"/>
                    <a:pt x="2924" y="831"/>
                    <a:pt x="2705" y="1094"/>
                  </a:cubicBezTo>
                  <a:cubicBezTo>
                    <a:pt x="2449" y="1400"/>
                    <a:pt x="2197" y="1692"/>
                    <a:pt x="1928" y="1978"/>
                  </a:cubicBezTo>
                  <a:lnTo>
                    <a:pt x="1921" y="1981"/>
                  </a:lnTo>
                  <a:cubicBezTo>
                    <a:pt x="1652" y="2270"/>
                    <a:pt x="1406" y="2466"/>
                    <a:pt x="1236" y="2842"/>
                  </a:cubicBezTo>
                  <a:cubicBezTo>
                    <a:pt x="1077" y="3187"/>
                    <a:pt x="941" y="3560"/>
                    <a:pt x="761" y="3895"/>
                  </a:cubicBezTo>
                  <a:cubicBezTo>
                    <a:pt x="635" y="4138"/>
                    <a:pt x="465" y="4374"/>
                    <a:pt x="342" y="4623"/>
                  </a:cubicBezTo>
                  <a:cubicBezTo>
                    <a:pt x="236" y="4839"/>
                    <a:pt x="146" y="5065"/>
                    <a:pt x="70" y="5294"/>
                  </a:cubicBezTo>
                  <a:cubicBezTo>
                    <a:pt x="37" y="5391"/>
                    <a:pt x="17" y="5487"/>
                    <a:pt x="7" y="5587"/>
                  </a:cubicBezTo>
                  <a:cubicBezTo>
                    <a:pt x="3" y="5613"/>
                    <a:pt x="0" y="5640"/>
                    <a:pt x="0" y="5663"/>
                  </a:cubicBezTo>
                  <a:cubicBezTo>
                    <a:pt x="150" y="5780"/>
                    <a:pt x="302" y="5902"/>
                    <a:pt x="449" y="6025"/>
                  </a:cubicBezTo>
                  <a:cubicBezTo>
                    <a:pt x="462" y="6039"/>
                    <a:pt x="485" y="6055"/>
                    <a:pt x="512" y="6075"/>
                  </a:cubicBezTo>
                  <a:cubicBezTo>
                    <a:pt x="565" y="6009"/>
                    <a:pt x="641" y="5949"/>
                    <a:pt x="678" y="5896"/>
                  </a:cubicBezTo>
                  <a:cubicBezTo>
                    <a:pt x="758" y="5770"/>
                    <a:pt x="841" y="5633"/>
                    <a:pt x="914" y="5517"/>
                  </a:cubicBezTo>
                  <a:cubicBezTo>
                    <a:pt x="1050" y="5294"/>
                    <a:pt x="1140" y="5028"/>
                    <a:pt x="1200" y="4786"/>
                  </a:cubicBezTo>
                  <a:cubicBezTo>
                    <a:pt x="1206" y="4759"/>
                    <a:pt x="1220" y="4713"/>
                    <a:pt x="1236" y="4660"/>
                  </a:cubicBezTo>
                  <a:cubicBezTo>
                    <a:pt x="1236" y="4656"/>
                    <a:pt x="1236" y="4653"/>
                    <a:pt x="1236" y="4653"/>
                  </a:cubicBezTo>
                  <a:cubicBezTo>
                    <a:pt x="1293" y="4803"/>
                    <a:pt x="1359" y="4949"/>
                    <a:pt x="1439" y="5092"/>
                  </a:cubicBezTo>
                  <a:cubicBezTo>
                    <a:pt x="1595" y="5374"/>
                    <a:pt x="1755" y="5457"/>
                    <a:pt x="2041" y="5580"/>
                  </a:cubicBezTo>
                  <a:cubicBezTo>
                    <a:pt x="2296" y="5686"/>
                    <a:pt x="2562" y="5763"/>
                    <a:pt x="2835" y="5803"/>
                  </a:cubicBezTo>
                  <a:cubicBezTo>
                    <a:pt x="2878" y="5809"/>
                    <a:pt x="2954" y="5833"/>
                    <a:pt x="3031" y="5846"/>
                  </a:cubicBezTo>
                  <a:lnTo>
                    <a:pt x="3051" y="5846"/>
                  </a:lnTo>
                  <a:cubicBezTo>
                    <a:pt x="3044" y="5856"/>
                    <a:pt x="3041" y="5866"/>
                    <a:pt x="3034" y="5876"/>
                  </a:cubicBezTo>
                  <a:cubicBezTo>
                    <a:pt x="2888" y="6162"/>
                    <a:pt x="2825" y="6577"/>
                    <a:pt x="2762" y="6873"/>
                  </a:cubicBezTo>
                  <a:cubicBezTo>
                    <a:pt x="2722" y="7062"/>
                    <a:pt x="2649" y="7248"/>
                    <a:pt x="2582" y="7438"/>
                  </a:cubicBezTo>
                  <a:cubicBezTo>
                    <a:pt x="2562" y="7498"/>
                    <a:pt x="2549" y="7557"/>
                    <a:pt x="2539" y="7617"/>
                  </a:cubicBezTo>
                  <a:lnTo>
                    <a:pt x="2569" y="7627"/>
                  </a:lnTo>
                  <a:cubicBezTo>
                    <a:pt x="2775" y="7704"/>
                    <a:pt x="2964" y="7817"/>
                    <a:pt x="3131" y="7966"/>
                  </a:cubicBezTo>
                  <a:cubicBezTo>
                    <a:pt x="3200" y="7538"/>
                    <a:pt x="3808" y="6873"/>
                    <a:pt x="3941" y="6727"/>
                  </a:cubicBezTo>
                  <a:cubicBezTo>
                    <a:pt x="4044" y="6617"/>
                    <a:pt x="4187" y="6531"/>
                    <a:pt x="4270" y="6398"/>
                  </a:cubicBezTo>
                  <a:cubicBezTo>
                    <a:pt x="4373" y="6228"/>
                    <a:pt x="4410" y="6002"/>
                    <a:pt x="4476" y="5816"/>
                  </a:cubicBezTo>
                  <a:cubicBezTo>
                    <a:pt x="4646" y="5351"/>
                    <a:pt x="4905" y="4975"/>
                    <a:pt x="5095" y="4530"/>
                  </a:cubicBezTo>
                  <a:cubicBezTo>
                    <a:pt x="5380" y="3865"/>
                    <a:pt x="5802" y="3247"/>
                    <a:pt x="6012" y="2563"/>
                  </a:cubicBezTo>
                  <a:cubicBezTo>
                    <a:pt x="6015" y="2553"/>
                    <a:pt x="6018" y="2546"/>
                    <a:pt x="6022" y="2533"/>
                  </a:cubicBezTo>
                  <a:cubicBezTo>
                    <a:pt x="6025" y="2523"/>
                    <a:pt x="6028" y="2513"/>
                    <a:pt x="6028" y="2503"/>
                  </a:cubicBezTo>
                  <a:cubicBezTo>
                    <a:pt x="6095" y="2184"/>
                    <a:pt x="5772" y="1805"/>
                    <a:pt x="5556" y="1589"/>
                  </a:cubicBezTo>
                  <a:cubicBezTo>
                    <a:pt x="5264" y="1283"/>
                    <a:pt x="4952" y="971"/>
                    <a:pt x="4636" y="695"/>
                  </a:cubicBezTo>
                  <a:cubicBezTo>
                    <a:pt x="4403" y="496"/>
                    <a:pt x="4197" y="270"/>
                    <a:pt x="3961" y="60"/>
                  </a:cubicBezTo>
                  <a:cubicBezTo>
                    <a:pt x="3948" y="47"/>
                    <a:pt x="3931" y="30"/>
                    <a:pt x="3915" y="14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1120788" y="1513779"/>
              <a:ext cx="436946" cy="629062"/>
            </a:xfrm>
            <a:custGeom>
              <a:avLst/>
              <a:gdLst/>
              <a:ahLst/>
              <a:cxnLst/>
              <a:rect l="l" t="t" r="r" b="b"/>
              <a:pathLst>
                <a:path w="3869" h="5570" extrusionOk="0">
                  <a:moveTo>
                    <a:pt x="3869" y="0"/>
                  </a:moveTo>
                  <a:cubicBezTo>
                    <a:pt x="3756" y="83"/>
                    <a:pt x="3560" y="113"/>
                    <a:pt x="3430" y="186"/>
                  </a:cubicBezTo>
                  <a:cubicBezTo>
                    <a:pt x="3134" y="352"/>
                    <a:pt x="2922" y="811"/>
                    <a:pt x="2699" y="1077"/>
                  </a:cubicBezTo>
                  <a:cubicBezTo>
                    <a:pt x="2443" y="1383"/>
                    <a:pt x="2191" y="1675"/>
                    <a:pt x="1918" y="1964"/>
                  </a:cubicBezTo>
                  <a:cubicBezTo>
                    <a:pt x="1642" y="2250"/>
                    <a:pt x="1400" y="2449"/>
                    <a:pt x="1230" y="2821"/>
                  </a:cubicBezTo>
                  <a:cubicBezTo>
                    <a:pt x="1074" y="3170"/>
                    <a:pt x="935" y="3539"/>
                    <a:pt x="758" y="3875"/>
                  </a:cubicBezTo>
                  <a:cubicBezTo>
                    <a:pt x="629" y="4121"/>
                    <a:pt x="463" y="4353"/>
                    <a:pt x="336" y="4603"/>
                  </a:cubicBezTo>
                  <a:cubicBezTo>
                    <a:pt x="230" y="4819"/>
                    <a:pt x="140" y="5045"/>
                    <a:pt x="64" y="5274"/>
                  </a:cubicBezTo>
                  <a:cubicBezTo>
                    <a:pt x="31" y="5370"/>
                    <a:pt x="11" y="5467"/>
                    <a:pt x="1" y="5570"/>
                  </a:cubicBezTo>
                  <a:cubicBezTo>
                    <a:pt x="64" y="5547"/>
                    <a:pt x="120" y="5517"/>
                    <a:pt x="174" y="5483"/>
                  </a:cubicBezTo>
                  <a:cubicBezTo>
                    <a:pt x="293" y="5400"/>
                    <a:pt x="390" y="5267"/>
                    <a:pt x="473" y="5151"/>
                  </a:cubicBezTo>
                  <a:cubicBezTo>
                    <a:pt x="685" y="4852"/>
                    <a:pt x="825" y="4473"/>
                    <a:pt x="968" y="4137"/>
                  </a:cubicBezTo>
                  <a:cubicBezTo>
                    <a:pt x="1161" y="3689"/>
                    <a:pt x="1383" y="3250"/>
                    <a:pt x="1586" y="2808"/>
                  </a:cubicBezTo>
                  <a:cubicBezTo>
                    <a:pt x="1666" y="2625"/>
                    <a:pt x="1735" y="2476"/>
                    <a:pt x="1885" y="2336"/>
                  </a:cubicBezTo>
                  <a:cubicBezTo>
                    <a:pt x="2038" y="2193"/>
                    <a:pt x="2224" y="2107"/>
                    <a:pt x="2380" y="1971"/>
                  </a:cubicBezTo>
                  <a:cubicBezTo>
                    <a:pt x="2659" y="1728"/>
                    <a:pt x="2802" y="1409"/>
                    <a:pt x="3008" y="1107"/>
                  </a:cubicBezTo>
                  <a:cubicBezTo>
                    <a:pt x="3188" y="844"/>
                    <a:pt x="3410" y="582"/>
                    <a:pt x="3616" y="336"/>
                  </a:cubicBezTo>
                  <a:cubicBezTo>
                    <a:pt x="3709" y="229"/>
                    <a:pt x="3792" y="120"/>
                    <a:pt x="386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1556151" y="1513327"/>
              <a:ext cx="252297" cy="281214"/>
            </a:xfrm>
            <a:custGeom>
              <a:avLst/>
              <a:gdLst/>
              <a:ahLst/>
              <a:cxnLst/>
              <a:rect l="l" t="t" r="r" b="b"/>
              <a:pathLst>
                <a:path w="2234" h="2490" extrusionOk="0">
                  <a:moveTo>
                    <a:pt x="57" y="1"/>
                  </a:moveTo>
                  <a:cubicBezTo>
                    <a:pt x="44" y="240"/>
                    <a:pt x="1" y="479"/>
                    <a:pt x="14" y="722"/>
                  </a:cubicBezTo>
                  <a:cubicBezTo>
                    <a:pt x="34" y="1068"/>
                    <a:pt x="313" y="1333"/>
                    <a:pt x="526" y="1589"/>
                  </a:cubicBezTo>
                  <a:cubicBezTo>
                    <a:pt x="708" y="1809"/>
                    <a:pt x="944" y="2091"/>
                    <a:pt x="1187" y="2234"/>
                  </a:cubicBezTo>
                  <a:cubicBezTo>
                    <a:pt x="1413" y="2367"/>
                    <a:pt x="1755" y="2413"/>
                    <a:pt x="2018" y="2463"/>
                  </a:cubicBezTo>
                  <a:cubicBezTo>
                    <a:pt x="2054" y="2470"/>
                    <a:pt x="2111" y="2483"/>
                    <a:pt x="2167" y="2490"/>
                  </a:cubicBezTo>
                  <a:cubicBezTo>
                    <a:pt x="2234" y="2171"/>
                    <a:pt x="1911" y="1792"/>
                    <a:pt x="1699" y="1573"/>
                  </a:cubicBezTo>
                  <a:cubicBezTo>
                    <a:pt x="1406" y="1267"/>
                    <a:pt x="1094" y="955"/>
                    <a:pt x="778" y="682"/>
                  </a:cubicBezTo>
                  <a:cubicBezTo>
                    <a:pt x="546" y="479"/>
                    <a:pt x="340" y="257"/>
                    <a:pt x="104" y="44"/>
                  </a:cubicBezTo>
                  <a:cubicBezTo>
                    <a:pt x="90" y="31"/>
                    <a:pt x="74" y="14"/>
                    <a:pt x="5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1317069" y="1908155"/>
              <a:ext cx="82330" cy="166470"/>
            </a:xfrm>
            <a:custGeom>
              <a:avLst/>
              <a:gdLst/>
              <a:ahLst/>
              <a:cxnLst/>
              <a:rect l="l" t="t" r="r" b="b"/>
              <a:pathLst>
                <a:path w="729" h="1474" extrusionOk="0">
                  <a:moveTo>
                    <a:pt x="18" y="1"/>
                  </a:moveTo>
                  <a:cubicBezTo>
                    <a:pt x="18" y="1"/>
                    <a:pt x="18" y="1"/>
                    <a:pt x="17" y="1"/>
                  </a:cubicBezTo>
                  <a:cubicBezTo>
                    <a:pt x="1" y="7"/>
                    <a:pt x="14" y="97"/>
                    <a:pt x="54" y="240"/>
                  </a:cubicBezTo>
                  <a:cubicBezTo>
                    <a:pt x="84" y="386"/>
                    <a:pt x="164" y="576"/>
                    <a:pt x="257" y="785"/>
                  </a:cubicBezTo>
                  <a:cubicBezTo>
                    <a:pt x="454" y="1177"/>
                    <a:pt x="655" y="1474"/>
                    <a:pt x="696" y="1474"/>
                  </a:cubicBezTo>
                  <a:cubicBezTo>
                    <a:pt x="697" y="1474"/>
                    <a:pt x="698" y="1473"/>
                    <a:pt x="699" y="1473"/>
                  </a:cubicBezTo>
                  <a:cubicBezTo>
                    <a:pt x="729" y="1456"/>
                    <a:pt x="572" y="1124"/>
                    <a:pt x="373" y="729"/>
                  </a:cubicBezTo>
                  <a:cubicBezTo>
                    <a:pt x="283" y="526"/>
                    <a:pt x="190" y="346"/>
                    <a:pt x="137" y="210"/>
                  </a:cubicBezTo>
                  <a:cubicBezTo>
                    <a:pt x="78" y="80"/>
                    <a:pt x="36" y="1"/>
                    <a:pt x="18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1379409" y="1831584"/>
              <a:ext cx="159238" cy="340619"/>
            </a:xfrm>
            <a:custGeom>
              <a:avLst/>
              <a:gdLst/>
              <a:ahLst/>
              <a:cxnLst/>
              <a:rect l="l" t="t" r="r" b="b"/>
              <a:pathLst>
                <a:path w="1410" h="3016" extrusionOk="0"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0" y="11"/>
                    <a:pt x="77" y="180"/>
                    <a:pt x="173" y="463"/>
                  </a:cubicBezTo>
                  <a:cubicBezTo>
                    <a:pt x="220" y="606"/>
                    <a:pt x="273" y="775"/>
                    <a:pt x="339" y="965"/>
                  </a:cubicBezTo>
                  <a:cubicBezTo>
                    <a:pt x="373" y="1058"/>
                    <a:pt x="409" y="1157"/>
                    <a:pt x="452" y="1257"/>
                  </a:cubicBezTo>
                  <a:lnTo>
                    <a:pt x="522" y="1410"/>
                  </a:lnTo>
                  <a:lnTo>
                    <a:pt x="605" y="1563"/>
                  </a:lnTo>
                  <a:cubicBezTo>
                    <a:pt x="658" y="1656"/>
                    <a:pt x="705" y="1756"/>
                    <a:pt x="745" y="1855"/>
                  </a:cubicBezTo>
                  <a:cubicBezTo>
                    <a:pt x="788" y="1952"/>
                    <a:pt x="818" y="2051"/>
                    <a:pt x="854" y="2144"/>
                  </a:cubicBezTo>
                  <a:cubicBezTo>
                    <a:pt x="864" y="2168"/>
                    <a:pt x="874" y="2191"/>
                    <a:pt x="881" y="2214"/>
                  </a:cubicBezTo>
                  <a:lnTo>
                    <a:pt x="894" y="2247"/>
                  </a:lnTo>
                  <a:cubicBezTo>
                    <a:pt x="898" y="2254"/>
                    <a:pt x="898" y="2261"/>
                    <a:pt x="904" y="2271"/>
                  </a:cubicBezTo>
                  <a:lnTo>
                    <a:pt x="914" y="2287"/>
                  </a:lnTo>
                  <a:cubicBezTo>
                    <a:pt x="938" y="2327"/>
                    <a:pt x="961" y="2367"/>
                    <a:pt x="984" y="2407"/>
                  </a:cubicBezTo>
                  <a:cubicBezTo>
                    <a:pt x="1027" y="2483"/>
                    <a:pt x="1077" y="2550"/>
                    <a:pt x="1117" y="2613"/>
                  </a:cubicBezTo>
                  <a:cubicBezTo>
                    <a:pt x="1285" y="2860"/>
                    <a:pt x="1378" y="3015"/>
                    <a:pt x="1396" y="3015"/>
                  </a:cubicBezTo>
                  <a:cubicBezTo>
                    <a:pt x="1396" y="3015"/>
                    <a:pt x="1396" y="3015"/>
                    <a:pt x="1396" y="3015"/>
                  </a:cubicBezTo>
                  <a:cubicBezTo>
                    <a:pt x="1409" y="3008"/>
                    <a:pt x="1346" y="2829"/>
                    <a:pt x="1193" y="2566"/>
                  </a:cubicBezTo>
                  <a:cubicBezTo>
                    <a:pt x="1160" y="2500"/>
                    <a:pt x="1114" y="2430"/>
                    <a:pt x="1077" y="2354"/>
                  </a:cubicBezTo>
                  <a:cubicBezTo>
                    <a:pt x="1054" y="2314"/>
                    <a:pt x="1034" y="2274"/>
                    <a:pt x="1014" y="2234"/>
                  </a:cubicBezTo>
                  <a:lnTo>
                    <a:pt x="1007" y="2221"/>
                  </a:lnTo>
                  <a:lnTo>
                    <a:pt x="1001" y="2207"/>
                  </a:lnTo>
                  <a:lnTo>
                    <a:pt x="991" y="2174"/>
                  </a:lnTo>
                  <a:lnTo>
                    <a:pt x="967" y="2104"/>
                  </a:lnTo>
                  <a:cubicBezTo>
                    <a:pt x="934" y="2011"/>
                    <a:pt x="904" y="1912"/>
                    <a:pt x="861" y="1809"/>
                  </a:cubicBezTo>
                  <a:cubicBezTo>
                    <a:pt x="821" y="1699"/>
                    <a:pt x="771" y="1596"/>
                    <a:pt x="715" y="1496"/>
                  </a:cubicBezTo>
                  <a:cubicBezTo>
                    <a:pt x="612" y="1314"/>
                    <a:pt x="522" y="1121"/>
                    <a:pt x="449" y="925"/>
                  </a:cubicBezTo>
                  <a:cubicBezTo>
                    <a:pt x="379" y="739"/>
                    <a:pt x="316" y="569"/>
                    <a:pt x="256" y="430"/>
                  </a:cubicBezTo>
                  <a:cubicBezTo>
                    <a:pt x="143" y="159"/>
                    <a:pt x="43" y="0"/>
                    <a:pt x="1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1427406" y="1777148"/>
              <a:ext cx="133376" cy="274212"/>
            </a:xfrm>
            <a:custGeom>
              <a:avLst/>
              <a:gdLst/>
              <a:ahLst/>
              <a:cxnLst/>
              <a:rect l="l" t="t" r="r" b="b"/>
              <a:pathLst>
                <a:path w="1181" h="2428" extrusionOk="0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" y="8"/>
                    <a:pt x="51" y="157"/>
                    <a:pt x="167" y="373"/>
                  </a:cubicBezTo>
                  <a:cubicBezTo>
                    <a:pt x="227" y="483"/>
                    <a:pt x="303" y="609"/>
                    <a:pt x="380" y="749"/>
                  </a:cubicBezTo>
                  <a:cubicBezTo>
                    <a:pt x="419" y="818"/>
                    <a:pt x="459" y="895"/>
                    <a:pt x="496" y="971"/>
                  </a:cubicBezTo>
                  <a:cubicBezTo>
                    <a:pt x="516" y="1011"/>
                    <a:pt x="532" y="1051"/>
                    <a:pt x="549" y="1094"/>
                  </a:cubicBezTo>
                  <a:lnTo>
                    <a:pt x="576" y="1154"/>
                  </a:lnTo>
                  <a:cubicBezTo>
                    <a:pt x="586" y="1174"/>
                    <a:pt x="599" y="1201"/>
                    <a:pt x="609" y="1224"/>
                  </a:cubicBezTo>
                  <a:cubicBezTo>
                    <a:pt x="655" y="1307"/>
                    <a:pt x="712" y="1383"/>
                    <a:pt x="778" y="1457"/>
                  </a:cubicBezTo>
                  <a:cubicBezTo>
                    <a:pt x="835" y="1513"/>
                    <a:pt x="878" y="1580"/>
                    <a:pt x="915" y="1649"/>
                  </a:cubicBezTo>
                  <a:cubicBezTo>
                    <a:pt x="968" y="1779"/>
                    <a:pt x="1004" y="1915"/>
                    <a:pt x="1028" y="2051"/>
                  </a:cubicBezTo>
                  <a:cubicBezTo>
                    <a:pt x="1044" y="2148"/>
                    <a:pt x="1074" y="2244"/>
                    <a:pt x="1111" y="2337"/>
                  </a:cubicBezTo>
                  <a:cubicBezTo>
                    <a:pt x="1138" y="2395"/>
                    <a:pt x="1160" y="2428"/>
                    <a:pt x="1169" y="2428"/>
                  </a:cubicBezTo>
                  <a:cubicBezTo>
                    <a:pt x="1169" y="2428"/>
                    <a:pt x="1170" y="2427"/>
                    <a:pt x="1171" y="2427"/>
                  </a:cubicBezTo>
                  <a:cubicBezTo>
                    <a:pt x="1181" y="2424"/>
                    <a:pt x="1171" y="2387"/>
                    <a:pt x="1157" y="2321"/>
                  </a:cubicBezTo>
                  <a:cubicBezTo>
                    <a:pt x="1144" y="2254"/>
                    <a:pt x="1127" y="2158"/>
                    <a:pt x="1114" y="2038"/>
                  </a:cubicBezTo>
                  <a:cubicBezTo>
                    <a:pt x="1104" y="1889"/>
                    <a:pt x="1071" y="1742"/>
                    <a:pt x="1021" y="1603"/>
                  </a:cubicBezTo>
                  <a:cubicBezTo>
                    <a:pt x="984" y="1520"/>
                    <a:pt x="935" y="1443"/>
                    <a:pt x="875" y="1373"/>
                  </a:cubicBezTo>
                  <a:cubicBezTo>
                    <a:pt x="815" y="1310"/>
                    <a:pt x="765" y="1241"/>
                    <a:pt x="722" y="1164"/>
                  </a:cubicBezTo>
                  <a:cubicBezTo>
                    <a:pt x="712" y="1147"/>
                    <a:pt x="702" y="1131"/>
                    <a:pt x="692" y="1108"/>
                  </a:cubicBezTo>
                  <a:lnTo>
                    <a:pt x="665" y="1041"/>
                  </a:lnTo>
                  <a:cubicBezTo>
                    <a:pt x="645" y="1001"/>
                    <a:pt x="629" y="958"/>
                    <a:pt x="606" y="918"/>
                  </a:cubicBezTo>
                  <a:cubicBezTo>
                    <a:pt x="566" y="835"/>
                    <a:pt x="523" y="762"/>
                    <a:pt x="483" y="692"/>
                  </a:cubicBezTo>
                  <a:cubicBezTo>
                    <a:pt x="396" y="549"/>
                    <a:pt x="313" y="430"/>
                    <a:pt x="247" y="327"/>
                  </a:cubicBezTo>
                  <a:cubicBezTo>
                    <a:pt x="111" y="129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1496522" y="1698431"/>
              <a:ext cx="144218" cy="338587"/>
            </a:xfrm>
            <a:custGeom>
              <a:avLst/>
              <a:gdLst/>
              <a:ahLst/>
              <a:cxnLst/>
              <a:rect l="l" t="t" r="r" b="b"/>
              <a:pathLst>
                <a:path w="1277" h="2998" extrusionOk="0">
                  <a:moveTo>
                    <a:pt x="10" y="0"/>
                  </a:moveTo>
                  <a:cubicBezTo>
                    <a:pt x="0" y="3"/>
                    <a:pt x="0" y="53"/>
                    <a:pt x="40" y="133"/>
                  </a:cubicBezTo>
                  <a:cubicBezTo>
                    <a:pt x="77" y="213"/>
                    <a:pt x="163" y="309"/>
                    <a:pt x="266" y="416"/>
                  </a:cubicBezTo>
                  <a:cubicBezTo>
                    <a:pt x="319" y="469"/>
                    <a:pt x="369" y="528"/>
                    <a:pt x="416" y="595"/>
                  </a:cubicBezTo>
                  <a:cubicBezTo>
                    <a:pt x="459" y="671"/>
                    <a:pt x="492" y="751"/>
                    <a:pt x="519" y="838"/>
                  </a:cubicBezTo>
                  <a:cubicBezTo>
                    <a:pt x="572" y="1017"/>
                    <a:pt x="602" y="1233"/>
                    <a:pt x="652" y="1456"/>
                  </a:cubicBezTo>
                  <a:cubicBezTo>
                    <a:pt x="735" y="1914"/>
                    <a:pt x="911" y="2296"/>
                    <a:pt x="1037" y="2569"/>
                  </a:cubicBezTo>
                  <a:cubicBezTo>
                    <a:pt x="1161" y="2833"/>
                    <a:pt x="1240" y="2998"/>
                    <a:pt x="1259" y="2998"/>
                  </a:cubicBezTo>
                  <a:cubicBezTo>
                    <a:pt x="1259" y="2998"/>
                    <a:pt x="1259" y="2998"/>
                    <a:pt x="1260" y="2998"/>
                  </a:cubicBezTo>
                  <a:cubicBezTo>
                    <a:pt x="1276" y="2994"/>
                    <a:pt x="1220" y="2815"/>
                    <a:pt x="1120" y="2532"/>
                  </a:cubicBezTo>
                  <a:cubicBezTo>
                    <a:pt x="1020" y="2250"/>
                    <a:pt x="858" y="1874"/>
                    <a:pt x="775" y="1432"/>
                  </a:cubicBezTo>
                  <a:cubicBezTo>
                    <a:pt x="725" y="1210"/>
                    <a:pt x="695" y="997"/>
                    <a:pt x="628" y="801"/>
                  </a:cubicBezTo>
                  <a:cubicBezTo>
                    <a:pt x="615" y="754"/>
                    <a:pt x="595" y="708"/>
                    <a:pt x="572" y="661"/>
                  </a:cubicBezTo>
                  <a:cubicBezTo>
                    <a:pt x="555" y="615"/>
                    <a:pt x="529" y="575"/>
                    <a:pt x="502" y="535"/>
                  </a:cubicBezTo>
                  <a:cubicBezTo>
                    <a:pt x="449" y="469"/>
                    <a:pt x="392" y="406"/>
                    <a:pt x="329" y="349"/>
                  </a:cubicBezTo>
                  <a:cubicBezTo>
                    <a:pt x="240" y="276"/>
                    <a:pt x="156" y="196"/>
                    <a:pt x="80" y="106"/>
                  </a:cubicBezTo>
                  <a:cubicBezTo>
                    <a:pt x="33" y="43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1541131" y="1667260"/>
              <a:ext cx="83120" cy="137445"/>
            </a:xfrm>
            <a:custGeom>
              <a:avLst/>
              <a:gdLst/>
              <a:ahLst/>
              <a:cxnLst/>
              <a:rect l="l" t="t" r="r" b="b"/>
              <a:pathLst>
                <a:path w="736" h="1217" extrusionOk="0">
                  <a:moveTo>
                    <a:pt x="21" y="0"/>
                  </a:moveTo>
                  <a:cubicBezTo>
                    <a:pt x="4" y="0"/>
                    <a:pt x="1" y="97"/>
                    <a:pt x="70" y="213"/>
                  </a:cubicBezTo>
                  <a:cubicBezTo>
                    <a:pt x="114" y="276"/>
                    <a:pt x="157" y="339"/>
                    <a:pt x="210" y="396"/>
                  </a:cubicBezTo>
                  <a:cubicBezTo>
                    <a:pt x="267" y="466"/>
                    <a:pt x="316" y="535"/>
                    <a:pt x="363" y="612"/>
                  </a:cubicBezTo>
                  <a:cubicBezTo>
                    <a:pt x="386" y="648"/>
                    <a:pt x="409" y="688"/>
                    <a:pt x="429" y="731"/>
                  </a:cubicBezTo>
                  <a:cubicBezTo>
                    <a:pt x="453" y="771"/>
                    <a:pt x="473" y="808"/>
                    <a:pt x="493" y="844"/>
                  </a:cubicBezTo>
                  <a:cubicBezTo>
                    <a:pt x="529" y="917"/>
                    <a:pt x="566" y="987"/>
                    <a:pt x="596" y="1044"/>
                  </a:cubicBezTo>
                  <a:cubicBezTo>
                    <a:pt x="654" y="1151"/>
                    <a:pt x="700" y="1217"/>
                    <a:pt x="717" y="1217"/>
                  </a:cubicBezTo>
                  <a:cubicBezTo>
                    <a:pt x="718" y="1217"/>
                    <a:pt x="718" y="1217"/>
                    <a:pt x="719" y="1217"/>
                  </a:cubicBezTo>
                  <a:cubicBezTo>
                    <a:pt x="735" y="1210"/>
                    <a:pt x="719" y="1130"/>
                    <a:pt x="679" y="1007"/>
                  </a:cubicBezTo>
                  <a:cubicBezTo>
                    <a:pt x="659" y="947"/>
                    <a:pt x="632" y="874"/>
                    <a:pt x="599" y="795"/>
                  </a:cubicBezTo>
                  <a:cubicBezTo>
                    <a:pt x="582" y="755"/>
                    <a:pt x="562" y="715"/>
                    <a:pt x="539" y="672"/>
                  </a:cubicBezTo>
                  <a:cubicBezTo>
                    <a:pt x="519" y="628"/>
                    <a:pt x="496" y="585"/>
                    <a:pt x="469" y="545"/>
                  </a:cubicBezTo>
                  <a:cubicBezTo>
                    <a:pt x="419" y="462"/>
                    <a:pt x="363" y="386"/>
                    <a:pt x="296" y="319"/>
                  </a:cubicBezTo>
                  <a:cubicBezTo>
                    <a:pt x="237" y="256"/>
                    <a:pt x="183" y="206"/>
                    <a:pt x="144" y="160"/>
                  </a:cubicBezTo>
                  <a:cubicBezTo>
                    <a:pt x="64" y="70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1650000" y="1783585"/>
              <a:ext cx="71827" cy="149868"/>
            </a:xfrm>
            <a:custGeom>
              <a:avLst/>
              <a:gdLst/>
              <a:ahLst/>
              <a:cxnLst/>
              <a:rect l="l" t="t" r="r" b="b"/>
              <a:pathLst>
                <a:path w="636" h="1327" extrusionOk="0">
                  <a:moveTo>
                    <a:pt x="30" y="0"/>
                  </a:moveTo>
                  <a:cubicBezTo>
                    <a:pt x="14" y="0"/>
                    <a:pt x="0" y="90"/>
                    <a:pt x="47" y="220"/>
                  </a:cubicBezTo>
                  <a:cubicBezTo>
                    <a:pt x="77" y="296"/>
                    <a:pt x="107" y="366"/>
                    <a:pt x="143" y="436"/>
                  </a:cubicBezTo>
                  <a:cubicBezTo>
                    <a:pt x="163" y="476"/>
                    <a:pt x="183" y="512"/>
                    <a:pt x="203" y="555"/>
                  </a:cubicBezTo>
                  <a:lnTo>
                    <a:pt x="260" y="688"/>
                  </a:lnTo>
                  <a:cubicBezTo>
                    <a:pt x="300" y="778"/>
                    <a:pt x="339" y="865"/>
                    <a:pt x="376" y="944"/>
                  </a:cubicBezTo>
                  <a:cubicBezTo>
                    <a:pt x="416" y="1024"/>
                    <a:pt x="456" y="1094"/>
                    <a:pt x="489" y="1154"/>
                  </a:cubicBezTo>
                  <a:cubicBezTo>
                    <a:pt x="552" y="1261"/>
                    <a:pt x="598" y="1327"/>
                    <a:pt x="616" y="1327"/>
                  </a:cubicBezTo>
                  <a:cubicBezTo>
                    <a:pt x="617" y="1327"/>
                    <a:pt x="618" y="1327"/>
                    <a:pt x="619" y="1326"/>
                  </a:cubicBezTo>
                  <a:cubicBezTo>
                    <a:pt x="635" y="1316"/>
                    <a:pt x="612" y="1237"/>
                    <a:pt x="569" y="1114"/>
                  </a:cubicBezTo>
                  <a:cubicBezTo>
                    <a:pt x="545" y="1051"/>
                    <a:pt x="516" y="981"/>
                    <a:pt x="486" y="901"/>
                  </a:cubicBezTo>
                  <a:cubicBezTo>
                    <a:pt x="452" y="818"/>
                    <a:pt x="419" y="732"/>
                    <a:pt x="379" y="639"/>
                  </a:cubicBezTo>
                  <a:cubicBezTo>
                    <a:pt x="356" y="592"/>
                    <a:pt x="339" y="545"/>
                    <a:pt x="316" y="502"/>
                  </a:cubicBezTo>
                  <a:cubicBezTo>
                    <a:pt x="293" y="456"/>
                    <a:pt x="270" y="416"/>
                    <a:pt x="246" y="379"/>
                  </a:cubicBezTo>
                  <a:cubicBezTo>
                    <a:pt x="203" y="303"/>
                    <a:pt x="160" y="240"/>
                    <a:pt x="130" y="183"/>
                  </a:cubicBezTo>
                  <a:cubicBezTo>
                    <a:pt x="67" y="74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1606068" y="1848072"/>
              <a:ext cx="59065" cy="108420"/>
            </a:xfrm>
            <a:custGeom>
              <a:avLst/>
              <a:gdLst/>
              <a:ahLst/>
              <a:cxnLst/>
              <a:rect l="l" t="t" r="r" b="b"/>
              <a:pathLst>
                <a:path w="523" h="960" extrusionOk="0">
                  <a:moveTo>
                    <a:pt x="34" y="0"/>
                  </a:moveTo>
                  <a:cubicBezTo>
                    <a:pt x="33" y="0"/>
                    <a:pt x="32" y="0"/>
                    <a:pt x="31" y="1"/>
                  </a:cubicBezTo>
                  <a:cubicBezTo>
                    <a:pt x="1" y="14"/>
                    <a:pt x="74" y="244"/>
                    <a:pt x="193" y="510"/>
                  </a:cubicBezTo>
                  <a:cubicBezTo>
                    <a:pt x="321" y="765"/>
                    <a:pt x="449" y="959"/>
                    <a:pt x="485" y="959"/>
                  </a:cubicBezTo>
                  <a:cubicBezTo>
                    <a:pt x="487" y="959"/>
                    <a:pt x="488" y="959"/>
                    <a:pt x="489" y="958"/>
                  </a:cubicBezTo>
                  <a:cubicBezTo>
                    <a:pt x="522" y="938"/>
                    <a:pt x="439" y="716"/>
                    <a:pt x="310" y="456"/>
                  </a:cubicBezTo>
                  <a:cubicBezTo>
                    <a:pt x="195" y="201"/>
                    <a:pt x="70" y="0"/>
                    <a:pt x="34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1258569" y="2028997"/>
              <a:ext cx="203848" cy="142414"/>
            </a:xfrm>
            <a:custGeom>
              <a:avLst/>
              <a:gdLst/>
              <a:ahLst/>
              <a:cxnLst/>
              <a:rect l="l" t="t" r="r" b="b"/>
              <a:pathLst>
                <a:path w="1805" h="1261" extrusionOk="0">
                  <a:moveTo>
                    <a:pt x="0" y="1"/>
                  </a:moveTo>
                  <a:lnTo>
                    <a:pt x="10" y="41"/>
                  </a:lnTo>
                  <a:cubicBezTo>
                    <a:pt x="10" y="54"/>
                    <a:pt x="10" y="64"/>
                    <a:pt x="10" y="74"/>
                  </a:cubicBezTo>
                  <a:cubicBezTo>
                    <a:pt x="10" y="74"/>
                    <a:pt x="10" y="71"/>
                    <a:pt x="14" y="67"/>
                  </a:cubicBezTo>
                  <a:cubicBezTo>
                    <a:pt x="67" y="220"/>
                    <a:pt x="137" y="366"/>
                    <a:pt x="216" y="506"/>
                  </a:cubicBezTo>
                  <a:cubicBezTo>
                    <a:pt x="373" y="788"/>
                    <a:pt x="529" y="872"/>
                    <a:pt x="815" y="998"/>
                  </a:cubicBezTo>
                  <a:cubicBezTo>
                    <a:pt x="1070" y="1104"/>
                    <a:pt x="1336" y="1177"/>
                    <a:pt x="1612" y="1220"/>
                  </a:cubicBezTo>
                  <a:cubicBezTo>
                    <a:pt x="1655" y="1227"/>
                    <a:pt x="1728" y="1247"/>
                    <a:pt x="1805" y="1260"/>
                  </a:cubicBezTo>
                  <a:cubicBezTo>
                    <a:pt x="1722" y="1157"/>
                    <a:pt x="1602" y="1101"/>
                    <a:pt x="1506" y="1008"/>
                  </a:cubicBezTo>
                  <a:cubicBezTo>
                    <a:pt x="1336" y="858"/>
                    <a:pt x="1183" y="798"/>
                    <a:pt x="967" y="735"/>
                  </a:cubicBezTo>
                  <a:cubicBezTo>
                    <a:pt x="768" y="672"/>
                    <a:pt x="648" y="536"/>
                    <a:pt x="479" y="420"/>
                  </a:cubicBezTo>
                  <a:cubicBezTo>
                    <a:pt x="306" y="303"/>
                    <a:pt x="93" y="187"/>
                    <a:pt x="0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3" name="Google Shape;1843;p13"/>
          <p:cNvGrpSpPr/>
          <p:nvPr/>
        </p:nvGrpSpPr>
        <p:grpSpPr>
          <a:xfrm>
            <a:off x="5059173" y="4776167"/>
            <a:ext cx="337223" cy="378904"/>
            <a:chOff x="2734285" y="1423430"/>
            <a:chExt cx="337223" cy="378904"/>
          </a:xfrm>
        </p:grpSpPr>
        <p:sp>
          <p:nvSpPr>
            <p:cNvPr id="1844" name="Google Shape;1844;p13"/>
            <p:cNvSpPr/>
            <p:nvPr/>
          </p:nvSpPr>
          <p:spPr>
            <a:xfrm>
              <a:off x="2734285" y="1423430"/>
              <a:ext cx="322881" cy="367047"/>
            </a:xfrm>
            <a:custGeom>
              <a:avLst/>
              <a:gdLst/>
              <a:ahLst/>
              <a:cxnLst/>
              <a:rect l="l" t="t" r="r" b="b"/>
              <a:pathLst>
                <a:path w="2859" h="3250" extrusionOk="0">
                  <a:moveTo>
                    <a:pt x="1646" y="1"/>
                  </a:moveTo>
                  <a:cubicBezTo>
                    <a:pt x="1577" y="1"/>
                    <a:pt x="1512" y="51"/>
                    <a:pt x="1492" y="139"/>
                  </a:cubicBezTo>
                  <a:cubicBezTo>
                    <a:pt x="1479" y="209"/>
                    <a:pt x="1512" y="255"/>
                    <a:pt x="1519" y="322"/>
                  </a:cubicBezTo>
                  <a:cubicBezTo>
                    <a:pt x="1526" y="378"/>
                    <a:pt x="1492" y="441"/>
                    <a:pt x="1486" y="498"/>
                  </a:cubicBezTo>
                  <a:cubicBezTo>
                    <a:pt x="1466" y="631"/>
                    <a:pt x="1512" y="694"/>
                    <a:pt x="1579" y="800"/>
                  </a:cubicBezTo>
                  <a:cubicBezTo>
                    <a:pt x="1622" y="873"/>
                    <a:pt x="1619" y="943"/>
                    <a:pt x="1635" y="1019"/>
                  </a:cubicBezTo>
                  <a:cubicBezTo>
                    <a:pt x="1645" y="1076"/>
                    <a:pt x="1715" y="1176"/>
                    <a:pt x="1688" y="1222"/>
                  </a:cubicBezTo>
                  <a:cubicBezTo>
                    <a:pt x="1619" y="1189"/>
                    <a:pt x="1565" y="1049"/>
                    <a:pt x="1536" y="973"/>
                  </a:cubicBezTo>
                  <a:cubicBezTo>
                    <a:pt x="1516" y="913"/>
                    <a:pt x="1502" y="853"/>
                    <a:pt x="1476" y="793"/>
                  </a:cubicBezTo>
                  <a:cubicBezTo>
                    <a:pt x="1446" y="737"/>
                    <a:pt x="1409" y="684"/>
                    <a:pt x="1373" y="631"/>
                  </a:cubicBezTo>
                  <a:cubicBezTo>
                    <a:pt x="1339" y="574"/>
                    <a:pt x="1333" y="521"/>
                    <a:pt x="1273" y="481"/>
                  </a:cubicBezTo>
                  <a:cubicBezTo>
                    <a:pt x="1223" y="454"/>
                    <a:pt x="1180" y="421"/>
                    <a:pt x="1143" y="381"/>
                  </a:cubicBezTo>
                  <a:cubicBezTo>
                    <a:pt x="1080" y="305"/>
                    <a:pt x="997" y="155"/>
                    <a:pt x="884" y="152"/>
                  </a:cubicBezTo>
                  <a:cubicBezTo>
                    <a:pt x="883" y="152"/>
                    <a:pt x="881" y="152"/>
                    <a:pt x="880" y="152"/>
                  </a:cubicBezTo>
                  <a:cubicBezTo>
                    <a:pt x="722" y="152"/>
                    <a:pt x="765" y="326"/>
                    <a:pt x="791" y="418"/>
                  </a:cubicBezTo>
                  <a:cubicBezTo>
                    <a:pt x="811" y="478"/>
                    <a:pt x="804" y="534"/>
                    <a:pt x="834" y="594"/>
                  </a:cubicBezTo>
                  <a:cubicBezTo>
                    <a:pt x="864" y="651"/>
                    <a:pt x="901" y="700"/>
                    <a:pt x="944" y="747"/>
                  </a:cubicBezTo>
                  <a:cubicBezTo>
                    <a:pt x="984" y="793"/>
                    <a:pt x="1047" y="853"/>
                    <a:pt x="1064" y="910"/>
                  </a:cubicBezTo>
                  <a:cubicBezTo>
                    <a:pt x="1084" y="966"/>
                    <a:pt x="1070" y="1003"/>
                    <a:pt x="1107" y="1056"/>
                  </a:cubicBezTo>
                  <a:cubicBezTo>
                    <a:pt x="1160" y="1142"/>
                    <a:pt x="1236" y="1235"/>
                    <a:pt x="1276" y="1325"/>
                  </a:cubicBezTo>
                  <a:cubicBezTo>
                    <a:pt x="1290" y="1342"/>
                    <a:pt x="1296" y="1362"/>
                    <a:pt x="1300" y="1382"/>
                  </a:cubicBezTo>
                  <a:cubicBezTo>
                    <a:pt x="1285" y="1389"/>
                    <a:pt x="1270" y="1393"/>
                    <a:pt x="1257" y="1393"/>
                  </a:cubicBezTo>
                  <a:cubicBezTo>
                    <a:pt x="1163" y="1393"/>
                    <a:pt x="1098" y="1234"/>
                    <a:pt x="1060" y="1176"/>
                  </a:cubicBezTo>
                  <a:cubicBezTo>
                    <a:pt x="1030" y="1119"/>
                    <a:pt x="994" y="1063"/>
                    <a:pt x="951" y="1016"/>
                  </a:cubicBezTo>
                  <a:cubicBezTo>
                    <a:pt x="901" y="960"/>
                    <a:pt x="831" y="960"/>
                    <a:pt x="775" y="926"/>
                  </a:cubicBezTo>
                  <a:cubicBezTo>
                    <a:pt x="718" y="896"/>
                    <a:pt x="685" y="833"/>
                    <a:pt x="635" y="790"/>
                  </a:cubicBezTo>
                  <a:cubicBezTo>
                    <a:pt x="588" y="754"/>
                    <a:pt x="535" y="730"/>
                    <a:pt x="479" y="717"/>
                  </a:cubicBezTo>
                  <a:cubicBezTo>
                    <a:pt x="397" y="694"/>
                    <a:pt x="255" y="630"/>
                    <a:pt x="158" y="630"/>
                  </a:cubicBezTo>
                  <a:cubicBezTo>
                    <a:pt x="144" y="630"/>
                    <a:pt x="131" y="631"/>
                    <a:pt x="120" y="634"/>
                  </a:cubicBezTo>
                  <a:cubicBezTo>
                    <a:pt x="0" y="664"/>
                    <a:pt x="7" y="823"/>
                    <a:pt x="87" y="903"/>
                  </a:cubicBezTo>
                  <a:cubicBezTo>
                    <a:pt x="166" y="983"/>
                    <a:pt x="306" y="1036"/>
                    <a:pt x="399" y="1096"/>
                  </a:cubicBezTo>
                  <a:cubicBezTo>
                    <a:pt x="449" y="1129"/>
                    <a:pt x="509" y="1152"/>
                    <a:pt x="555" y="1186"/>
                  </a:cubicBezTo>
                  <a:cubicBezTo>
                    <a:pt x="602" y="1222"/>
                    <a:pt x="648" y="1262"/>
                    <a:pt x="688" y="1302"/>
                  </a:cubicBezTo>
                  <a:cubicBezTo>
                    <a:pt x="735" y="1342"/>
                    <a:pt x="791" y="1358"/>
                    <a:pt x="844" y="1398"/>
                  </a:cubicBezTo>
                  <a:cubicBezTo>
                    <a:pt x="897" y="1441"/>
                    <a:pt x="911" y="1498"/>
                    <a:pt x="937" y="1548"/>
                  </a:cubicBezTo>
                  <a:cubicBezTo>
                    <a:pt x="964" y="1598"/>
                    <a:pt x="1077" y="1731"/>
                    <a:pt x="1050" y="1784"/>
                  </a:cubicBezTo>
                  <a:cubicBezTo>
                    <a:pt x="954" y="1760"/>
                    <a:pt x="868" y="1654"/>
                    <a:pt x="818" y="1574"/>
                  </a:cubicBezTo>
                  <a:cubicBezTo>
                    <a:pt x="794" y="1538"/>
                    <a:pt x="784" y="1491"/>
                    <a:pt x="758" y="1455"/>
                  </a:cubicBezTo>
                  <a:cubicBezTo>
                    <a:pt x="721" y="1405"/>
                    <a:pt x="665" y="1395"/>
                    <a:pt x="615" y="1362"/>
                  </a:cubicBezTo>
                  <a:cubicBezTo>
                    <a:pt x="535" y="1311"/>
                    <a:pt x="446" y="1213"/>
                    <a:pt x="343" y="1213"/>
                  </a:cubicBezTo>
                  <a:cubicBezTo>
                    <a:pt x="325" y="1213"/>
                    <a:pt x="308" y="1216"/>
                    <a:pt x="289" y="1222"/>
                  </a:cubicBezTo>
                  <a:cubicBezTo>
                    <a:pt x="136" y="1272"/>
                    <a:pt x="206" y="1408"/>
                    <a:pt x="303" y="1475"/>
                  </a:cubicBezTo>
                  <a:cubicBezTo>
                    <a:pt x="525" y="1628"/>
                    <a:pt x="652" y="1880"/>
                    <a:pt x="854" y="2063"/>
                  </a:cubicBezTo>
                  <a:cubicBezTo>
                    <a:pt x="957" y="2156"/>
                    <a:pt x="974" y="2289"/>
                    <a:pt x="1080" y="2369"/>
                  </a:cubicBezTo>
                  <a:cubicBezTo>
                    <a:pt x="1187" y="2442"/>
                    <a:pt x="1283" y="2522"/>
                    <a:pt x="1373" y="2615"/>
                  </a:cubicBezTo>
                  <a:cubicBezTo>
                    <a:pt x="1462" y="2714"/>
                    <a:pt x="1555" y="2814"/>
                    <a:pt x="1592" y="2947"/>
                  </a:cubicBezTo>
                  <a:cubicBezTo>
                    <a:pt x="1612" y="3003"/>
                    <a:pt x="1639" y="3060"/>
                    <a:pt x="1672" y="3113"/>
                  </a:cubicBezTo>
                  <a:cubicBezTo>
                    <a:pt x="1692" y="3153"/>
                    <a:pt x="1695" y="3203"/>
                    <a:pt x="1682" y="3249"/>
                  </a:cubicBezTo>
                  <a:cubicBezTo>
                    <a:pt x="1708" y="3233"/>
                    <a:pt x="1735" y="3223"/>
                    <a:pt x="1755" y="3203"/>
                  </a:cubicBezTo>
                  <a:cubicBezTo>
                    <a:pt x="1778" y="3186"/>
                    <a:pt x="1785" y="3153"/>
                    <a:pt x="1805" y="3140"/>
                  </a:cubicBezTo>
                  <a:cubicBezTo>
                    <a:pt x="1828" y="3123"/>
                    <a:pt x="1865" y="3126"/>
                    <a:pt x="1888" y="3120"/>
                  </a:cubicBezTo>
                  <a:cubicBezTo>
                    <a:pt x="1921" y="3110"/>
                    <a:pt x="1934" y="3086"/>
                    <a:pt x="1964" y="3067"/>
                  </a:cubicBezTo>
                  <a:cubicBezTo>
                    <a:pt x="1987" y="3053"/>
                    <a:pt x="2017" y="3047"/>
                    <a:pt x="2044" y="3043"/>
                  </a:cubicBezTo>
                  <a:cubicBezTo>
                    <a:pt x="2134" y="3023"/>
                    <a:pt x="2164" y="2940"/>
                    <a:pt x="2240" y="2914"/>
                  </a:cubicBezTo>
                  <a:cubicBezTo>
                    <a:pt x="2320" y="2887"/>
                    <a:pt x="2413" y="2897"/>
                    <a:pt x="2479" y="2854"/>
                  </a:cubicBezTo>
                  <a:cubicBezTo>
                    <a:pt x="2542" y="2807"/>
                    <a:pt x="2579" y="2738"/>
                    <a:pt x="2652" y="2708"/>
                  </a:cubicBezTo>
                  <a:cubicBezTo>
                    <a:pt x="2675" y="2700"/>
                    <a:pt x="2699" y="2697"/>
                    <a:pt x="2722" y="2697"/>
                  </a:cubicBezTo>
                  <a:cubicBezTo>
                    <a:pt x="2739" y="2697"/>
                    <a:pt x="2755" y="2698"/>
                    <a:pt x="2772" y="2701"/>
                  </a:cubicBezTo>
                  <a:cubicBezTo>
                    <a:pt x="2802" y="2701"/>
                    <a:pt x="2828" y="2701"/>
                    <a:pt x="2858" y="2694"/>
                  </a:cubicBezTo>
                  <a:cubicBezTo>
                    <a:pt x="2805" y="2638"/>
                    <a:pt x="2768" y="2571"/>
                    <a:pt x="2749" y="2498"/>
                  </a:cubicBezTo>
                  <a:cubicBezTo>
                    <a:pt x="2722" y="2402"/>
                    <a:pt x="2739" y="2289"/>
                    <a:pt x="2739" y="2183"/>
                  </a:cubicBezTo>
                  <a:cubicBezTo>
                    <a:pt x="2742" y="2060"/>
                    <a:pt x="2775" y="1943"/>
                    <a:pt x="2782" y="1824"/>
                  </a:cubicBezTo>
                  <a:cubicBezTo>
                    <a:pt x="2788" y="1687"/>
                    <a:pt x="2752" y="1564"/>
                    <a:pt x="2758" y="1428"/>
                  </a:cubicBezTo>
                  <a:cubicBezTo>
                    <a:pt x="2762" y="1319"/>
                    <a:pt x="2768" y="1196"/>
                    <a:pt x="2735" y="1083"/>
                  </a:cubicBezTo>
                  <a:cubicBezTo>
                    <a:pt x="2702" y="973"/>
                    <a:pt x="2732" y="880"/>
                    <a:pt x="2712" y="773"/>
                  </a:cubicBezTo>
                  <a:cubicBezTo>
                    <a:pt x="2693" y="681"/>
                    <a:pt x="2613" y="583"/>
                    <a:pt x="2514" y="583"/>
                  </a:cubicBezTo>
                  <a:cubicBezTo>
                    <a:pt x="2509" y="583"/>
                    <a:pt x="2504" y="584"/>
                    <a:pt x="2499" y="584"/>
                  </a:cubicBezTo>
                  <a:cubicBezTo>
                    <a:pt x="2380" y="594"/>
                    <a:pt x="2310" y="754"/>
                    <a:pt x="2297" y="853"/>
                  </a:cubicBezTo>
                  <a:cubicBezTo>
                    <a:pt x="2287" y="973"/>
                    <a:pt x="2230" y="1116"/>
                    <a:pt x="2240" y="1235"/>
                  </a:cubicBezTo>
                  <a:cubicBezTo>
                    <a:pt x="2243" y="1299"/>
                    <a:pt x="2250" y="1362"/>
                    <a:pt x="2257" y="1425"/>
                  </a:cubicBezTo>
                  <a:cubicBezTo>
                    <a:pt x="2263" y="1485"/>
                    <a:pt x="2297" y="1538"/>
                    <a:pt x="2283" y="1601"/>
                  </a:cubicBezTo>
                  <a:cubicBezTo>
                    <a:pt x="2279" y="1602"/>
                    <a:pt x="2274" y="1603"/>
                    <a:pt x="2270" y="1603"/>
                  </a:cubicBezTo>
                  <a:cubicBezTo>
                    <a:pt x="2179" y="1603"/>
                    <a:pt x="2170" y="1382"/>
                    <a:pt x="2167" y="1322"/>
                  </a:cubicBezTo>
                  <a:cubicBezTo>
                    <a:pt x="2157" y="1206"/>
                    <a:pt x="2124" y="1089"/>
                    <a:pt x="2071" y="986"/>
                  </a:cubicBezTo>
                  <a:cubicBezTo>
                    <a:pt x="2047" y="936"/>
                    <a:pt x="2027" y="883"/>
                    <a:pt x="2014" y="827"/>
                  </a:cubicBezTo>
                  <a:cubicBezTo>
                    <a:pt x="2007" y="767"/>
                    <a:pt x="2034" y="707"/>
                    <a:pt x="2031" y="647"/>
                  </a:cubicBezTo>
                  <a:cubicBezTo>
                    <a:pt x="2021" y="528"/>
                    <a:pt x="1884" y="454"/>
                    <a:pt x="1851" y="345"/>
                  </a:cubicBezTo>
                  <a:cubicBezTo>
                    <a:pt x="1818" y="235"/>
                    <a:pt x="1851" y="129"/>
                    <a:pt x="1752" y="42"/>
                  </a:cubicBezTo>
                  <a:cubicBezTo>
                    <a:pt x="1719" y="14"/>
                    <a:pt x="1682" y="1"/>
                    <a:pt x="1646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2916223" y="1727569"/>
              <a:ext cx="155286" cy="74765"/>
            </a:xfrm>
            <a:custGeom>
              <a:avLst/>
              <a:gdLst/>
              <a:ahLst/>
              <a:cxnLst/>
              <a:rect l="l" t="t" r="r" b="b"/>
              <a:pathLst>
                <a:path w="1375" h="662" extrusionOk="0">
                  <a:moveTo>
                    <a:pt x="1274" y="1"/>
                  </a:moveTo>
                  <a:cubicBezTo>
                    <a:pt x="1270" y="1"/>
                    <a:pt x="1265" y="1"/>
                    <a:pt x="1260" y="1"/>
                  </a:cubicBezTo>
                  <a:lnTo>
                    <a:pt x="1250" y="1"/>
                  </a:lnTo>
                  <a:cubicBezTo>
                    <a:pt x="1224" y="5"/>
                    <a:pt x="1194" y="8"/>
                    <a:pt x="1164" y="8"/>
                  </a:cubicBezTo>
                  <a:cubicBezTo>
                    <a:pt x="1149" y="4"/>
                    <a:pt x="1132" y="2"/>
                    <a:pt x="1116" y="2"/>
                  </a:cubicBezTo>
                  <a:cubicBezTo>
                    <a:pt x="1093" y="2"/>
                    <a:pt x="1069" y="5"/>
                    <a:pt x="1048" y="11"/>
                  </a:cubicBezTo>
                  <a:cubicBezTo>
                    <a:pt x="975" y="45"/>
                    <a:pt x="941" y="111"/>
                    <a:pt x="872" y="158"/>
                  </a:cubicBezTo>
                  <a:cubicBezTo>
                    <a:pt x="802" y="207"/>
                    <a:pt x="719" y="191"/>
                    <a:pt x="636" y="217"/>
                  </a:cubicBezTo>
                  <a:cubicBezTo>
                    <a:pt x="553" y="247"/>
                    <a:pt x="526" y="330"/>
                    <a:pt x="440" y="350"/>
                  </a:cubicBezTo>
                  <a:cubicBezTo>
                    <a:pt x="410" y="350"/>
                    <a:pt x="383" y="360"/>
                    <a:pt x="357" y="374"/>
                  </a:cubicBezTo>
                  <a:cubicBezTo>
                    <a:pt x="330" y="393"/>
                    <a:pt x="317" y="413"/>
                    <a:pt x="283" y="423"/>
                  </a:cubicBezTo>
                  <a:cubicBezTo>
                    <a:pt x="257" y="430"/>
                    <a:pt x="220" y="430"/>
                    <a:pt x="200" y="443"/>
                  </a:cubicBezTo>
                  <a:cubicBezTo>
                    <a:pt x="177" y="460"/>
                    <a:pt x="170" y="493"/>
                    <a:pt x="151" y="510"/>
                  </a:cubicBezTo>
                  <a:cubicBezTo>
                    <a:pt x="131" y="526"/>
                    <a:pt x="97" y="536"/>
                    <a:pt x="71" y="556"/>
                  </a:cubicBezTo>
                  <a:cubicBezTo>
                    <a:pt x="51" y="563"/>
                    <a:pt x="34" y="580"/>
                    <a:pt x="24" y="599"/>
                  </a:cubicBezTo>
                  <a:cubicBezTo>
                    <a:pt x="0" y="650"/>
                    <a:pt x="43" y="661"/>
                    <a:pt x="93" y="661"/>
                  </a:cubicBezTo>
                  <a:cubicBezTo>
                    <a:pt x="133" y="661"/>
                    <a:pt x="176" y="654"/>
                    <a:pt x="194" y="653"/>
                  </a:cubicBezTo>
                  <a:cubicBezTo>
                    <a:pt x="230" y="649"/>
                    <a:pt x="267" y="649"/>
                    <a:pt x="307" y="643"/>
                  </a:cubicBezTo>
                  <a:cubicBezTo>
                    <a:pt x="343" y="633"/>
                    <a:pt x="380" y="626"/>
                    <a:pt x="420" y="626"/>
                  </a:cubicBezTo>
                  <a:cubicBezTo>
                    <a:pt x="447" y="632"/>
                    <a:pt x="475" y="635"/>
                    <a:pt x="503" y="635"/>
                  </a:cubicBezTo>
                  <a:cubicBezTo>
                    <a:pt x="523" y="635"/>
                    <a:pt x="543" y="634"/>
                    <a:pt x="563" y="629"/>
                  </a:cubicBezTo>
                  <a:cubicBezTo>
                    <a:pt x="622" y="609"/>
                    <a:pt x="682" y="583"/>
                    <a:pt x="735" y="543"/>
                  </a:cubicBezTo>
                  <a:cubicBezTo>
                    <a:pt x="828" y="480"/>
                    <a:pt x="941" y="467"/>
                    <a:pt x="1015" y="377"/>
                  </a:cubicBezTo>
                  <a:cubicBezTo>
                    <a:pt x="1068" y="307"/>
                    <a:pt x="1131" y="247"/>
                    <a:pt x="1201" y="194"/>
                  </a:cubicBezTo>
                  <a:cubicBezTo>
                    <a:pt x="1247" y="164"/>
                    <a:pt x="1334" y="158"/>
                    <a:pt x="1354" y="98"/>
                  </a:cubicBezTo>
                  <a:cubicBezTo>
                    <a:pt x="1375" y="36"/>
                    <a:pt x="1329" y="1"/>
                    <a:pt x="127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Google Shape;4137;p33"/>
          <p:cNvSpPr/>
          <p:nvPr/>
        </p:nvSpPr>
        <p:spPr>
          <a:xfrm rot="10800000" flipH="1">
            <a:off x="-25" y="0"/>
            <a:ext cx="91779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8" name="Google Shape;4138;p33"/>
          <p:cNvSpPr/>
          <p:nvPr/>
        </p:nvSpPr>
        <p:spPr>
          <a:xfrm flipH="1">
            <a:off x="42338" y="3873625"/>
            <a:ext cx="9144037" cy="1643280"/>
          </a:xfrm>
          <a:custGeom>
            <a:avLst/>
            <a:gdLst/>
            <a:ahLst/>
            <a:cxnLst/>
            <a:rect l="l" t="t" r="r" b="b"/>
            <a:pathLst>
              <a:path w="67465" h="19172" extrusionOk="0">
                <a:moveTo>
                  <a:pt x="0" y="0"/>
                </a:moveTo>
                <a:lnTo>
                  <a:pt x="0" y="19172"/>
                </a:lnTo>
                <a:lnTo>
                  <a:pt x="67465" y="19172"/>
                </a:lnTo>
                <a:lnTo>
                  <a:pt x="67465" y="0"/>
                </a:lnTo>
                <a:lnTo>
                  <a:pt x="59140" y="0"/>
                </a:lnTo>
                <a:lnTo>
                  <a:pt x="56930" y="4606"/>
                </a:lnTo>
                <a:lnTo>
                  <a:pt x="55176" y="7278"/>
                </a:lnTo>
                <a:lnTo>
                  <a:pt x="49373" y="10791"/>
                </a:lnTo>
                <a:lnTo>
                  <a:pt x="44518" y="10791"/>
                </a:lnTo>
                <a:lnTo>
                  <a:pt x="40673" y="8119"/>
                </a:lnTo>
                <a:lnTo>
                  <a:pt x="38643" y="6009"/>
                </a:lnTo>
                <a:lnTo>
                  <a:pt x="36064" y="6996"/>
                </a:lnTo>
                <a:lnTo>
                  <a:pt x="33149" y="8401"/>
                </a:lnTo>
                <a:lnTo>
                  <a:pt x="30089" y="8401"/>
                </a:lnTo>
                <a:lnTo>
                  <a:pt x="29298" y="10229"/>
                </a:lnTo>
                <a:lnTo>
                  <a:pt x="27922" y="10791"/>
                </a:lnTo>
                <a:lnTo>
                  <a:pt x="26034" y="9528"/>
                </a:lnTo>
                <a:lnTo>
                  <a:pt x="24426" y="9528"/>
                </a:lnTo>
                <a:lnTo>
                  <a:pt x="23200" y="10791"/>
                </a:lnTo>
                <a:lnTo>
                  <a:pt x="20501" y="11635"/>
                </a:lnTo>
                <a:lnTo>
                  <a:pt x="18477" y="10512"/>
                </a:lnTo>
                <a:lnTo>
                  <a:pt x="17261" y="8119"/>
                </a:lnTo>
                <a:lnTo>
                  <a:pt x="15643" y="6574"/>
                </a:lnTo>
                <a:lnTo>
                  <a:pt x="14048" y="6115"/>
                </a:lnTo>
                <a:lnTo>
                  <a:pt x="11243" y="6856"/>
                </a:lnTo>
                <a:lnTo>
                  <a:pt x="9840" y="6574"/>
                </a:lnTo>
                <a:lnTo>
                  <a:pt x="9033" y="4606"/>
                </a:lnTo>
                <a:lnTo>
                  <a:pt x="7278" y="1652"/>
                </a:lnTo>
                <a:lnTo>
                  <a:pt x="6667" y="0"/>
                </a:lnTo>
                <a:close/>
              </a:path>
            </a:pathLst>
          </a:custGeom>
          <a:solidFill>
            <a:srgbClr val="061B36">
              <a:alpha val="38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9" name="Google Shape;4139;p33"/>
          <p:cNvSpPr/>
          <p:nvPr/>
        </p:nvSpPr>
        <p:spPr>
          <a:xfrm flipH="1">
            <a:off x="5917121" y="4773440"/>
            <a:ext cx="921873" cy="1104051"/>
          </a:xfrm>
          <a:custGeom>
            <a:avLst/>
            <a:gdLst/>
            <a:ahLst/>
            <a:cxnLst/>
            <a:rect l="l" t="t" r="r" b="b"/>
            <a:pathLst>
              <a:path w="8052" h="9643" extrusionOk="0">
                <a:moveTo>
                  <a:pt x="4458" y="1"/>
                </a:moveTo>
                <a:cubicBezTo>
                  <a:pt x="4418" y="1"/>
                  <a:pt x="4377" y="43"/>
                  <a:pt x="4404" y="88"/>
                </a:cubicBezTo>
                <a:cubicBezTo>
                  <a:pt x="4464" y="198"/>
                  <a:pt x="4481" y="408"/>
                  <a:pt x="4477" y="630"/>
                </a:cubicBezTo>
                <a:lnTo>
                  <a:pt x="4447" y="584"/>
                </a:lnTo>
                <a:cubicBezTo>
                  <a:pt x="4431" y="557"/>
                  <a:pt x="4414" y="530"/>
                  <a:pt x="4398" y="507"/>
                </a:cubicBezTo>
                <a:cubicBezTo>
                  <a:pt x="4374" y="454"/>
                  <a:pt x="4351" y="401"/>
                  <a:pt x="4334" y="348"/>
                </a:cubicBezTo>
                <a:cubicBezTo>
                  <a:pt x="4295" y="245"/>
                  <a:pt x="4258" y="138"/>
                  <a:pt x="4191" y="75"/>
                </a:cubicBezTo>
                <a:cubicBezTo>
                  <a:pt x="4179" y="62"/>
                  <a:pt x="4164" y="57"/>
                  <a:pt x="4150" y="57"/>
                </a:cubicBezTo>
                <a:cubicBezTo>
                  <a:pt x="4104" y="57"/>
                  <a:pt x="4065" y="118"/>
                  <a:pt x="4108" y="162"/>
                </a:cubicBezTo>
                <a:cubicBezTo>
                  <a:pt x="4155" y="205"/>
                  <a:pt x="4188" y="298"/>
                  <a:pt x="4221" y="391"/>
                </a:cubicBezTo>
                <a:cubicBezTo>
                  <a:pt x="4241" y="447"/>
                  <a:pt x="4268" y="507"/>
                  <a:pt x="4295" y="564"/>
                </a:cubicBezTo>
                <a:cubicBezTo>
                  <a:pt x="4311" y="590"/>
                  <a:pt x="4331" y="620"/>
                  <a:pt x="4348" y="650"/>
                </a:cubicBezTo>
                <a:cubicBezTo>
                  <a:pt x="4394" y="710"/>
                  <a:pt x="4427" y="776"/>
                  <a:pt x="4447" y="850"/>
                </a:cubicBezTo>
                <a:cubicBezTo>
                  <a:pt x="4451" y="859"/>
                  <a:pt x="4454" y="869"/>
                  <a:pt x="4461" y="876"/>
                </a:cubicBezTo>
                <a:cubicBezTo>
                  <a:pt x="4451" y="1006"/>
                  <a:pt x="4434" y="1132"/>
                  <a:pt x="4414" y="1228"/>
                </a:cubicBezTo>
                <a:cubicBezTo>
                  <a:pt x="4401" y="1305"/>
                  <a:pt x="4378" y="1381"/>
                  <a:pt x="4351" y="1454"/>
                </a:cubicBezTo>
                <a:cubicBezTo>
                  <a:pt x="4324" y="1414"/>
                  <a:pt x="4295" y="1375"/>
                  <a:pt x="4261" y="1341"/>
                </a:cubicBezTo>
                <a:cubicBezTo>
                  <a:pt x="4211" y="1291"/>
                  <a:pt x="4172" y="1235"/>
                  <a:pt x="4145" y="1175"/>
                </a:cubicBezTo>
                <a:cubicBezTo>
                  <a:pt x="4075" y="982"/>
                  <a:pt x="4045" y="780"/>
                  <a:pt x="4062" y="577"/>
                </a:cubicBezTo>
                <a:cubicBezTo>
                  <a:pt x="4062" y="537"/>
                  <a:pt x="4032" y="516"/>
                  <a:pt x="4002" y="516"/>
                </a:cubicBezTo>
                <a:cubicBezTo>
                  <a:pt x="3975" y="516"/>
                  <a:pt x="3947" y="534"/>
                  <a:pt x="3942" y="570"/>
                </a:cubicBezTo>
                <a:cubicBezTo>
                  <a:pt x="3926" y="790"/>
                  <a:pt x="3956" y="1009"/>
                  <a:pt x="4032" y="1218"/>
                </a:cubicBezTo>
                <a:cubicBezTo>
                  <a:pt x="4069" y="1291"/>
                  <a:pt x="4115" y="1361"/>
                  <a:pt x="4172" y="1421"/>
                </a:cubicBezTo>
                <a:cubicBezTo>
                  <a:pt x="4225" y="1471"/>
                  <a:pt x="4265" y="1531"/>
                  <a:pt x="4291" y="1597"/>
                </a:cubicBezTo>
                <a:cubicBezTo>
                  <a:pt x="4291" y="1601"/>
                  <a:pt x="4295" y="1604"/>
                  <a:pt x="4298" y="1611"/>
                </a:cubicBezTo>
                <a:cubicBezTo>
                  <a:pt x="4268" y="1697"/>
                  <a:pt x="4248" y="1787"/>
                  <a:pt x="4245" y="1876"/>
                </a:cubicBezTo>
                <a:cubicBezTo>
                  <a:pt x="4241" y="1946"/>
                  <a:pt x="4241" y="2019"/>
                  <a:pt x="4248" y="2089"/>
                </a:cubicBezTo>
                <a:cubicBezTo>
                  <a:pt x="4231" y="2072"/>
                  <a:pt x="4211" y="2056"/>
                  <a:pt x="4195" y="2039"/>
                </a:cubicBezTo>
                <a:lnTo>
                  <a:pt x="4175" y="2023"/>
                </a:lnTo>
                <a:cubicBezTo>
                  <a:pt x="4098" y="1956"/>
                  <a:pt x="4019" y="1890"/>
                  <a:pt x="4032" y="1797"/>
                </a:cubicBezTo>
                <a:cubicBezTo>
                  <a:pt x="4034" y="1755"/>
                  <a:pt x="4002" y="1732"/>
                  <a:pt x="3971" y="1732"/>
                </a:cubicBezTo>
                <a:cubicBezTo>
                  <a:pt x="3946" y="1732"/>
                  <a:pt x="3920" y="1747"/>
                  <a:pt x="3912" y="1780"/>
                </a:cubicBezTo>
                <a:cubicBezTo>
                  <a:pt x="3892" y="1936"/>
                  <a:pt x="4012" y="2039"/>
                  <a:pt x="4098" y="2112"/>
                </a:cubicBezTo>
                <a:lnTo>
                  <a:pt x="4118" y="2129"/>
                </a:lnTo>
                <a:cubicBezTo>
                  <a:pt x="4145" y="2152"/>
                  <a:pt x="4168" y="2179"/>
                  <a:pt x="4195" y="2205"/>
                </a:cubicBezTo>
                <a:cubicBezTo>
                  <a:pt x="4225" y="2232"/>
                  <a:pt x="4251" y="2259"/>
                  <a:pt x="4281" y="2285"/>
                </a:cubicBezTo>
                <a:cubicBezTo>
                  <a:pt x="4295" y="2338"/>
                  <a:pt x="4308" y="2391"/>
                  <a:pt x="4328" y="2451"/>
                </a:cubicBezTo>
                <a:cubicBezTo>
                  <a:pt x="4378" y="2611"/>
                  <a:pt x="4378" y="2777"/>
                  <a:pt x="4378" y="2950"/>
                </a:cubicBezTo>
                <a:cubicBezTo>
                  <a:pt x="4378" y="3176"/>
                  <a:pt x="4434" y="3322"/>
                  <a:pt x="4501" y="3508"/>
                </a:cubicBezTo>
                <a:cubicBezTo>
                  <a:pt x="4514" y="3538"/>
                  <a:pt x="4524" y="3568"/>
                  <a:pt x="4534" y="3598"/>
                </a:cubicBezTo>
                <a:cubicBezTo>
                  <a:pt x="4687" y="4020"/>
                  <a:pt x="4733" y="4355"/>
                  <a:pt x="4697" y="4754"/>
                </a:cubicBezTo>
                <a:cubicBezTo>
                  <a:pt x="4670" y="5073"/>
                  <a:pt x="4614" y="5386"/>
                  <a:pt x="4530" y="5695"/>
                </a:cubicBezTo>
                <a:cubicBezTo>
                  <a:pt x="4517" y="5751"/>
                  <a:pt x="4497" y="5804"/>
                  <a:pt x="4474" y="5861"/>
                </a:cubicBezTo>
                <a:lnTo>
                  <a:pt x="4457" y="5824"/>
                </a:lnTo>
                <a:cubicBezTo>
                  <a:pt x="4414" y="5758"/>
                  <a:pt x="4388" y="5681"/>
                  <a:pt x="4381" y="5602"/>
                </a:cubicBezTo>
                <a:cubicBezTo>
                  <a:pt x="4378" y="5532"/>
                  <a:pt x="4381" y="5462"/>
                  <a:pt x="4388" y="5392"/>
                </a:cubicBezTo>
                <a:lnTo>
                  <a:pt x="4391" y="5352"/>
                </a:lnTo>
                <a:cubicBezTo>
                  <a:pt x="4394" y="5296"/>
                  <a:pt x="4407" y="5243"/>
                  <a:pt x="4424" y="5186"/>
                </a:cubicBezTo>
                <a:cubicBezTo>
                  <a:pt x="4451" y="5103"/>
                  <a:pt x="4461" y="5017"/>
                  <a:pt x="4457" y="4930"/>
                </a:cubicBezTo>
                <a:cubicBezTo>
                  <a:pt x="4454" y="4893"/>
                  <a:pt x="4427" y="4875"/>
                  <a:pt x="4400" y="4875"/>
                </a:cubicBezTo>
                <a:cubicBezTo>
                  <a:pt x="4369" y="4875"/>
                  <a:pt x="4338" y="4898"/>
                  <a:pt x="4341" y="4940"/>
                </a:cubicBezTo>
                <a:cubicBezTo>
                  <a:pt x="4341" y="5013"/>
                  <a:pt x="4331" y="5087"/>
                  <a:pt x="4308" y="5156"/>
                </a:cubicBezTo>
                <a:cubicBezTo>
                  <a:pt x="4291" y="5220"/>
                  <a:pt x="4278" y="5279"/>
                  <a:pt x="4271" y="5346"/>
                </a:cubicBezTo>
                <a:lnTo>
                  <a:pt x="4268" y="5382"/>
                </a:lnTo>
                <a:cubicBezTo>
                  <a:pt x="4261" y="5455"/>
                  <a:pt x="4261" y="5532"/>
                  <a:pt x="4261" y="5605"/>
                </a:cubicBezTo>
                <a:cubicBezTo>
                  <a:pt x="4271" y="5701"/>
                  <a:pt x="4301" y="5794"/>
                  <a:pt x="4351" y="5878"/>
                </a:cubicBezTo>
                <a:cubicBezTo>
                  <a:pt x="4374" y="5921"/>
                  <a:pt x="4394" y="5964"/>
                  <a:pt x="4411" y="6010"/>
                </a:cubicBezTo>
                <a:lnTo>
                  <a:pt x="4411" y="6014"/>
                </a:lnTo>
                <a:cubicBezTo>
                  <a:pt x="4394" y="6054"/>
                  <a:pt x="4378" y="6094"/>
                  <a:pt x="4361" y="6133"/>
                </a:cubicBezTo>
                <a:cubicBezTo>
                  <a:pt x="4291" y="6276"/>
                  <a:pt x="4235" y="6429"/>
                  <a:pt x="4188" y="6582"/>
                </a:cubicBezTo>
                <a:cubicBezTo>
                  <a:pt x="4088" y="6938"/>
                  <a:pt x="4032" y="7350"/>
                  <a:pt x="3979" y="7752"/>
                </a:cubicBezTo>
                <a:cubicBezTo>
                  <a:pt x="3969" y="7805"/>
                  <a:pt x="3962" y="7858"/>
                  <a:pt x="3956" y="7911"/>
                </a:cubicBezTo>
                <a:cubicBezTo>
                  <a:pt x="3952" y="7911"/>
                  <a:pt x="3952" y="7915"/>
                  <a:pt x="3949" y="7918"/>
                </a:cubicBezTo>
                <a:cubicBezTo>
                  <a:pt x="3932" y="7938"/>
                  <a:pt x="3929" y="7965"/>
                  <a:pt x="3946" y="7988"/>
                </a:cubicBezTo>
                <a:cubicBezTo>
                  <a:pt x="3922" y="8137"/>
                  <a:pt x="3902" y="8280"/>
                  <a:pt x="3876" y="8420"/>
                </a:cubicBezTo>
                <a:cubicBezTo>
                  <a:pt x="3876" y="8413"/>
                  <a:pt x="3872" y="8406"/>
                  <a:pt x="3872" y="8400"/>
                </a:cubicBezTo>
                <a:cubicBezTo>
                  <a:pt x="3749" y="8084"/>
                  <a:pt x="3753" y="7762"/>
                  <a:pt x="3756" y="7420"/>
                </a:cubicBezTo>
                <a:lnTo>
                  <a:pt x="3756" y="7240"/>
                </a:lnTo>
                <a:cubicBezTo>
                  <a:pt x="3756" y="7130"/>
                  <a:pt x="3759" y="7017"/>
                  <a:pt x="3763" y="6901"/>
                </a:cubicBezTo>
                <a:cubicBezTo>
                  <a:pt x="3776" y="6622"/>
                  <a:pt x="3786" y="6329"/>
                  <a:pt x="3736" y="6067"/>
                </a:cubicBezTo>
                <a:cubicBezTo>
                  <a:pt x="3726" y="6014"/>
                  <a:pt x="3710" y="5957"/>
                  <a:pt x="3693" y="5904"/>
                </a:cubicBezTo>
                <a:cubicBezTo>
                  <a:pt x="3700" y="5897"/>
                  <a:pt x="3703" y="5888"/>
                  <a:pt x="3706" y="5878"/>
                </a:cubicBezTo>
                <a:cubicBezTo>
                  <a:pt x="3713" y="5758"/>
                  <a:pt x="3793" y="5638"/>
                  <a:pt x="3869" y="5519"/>
                </a:cubicBezTo>
                <a:cubicBezTo>
                  <a:pt x="3926" y="5439"/>
                  <a:pt x="3972" y="5352"/>
                  <a:pt x="4009" y="5263"/>
                </a:cubicBezTo>
                <a:cubicBezTo>
                  <a:pt x="4052" y="5150"/>
                  <a:pt x="4049" y="5027"/>
                  <a:pt x="4042" y="4910"/>
                </a:cubicBezTo>
                <a:lnTo>
                  <a:pt x="4042" y="4811"/>
                </a:lnTo>
                <a:lnTo>
                  <a:pt x="4042" y="4688"/>
                </a:lnTo>
                <a:lnTo>
                  <a:pt x="4042" y="4665"/>
                </a:lnTo>
                <a:cubicBezTo>
                  <a:pt x="4052" y="4661"/>
                  <a:pt x="4059" y="4658"/>
                  <a:pt x="4062" y="4655"/>
                </a:cubicBezTo>
                <a:cubicBezTo>
                  <a:pt x="4235" y="4495"/>
                  <a:pt x="4308" y="4236"/>
                  <a:pt x="4308" y="4046"/>
                </a:cubicBezTo>
                <a:cubicBezTo>
                  <a:pt x="4308" y="3950"/>
                  <a:pt x="4298" y="3854"/>
                  <a:pt x="4278" y="3757"/>
                </a:cubicBezTo>
                <a:cubicBezTo>
                  <a:pt x="4261" y="3674"/>
                  <a:pt x="4251" y="3588"/>
                  <a:pt x="4251" y="3505"/>
                </a:cubicBezTo>
                <a:cubicBezTo>
                  <a:pt x="4248" y="3472"/>
                  <a:pt x="4221" y="3445"/>
                  <a:pt x="4191" y="3445"/>
                </a:cubicBezTo>
                <a:cubicBezTo>
                  <a:pt x="4158" y="3445"/>
                  <a:pt x="4132" y="3472"/>
                  <a:pt x="4132" y="3505"/>
                </a:cubicBezTo>
                <a:cubicBezTo>
                  <a:pt x="4135" y="3598"/>
                  <a:pt x="4145" y="3688"/>
                  <a:pt x="4162" y="3777"/>
                </a:cubicBezTo>
                <a:cubicBezTo>
                  <a:pt x="4178" y="3867"/>
                  <a:pt x="4188" y="3957"/>
                  <a:pt x="4191" y="4046"/>
                </a:cubicBezTo>
                <a:cubicBezTo>
                  <a:pt x="4188" y="4209"/>
                  <a:pt x="4138" y="4365"/>
                  <a:pt x="4042" y="4495"/>
                </a:cubicBezTo>
                <a:lnTo>
                  <a:pt x="4042" y="4429"/>
                </a:lnTo>
                <a:cubicBezTo>
                  <a:pt x="4039" y="4342"/>
                  <a:pt x="4022" y="4256"/>
                  <a:pt x="3992" y="4173"/>
                </a:cubicBezTo>
                <a:cubicBezTo>
                  <a:pt x="3975" y="4120"/>
                  <a:pt x="3962" y="4063"/>
                  <a:pt x="3956" y="4010"/>
                </a:cubicBezTo>
                <a:cubicBezTo>
                  <a:pt x="3951" y="3971"/>
                  <a:pt x="3923" y="3954"/>
                  <a:pt x="3896" y="3954"/>
                </a:cubicBezTo>
                <a:cubicBezTo>
                  <a:pt x="3861" y="3954"/>
                  <a:pt x="3827" y="3981"/>
                  <a:pt x="3836" y="4027"/>
                </a:cubicBezTo>
                <a:cubicBezTo>
                  <a:pt x="3846" y="4086"/>
                  <a:pt x="3859" y="4146"/>
                  <a:pt x="3879" y="4203"/>
                </a:cubicBezTo>
                <a:cubicBezTo>
                  <a:pt x="3902" y="4279"/>
                  <a:pt x="3919" y="4355"/>
                  <a:pt x="3926" y="4435"/>
                </a:cubicBezTo>
                <a:lnTo>
                  <a:pt x="3926" y="4684"/>
                </a:lnTo>
                <a:lnTo>
                  <a:pt x="3926" y="4814"/>
                </a:lnTo>
                <a:cubicBezTo>
                  <a:pt x="3926" y="4847"/>
                  <a:pt x="3926" y="4881"/>
                  <a:pt x="3926" y="4914"/>
                </a:cubicBezTo>
                <a:cubicBezTo>
                  <a:pt x="3929" y="5027"/>
                  <a:pt x="3932" y="5130"/>
                  <a:pt x="3899" y="5223"/>
                </a:cubicBezTo>
                <a:cubicBezTo>
                  <a:pt x="3866" y="5306"/>
                  <a:pt x="3823" y="5382"/>
                  <a:pt x="3769" y="5455"/>
                </a:cubicBezTo>
                <a:cubicBezTo>
                  <a:pt x="3710" y="5539"/>
                  <a:pt x="3663" y="5628"/>
                  <a:pt x="3623" y="5725"/>
                </a:cubicBezTo>
                <a:cubicBezTo>
                  <a:pt x="3603" y="5685"/>
                  <a:pt x="3580" y="5648"/>
                  <a:pt x="3557" y="5612"/>
                </a:cubicBezTo>
                <a:cubicBezTo>
                  <a:pt x="3560" y="5585"/>
                  <a:pt x="3547" y="5562"/>
                  <a:pt x="3524" y="5552"/>
                </a:cubicBezTo>
                <a:lnTo>
                  <a:pt x="3517" y="5552"/>
                </a:lnTo>
                <a:cubicBezTo>
                  <a:pt x="3507" y="5539"/>
                  <a:pt x="3494" y="5522"/>
                  <a:pt x="3484" y="5505"/>
                </a:cubicBezTo>
                <a:cubicBezTo>
                  <a:pt x="3450" y="5465"/>
                  <a:pt x="3414" y="5426"/>
                  <a:pt x="3374" y="5382"/>
                </a:cubicBezTo>
                <a:cubicBezTo>
                  <a:pt x="3298" y="5299"/>
                  <a:pt x="3214" y="5216"/>
                  <a:pt x="3181" y="5126"/>
                </a:cubicBezTo>
                <a:cubicBezTo>
                  <a:pt x="3168" y="5093"/>
                  <a:pt x="3158" y="5057"/>
                  <a:pt x="3155" y="5020"/>
                </a:cubicBezTo>
                <a:cubicBezTo>
                  <a:pt x="3165" y="5007"/>
                  <a:pt x="3168" y="4994"/>
                  <a:pt x="3168" y="4980"/>
                </a:cubicBezTo>
                <a:cubicBezTo>
                  <a:pt x="3165" y="4964"/>
                  <a:pt x="3158" y="4947"/>
                  <a:pt x="3148" y="4937"/>
                </a:cubicBezTo>
                <a:cubicBezTo>
                  <a:pt x="3141" y="4791"/>
                  <a:pt x="3178" y="4635"/>
                  <a:pt x="3218" y="4472"/>
                </a:cubicBezTo>
                <a:cubicBezTo>
                  <a:pt x="3251" y="4346"/>
                  <a:pt x="3274" y="4213"/>
                  <a:pt x="3291" y="4083"/>
                </a:cubicBezTo>
                <a:cubicBezTo>
                  <a:pt x="3291" y="4080"/>
                  <a:pt x="3294" y="4076"/>
                  <a:pt x="3294" y="4073"/>
                </a:cubicBezTo>
                <a:cubicBezTo>
                  <a:pt x="3321" y="4020"/>
                  <a:pt x="3344" y="3970"/>
                  <a:pt x="3364" y="3923"/>
                </a:cubicBezTo>
                <a:cubicBezTo>
                  <a:pt x="3384" y="3870"/>
                  <a:pt x="3407" y="3820"/>
                  <a:pt x="3434" y="3771"/>
                </a:cubicBezTo>
                <a:cubicBezTo>
                  <a:pt x="3460" y="3724"/>
                  <a:pt x="3490" y="3684"/>
                  <a:pt x="3524" y="3641"/>
                </a:cubicBezTo>
                <a:cubicBezTo>
                  <a:pt x="3560" y="3598"/>
                  <a:pt x="3593" y="3551"/>
                  <a:pt x="3623" y="3501"/>
                </a:cubicBezTo>
                <a:cubicBezTo>
                  <a:pt x="3793" y="3412"/>
                  <a:pt x="4055" y="3123"/>
                  <a:pt x="4062" y="2920"/>
                </a:cubicBezTo>
                <a:cubicBezTo>
                  <a:pt x="4062" y="2882"/>
                  <a:pt x="4033" y="2862"/>
                  <a:pt x="4003" y="2862"/>
                </a:cubicBezTo>
                <a:cubicBezTo>
                  <a:pt x="3976" y="2862"/>
                  <a:pt x="3949" y="2880"/>
                  <a:pt x="3946" y="2917"/>
                </a:cubicBezTo>
                <a:cubicBezTo>
                  <a:pt x="3939" y="3030"/>
                  <a:pt x="3803" y="3209"/>
                  <a:pt x="3676" y="3319"/>
                </a:cubicBezTo>
                <a:cubicBezTo>
                  <a:pt x="3676" y="3305"/>
                  <a:pt x="3676" y="3292"/>
                  <a:pt x="3676" y="3279"/>
                </a:cubicBezTo>
                <a:cubicBezTo>
                  <a:pt x="3670" y="3179"/>
                  <a:pt x="3660" y="3069"/>
                  <a:pt x="3646" y="2963"/>
                </a:cubicBezTo>
                <a:cubicBezTo>
                  <a:pt x="3769" y="2774"/>
                  <a:pt x="3886" y="2554"/>
                  <a:pt x="3826" y="2355"/>
                </a:cubicBezTo>
                <a:cubicBezTo>
                  <a:pt x="3776" y="2195"/>
                  <a:pt x="3716" y="2036"/>
                  <a:pt x="3660" y="1880"/>
                </a:cubicBezTo>
                <a:lnTo>
                  <a:pt x="3646" y="1837"/>
                </a:lnTo>
                <a:cubicBezTo>
                  <a:pt x="3666" y="1810"/>
                  <a:pt x="3690" y="1783"/>
                  <a:pt x="3713" y="1753"/>
                </a:cubicBezTo>
                <a:cubicBezTo>
                  <a:pt x="3773" y="1690"/>
                  <a:pt x="3826" y="1617"/>
                  <a:pt x="3866" y="1541"/>
                </a:cubicBezTo>
                <a:cubicBezTo>
                  <a:pt x="3899" y="1474"/>
                  <a:pt x="3919" y="1401"/>
                  <a:pt x="3932" y="1328"/>
                </a:cubicBezTo>
                <a:cubicBezTo>
                  <a:pt x="3936" y="1305"/>
                  <a:pt x="3936" y="1282"/>
                  <a:pt x="3936" y="1258"/>
                </a:cubicBezTo>
                <a:cubicBezTo>
                  <a:pt x="3936" y="1232"/>
                  <a:pt x="3936" y="1205"/>
                  <a:pt x="3946" y="1182"/>
                </a:cubicBezTo>
                <a:cubicBezTo>
                  <a:pt x="3972" y="1165"/>
                  <a:pt x="3982" y="1129"/>
                  <a:pt x="3966" y="1102"/>
                </a:cubicBezTo>
                <a:cubicBezTo>
                  <a:pt x="3954" y="1082"/>
                  <a:pt x="3934" y="1071"/>
                  <a:pt x="3913" y="1071"/>
                </a:cubicBezTo>
                <a:cubicBezTo>
                  <a:pt x="3903" y="1071"/>
                  <a:pt x="3892" y="1073"/>
                  <a:pt x="3882" y="1079"/>
                </a:cubicBezTo>
                <a:cubicBezTo>
                  <a:pt x="3816" y="1119"/>
                  <a:pt x="3816" y="1198"/>
                  <a:pt x="3816" y="1258"/>
                </a:cubicBezTo>
                <a:cubicBezTo>
                  <a:pt x="3816" y="1275"/>
                  <a:pt x="3816" y="1291"/>
                  <a:pt x="3816" y="1311"/>
                </a:cubicBezTo>
                <a:cubicBezTo>
                  <a:pt x="3803" y="1371"/>
                  <a:pt x="3783" y="1431"/>
                  <a:pt x="3756" y="1491"/>
                </a:cubicBezTo>
                <a:cubicBezTo>
                  <a:pt x="3720" y="1557"/>
                  <a:pt x="3676" y="1620"/>
                  <a:pt x="3623" y="1677"/>
                </a:cubicBezTo>
                <a:lnTo>
                  <a:pt x="3600" y="1704"/>
                </a:lnTo>
                <a:cubicBezTo>
                  <a:pt x="3553" y="1514"/>
                  <a:pt x="3603" y="1335"/>
                  <a:pt x="3653" y="1145"/>
                </a:cubicBezTo>
                <a:cubicBezTo>
                  <a:pt x="3660" y="1125"/>
                  <a:pt x="3663" y="1105"/>
                  <a:pt x="3670" y="1089"/>
                </a:cubicBezTo>
                <a:cubicBezTo>
                  <a:pt x="3670" y="1085"/>
                  <a:pt x="3670" y="1085"/>
                  <a:pt x="3670" y="1085"/>
                </a:cubicBezTo>
                <a:cubicBezTo>
                  <a:pt x="3710" y="959"/>
                  <a:pt x="3730" y="830"/>
                  <a:pt x="3733" y="697"/>
                </a:cubicBezTo>
                <a:cubicBezTo>
                  <a:pt x="3733" y="663"/>
                  <a:pt x="3706" y="637"/>
                  <a:pt x="3676" y="637"/>
                </a:cubicBezTo>
                <a:cubicBezTo>
                  <a:pt x="3643" y="637"/>
                  <a:pt x="3617" y="663"/>
                  <a:pt x="3617" y="697"/>
                </a:cubicBezTo>
                <a:cubicBezTo>
                  <a:pt x="3613" y="766"/>
                  <a:pt x="3607" y="833"/>
                  <a:pt x="3593" y="903"/>
                </a:cubicBezTo>
                <a:lnTo>
                  <a:pt x="3560" y="859"/>
                </a:lnTo>
                <a:cubicBezTo>
                  <a:pt x="3524" y="806"/>
                  <a:pt x="3487" y="753"/>
                  <a:pt x="3460" y="697"/>
                </a:cubicBezTo>
                <a:cubicBezTo>
                  <a:pt x="3434" y="624"/>
                  <a:pt x="3440" y="507"/>
                  <a:pt x="3444" y="408"/>
                </a:cubicBezTo>
                <a:cubicBezTo>
                  <a:pt x="3447" y="368"/>
                  <a:pt x="3447" y="328"/>
                  <a:pt x="3447" y="291"/>
                </a:cubicBezTo>
                <a:cubicBezTo>
                  <a:pt x="3444" y="255"/>
                  <a:pt x="3416" y="236"/>
                  <a:pt x="3388" y="236"/>
                </a:cubicBezTo>
                <a:cubicBezTo>
                  <a:pt x="3360" y="236"/>
                  <a:pt x="3332" y="255"/>
                  <a:pt x="3331" y="291"/>
                </a:cubicBezTo>
                <a:cubicBezTo>
                  <a:pt x="3331" y="324"/>
                  <a:pt x="3327" y="364"/>
                  <a:pt x="3324" y="401"/>
                </a:cubicBezTo>
                <a:cubicBezTo>
                  <a:pt x="3321" y="514"/>
                  <a:pt x="3314" y="643"/>
                  <a:pt x="3351" y="740"/>
                </a:cubicBezTo>
                <a:cubicBezTo>
                  <a:pt x="3381" y="806"/>
                  <a:pt x="3420" y="869"/>
                  <a:pt x="3467" y="926"/>
                </a:cubicBezTo>
                <a:cubicBezTo>
                  <a:pt x="3500" y="969"/>
                  <a:pt x="3527" y="1016"/>
                  <a:pt x="3553" y="1066"/>
                </a:cubicBezTo>
                <a:cubicBezTo>
                  <a:pt x="3550" y="1082"/>
                  <a:pt x="3543" y="1099"/>
                  <a:pt x="3540" y="1112"/>
                </a:cubicBezTo>
                <a:cubicBezTo>
                  <a:pt x="3480" y="1331"/>
                  <a:pt x="3417" y="1561"/>
                  <a:pt x="3510" y="1813"/>
                </a:cubicBezTo>
                <a:lnTo>
                  <a:pt x="3550" y="1923"/>
                </a:lnTo>
                <a:cubicBezTo>
                  <a:pt x="3607" y="2076"/>
                  <a:pt x="3663" y="2235"/>
                  <a:pt x="3713" y="2391"/>
                </a:cubicBezTo>
                <a:cubicBezTo>
                  <a:pt x="3746" y="2511"/>
                  <a:pt x="3693" y="2654"/>
                  <a:pt x="3617" y="2787"/>
                </a:cubicBezTo>
                <a:cubicBezTo>
                  <a:pt x="3617" y="2780"/>
                  <a:pt x="3613" y="2774"/>
                  <a:pt x="3613" y="2767"/>
                </a:cubicBezTo>
                <a:cubicBezTo>
                  <a:pt x="3587" y="2651"/>
                  <a:pt x="3543" y="2538"/>
                  <a:pt x="3487" y="2435"/>
                </a:cubicBezTo>
                <a:cubicBezTo>
                  <a:pt x="3434" y="2342"/>
                  <a:pt x="3394" y="2242"/>
                  <a:pt x="3371" y="2139"/>
                </a:cubicBezTo>
                <a:cubicBezTo>
                  <a:pt x="3365" y="2110"/>
                  <a:pt x="3339" y="2091"/>
                  <a:pt x="3313" y="2091"/>
                </a:cubicBezTo>
                <a:cubicBezTo>
                  <a:pt x="3309" y="2091"/>
                  <a:pt x="3305" y="2092"/>
                  <a:pt x="3301" y="2092"/>
                </a:cubicBezTo>
                <a:cubicBezTo>
                  <a:pt x="3268" y="2099"/>
                  <a:pt x="3248" y="2129"/>
                  <a:pt x="3254" y="2162"/>
                </a:cubicBezTo>
                <a:cubicBezTo>
                  <a:pt x="3281" y="2275"/>
                  <a:pt x="3321" y="2385"/>
                  <a:pt x="3377" y="2485"/>
                </a:cubicBezTo>
                <a:cubicBezTo>
                  <a:pt x="3430" y="2581"/>
                  <a:pt x="3470" y="2684"/>
                  <a:pt x="3497" y="2790"/>
                </a:cubicBezTo>
                <a:cubicBezTo>
                  <a:pt x="3527" y="2953"/>
                  <a:pt x="3547" y="3119"/>
                  <a:pt x="3557" y="3289"/>
                </a:cubicBezTo>
                <a:cubicBezTo>
                  <a:pt x="3563" y="3398"/>
                  <a:pt x="3500" y="3478"/>
                  <a:pt x="3430" y="3568"/>
                </a:cubicBezTo>
                <a:cubicBezTo>
                  <a:pt x="3391" y="3614"/>
                  <a:pt x="3357" y="3661"/>
                  <a:pt x="3327" y="3711"/>
                </a:cubicBezTo>
                <a:cubicBezTo>
                  <a:pt x="3308" y="3747"/>
                  <a:pt x="3291" y="3784"/>
                  <a:pt x="3274" y="3824"/>
                </a:cubicBezTo>
                <a:cubicBezTo>
                  <a:pt x="3254" y="3731"/>
                  <a:pt x="3231" y="3641"/>
                  <a:pt x="3198" y="3551"/>
                </a:cubicBezTo>
                <a:cubicBezTo>
                  <a:pt x="3168" y="3468"/>
                  <a:pt x="3145" y="3382"/>
                  <a:pt x="3125" y="3295"/>
                </a:cubicBezTo>
                <a:cubicBezTo>
                  <a:pt x="3095" y="3103"/>
                  <a:pt x="3082" y="2910"/>
                  <a:pt x="3088" y="2714"/>
                </a:cubicBezTo>
                <a:cubicBezTo>
                  <a:pt x="3088" y="2448"/>
                  <a:pt x="3101" y="2169"/>
                  <a:pt x="3111" y="1900"/>
                </a:cubicBezTo>
                <a:cubicBezTo>
                  <a:pt x="3138" y="1348"/>
                  <a:pt x="3161" y="776"/>
                  <a:pt x="3088" y="238"/>
                </a:cubicBezTo>
                <a:cubicBezTo>
                  <a:pt x="3082" y="206"/>
                  <a:pt x="3057" y="191"/>
                  <a:pt x="3032" y="191"/>
                </a:cubicBezTo>
                <a:cubicBezTo>
                  <a:pt x="3000" y="191"/>
                  <a:pt x="2968" y="214"/>
                  <a:pt x="2972" y="255"/>
                </a:cubicBezTo>
                <a:cubicBezTo>
                  <a:pt x="3018" y="647"/>
                  <a:pt x="3032" y="1039"/>
                  <a:pt x="3012" y="1434"/>
                </a:cubicBezTo>
                <a:lnTo>
                  <a:pt x="2972" y="1404"/>
                </a:lnTo>
                <a:cubicBezTo>
                  <a:pt x="2945" y="1388"/>
                  <a:pt x="2922" y="1368"/>
                  <a:pt x="2902" y="1348"/>
                </a:cubicBezTo>
                <a:cubicBezTo>
                  <a:pt x="2829" y="1265"/>
                  <a:pt x="2776" y="1169"/>
                  <a:pt x="2743" y="1062"/>
                </a:cubicBezTo>
                <a:cubicBezTo>
                  <a:pt x="2706" y="972"/>
                  <a:pt x="2689" y="876"/>
                  <a:pt x="2696" y="780"/>
                </a:cubicBezTo>
                <a:cubicBezTo>
                  <a:pt x="2699" y="750"/>
                  <a:pt x="2703" y="720"/>
                  <a:pt x="2709" y="690"/>
                </a:cubicBezTo>
                <a:cubicBezTo>
                  <a:pt x="2726" y="610"/>
                  <a:pt x="2739" y="524"/>
                  <a:pt x="2709" y="461"/>
                </a:cubicBezTo>
                <a:cubicBezTo>
                  <a:pt x="2698" y="435"/>
                  <a:pt x="2677" y="424"/>
                  <a:pt x="2657" y="424"/>
                </a:cubicBezTo>
                <a:cubicBezTo>
                  <a:pt x="2616" y="424"/>
                  <a:pt x="2574" y="465"/>
                  <a:pt x="2603" y="514"/>
                </a:cubicBezTo>
                <a:cubicBezTo>
                  <a:pt x="2616" y="540"/>
                  <a:pt x="2603" y="617"/>
                  <a:pt x="2593" y="670"/>
                </a:cubicBezTo>
                <a:cubicBezTo>
                  <a:pt x="2586" y="703"/>
                  <a:pt x="2580" y="737"/>
                  <a:pt x="2576" y="773"/>
                </a:cubicBezTo>
                <a:cubicBezTo>
                  <a:pt x="2570" y="886"/>
                  <a:pt x="2590" y="999"/>
                  <a:pt x="2630" y="1105"/>
                </a:cubicBezTo>
                <a:cubicBezTo>
                  <a:pt x="2669" y="1225"/>
                  <a:pt x="2733" y="1338"/>
                  <a:pt x="2816" y="1431"/>
                </a:cubicBezTo>
                <a:cubicBezTo>
                  <a:pt x="2842" y="1458"/>
                  <a:pt x="2872" y="1481"/>
                  <a:pt x="2902" y="1501"/>
                </a:cubicBezTo>
                <a:cubicBezTo>
                  <a:pt x="2942" y="1524"/>
                  <a:pt x="2975" y="1554"/>
                  <a:pt x="2998" y="1594"/>
                </a:cubicBezTo>
                <a:cubicBezTo>
                  <a:pt x="3002" y="1597"/>
                  <a:pt x="3002" y="1597"/>
                  <a:pt x="3005" y="1601"/>
                </a:cubicBezTo>
                <a:cubicBezTo>
                  <a:pt x="3002" y="1700"/>
                  <a:pt x="2998" y="1800"/>
                  <a:pt x="2992" y="1896"/>
                </a:cubicBezTo>
                <a:cubicBezTo>
                  <a:pt x="2982" y="2166"/>
                  <a:pt x="2969" y="2448"/>
                  <a:pt x="2969" y="2717"/>
                </a:cubicBezTo>
                <a:cubicBezTo>
                  <a:pt x="2969" y="2790"/>
                  <a:pt x="2969" y="2870"/>
                  <a:pt x="2972" y="2950"/>
                </a:cubicBezTo>
                <a:cubicBezTo>
                  <a:pt x="2942" y="2913"/>
                  <a:pt x="2912" y="2880"/>
                  <a:pt x="2885" y="2847"/>
                </a:cubicBezTo>
                <a:cubicBezTo>
                  <a:pt x="2792" y="2744"/>
                  <a:pt x="2706" y="2647"/>
                  <a:pt x="2669" y="2511"/>
                </a:cubicBezTo>
                <a:cubicBezTo>
                  <a:pt x="2580" y="2179"/>
                  <a:pt x="2537" y="1833"/>
                  <a:pt x="2540" y="1488"/>
                </a:cubicBezTo>
                <a:cubicBezTo>
                  <a:pt x="2543" y="1444"/>
                  <a:pt x="2512" y="1423"/>
                  <a:pt x="2480" y="1423"/>
                </a:cubicBezTo>
                <a:cubicBezTo>
                  <a:pt x="2448" y="1423"/>
                  <a:pt x="2417" y="1444"/>
                  <a:pt x="2420" y="1488"/>
                </a:cubicBezTo>
                <a:cubicBezTo>
                  <a:pt x="2417" y="1843"/>
                  <a:pt x="2463" y="2199"/>
                  <a:pt x="2556" y="2541"/>
                </a:cubicBezTo>
                <a:cubicBezTo>
                  <a:pt x="2596" y="2704"/>
                  <a:pt x="2699" y="2817"/>
                  <a:pt x="2796" y="2927"/>
                </a:cubicBezTo>
                <a:cubicBezTo>
                  <a:pt x="2869" y="3000"/>
                  <a:pt x="2929" y="3083"/>
                  <a:pt x="2979" y="3172"/>
                </a:cubicBezTo>
                <a:cubicBezTo>
                  <a:pt x="2982" y="3176"/>
                  <a:pt x="2985" y="3182"/>
                  <a:pt x="2988" y="3186"/>
                </a:cubicBezTo>
                <a:cubicBezTo>
                  <a:pt x="2992" y="3229"/>
                  <a:pt x="2998" y="3275"/>
                  <a:pt x="3008" y="3319"/>
                </a:cubicBezTo>
                <a:cubicBezTo>
                  <a:pt x="3028" y="3412"/>
                  <a:pt x="3052" y="3501"/>
                  <a:pt x="3085" y="3588"/>
                </a:cubicBezTo>
                <a:cubicBezTo>
                  <a:pt x="3118" y="3678"/>
                  <a:pt x="3141" y="3771"/>
                  <a:pt x="3161" y="3864"/>
                </a:cubicBezTo>
                <a:cubicBezTo>
                  <a:pt x="3195" y="4046"/>
                  <a:pt x="3145" y="4249"/>
                  <a:pt x="3098" y="4445"/>
                </a:cubicBezTo>
                <a:cubicBezTo>
                  <a:pt x="3062" y="4575"/>
                  <a:pt x="3038" y="4708"/>
                  <a:pt x="3025" y="4841"/>
                </a:cubicBezTo>
                <a:cubicBezTo>
                  <a:pt x="2919" y="4748"/>
                  <a:pt x="2875" y="4658"/>
                  <a:pt x="2859" y="4482"/>
                </a:cubicBezTo>
                <a:lnTo>
                  <a:pt x="2856" y="4422"/>
                </a:lnTo>
                <a:cubicBezTo>
                  <a:pt x="2849" y="4329"/>
                  <a:pt x="2836" y="4233"/>
                  <a:pt x="2812" y="4139"/>
                </a:cubicBezTo>
                <a:cubicBezTo>
                  <a:pt x="2799" y="4050"/>
                  <a:pt x="2779" y="3957"/>
                  <a:pt x="2753" y="3867"/>
                </a:cubicBezTo>
                <a:cubicBezTo>
                  <a:pt x="2736" y="3801"/>
                  <a:pt x="2719" y="3737"/>
                  <a:pt x="2713" y="3701"/>
                </a:cubicBezTo>
                <a:cubicBezTo>
                  <a:pt x="2696" y="3591"/>
                  <a:pt x="2666" y="3485"/>
                  <a:pt x="2623" y="3385"/>
                </a:cubicBezTo>
                <a:cubicBezTo>
                  <a:pt x="2606" y="3342"/>
                  <a:pt x="2583" y="3299"/>
                  <a:pt x="2563" y="3256"/>
                </a:cubicBezTo>
                <a:cubicBezTo>
                  <a:pt x="2493" y="3106"/>
                  <a:pt x="2424" y="2956"/>
                  <a:pt x="2427" y="2810"/>
                </a:cubicBezTo>
                <a:cubicBezTo>
                  <a:pt x="2427" y="2777"/>
                  <a:pt x="2400" y="2750"/>
                  <a:pt x="2370" y="2750"/>
                </a:cubicBezTo>
                <a:cubicBezTo>
                  <a:pt x="2337" y="2750"/>
                  <a:pt x="2311" y="2777"/>
                  <a:pt x="2311" y="2807"/>
                </a:cubicBezTo>
                <a:cubicBezTo>
                  <a:pt x="2304" y="2980"/>
                  <a:pt x="2387" y="3152"/>
                  <a:pt x="2457" y="3305"/>
                </a:cubicBezTo>
                <a:cubicBezTo>
                  <a:pt x="2477" y="3345"/>
                  <a:pt x="2497" y="3388"/>
                  <a:pt x="2513" y="3428"/>
                </a:cubicBezTo>
                <a:cubicBezTo>
                  <a:pt x="2553" y="3521"/>
                  <a:pt x="2583" y="3621"/>
                  <a:pt x="2596" y="3721"/>
                </a:cubicBezTo>
                <a:cubicBezTo>
                  <a:pt x="2603" y="3741"/>
                  <a:pt x="2610" y="3771"/>
                  <a:pt x="2616" y="3804"/>
                </a:cubicBezTo>
                <a:cubicBezTo>
                  <a:pt x="2546" y="3737"/>
                  <a:pt x="2470" y="3681"/>
                  <a:pt x="2390" y="3628"/>
                </a:cubicBezTo>
                <a:cubicBezTo>
                  <a:pt x="2208" y="3508"/>
                  <a:pt x="2051" y="3405"/>
                  <a:pt x="2061" y="3123"/>
                </a:cubicBezTo>
                <a:cubicBezTo>
                  <a:pt x="2065" y="3040"/>
                  <a:pt x="2078" y="2956"/>
                  <a:pt x="2098" y="2873"/>
                </a:cubicBezTo>
                <a:cubicBezTo>
                  <a:pt x="2101" y="2867"/>
                  <a:pt x="2101" y="2860"/>
                  <a:pt x="2101" y="2850"/>
                </a:cubicBezTo>
                <a:cubicBezTo>
                  <a:pt x="2118" y="2800"/>
                  <a:pt x="2131" y="2747"/>
                  <a:pt x="2144" y="2694"/>
                </a:cubicBezTo>
                <a:cubicBezTo>
                  <a:pt x="2211" y="2445"/>
                  <a:pt x="2281" y="2192"/>
                  <a:pt x="2188" y="1923"/>
                </a:cubicBezTo>
                <a:cubicBezTo>
                  <a:pt x="2134" y="1790"/>
                  <a:pt x="2071" y="1660"/>
                  <a:pt x="1992" y="1537"/>
                </a:cubicBezTo>
                <a:cubicBezTo>
                  <a:pt x="1875" y="1338"/>
                  <a:pt x="1752" y="1135"/>
                  <a:pt x="1759" y="913"/>
                </a:cubicBezTo>
                <a:cubicBezTo>
                  <a:pt x="1756" y="876"/>
                  <a:pt x="1727" y="857"/>
                  <a:pt x="1698" y="857"/>
                </a:cubicBezTo>
                <a:cubicBezTo>
                  <a:pt x="1670" y="857"/>
                  <a:pt x="1643" y="875"/>
                  <a:pt x="1639" y="909"/>
                </a:cubicBezTo>
                <a:cubicBezTo>
                  <a:pt x="1636" y="1165"/>
                  <a:pt x="1766" y="1385"/>
                  <a:pt x="1892" y="1597"/>
                </a:cubicBezTo>
                <a:cubicBezTo>
                  <a:pt x="1965" y="1714"/>
                  <a:pt x="2028" y="1837"/>
                  <a:pt x="2075" y="1963"/>
                </a:cubicBezTo>
                <a:cubicBezTo>
                  <a:pt x="2154" y="2195"/>
                  <a:pt x="2095" y="2421"/>
                  <a:pt x="2031" y="2661"/>
                </a:cubicBezTo>
                <a:cubicBezTo>
                  <a:pt x="2025" y="2684"/>
                  <a:pt x="2018" y="2704"/>
                  <a:pt x="2011" y="2724"/>
                </a:cubicBezTo>
                <a:cubicBezTo>
                  <a:pt x="1958" y="2674"/>
                  <a:pt x="1902" y="2627"/>
                  <a:pt x="1842" y="2581"/>
                </a:cubicBezTo>
                <a:cubicBezTo>
                  <a:pt x="1802" y="2551"/>
                  <a:pt x="1766" y="2518"/>
                  <a:pt x="1729" y="2488"/>
                </a:cubicBezTo>
                <a:cubicBezTo>
                  <a:pt x="1729" y="2481"/>
                  <a:pt x="1729" y="2475"/>
                  <a:pt x="1729" y="2471"/>
                </a:cubicBezTo>
                <a:cubicBezTo>
                  <a:pt x="1712" y="2395"/>
                  <a:pt x="1706" y="2315"/>
                  <a:pt x="1702" y="2239"/>
                </a:cubicBezTo>
                <a:cubicBezTo>
                  <a:pt x="1702" y="2136"/>
                  <a:pt x="1689" y="2036"/>
                  <a:pt x="1663" y="1936"/>
                </a:cubicBezTo>
                <a:cubicBezTo>
                  <a:pt x="1633" y="1866"/>
                  <a:pt x="1593" y="1800"/>
                  <a:pt x="1546" y="1743"/>
                </a:cubicBezTo>
                <a:cubicBezTo>
                  <a:pt x="1486" y="1654"/>
                  <a:pt x="1407" y="1544"/>
                  <a:pt x="1423" y="1481"/>
                </a:cubicBezTo>
                <a:cubicBezTo>
                  <a:pt x="1439" y="1433"/>
                  <a:pt x="1401" y="1402"/>
                  <a:pt x="1365" y="1402"/>
                </a:cubicBezTo>
                <a:cubicBezTo>
                  <a:pt x="1339" y="1402"/>
                  <a:pt x="1313" y="1418"/>
                  <a:pt x="1307" y="1454"/>
                </a:cubicBezTo>
                <a:cubicBezTo>
                  <a:pt x="1280" y="1571"/>
                  <a:pt x="1367" y="1694"/>
                  <a:pt x="1450" y="1810"/>
                </a:cubicBezTo>
                <a:cubicBezTo>
                  <a:pt x="1490" y="1860"/>
                  <a:pt x="1523" y="1916"/>
                  <a:pt x="1550" y="1973"/>
                </a:cubicBezTo>
                <a:cubicBezTo>
                  <a:pt x="1573" y="2062"/>
                  <a:pt x="1586" y="2152"/>
                  <a:pt x="1586" y="2245"/>
                </a:cubicBezTo>
                <a:cubicBezTo>
                  <a:pt x="1586" y="2275"/>
                  <a:pt x="1589" y="2305"/>
                  <a:pt x="1589" y="2338"/>
                </a:cubicBezTo>
                <a:cubicBezTo>
                  <a:pt x="1523" y="2242"/>
                  <a:pt x="1460" y="2156"/>
                  <a:pt x="1403" y="2079"/>
                </a:cubicBezTo>
                <a:cubicBezTo>
                  <a:pt x="1314" y="1963"/>
                  <a:pt x="1284" y="1850"/>
                  <a:pt x="1244" y="1714"/>
                </a:cubicBezTo>
                <a:lnTo>
                  <a:pt x="1234" y="1677"/>
                </a:lnTo>
                <a:cubicBezTo>
                  <a:pt x="1226" y="1650"/>
                  <a:pt x="1205" y="1634"/>
                  <a:pt x="1180" y="1634"/>
                </a:cubicBezTo>
                <a:cubicBezTo>
                  <a:pt x="1174" y="1634"/>
                  <a:pt x="1167" y="1635"/>
                  <a:pt x="1161" y="1637"/>
                </a:cubicBezTo>
                <a:cubicBezTo>
                  <a:pt x="1127" y="1644"/>
                  <a:pt x="1111" y="1677"/>
                  <a:pt x="1121" y="1710"/>
                </a:cubicBezTo>
                <a:lnTo>
                  <a:pt x="1131" y="1747"/>
                </a:lnTo>
                <a:cubicBezTo>
                  <a:pt x="1171" y="1886"/>
                  <a:pt x="1207" y="2019"/>
                  <a:pt x="1307" y="2152"/>
                </a:cubicBezTo>
                <a:cubicBezTo>
                  <a:pt x="1367" y="2229"/>
                  <a:pt x="1430" y="2318"/>
                  <a:pt x="1503" y="2418"/>
                </a:cubicBezTo>
                <a:cubicBezTo>
                  <a:pt x="1579" y="2518"/>
                  <a:pt x="1669" y="2601"/>
                  <a:pt x="1769" y="2674"/>
                </a:cubicBezTo>
                <a:cubicBezTo>
                  <a:pt x="1845" y="2730"/>
                  <a:pt x="1915" y="2794"/>
                  <a:pt x="1978" y="2863"/>
                </a:cubicBezTo>
                <a:cubicBezTo>
                  <a:pt x="1958" y="2946"/>
                  <a:pt x="1945" y="3033"/>
                  <a:pt x="1942" y="3119"/>
                </a:cubicBezTo>
                <a:cubicBezTo>
                  <a:pt x="1932" y="3468"/>
                  <a:pt x="2131" y="3598"/>
                  <a:pt x="2324" y="3727"/>
                </a:cubicBezTo>
                <a:cubicBezTo>
                  <a:pt x="2427" y="3791"/>
                  <a:pt x="2523" y="3870"/>
                  <a:pt x="2600" y="3963"/>
                </a:cubicBezTo>
                <a:cubicBezTo>
                  <a:pt x="2709" y="4113"/>
                  <a:pt x="2719" y="4246"/>
                  <a:pt x="2736" y="4432"/>
                </a:cubicBezTo>
                <a:lnTo>
                  <a:pt x="2739" y="4488"/>
                </a:lnTo>
                <a:cubicBezTo>
                  <a:pt x="2746" y="4555"/>
                  <a:pt x="2756" y="4618"/>
                  <a:pt x="2776" y="4681"/>
                </a:cubicBezTo>
                <a:cubicBezTo>
                  <a:pt x="2746" y="4641"/>
                  <a:pt x="2716" y="4598"/>
                  <a:pt x="2693" y="4552"/>
                </a:cubicBezTo>
                <a:cubicBezTo>
                  <a:pt x="2653" y="4472"/>
                  <a:pt x="2596" y="4402"/>
                  <a:pt x="2533" y="4342"/>
                </a:cubicBezTo>
                <a:cubicBezTo>
                  <a:pt x="2500" y="4319"/>
                  <a:pt x="2467" y="4296"/>
                  <a:pt x="2427" y="4282"/>
                </a:cubicBezTo>
                <a:cubicBezTo>
                  <a:pt x="2427" y="4272"/>
                  <a:pt x="2424" y="4262"/>
                  <a:pt x="2417" y="4256"/>
                </a:cubicBezTo>
                <a:cubicBezTo>
                  <a:pt x="2324" y="4126"/>
                  <a:pt x="2198" y="4043"/>
                  <a:pt x="2078" y="3963"/>
                </a:cubicBezTo>
                <a:cubicBezTo>
                  <a:pt x="1945" y="3877"/>
                  <a:pt x="1815" y="3791"/>
                  <a:pt x="1736" y="3644"/>
                </a:cubicBezTo>
                <a:cubicBezTo>
                  <a:pt x="1676" y="3535"/>
                  <a:pt x="1636" y="3385"/>
                  <a:pt x="1613" y="3192"/>
                </a:cubicBezTo>
                <a:cubicBezTo>
                  <a:pt x="1606" y="3139"/>
                  <a:pt x="1596" y="3083"/>
                  <a:pt x="1586" y="3026"/>
                </a:cubicBezTo>
                <a:cubicBezTo>
                  <a:pt x="1559" y="2897"/>
                  <a:pt x="1546" y="2767"/>
                  <a:pt x="1550" y="2637"/>
                </a:cubicBezTo>
                <a:cubicBezTo>
                  <a:pt x="1553" y="2595"/>
                  <a:pt x="1522" y="2574"/>
                  <a:pt x="1490" y="2574"/>
                </a:cubicBezTo>
                <a:cubicBezTo>
                  <a:pt x="1462" y="2574"/>
                  <a:pt x="1435" y="2591"/>
                  <a:pt x="1433" y="2627"/>
                </a:cubicBezTo>
                <a:cubicBezTo>
                  <a:pt x="1427" y="2767"/>
                  <a:pt x="1440" y="2907"/>
                  <a:pt x="1470" y="3043"/>
                </a:cubicBezTo>
                <a:cubicBezTo>
                  <a:pt x="1480" y="3099"/>
                  <a:pt x="1486" y="3152"/>
                  <a:pt x="1493" y="3206"/>
                </a:cubicBezTo>
                <a:cubicBezTo>
                  <a:pt x="1520" y="3415"/>
                  <a:pt x="1566" y="3575"/>
                  <a:pt x="1633" y="3701"/>
                </a:cubicBezTo>
                <a:cubicBezTo>
                  <a:pt x="1726" y="3874"/>
                  <a:pt x="1872" y="3970"/>
                  <a:pt x="2015" y="4063"/>
                </a:cubicBezTo>
                <a:cubicBezTo>
                  <a:pt x="2098" y="4116"/>
                  <a:pt x="2178" y="4176"/>
                  <a:pt x="2251" y="4243"/>
                </a:cubicBezTo>
                <a:cubicBezTo>
                  <a:pt x="2191" y="4236"/>
                  <a:pt x="2131" y="4236"/>
                  <a:pt x="2071" y="4236"/>
                </a:cubicBezTo>
                <a:cubicBezTo>
                  <a:pt x="1942" y="4233"/>
                  <a:pt x="1819" y="4233"/>
                  <a:pt x="1719" y="4183"/>
                </a:cubicBezTo>
                <a:cubicBezTo>
                  <a:pt x="1493" y="4070"/>
                  <a:pt x="1390" y="3884"/>
                  <a:pt x="1274" y="3668"/>
                </a:cubicBezTo>
                <a:cubicBezTo>
                  <a:pt x="1254" y="3634"/>
                  <a:pt x="1234" y="3598"/>
                  <a:pt x="1214" y="3561"/>
                </a:cubicBezTo>
                <a:cubicBezTo>
                  <a:pt x="1227" y="3545"/>
                  <a:pt x="1227" y="3518"/>
                  <a:pt x="1214" y="3501"/>
                </a:cubicBezTo>
                <a:cubicBezTo>
                  <a:pt x="1154" y="3398"/>
                  <a:pt x="1154" y="3179"/>
                  <a:pt x="1154" y="3063"/>
                </a:cubicBezTo>
                <a:cubicBezTo>
                  <a:pt x="1157" y="2847"/>
                  <a:pt x="1114" y="2634"/>
                  <a:pt x="1028" y="2438"/>
                </a:cubicBezTo>
                <a:cubicBezTo>
                  <a:pt x="1018" y="2414"/>
                  <a:pt x="998" y="2404"/>
                  <a:pt x="978" y="2404"/>
                </a:cubicBezTo>
                <a:cubicBezTo>
                  <a:pt x="940" y="2404"/>
                  <a:pt x="900" y="2442"/>
                  <a:pt x="921" y="2488"/>
                </a:cubicBezTo>
                <a:cubicBezTo>
                  <a:pt x="1001" y="2667"/>
                  <a:pt x="1038" y="2863"/>
                  <a:pt x="1034" y="3063"/>
                </a:cubicBezTo>
                <a:cubicBezTo>
                  <a:pt x="1034" y="3143"/>
                  <a:pt x="1034" y="3226"/>
                  <a:pt x="1044" y="3309"/>
                </a:cubicBezTo>
                <a:cubicBezTo>
                  <a:pt x="1008" y="3259"/>
                  <a:pt x="968" y="3212"/>
                  <a:pt x="928" y="3166"/>
                </a:cubicBezTo>
                <a:cubicBezTo>
                  <a:pt x="735" y="2930"/>
                  <a:pt x="556" y="2707"/>
                  <a:pt x="576" y="2418"/>
                </a:cubicBezTo>
                <a:cubicBezTo>
                  <a:pt x="581" y="2374"/>
                  <a:pt x="549" y="2352"/>
                  <a:pt x="516" y="2352"/>
                </a:cubicBezTo>
                <a:cubicBezTo>
                  <a:pt x="487" y="2352"/>
                  <a:pt x="458" y="2370"/>
                  <a:pt x="456" y="2408"/>
                </a:cubicBezTo>
                <a:cubicBezTo>
                  <a:pt x="433" y="2747"/>
                  <a:pt x="639" y="2996"/>
                  <a:pt x="838" y="3239"/>
                </a:cubicBezTo>
                <a:cubicBezTo>
                  <a:pt x="915" y="3329"/>
                  <a:pt x="985" y="3425"/>
                  <a:pt x="1051" y="3521"/>
                </a:cubicBezTo>
                <a:cubicBezTo>
                  <a:pt x="1094" y="3591"/>
                  <a:pt x="1131" y="3658"/>
                  <a:pt x="1167" y="3724"/>
                </a:cubicBezTo>
                <a:cubicBezTo>
                  <a:pt x="1290" y="3947"/>
                  <a:pt x="1407" y="4156"/>
                  <a:pt x="1666" y="4286"/>
                </a:cubicBezTo>
                <a:cubicBezTo>
                  <a:pt x="1696" y="4302"/>
                  <a:pt x="1726" y="4312"/>
                  <a:pt x="1759" y="4322"/>
                </a:cubicBezTo>
                <a:cubicBezTo>
                  <a:pt x="1726" y="4326"/>
                  <a:pt x="1693" y="4327"/>
                  <a:pt x="1660" y="4327"/>
                </a:cubicBezTo>
                <a:cubicBezTo>
                  <a:pt x="1559" y="4327"/>
                  <a:pt x="1459" y="4312"/>
                  <a:pt x="1363" y="4279"/>
                </a:cubicBezTo>
                <a:cubicBezTo>
                  <a:pt x="1274" y="4246"/>
                  <a:pt x="1191" y="4199"/>
                  <a:pt x="1114" y="4146"/>
                </a:cubicBezTo>
                <a:cubicBezTo>
                  <a:pt x="1094" y="4100"/>
                  <a:pt x="1071" y="4053"/>
                  <a:pt x="1041" y="4013"/>
                </a:cubicBezTo>
                <a:cubicBezTo>
                  <a:pt x="1028" y="3990"/>
                  <a:pt x="1014" y="3967"/>
                  <a:pt x="1005" y="3947"/>
                </a:cubicBezTo>
                <a:cubicBezTo>
                  <a:pt x="975" y="3897"/>
                  <a:pt x="948" y="3847"/>
                  <a:pt x="921" y="3797"/>
                </a:cubicBezTo>
                <a:cubicBezTo>
                  <a:pt x="898" y="3754"/>
                  <a:pt x="875" y="3711"/>
                  <a:pt x="852" y="3671"/>
                </a:cubicBezTo>
                <a:cubicBezTo>
                  <a:pt x="822" y="3614"/>
                  <a:pt x="795" y="3555"/>
                  <a:pt x="769" y="3488"/>
                </a:cubicBezTo>
                <a:cubicBezTo>
                  <a:pt x="702" y="3335"/>
                  <a:pt x="632" y="3176"/>
                  <a:pt x="513" y="3069"/>
                </a:cubicBezTo>
                <a:cubicBezTo>
                  <a:pt x="500" y="3057"/>
                  <a:pt x="486" y="3052"/>
                  <a:pt x="472" y="3052"/>
                </a:cubicBezTo>
                <a:cubicBezTo>
                  <a:pt x="423" y="3052"/>
                  <a:pt x="381" y="3120"/>
                  <a:pt x="433" y="3159"/>
                </a:cubicBezTo>
                <a:cubicBezTo>
                  <a:pt x="536" y="3249"/>
                  <a:pt x="599" y="3395"/>
                  <a:pt x="659" y="3535"/>
                </a:cubicBezTo>
                <a:cubicBezTo>
                  <a:pt x="685" y="3601"/>
                  <a:pt x="715" y="3668"/>
                  <a:pt x="749" y="3727"/>
                </a:cubicBezTo>
                <a:cubicBezTo>
                  <a:pt x="769" y="3767"/>
                  <a:pt x="792" y="3807"/>
                  <a:pt x="818" y="3854"/>
                </a:cubicBezTo>
                <a:cubicBezTo>
                  <a:pt x="842" y="3900"/>
                  <a:pt x="868" y="3947"/>
                  <a:pt x="892" y="3993"/>
                </a:cubicBezTo>
                <a:cubicBezTo>
                  <a:pt x="855" y="3967"/>
                  <a:pt x="818" y="3940"/>
                  <a:pt x="782" y="3917"/>
                </a:cubicBezTo>
                <a:cubicBezTo>
                  <a:pt x="759" y="3900"/>
                  <a:pt x="725" y="3880"/>
                  <a:pt x="695" y="3860"/>
                </a:cubicBezTo>
                <a:cubicBezTo>
                  <a:pt x="533" y="3761"/>
                  <a:pt x="287" y="3608"/>
                  <a:pt x="267" y="3445"/>
                </a:cubicBezTo>
                <a:cubicBezTo>
                  <a:pt x="262" y="3408"/>
                  <a:pt x="235" y="3390"/>
                  <a:pt x="207" y="3390"/>
                </a:cubicBezTo>
                <a:cubicBezTo>
                  <a:pt x="174" y="3390"/>
                  <a:pt x="140" y="3416"/>
                  <a:pt x="147" y="3462"/>
                </a:cubicBezTo>
                <a:cubicBezTo>
                  <a:pt x="177" y="3678"/>
                  <a:pt x="440" y="3840"/>
                  <a:pt x="632" y="3960"/>
                </a:cubicBezTo>
                <a:cubicBezTo>
                  <a:pt x="662" y="3980"/>
                  <a:pt x="692" y="4000"/>
                  <a:pt x="719" y="4017"/>
                </a:cubicBezTo>
                <a:cubicBezTo>
                  <a:pt x="765" y="4050"/>
                  <a:pt x="815" y="4083"/>
                  <a:pt x="865" y="4120"/>
                </a:cubicBezTo>
                <a:cubicBezTo>
                  <a:pt x="915" y="4156"/>
                  <a:pt x="965" y="4193"/>
                  <a:pt x="1018" y="4226"/>
                </a:cubicBezTo>
                <a:cubicBezTo>
                  <a:pt x="1024" y="4239"/>
                  <a:pt x="1038" y="4246"/>
                  <a:pt x="1054" y="4249"/>
                </a:cubicBezTo>
                <a:cubicBezTo>
                  <a:pt x="1137" y="4306"/>
                  <a:pt x="1227" y="4355"/>
                  <a:pt x="1320" y="4392"/>
                </a:cubicBezTo>
                <a:cubicBezTo>
                  <a:pt x="1421" y="4429"/>
                  <a:pt x="1524" y="4446"/>
                  <a:pt x="1628" y="4446"/>
                </a:cubicBezTo>
                <a:cubicBezTo>
                  <a:pt x="1637" y="4446"/>
                  <a:pt x="1647" y="4446"/>
                  <a:pt x="1656" y="4445"/>
                </a:cubicBezTo>
                <a:cubicBezTo>
                  <a:pt x="1779" y="4445"/>
                  <a:pt x="1898" y="4435"/>
                  <a:pt x="2018" y="4415"/>
                </a:cubicBezTo>
                <a:cubicBezTo>
                  <a:pt x="2124" y="4402"/>
                  <a:pt x="2231" y="4392"/>
                  <a:pt x="2340" y="4392"/>
                </a:cubicBezTo>
                <a:cubicBezTo>
                  <a:pt x="2347" y="4392"/>
                  <a:pt x="2354" y="4389"/>
                  <a:pt x="2360" y="4385"/>
                </a:cubicBezTo>
                <a:cubicBezTo>
                  <a:pt x="2397" y="4399"/>
                  <a:pt x="2430" y="4415"/>
                  <a:pt x="2460" y="4439"/>
                </a:cubicBezTo>
                <a:cubicBezTo>
                  <a:pt x="2513" y="4488"/>
                  <a:pt x="2556" y="4548"/>
                  <a:pt x="2590" y="4611"/>
                </a:cubicBezTo>
                <a:cubicBezTo>
                  <a:pt x="2623" y="4681"/>
                  <a:pt x="2669" y="4741"/>
                  <a:pt x="2719" y="4797"/>
                </a:cubicBezTo>
                <a:cubicBezTo>
                  <a:pt x="2769" y="4841"/>
                  <a:pt x="2819" y="4881"/>
                  <a:pt x="2875" y="4910"/>
                </a:cubicBezTo>
                <a:cubicBezTo>
                  <a:pt x="2932" y="4944"/>
                  <a:pt x="2985" y="4984"/>
                  <a:pt x="3032" y="5030"/>
                </a:cubicBezTo>
                <a:cubicBezTo>
                  <a:pt x="3038" y="5077"/>
                  <a:pt x="3052" y="5120"/>
                  <a:pt x="3068" y="5163"/>
                </a:cubicBezTo>
                <a:cubicBezTo>
                  <a:pt x="3108" y="5276"/>
                  <a:pt x="3201" y="5372"/>
                  <a:pt x="3284" y="5459"/>
                </a:cubicBezTo>
                <a:cubicBezTo>
                  <a:pt x="3284" y="5462"/>
                  <a:pt x="3288" y="5462"/>
                  <a:pt x="3288" y="5465"/>
                </a:cubicBezTo>
                <a:cubicBezTo>
                  <a:pt x="3244" y="5452"/>
                  <a:pt x="3198" y="5442"/>
                  <a:pt x="3155" y="5439"/>
                </a:cubicBezTo>
                <a:cubicBezTo>
                  <a:pt x="3125" y="5437"/>
                  <a:pt x="3096" y="5436"/>
                  <a:pt x="3067" y="5436"/>
                </a:cubicBezTo>
                <a:cubicBezTo>
                  <a:pt x="3005" y="5436"/>
                  <a:pt x="2943" y="5441"/>
                  <a:pt x="2882" y="5452"/>
                </a:cubicBezTo>
                <a:cubicBezTo>
                  <a:pt x="2836" y="5455"/>
                  <a:pt x="2796" y="5462"/>
                  <a:pt x="2753" y="5465"/>
                </a:cubicBezTo>
                <a:cubicBezTo>
                  <a:pt x="2719" y="5382"/>
                  <a:pt x="2669" y="5309"/>
                  <a:pt x="2603" y="5246"/>
                </a:cubicBezTo>
                <a:cubicBezTo>
                  <a:pt x="2580" y="5223"/>
                  <a:pt x="2553" y="5193"/>
                  <a:pt x="2533" y="5163"/>
                </a:cubicBezTo>
                <a:cubicBezTo>
                  <a:pt x="2477" y="5093"/>
                  <a:pt x="2417" y="5020"/>
                  <a:pt x="2357" y="4990"/>
                </a:cubicBezTo>
                <a:cubicBezTo>
                  <a:pt x="2348" y="4986"/>
                  <a:pt x="2338" y="4984"/>
                  <a:pt x="2330" y="4984"/>
                </a:cubicBezTo>
                <a:cubicBezTo>
                  <a:pt x="2275" y="4984"/>
                  <a:pt x="2244" y="5065"/>
                  <a:pt x="2304" y="5097"/>
                </a:cubicBezTo>
                <a:cubicBezTo>
                  <a:pt x="2340" y="5113"/>
                  <a:pt x="2397" y="5183"/>
                  <a:pt x="2440" y="5239"/>
                </a:cubicBezTo>
                <a:cubicBezTo>
                  <a:pt x="2467" y="5273"/>
                  <a:pt x="2493" y="5306"/>
                  <a:pt x="2520" y="5333"/>
                </a:cubicBezTo>
                <a:cubicBezTo>
                  <a:pt x="2560" y="5372"/>
                  <a:pt x="2593" y="5416"/>
                  <a:pt x="2620" y="5465"/>
                </a:cubicBezTo>
                <a:cubicBezTo>
                  <a:pt x="2357" y="5439"/>
                  <a:pt x="2035" y="5296"/>
                  <a:pt x="2035" y="5004"/>
                </a:cubicBezTo>
                <a:cubicBezTo>
                  <a:pt x="2035" y="4970"/>
                  <a:pt x="2008" y="4944"/>
                  <a:pt x="1975" y="4944"/>
                </a:cubicBezTo>
                <a:cubicBezTo>
                  <a:pt x="1942" y="4944"/>
                  <a:pt x="1915" y="4970"/>
                  <a:pt x="1915" y="5004"/>
                </a:cubicBezTo>
                <a:cubicBezTo>
                  <a:pt x="1918" y="5402"/>
                  <a:pt x="2374" y="5585"/>
                  <a:pt x="2696" y="5585"/>
                </a:cubicBezTo>
                <a:lnTo>
                  <a:pt x="2716" y="5585"/>
                </a:lnTo>
                <a:cubicBezTo>
                  <a:pt x="2776" y="5585"/>
                  <a:pt x="2839" y="5578"/>
                  <a:pt x="2899" y="5568"/>
                </a:cubicBezTo>
                <a:cubicBezTo>
                  <a:pt x="2960" y="5558"/>
                  <a:pt x="3023" y="5554"/>
                  <a:pt x="3084" y="5554"/>
                </a:cubicBezTo>
                <a:cubicBezTo>
                  <a:pt x="3104" y="5554"/>
                  <a:pt x="3123" y="5554"/>
                  <a:pt x="3141" y="5555"/>
                </a:cubicBezTo>
                <a:cubicBezTo>
                  <a:pt x="3244" y="5572"/>
                  <a:pt x="3341" y="5602"/>
                  <a:pt x="3437" y="5645"/>
                </a:cubicBezTo>
                <a:cubicBezTo>
                  <a:pt x="3527" y="5778"/>
                  <a:pt x="3587" y="5931"/>
                  <a:pt x="3617" y="6090"/>
                </a:cubicBezTo>
                <a:cubicBezTo>
                  <a:pt x="3666" y="6339"/>
                  <a:pt x="3653" y="6622"/>
                  <a:pt x="3643" y="6894"/>
                </a:cubicBezTo>
                <a:cubicBezTo>
                  <a:pt x="3640" y="7007"/>
                  <a:pt x="3633" y="7127"/>
                  <a:pt x="3633" y="7237"/>
                </a:cubicBezTo>
                <a:lnTo>
                  <a:pt x="3633" y="7416"/>
                </a:lnTo>
                <a:cubicBezTo>
                  <a:pt x="3630" y="7772"/>
                  <a:pt x="3627" y="8104"/>
                  <a:pt x="3759" y="8443"/>
                </a:cubicBezTo>
                <a:cubicBezTo>
                  <a:pt x="3869" y="8729"/>
                  <a:pt x="3882" y="9058"/>
                  <a:pt x="3882" y="9387"/>
                </a:cubicBezTo>
                <a:cubicBezTo>
                  <a:pt x="3813" y="9294"/>
                  <a:pt x="3746" y="9201"/>
                  <a:pt x="3686" y="9101"/>
                </a:cubicBezTo>
                <a:cubicBezTo>
                  <a:pt x="3550" y="8885"/>
                  <a:pt x="3457" y="8632"/>
                  <a:pt x="3361" y="8367"/>
                </a:cubicBezTo>
                <a:cubicBezTo>
                  <a:pt x="3294" y="8171"/>
                  <a:pt x="3218" y="7978"/>
                  <a:pt x="3131" y="7788"/>
                </a:cubicBezTo>
                <a:cubicBezTo>
                  <a:pt x="3191" y="7506"/>
                  <a:pt x="3234" y="7217"/>
                  <a:pt x="3261" y="6924"/>
                </a:cubicBezTo>
                <a:cubicBezTo>
                  <a:pt x="3264" y="6861"/>
                  <a:pt x="3274" y="6791"/>
                  <a:pt x="3281" y="6722"/>
                </a:cubicBezTo>
                <a:cubicBezTo>
                  <a:pt x="3304" y="6536"/>
                  <a:pt x="3314" y="6346"/>
                  <a:pt x="3317" y="6160"/>
                </a:cubicBezTo>
                <a:cubicBezTo>
                  <a:pt x="3317" y="6127"/>
                  <a:pt x="3291" y="6100"/>
                  <a:pt x="3258" y="6100"/>
                </a:cubicBezTo>
                <a:cubicBezTo>
                  <a:pt x="3224" y="6104"/>
                  <a:pt x="3198" y="6130"/>
                  <a:pt x="3201" y="6160"/>
                </a:cubicBezTo>
                <a:cubicBezTo>
                  <a:pt x="3198" y="6343"/>
                  <a:pt x="3185" y="6526"/>
                  <a:pt x="3165" y="6708"/>
                </a:cubicBezTo>
                <a:cubicBezTo>
                  <a:pt x="3161" y="6722"/>
                  <a:pt x="3158" y="6738"/>
                  <a:pt x="3158" y="6752"/>
                </a:cubicBezTo>
                <a:cubicBezTo>
                  <a:pt x="3008" y="6486"/>
                  <a:pt x="2995" y="6157"/>
                  <a:pt x="2995" y="5838"/>
                </a:cubicBezTo>
                <a:cubicBezTo>
                  <a:pt x="2995" y="5798"/>
                  <a:pt x="2965" y="5778"/>
                  <a:pt x="2935" y="5778"/>
                </a:cubicBezTo>
                <a:cubicBezTo>
                  <a:pt x="2905" y="5778"/>
                  <a:pt x="2875" y="5798"/>
                  <a:pt x="2875" y="5838"/>
                </a:cubicBezTo>
                <a:cubicBezTo>
                  <a:pt x="2875" y="6226"/>
                  <a:pt x="2899" y="6629"/>
                  <a:pt x="3141" y="6938"/>
                </a:cubicBezTo>
                <a:cubicBezTo>
                  <a:pt x="3121" y="7137"/>
                  <a:pt x="3088" y="7400"/>
                  <a:pt x="3045" y="7629"/>
                </a:cubicBezTo>
                <a:cubicBezTo>
                  <a:pt x="2902" y="7376"/>
                  <a:pt x="2689" y="7174"/>
                  <a:pt x="2430" y="7047"/>
                </a:cubicBezTo>
                <a:lnTo>
                  <a:pt x="2417" y="7044"/>
                </a:lnTo>
                <a:cubicBezTo>
                  <a:pt x="2367" y="6944"/>
                  <a:pt x="2330" y="6838"/>
                  <a:pt x="2304" y="6732"/>
                </a:cubicBezTo>
                <a:cubicBezTo>
                  <a:pt x="2460" y="6492"/>
                  <a:pt x="2434" y="5804"/>
                  <a:pt x="2254" y="5642"/>
                </a:cubicBezTo>
                <a:cubicBezTo>
                  <a:pt x="2241" y="5628"/>
                  <a:pt x="2226" y="5623"/>
                  <a:pt x="2212" y="5623"/>
                </a:cubicBezTo>
                <a:cubicBezTo>
                  <a:pt x="2163" y="5623"/>
                  <a:pt x="2123" y="5690"/>
                  <a:pt x="2174" y="5731"/>
                </a:cubicBezTo>
                <a:cubicBezTo>
                  <a:pt x="2287" y="5828"/>
                  <a:pt x="2317" y="6290"/>
                  <a:pt x="2254" y="6542"/>
                </a:cubicBezTo>
                <a:cubicBezTo>
                  <a:pt x="2234" y="6469"/>
                  <a:pt x="2214" y="6399"/>
                  <a:pt x="2191" y="6329"/>
                </a:cubicBezTo>
                <a:cubicBezTo>
                  <a:pt x="2114" y="6113"/>
                  <a:pt x="1978" y="5914"/>
                  <a:pt x="1855" y="5741"/>
                </a:cubicBezTo>
                <a:cubicBezTo>
                  <a:pt x="1835" y="5711"/>
                  <a:pt x="1815" y="5685"/>
                  <a:pt x="1795" y="5655"/>
                </a:cubicBezTo>
                <a:cubicBezTo>
                  <a:pt x="1789" y="5632"/>
                  <a:pt x="1785" y="5608"/>
                  <a:pt x="1782" y="5582"/>
                </a:cubicBezTo>
                <a:cubicBezTo>
                  <a:pt x="1759" y="5455"/>
                  <a:pt x="1732" y="5296"/>
                  <a:pt x="1682" y="5190"/>
                </a:cubicBezTo>
                <a:cubicBezTo>
                  <a:pt x="1663" y="5150"/>
                  <a:pt x="1639" y="5110"/>
                  <a:pt x="1619" y="5077"/>
                </a:cubicBezTo>
                <a:cubicBezTo>
                  <a:pt x="1563" y="4984"/>
                  <a:pt x="1516" y="4907"/>
                  <a:pt x="1530" y="4801"/>
                </a:cubicBezTo>
                <a:cubicBezTo>
                  <a:pt x="1535" y="4758"/>
                  <a:pt x="1503" y="4735"/>
                  <a:pt x="1471" y="4735"/>
                </a:cubicBezTo>
                <a:cubicBezTo>
                  <a:pt x="1445" y="4735"/>
                  <a:pt x="1419" y="4750"/>
                  <a:pt x="1413" y="4784"/>
                </a:cubicBezTo>
                <a:cubicBezTo>
                  <a:pt x="1393" y="4934"/>
                  <a:pt x="1456" y="5037"/>
                  <a:pt x="1516" y="5136"/>
                </a:cubicBezTo>
                <a:cubicBezTo>
                  <a:pt x="1536" y="5170"/>
                  <a:pt x="1559" y="5206"/>
                  <a:pt x="1576" y="5239"/>
                </a:cubicBezTo>
                <a:cubicBezTo>
                  <a:pt x="1606" y="5313"/>
                  <a:pt x="1626" y="5386"/>
                  <a:pt x="1639" y="5462"/>
                </a:cubicBezTo>
                <a:cubicBezTo>
                  <a:pt x="1500" y="5316"/>
                  <a:pt x="1350" y="5183"/>
                  <a:pt x="1187" y="5063"/>
                </a:cubicBezTo>
                <a:cubicBezTo>
                  <a:pt x="1127" y="5017"/>
                  <a:pt x="1068" y="4970"/>
                  <a:pt x="1005" y="4920"/>
                </a:cubicBezTo>
                <a:cubicBezTo>
                  <a:pt x="925" y="4857"/>
                  <a:pt x="838" y="4801"/>
                  <a:pt x="752" y="4748"/>
                </a:cubicBezTo>
                <a:cubicBezTo>
                  <a:pt x="592" y="4645"/>
                  <a:pt x="426" y="4538"/>
                  <a:pt x="343" y="4419"/>
                </a:cubicBezTo>
                <a:cubicBezTo>
                  <a:pt x="330" y="4399"/>
                  <a:pt x="312" y="4391"/>
                  <a:pt x="294" y="4391"/>
                </a:cubicBezTo>
                <a:cubicBezTo>
                  <a:pt x="252" y="4391"/>
                  <a:pt x="213" y="4438"/>
                  <a:pt x="244" y="4485"/>
                </a:cubicBezTo>
                <a:cubicBezTo>
                  <a:pt x="343" y="4625"/>
                  <a:pt x="516" y="4738"/>
                  <a:pt x="689" y="4847"/>
                </a:cubicBezTo>
                <a:cubicBezTo>
                  <a:pt x="772" y="4897"/>
                  <a:pt x="852" y="4954"/>
                  <a:pt x="931" y="5013"/>
                </a:cubicBezTo>
                <a:cubicBezTo>
                  <a:pt x="991" y="5063"/>
                  <a:pt x="1054" y="5110"/>
                  <a:pt x="1114" y="5160"/>
                </a:cubicBezTo>
                <a:cubicBezTo>
                  <a:pt x="1330" y="5326"/>
                  <a:pt x="1533" y="5482"/>
                  <a:pt x="1689" y="5711"/>
                </a:cubicBezTo>
                <a:cubicBezTo>
                  <a:pt x="1712" y="5745"/>
                  <a:pt x="1736" y="5775"/>
                  <a:pt x="1759" y="5808"/>
                </a:cubicBezTo>
                <a:cubicBezTo>
                  <a:pt x="1882" y="5984"/>
                  <a:pt x="2008" y="6167"/>
                  <a:pt x="2081" y="6369"/>
                </a:cubicBezTo>
                <a:cubicBezTo>
                  <a:pt x="2108" y="6452"/>
                  <a:pt x="2131" y="6545"/>
                  <a:pt x="2158" y="6642"/>
                </a:cubicBezTo>
                <a:cubicBezTo>
                  <a:pt x="2184" y="6755"/>
                  <a:pt x="2217" y="6865"/>
                  <a:pt x="2257" y="6974"/>
                </a:cubicBezTo>
                <a:cubicBezTo>
                  <a:pt x="2154" y="6941"/>
                  <a:pt x="2055" y="6888"/>
                  <a:pt x="1968" y="6821"/>
                </a:cubicBezTo>
                <a:cubicBezTo>
                  <a:pt x="1922" y="6781"/>
                  <a:pt x="1879" y="6738"/>
                  <a:pt x="1842" y="6692"/>
                </a:cubicBezTo>
                <a:cubicBezTo>
                  <a:pt x="1789" y="6622"/>
                  <a:pt x="1726" y="6562"/>
                  <a:pt x="1653" y="6512"/>
                </a:cubicBezTo>
                <a:cubicBezTo>
                  <a:pt x="1593" y="6472"/>
                  <a:pt x="1526" y="6439"/>
                  <a:pt x="1456" y="6416"/>
                </a:cubicBezTo>
                <a:lnTo>
                  <a:pt x="1453" y="6416"/>
                </a:lnTo>
                <a:cubicBezTo>
                  <a:pt x="1453" y="6413"/>
                  <a:pt x="1453" y="6409"/>
                  <a:pt x="1453" y="6409"/>
                </a:cubicBezTo>
                <a:cubicBezTo>
                  <a:pt x="1403" y="6283"/>
                  <a:pt x="1337" y="6167"/>
                  <a:pt x="1257" y="6060"/>
                </a:cubicBezTo>
                <a:cubicBezTo>
                  <a:pt x="1151" y="5914"/>
                  <a:pt x="1058" y="5784"/>
                  <a:pt x="1058" y="5572"/>
                </a:cubicBezTo>
                <a:cubicBezTo>
                  <a:pt x="1058" y="5540"/>
                  <a:pt x="1034" y="5515"/>
                  <a:pt x="1003" y="5515"/>
                </a:cubicBezTo>
                <a:cubicBezTo>
                  <a:pt x="1002" y="5515"/>
                  <a:pt x="1000" y="5515"/>
                  <a:pt x="998" y="5515"/>
                </a:cubicBezTo>
                <a:cubicBezTo>
                  <a:pt x="965" y="5515"/>
                  <a:pt x="938" y="5542"/>
                  <a:pt x="941" y="5575"/>
                </a:cubicBezTo>
                <a:cubicBezTo>
                  <a:pt x="941" y="5824"/>
                  <a:pt x="1051" y="5981"/>
                  <a:pt x="1161" y="6130"/>
                </a:cubicBezTo>
                <a:cubicBezTo>
                  <a:pt x="1207" y="6197"/>
                  <a:pt x="1254" y="6266"/>
                  <a:pt x="1294" y="6336"/>
                </a:cubicBezTo>
                <a:cubicBezTo>
                  <a:pt x="1244" y="6310"/>
                  <a:pt x="1197" y="6286"/>
                  <a:pt x="1151" y="6260"/>
                </a:cubicBezTo>
                <a:cubicBezTo>
                  <a:pt x="1044" y="6200"/>
                  <a:pt x="935" y="6143"/>
                  <a:pt x="825" y="6094"/>
                </a:cubicBezTo>
                <a:cubicBezTo>
                  <a:pt x="798" y="5944"/>
                  <a:pt x="702" y="5791"/>
                  <a:pt x="619" y="5658"/>
                </a:cubicBezTo>
                <a:cubicBezTo>
                  <a:pt x="599" y="5625"/>
                  <a:pt x="579" y="5595"/>
                  <a:pt x="559" y="5562"/>
                </a:cubicBezTo>
                <a:cubicBezTo>
                  <a:pt x="533" y="5515"/>
                  <a:pt x="499" y="5465"/>
                  <a:pt x="469" y="5416"/>
                </a:cubicBezTo>
                <a:cubicBezTo>
                  <a:pt x="370" y="5269"/>
                  <a:pt x="270" y="5117"/>
                  <a:pt x="240" y="4954"/>
                </a:cubicBezTo>
                <a:cubicBezTo>
                  <a:pt x="232" y="4924"/>
                  <a:pt x="208" y="4911"/>
                  <a:pt x="183" y="4911"/>
                </a:cubicBezTo>
                <a:cubicBezTo>
                  <a:pt x="151" y="4911"/>
                  <a:pt x="118" y="4935"/>
                  <a:pt x="124" y="4977"/>
                </a:cubicBezTo>
                <a:cubicBezTo>
                  <a:pt x="160" y="5160"/>
                  <a:pt x="267" y="5323"/>
                  <a:pt x="370" y="5482"/>
                </a:cubicBezTo>
                <a:cubicBezTo>
                  <a:pt x="400" y="5529"/>
                  <a:pt x="430" y="5578"/>
                  <a:pt x="460" y="5625"/>
                </a:cubicBezTo>
                <a:cubicBezTo>
                  <a:pt x="476" y="5655"/>
                  <a:pt x="496" y="5688"/>
                  <a:pt x="519" y="5721"/>
                </a:cubicBezTo>
                <a:cubicBezTo>
                  <a:pt x="586" y="5821"/>
                  <a:pt x="642" y="5927"/>
                  <a:pt x="689" y="6040"/>
                </a:cubicBezTo>
                <a:lnTo>
                  <a:pt x="659" y="6030"/>
                </a:lnTo>
                <a:cubicBezTo>
                  <a:pt x="529" y="5987"/>
                  <a:pt x="443" y="5894"/>
                  <a:pt x="353" y="5794"/>
                </a:cubicBezTo>
                <a:cubicBezTo>
                  <a:pt x="287" y="5711"/>
                  <a:pt x="207" y="5638"/>
                  <a:pt x="117" y="5582"/>
                </a:cubicBezTo>
                <a:cubicBezTo>
                  <a:pt x="107" y="5576"/>
                  <a:pt x="95" y="5573"/>
                  <a:pt x="84" y="5573"/>
                </a:cubicBezTo>
                <a:cubicBezTo>
                  <a:pt x="64" y="5573"/>
                  <a:pt x="45" y="5582"/>
                  <a:pt x="34" y="5602"/>
                </a:cubicBezTo>
                <a:cubicBezTo>
                  <a:pt x="1" y="5635"/>
                  <a:pt x="18" y="5691"/>
                  <a:pt x="61" y="5701"/>
                </a:cubicBezTo>
                <a:cubicBezTo>
                  <a:pt x="140" y="5755"/>
                  <a:pt x="210" y="5818"/>
                  <a:pt x="270" y="5891"/>
                </a:cubicBezTo>
                <a:cubicBezTo>
                  <a:pt x="366" y="6000"/>
                  <a:pt x="466" y="6110"/>
                  <a:pt x="626" y="6163"/>
                </a:cubicBezTo>
                <a:cubicBezTo>
                  <a:pt x="669" y="6177"/>
                  <a:pt x="712" y="6193"/>
                  <a:pt x="752" y="6210"/>
                </a:cubicBezTo>
                <a:cubicBezTo>
                  <a:pt x="872" y="6260"/>
                  <a:pt x="985" y="6320"/>
                  <a:pt x="1094" y="6383"/>
                </a:cubicBezTo>
                <a:cubicBezTo>
                  <a:pt x="1154" y="6416"/>
                  <a:pt x="1214" y="6449"/>
                  <a:pt x="1277" y="6482"/>
                </a:cubicBezTo>
                <a:cubicBezTo>
                  <a:pt x="1324" y="6506"/>
                  <a:pt x="1370" y="6526"/>
                  <a:pt x="1417" y="6545"/>
                </a:cubicBezTo>
                <a:cubicBezTo>
                  <a:pt x="1480" y="6569"/>
                  <a:pt x="1536" y="6599"/>
                  <a:pt x="1593" y="6632"/>
                </a:cubicBezTo>
                <a:cubicBezTo>
                  <a:pt x="1656" y="6678"/>
                  <a:pt x="1709" y="6732"/>
                  <a:pt x="1756" y="6791"/>
                </a:cubicBezTo>
                <a:cubicBezTo>
                  <a:pt x="1799" y="6845"/>
                  <a:pt x="1845" y="6891"/>
                  <a:pt x="1898" y="6938"/>
                </a:cubicBezTo>
                <a:cubicBezTo>
                  <a:pt x="2001" y="7014"/>
                  <a:pt x="2114" y="7074"/>
                  <a:pt x="2237" y="7114"/>
                </a:cubicBezTo>
                <a:cubicBezTo>
                  <a:pt x="2287" y="7134"/>
                  <a:pt x="2337" y="7154"/>
                  <a:pt x="2384" y="7177"/>
                </a:cubicBezTo>
                <a:cubicBezTo>
                  <a:pt x="2869" y="7406"/>
                  <a:pt x="3058" y="7881"/>
                  <a:pt x="3231" y="8353"/>
                </a:cubicBezTo>
                <a:cubicBezTo>
                  <a:pt x="3065" y="8257"/>
                  <a:pt x="2892" y="8181"/>
                  <a:pt x="2709" y="8124"/>
                </a:cubicBezTo>
                <a:cubicBezTo>
                  <a:pt x="2703" y="8107"/>
                  <a:pt x="2689" y="8094"/>
                  <a:pt x="2673" y="8091"/>
                </a:cubicBezTo>
                <a:cubicBezTo>
                  <a:pt x="2630" y="8077"/>
                  <a:pt x="2553" y="7971"/>
                  <a:pt x="2507" y="7911"/>
                </a:cubicBezTo>
                <a:cubicBezTo>
                  <a:pt x="2483" y="7878"/>
                  <a:pt x="2463" y="7852"/>
                  <a:pt x="2447" y="7832"/>
                </a:cubicBezTo>
                <a:cubicBezTo>
                  <a:pt x="2337" y="7705"/>
                  <a:pt x="2221" y="7582"/>
                  <a:pt x="2071" y="7499"/>
                </a:cubicBezTo>
                <a:cubicBezTo>
                  <a:pt x="1978" y="7446"/>
                  <a:pt x="1892" y="7383"/>
                  <a:pt x="1809" y="7316"/>
                </a:cubicBezTo>
                <a:lnTo>
                  <a:pt x="1772" y="7287"/>
                </a:lnTo>
                <a:cubicBezTo>
                  <a:pt x="1749" y="7270"/>
                  <a:pt x="1719" y="7247"/>
                  <a:pt x="1682" y="7223"/>
                </a:cubicBezTo>
                <a:cubicBezTo>
                  <a:pt x="1566" y="7144"/>
                  <a:pt x="1390" y="7021"/>
                  <a:pt x="1400" y="6908"/>
                </a:cubicBezTo>
                <a:cubicBezTo>
                  <a:pt x="1404" y="6867"/>
                  <a:pt x="1372" y="6844"/>
                  <a:pt x="1340" y="6844"/>
                </a:cubicBezTo>
                <a:cubicBezTo>
                  <a:pt x="1313" y="6844"/>
                  <a:pt x="1287" y="6861"/>
                  <a:pt x="1284" y="6898"/>
                </a:cubicBezTo>
                <a:cubicBezTo>
                  <a:pt x="1264" y="7077"/>
                  <a:pt x="1466" y="7220"/>
                  <a:pt x="1616" y="7323"/>
                </a:cubicBezTo>
                <a:cubicBezTo>
                  <a:pt x="1646" y="7343"/>
                  <a:pt x="1676" y="7363"/>
                  <a:pt x="1699" y="7383"/>
                </a:cubicBezTo>
                <a:lnTo>
                  <a:pt x="1732" y="7410"/>
                </a:lnTo>
                <a:cubicBezTo>
                  <a:pt x="1822" y="7479"/>
                  <a:pt x="1915" y="7546"/>
                  <a:pt x="2015" y="7602"/>
                </a:cubicBezTo>
                <a:cubicBezTo>
                  <a:pt x="2144" y="7675"/>
                  <a:pt x="2251" y="7788"/>
                  <a:pt x="2354" y="7908"/>
                </a:cubicBezTo>
                <a:cubicBezTo>
                  <a:pt x="2370" y="7928"/>
                  <a:pt x="2384" y="7948"/>
                  <a:pt x="2407" y="7981"/>
                </a:cubicBezTo>
                <a:cubicBezTo>
                  <a:pt x="2434" y="8014"/>
                  <a:pt x="2460" y="8048"/>
                  <a:pt x="2487" y="8081"/>
                </a:cubicBezTo>
                <a:cubicBezTo>
                  <a:pt x="2470" y="8079"/>
                  <a:pt x="2453" y="8079"/>
                  <a:pt x="2437" y="8079"/>
                </a:cubicBezTo>
                <a:cubicBezTo>
                  <a:pt x="2421" y="8079"/>
                  <a:pt x="2405" y="8079"/>
                  <a:pt x="2390" y="8077"/>
                </a:cubicBezTo>
                <a:cubicBezTo>
                  <a:pt x="2360" y="8077"/>
                  <a:pt x="2330" y="8074"/>
                  <a:pt x="2301" y="8074"/>
                </a:cubicBezTo>
                <a:cubicBezTo>
                  <a:pt x="2221" y="8068"/>
                  <a:pt x="2144" y="8048"/>
                  <a:pt x="2075" y="8011"/>
                </a:cubicBezTo>
                <a:cubicBezTo>
                  <a:pt x="2045" y="7998"/>
                  <a:pt x="2015" y="7984"/>
                  <a:pt x="1982" y="7971"/>
                </a:cubicBezTo>
                <a:cubicBezTo>
                  <a:pt x="1918" y="7948"/>
                  <a:pt x="1852" y="7935"/>
                  <a:pt x="1782" y="7928"/>
                </a:cubicBezTo>
                <a:cubicBezTo>
                  <a:pt x="1729" y="7878"/>
                  <a:pt x="1682" y="7825"/>
                  <a:pt x="1639" y="7768"/>
                </a:cubicBezTo>
                <a:cubicBezTo>
                  <a:pt x="1596" y="7719"/>
                  <a:pt x="1553" y="7669"/>
                  <a:pt x="1506" y="7619"/>
                </a:cubicBezTo>
                <a:cubicBezTo>
                  <a:pt x="1370" y="7493"/>
                  <a:pt x="1221" y="7360"/>
                  <a:pt x="1021" y="7270"/>
                </a:cubicBezTo>
                <a:cubicBezTo>
                  <a:pt x="961" y="7243"/>
                  <a:pt x="895" y="7220"/>
                  <a:pt x="825" y="7197"/>
                </a:cubicBezTo>
                <a:cubicBezTo>
                  <a:pt x="582" y="7114"/>
                  <a:pt x="310" y="7024"/>
                  <a:pt x="293" y="6781"/>
                </a:cubicBezTo>
                <a:cubicBezTo>
                  <a:pt x="290" y="6750"/>
                  <a:pt x="267" y="6728"/>
                  <a:pt x="236" y="6728"/>
                </a:cubicBezTo>
                <a:cubicBezTo>
                  <a:pt x="234" y="6728"/>
                  <a:pt x="232" y="6728"/>
                  <a:pt x="230" y="6728"/>
                </a:cubicBezTo>
                <a:cubicBezTo>
                  <a:pt x="197" y="6728"/>
                  <a:pt x="174" y="6758"/>
                  <a:pt x="174" y="6791"/>
                </a:cubicBezTo>
                <a:cubicBezTo>
                  <a:pt x="197" y="7110"/>
                  <a:pt x="523" y="7220"/>
                  <a:pt x="789" y="7313"/>
                </a:cubicBezTo>
                <a:cubicBezTo>
                  <a:pt x="855" y="7336"/>
                  <a:pt x="918" y="7356"/>
                  <a:pt x="971" y="7380"/>
                </a:cubicBezTo>
                <a:cubicBezTo>
                  <a:pt x="1154" y="7459"/>
                  <a:pt x="1297" y="7586"/>
                  <a:pt x="1423" y="7709"/>
                </a:cubicBezTo>
                <a:cubicBezTo>
                  <a:pt x="1470" y="7752"/>
                  <a:pt x="1510" y="7798"/>
                  <a:pt x="1546" y="7848"/>
                </a:cubicBezTo>
                <a:cubicBezTo>
                  <a:pt x="1563" y="7868"/>
                  <a:pt x="1583" y="7891"/>
                  <a:pt x="1603" y="7915"/>
                </a:cubicBezTo>
                <a:cubicBezTo>
                  <a:pt x="1566" y="7911"/>
                  <a:pt x="1530" y="7908"/>
                  <a:pt x="1493" y="7908"/>
                </a:cubicBezTo>
                <a:cubicBezTo>
                  <a:pt x="1124" y="7895"/>
                  <a:pt x="775" y="7881"/>
                  <a:pt x="705" y="7536"/>
                </a:cubicBezTo>
                <a:cubicBezTo>
                  <a:pt x="700" y="7500"/>
                  <a:pt x="674" y="7485"/>
                  <a:pt x="648" y="7485"/>
                </a:cubicBezTo>
                <a:cubicBezTo>
                  <a:pt x="613" y="7485"/>
                  <a:pt x="578" y="7513"/>
                  <a:pt x="589" y="7559"/>
                </a:cubicBezTo>
                <a:cubicBezTo>
                  <a:pt x="679" y="7998"/>
                  <a:pt x="1108" y="8014"/>
                  <a:pt x="1486" y="8028"/>
                </a:cubicBezTo>
                <a:cubicBezTo>
                  <a:pt x="1576" y="8031"/>
                  <a:pt x="1659" y="8034"/>
                  <a:pt x="1736" y="8044"/>
                </a:cubicBezTo>
                <a:cubicBezTo>
                  <a:pt x="1746" y="8048"/>
                  <a:pt x="1756" y="8051"/>
                  <a:pt x="1766" y="8051"/>
                </a:cubicBezTo>
                <a:cubicBezTo>
                  <a:pt x="1769" y="8051"/>
                  <a:pt x="1772" y="8051"/>
                  <a:pt x="1776" y="8048"/>
                </a:cubicBezTo>
                <a:cubicBezTo>
                  <a:pt x="1832" y="8054"/>
                  <a:pt x="1888" y="8068"/>
                  <a:pt x="1942" y="8087"/>
                </a:cubicBezTo>
                <a:cubicBezTo>
                  <a:pt x="1972" y="8097"/>
                  <a:pt x="2001" y="8111"/>
                  <a:pt x="2028" y="8121"/>
                </a:cubicBezTo>
                <a:cubicBezTo>
                  <a:pt x="2111" y="8164"/>
                  <a:pt x="2204" y="8187"/>
                  <a:pt x="2294" y="8197"/>
                </a:cubicBezTo>
                <a:cubicBezTo>
                  <a:pt x="2327" y="8200"/>
                  <a:pt x="2360" y="8200"/>
                  <a:pt x="2390" y="8200"/>
                </a:cubicBezTo>
                <a:cubicBezTo>
                  <a:pt x="2400" y="8200"/>
                  <a:pt x="2411" y="8200"/>
                  <a:pt x="2421" y="8200"/>
                </a:cubicBezTo>
                <a:cubicBezTo>
                  <a:pt x="2490" y="8200"/>
                  <a:pt x="2560" y="8210"/>
                  <a:pt x="2626" y="8227"/>
                </a:cubicBezTo>
                <a:cubicBezTo>
                  <a:pt x="2905" y="8310"/>
                  <a:pt x="3141" y="8423"/>
                  <a:pt x="3288" y="8543"/>
                </a:cubicBezTo>
                <a:cubicBezTo>
                  <a:pt x="3291" y="8543"/>
                  <a:pt x="3294" y="8546"/>
                  <a:pt x="3298" y="8546"/>
                </a:cubicBezTo>
                <a:cubicBezTo>
                  <a:pt x="3351" y="8699"/>
                  <a:pt x="3414" y="8848"/>
                  <a:pt x="3480" y="8995"/>
                </a:cubicBezTo>
                <a:cubicBezTo>
                  <a:pt x="3324" y="8892"/>
                  <a:pt x="3161" y="8792"/>
                  <a:pt x="2969" y="8752"/>
                </a:cubicBezTo>
                <a:cubicBezTo>
                  <a:pt x="2866" y="8589"/>
                  <a:pt x="2723" y="8460"/>
                  <a:pt x="2553" y="8373"/>
                </a:cubicBezTo>
                <a:cubicBezTo>
                  <a:pt x="2543" y="8368"/>
                  <a:pt x="2533" y="8366"/>
                  <a:pt x="2524" y="8366"/>
                </a:cubicBezTo>
                <a:cubicBezTo>
                  <a:pt x="2470" y="8366"/>
                  <a:pt x="2437" y="8446"/>
                  <a:pt x="2497" y="8480"/>
                </a:cubicBezTo>
                <a:cubicBezTo>
                  <a:pt x="2616" y="8539"/>
                  <a:pt x="2723" y="8626"/>
                  <a:pt x="2809" y="8732"/>
                </a:cubicBezTo>
                <a:cubicBezTo>
                  <a:pt x="2786" y="8730"/>
                  <a:pt x="2763" y="8729"/>
                  <a:pt x="2739" y="8729"/>
                </a:cubicBezTo>
                <a:cubicBezTo>
                  <a:pt x="2693" y="8729"/>
                  <a:pt x="2646" y="8732"/>
                  <a:pt x="2600" y="8732"/>
                </a:cubicBezTo>
                <a:cubicBezTo>
                  <a:pt x="2576" y="8733"/>
                  <a:pt x="2551" y="8733"/>
                  <a:pt x="2527" y="8733"/>
                </a:cubicBezTo>
                <a:cubicBezTo>
                  <a:pt x="2453" y="8733"/>
                  <a:pt x="2379" y="8730"/>
                  <a:pt x="2304" y="8722"/>
                </a:cubicBezTo>
                <a:cubicBezTo>
                  <a:pt x="2181" y="8706"/>
                  <a:pt x="1925" y="8529"/>
                  <a:pt x="1879" y="8413"/>
                </a:cubicBezTo>
                <a:cubicBezTo>
                  <a:pt x="1870" y="8384"/>
                  <a:pt x="1848" y="8372"/>
                  <a:pt x="1825" y="8372"/>
                </a:cubicBezTo>
                <a:cubicBezTo>
                  <a:pt x="1786" y="8372"/>
                  <a:pt x="1746" y="8408"/>
                  <a:pt x="1769" y="8456"/>
                </a:cubicBezTo>
                <a:cubicBezTo>
                  <a:pt x="1835" y="8623"/>
                  <a:pt x="2141" y="8815"/>
                  <a:pt x="2287" y="8839"/>
                </a:cubicBezTo>
                <a:cubicBezTo>
                  <a:pt x="2358" y="8847"/>
                  <a:pt x="2428" y="8852"/>
                  <a:pt x="2498" y="8852"/>
                </a:cubicBezTo>
                <a:cubicBezTo>
                  <a:pt x="2532" y="8852"/>
                  <a:pt x="2568" y="8851"/>
                  <a:pt x="2603" y="8848"/>
                </a:cubicBezTo>
                <a:cubicBezTo>
                  <a:pt x="2635" y="8846"/>
                  <a:pt x="2667" y="8845"/>
                  <a:pt x="2699" y="8845"/>
                </a:cubicBezTo>
                <a:cubicBezTo>
                  <a:pt x="2752" y="8845"/>
                  <a:pt x="2804" y="8848"/>
                  <a:pt x="2856" y="8852"/>
                </a:cubicBezTo>
                <a:cubicBezTo>
                  <a:pt x="3092" y="8875"/>
                  <a:pt x="3281" y="9001"/>
                  <a:pt x="3484" y="9134"/>
                </a:cubicBezTo>
                <a:cubicBezTo>
                  <a:pt x="3517" y="9158"/>
                  <a:pt x="3553" y="9181"/>
                  <a:pt x="3590" y="9204"/>
                </a:cubicBezTo>
                <a:cubicBezTo>
                  <a:pt x="3593" y="9207"/>
                  <a:pt x="3600" y="9211"/>
                  <a:pt x="3603" y="9211"/>
                </a:cubicBezTo>
                <a:cubicBezTo>
                  <a:pt x="3686" y="9344"/>
                  <a:pt x="3779" y="9470"/>
                  <a:pt x="3886" y="9586"/>
                </a:cubicBezTo>
                <a:cubicBezTo>
                  <a:pt x="3886" y="9590"/>
                  <a:pt x="3889" y="9590"/>
                  <a:pt x="3889" y="9590"/>
                </a:cubicBezTo>
                <a:cubicBezTo>
                  <a:pt x="3892" y="9619"/>
                  <a:pt x="3916" y="9643"/>
                  <a:pt x="3946" y="9643"/>
                </a:cubicBezTo>
                <a:cubicBezTo>
                  <a:pt x="3979" y="9643"/>
                  <a:pt x="4005" y="9616"/>
                  <a:pt x="4005" y="9583"/>
                </a:cubicBezTo>
                <a:lnTo>
                  <a:pt x="4005" y="9533"/>
                </a:lnTo>
                <a:cubicBezTo>
                  <a:pt x="4005" y="9271"/>
                  <a:pt x="4005" y="9001"/>
                  <a:pt x="3962" y="8749"/>
                </a:cubicBezTo>
                <a:cubicBezTo>
                  <a:pt x="4065" y="8672"/>
                  <a:pt x="4152" y="8556"/>
                  <a:pt x="4228" y="8453"/>
                </a:cubicBezTo>
                <a:cubicBezTo>
                  <a:pt x="4248" y="8423"/>
                  <a:pt x="4271" y="8397"/>
                  <a:pt x="4291" y="8370"/>
                </a:cubicBezTo>
                <a:lnTo>
                  <a:pt x="4298" y="8360"/>
                </a:lnTo>
                <a:cubicBezTo>
                  <a:pt x="4313" y="8360"/>
                  <a:pt x="4329" y="8361"/>
                  <a:pt x="4343" y="8361"/>
                </a:cubicBezTo>
                <a:cubicBezTo>
                  <a:pt x="4351" y="8361"/>
                  <a:pt x="4358" y="8361"/>
                  <a:pt x="4364" y="8360"/>
                </a:cubicBezTo>
                <a:lnTo>
                  <a:pt x="4411" y="8360"/>
                </a:lnTo>
                <a:cubicBezTo>
                  <a:pt x="4431" y="8363"/>
                  <a:pt x="4451" y="8370"/>
                  <a:pt x="4471" y="8380"/>
                </a:cubicBezTo>
                <a:cubicBezTo>
                  <a:pt x="4494" y="8387"/>
                  <a:pt x="4517" y="8397"/>
                  <a:pt x="4540" y="8400"/>
                </a:cubicBezTo>
                <a:cubicBezTo>
                  <a:pt x="4574" y="8406"/>
                  <a:pt x="4610" y="8410"/>
                  <a:pt x="4647" y="8410"/>
                </a:cubicBezTo>
                <a:cubicBezTo>
                  <a:pt x="4683" y="8410"/>
                  <a:pt x="4720" y="8406"/>
                  <a:pt x="4756" y="8406"/>
                </a:cubicBezTo>
                <a:cubicBezTo>
                  <a:pt x="4808" y="8403"/>
                  <a:pt x="4856" y="8402"/>
                  <a:pt x="4903" y="8402"/>
                </a:cubicBezTo>
                <a:cubicBezTo>
                  <a:pt x="4951" y="8402"/>
                  <a:pt x="4997" y="8403"/>
                  <a:pt x="5046" y="8403"/>
                </a:cubicBezTo>
                <a:lnTo>
                  <a:pt x="5056" y="8403"/>
                </a:lnTo>
                <a:cubicBezTo>
                  <a:pt x="5145" y="8463"/>
                  <a:pt x="5235" y="8516"/>
                  <a:pt x="5328" y="8569"/>
                </a:cubicBezTo>
                <a:cubicBezTo>
                  <a:pt x="5474" y="8652"/>
                  <a:pt x="5637" y="8745"/>
                  <a:pt x="5704" y="8805"/>
                </a:cubicBezTo>
                <a:cubicBezTo>
                  <a:pt x="5714" y="8815"/>
                  <a:pt x="5730" y="8819"/>
                  <a:pt x="5743" y="8819"/>
                </a:cubicBezTo>
                <a:cubicBezTo>
                  <a:pt x="5745" y="8819"/>
                  <a:pt x="5746" y="8819"/>
                  <a:pt x="5747" y="8819"/>
                </a:cubicBezTo>
                <a:cubicBezTo>
                  <a:pt x="5801" y="8819"/>
                  <a:pt x="5826" y="8751"/>
                  <a:pt x="5787" y="8716"/>
                </a:cubicBezTo>
                <a:cubicBezTo>
                  <a:pt x="5714" y="8652"/>
                  <a:pt x="5551" y="8559"/>
                  <a:pt x="5391" y="8466"/>
                </a:cubicBezTo>
                <a:lnTo>
                  <a:pt x="5282" y="8403"/>
                </a:lnTo>
                <a:lnTo>
                  <a:pt x="5434" y="8403"/>
                </a:lnTo>
                <a:cubicBezTo>
                  <a:pt x="5704" y="8397"/>
                  <a:pt x="5880" y="8287"/>
                  <a:pt x="6062" y="8154"/>
                </a:cubicBezTo>
                <a:cubicBezTo>
                  <a:pt x="6119" y="8117"/>
                  <a:pt x="6082" y="8043"/>
                  <a:pt x="6031" y="8043"/>
                </a:cubicBezTo>
                <a:cubicBezTo>
                  <a:pt x="6019" y="8043"/>
                  <a:pt x="6006" y="8047"/>
                  <a:pt x="5993" y="8058"/>
                </a:cubicBezTo>
                <a:cubicBezTo>
                  <a:pt x="5797" y="8200"/>
                  <a:pt x="5647" y="8280"/>
                  <a:pt x="5431" y="8284"/>
                </a:cubicBezTo>
                <a:lnTo>
                  <a:pt x="5042" y="8284"/>
                </a:lnTo>
                <a:cubicBezTo>
                  <a:pt x="5002" y="8282"/>
                  <a:pt x="4963" y="8281"/>
                  <a:pt x="4923" y="8281"/>
                </a:cubicBezTo>
                <a:cubicBezTo>
                  <a:pt x="4866" y="8281"/>
                  <a:pt x="4809" y="8283"/>
                  <a:pt x="4746" y="8287"/>
                </a:cubicBezTo>
                <a:cubicBezTo>
                  <a:pt x="4724" y="8289"/>
                  <a:pt x="4700" y="8290"/>
                  <a:pt x="4677" y="8290"/>
                </a:cubicBezTo>
                <a:cubicBezTo>
                  <a:pt x="4638" y="8290"/>
                  <a:pt x="4599" y="8288"/>
                  <a:pt x="4560" y="8284"/>
                </a:cubicBezTo>
                <a:cubicBezTo>
                  <a:pt x="4544" y="8280"/>
                  <a:pt x="4527" y="8274"/>
                  <a:pt x="4514" y="8267"/>
                </a:cubicBezTo>
                <a:cubicBezTo>
                  <a:pt x="4491" y="8257"/>
                  <a:pt x="4467" y="8250"/>
                  <a:pt x="4444" y="8247"/>
                </a:cubicBezTo>
                <a:cubicBezTo>
                  <a:pt x="4514" y="8200"/>
                  <a:pt x="4580" y="8151"/>
                  <a:pt x="4650" y="8101"/>
                </a:cubicBezTo>
                <a:cubicBezTo>
                  <a:pt x="4690" y="8068"/>
                  <a:pt x="4733" y="8034"/>
                  <a:pt x="4773" y="8004"/>
                </a:cubicBezTo>
                <a:cubicBezTo>
                  <a:pt x="4893" y="7908"/>
                  <a:pt x="5019" y="7818"/>
                  <a:pt x="5149" y="7739"/>
                </a:cubicBezTo>
                <a:cubicBezTo>
                  <a:pt x="5262" y="7669"/>
                  <a:pt x="5388" y="7626"/>
                  <a:pt x="5521" y="7606"/>
                </a:cubicBezTo>
                <a:cubicBezTo>
                  <a:pt x="5527" y="7609"/>
                  <a:pt x="5534" y="7609"/>
                  <a:pt x="5544" y="7609"/>
                </a:cubicBezTo>
                <a:cubicBezTo>
                  <a:pt x="5557" y="7609"/>
                  <a:pt x="5567" y="7606"/>
                  <a:pt x="5577" y="7596"/>
                </a:cubicBezTo>
                <a:cubicBezTo>
                  <a:pt x="5607" y="7592"/>
                  <a:pt x="5634" y="7589"/>
                  <a:pt x="5664" y="7589"/>
                </a:cubicBezTo>
                <a:cubicBezTo>
                  <a:pt x="5740" y="7586"/>
                  <a:pt x="5820" y="7582"/>
                  <a:pt x="5896" y="7572"/>
                </a:cubicBezTo>
                <a:cubicBezTo>
                  <a:pt x="5969" y="7679"/>
                  <a:pt x="6056" y="7772"/>
                  <a:pt x="6156" y="7855"/>
                </a:cubicBezTo>
                <a:cubicBezTo>
                  <a:pt x="6175" y="7875"/>
                  <a:pt x="6195" y="7891"/>
                  <a:pt x="6215" y="7908"/>
                </a:cubicBezTo>
                <a:lnTo>
                  <a:pt x="6252" y="7948"/>
                </a:lnTo>
                <a:cubicBezTo>
                  <a:pt x="6298" y="7994"/>
                  <a:pt x="6348" y="8038"/>
                  <a:pt x="6401" y="8077"/>
                </a:cubicBezTo>
                <a:cubicBezTo>
                  <a:pt x="6491" y="8134"/>
                  <a:pt x="6591" y="8177"/>
                  <a:pt x="6694" y="8200"/>
                </a:cubicBezTo>
                <a:cubicBezTo>
                  <a:pt x="6760" y="8220"/>
                  <a:pt x="6827" y="8244"/>
                  <a:pt x="6890" y="8274"/>
                </a:cubicBezTo>
                <a:cubicBezTo>
                  <a:pt x="6897" y="8277"/>
                  <a:pt x="6907" y="8280"/>
                  <a:pt x="6917" y="8280"/>
                </a:cubicBezTo>
                <a:cubicBezTo>
                  <a:pt x="6936" y="8280"/>
                  <a:pt x="6960" y="8267"/>
                  <a:pt x="6970" y="8247"/>
                </a:cubicBezTo>
                <a:cubicBezTo>
                  <a:pt x="6983" y="8220"/>
                  <a:pt x="6973" y="8184"/>
                  <a:pt x="6943" y="8167"/>
                </a:cubicBezTo>
                <a:cubicBezTo>
                  <a:pt x="6873" y="8134"/>
                  <a:pt x="6800" y="8107"/>
                  <a:pt x="6727" y="8087"/>
                </a:cubicBezTo>
                <a:cubicBezTo>
                  <a:pt x="6637" y="8068"/>
                  <a:pt x="6548" y="8028"/>
                  <a:pt x="6468" y="7978"/>
                </a:cubicBezTo>
                <a:cubicBezTo>
                  <a:pt x="6421" y="7945"/>
                  <a:pt x="6375" y="7905"/>
                  <a:pt x="6335" y="7861"/>
                </a:cubicBezTo>
                <a:lnTo>
                  <a:pt x="6295" y="7822"/>
                </a:lnTo>
                <a:lnTo>
                  <a:pt x="6235" y="7765"/>
                </a:lnTo>
                <a:cubicBezTo>
                  <a:pt x="6159" y="7702"/>
                  <a:pt x="6092" y="7632"/>
                  <a:pt x="6029" y="7556"/>
                </a:cubicBezTo>
                <a:cubicBezTo>
                  <a:pt x="6062" y="7552"/>
                  <a:pt x="6099" y="7549"/>
                  <a:pt x="6136" y="7549"/>
                </a:cubicBezTo>
                <a:lnTo>
                  <a:pt x="6192" y="7549"/>
                </a:lnTo>
                <a:cubicBezTo>
                  <a:pt x="6325" y="7715"/>
                  <a:pt x="6498" y="7842"/>
                  <a:pt x="6694" y="7921"/>
                </a:cubicBezTo>
                <a:cubicBezTo>
                  <a:pt x="6780" y="7958"/>
                  <a:pt x="6875" y="7978"/>
                  <a:pt x="6971" y="7978"/>
                </a:cubicBezTo>
                <a:cubicBezTo>
                  <a:pt x="6978" y="7978"/>
                  <a:pt x="6986" y="7978"/>
                  <a:pt x="6993" y="7978"/>
                </a:cubicBezTo>
                <a:cubicBezTo>
                  <a:pt x="7046" y="7978"/>
                  <a:pt x="7099" y="7974"/>
                  <a:pt x="7156" y="7971"/>
                </a:cubicBezTo>
                <a:cubicBezTo>
                  <a:pt x="7207" y="7966"/>
                  <a:pt x="7258" y="7963"/>
                  <a:pt x="7310" y="7963"/>
                </a:cubicBezTo>
                <a:cubicBezTo>
                  <a:pt x="7330" y="7963"/>
                  <a:pt x="7349" y="7964"/>
                  <a:pt x="7368" y="7965"/>
                </a:cubicBezTo>
                <a:cubicBezTo>
                  <a:pt x="7402" y="7965"/>
                  <a:pt x="7428" y="7938"/>
                  <a:pt x="7428" y="7905"/>
                </a:cubicBezTo>
                <a:cubicBezTo>
                  <a:pt x="7432" y="7875"/>
                  <a:pt x="7405" y="7845"/>
                  <a:pt x="7372" y="7845"/>
                </a:cubicBezTo>
                <a:cubicBezTo>
                  <a:pt x="7351" y="7844"/>
                  <a:pt x="7331" y="7844"/>
                  <a:pt x="7311" y="7844"/>
                </a:cubicBezTo>
                <a:cubicBezTo>
                  <a:pt x="7256" y="7844"/>
                  <a:pt x="7202" y="7847"/>
                  <a:pt x="7146" y="7852"/>
                </a:cubicBezTo>
                <a:cubicBezTo>
                  <a:pt x="7095" y="7855"/>
                  <a:pt x="7046" y="7858"/>
                  <a:pt x="6999" y="7858"/>
                </a:cubicBezTo>
                <a:cubicBezTo>
                  <a:pt x="6913" y="7858"/>
                  <a:pt x="6829" y="7848"/>
                  <a:pt x="6737" y="7812"/>
                </a:cubicBezTo>
                <a:cubicBezTo>
                  <a:pt x="6584" y="7749"/>
                  <a:pt x="6445" y="7652"/>
                  <a:pt x="6332" y="7526"/>
                </a:cubicBezTo>
                <a:lnTo>
                  <a:pt x="6342" y="7526"/>
                </a:lnTo>
                <a:cubicBezTo>
                  <a:pt x="6435" y="7496"/>
                  <a:pt x="6521" y="7453"/>
                  <a:pt x="6604" y="7396"/>
                </a:cubicBezTo>
                <a:cubicBezTo>
                  <a:pt x="6651" y="7366"/>
                  <a:pt x="6701" y="7340"/>
                  <a:pt x="6750" y="7313"/>
                </a:cubicBezTo>
                <a:cubicBezTo>
                  <a:pt x="6860" y="7263"/>
                  <a:pt x="6963" y="7263"/>
                  <a:pt x="7089" y="7263"/>
                </a:cubicBezTo>
                <a:lnTo>
                  <a:pt x="7103" y="7263"/>
                </a:lnTo>
                <a:cubicBezTo>
                  <a:pt x="7182" y="7263"/>
                  <a:pt x="7182" y="7144"/>
                  <a:pt x="7103" y="7144"/>
                </a:cubicBezTo>
                <a:lnTo>
                  <a:pt x="7089" y="7144"/>
                </a:lnTo>
                <a:cubicBezTo>
                  <a:pt x="6960" y="7144"/>
                  <a:pt x="6833" y="7144"/>
                  <a:pt x="6701" y="7207"/>
                </a:cubicBezTo>
                <a:cubicBezTo>
                  <a:pt x="6644" y="7233"/>
                  <a:pt x="6591" y="7263"/>
                  <a:pt x="6541" y="7297"/>
                </a:cubicBezTo>
                <a:cubicBezTo>
                  <a:pt x="6468" y="7346"/>
                  <a:pt x="6391" y="7386"/>
                  <a:pt x="6308" y="7413"/>
                </a:cubicBezTo>
                <a:cubicBezTo>
                  <a:pt x="6285" y="7420"/>
                  <a:pt x="6259" y="7423"/>
                  <a:pt x="6235" y="7426"/>
                </a:cubicBezTo>
                <a:cubicBezTo>
                  <a:pt x="6228" y="7423"/>
                  <a:pt x="6220" y="7422"/>
                  <a:pt x="6213" y="7422"/>
                </a:cubicBezTo>
                <a:cubicBezTo>
                  <a:pt x="6204" y="7422"/>
                  <a:pt x="6195" y="7424"/>
                  <a:pt x="6185" y="7429"/>
                </a:cubicBezTo>
                <a:lnTo>
                  <a:pt x="6132" y="7429"/>
                </a:lnTo>
                <a:cubicBezTo>
                  <a:pt x="6086" y="7429"/>
                  <a:pt x="6036" y="7436"/>
                  <a:pt x="5989" y="7439"/>
                </a:cubicBezTo>
                <a:cubicBezTo>
                  <a:pt x="5880" y="7456"/>
                  <a:pt x="5763" y="7466"/>
                  <a:pt x="5657" y="7469"/>
                </a:cubicBezTo>
                <a:lnTo>
                  <a:pt x="5640" y="7469"/>
                </a:lnTo>
                <a:cubicBezTo>
                  <a:pt x="5644" y="7456"/>
                  <a:pt x="5650" y="7443"/>
                  <a:pt x="5657" y="7429"/>
                </a:cubicBezTo>
                <a:cubicBezTo>
                  <a:pt x="5697" y="7353"/>
                  <a:pt x="5743" y="7287"/>
                  <a:pt x="5797" y="7220"/>
                </a:cubicBezTo>
                <a:cubicBezTo>
                  <a:pt x="5876" y="7120"/>
                  <a:pt x="5939" y="7007"/>
                  <a:pt x="5983" y="6888"/>
                </a:cubicBezTo>
                <a:cubicBezTo>
                  <a:pt x="6003" y="6841"/>
                  <a:pt x="6016" y="6795"/>
                  <a:pt x="6033" y="6748"/>
                </a:cubicBezTo>
                <a:cubicBezTo>
                  <a:pt x="6096" y="6758"/>
                  <a:pt x="6159" y="6765"/>
                  <a:pt x="6219" y="6765"/>
                </a:cubicBezTo>
                <a:cubicBezTo>
                  <a:pt x="6262" y="6768"/>
                  <a:pt x="6302" y="6768"/>
                  <a:pt x="6345" y="6771"/>
                </a:cubicBezTo>
                <a:cubicBezTo>
                  <a:pt x="6388" y="6778"/>
                  <a:pt x="6431" y="6791"/>
                  <a:pt x="6471" y="6808"/>
                </a:cubicBezTo>
                <a:lnTo>
                  <a:pt x="6488" y="6815"/>
                </a:lnTo>
                <a:cubicBezTo>
                  <a:pt x="6494" y="6818"/>
                  <a:pt x="6501" y="6821"/>
                  <a:pt x="6508" y="6821"/>
                </a:cubicBezTo>
                <a:cubicBezTo>
                  <a:pt x="6551" y="6838"/>
                  <a:pt x="6594" y="6848"/>
                  <a:pt x="6637" y="6851"/>
                </a:cubicBezTo>
                <a:cubicBezTo>
                  <a:pt x="6674" y="6855"/>
                  <a:pt x="6704" y="6858"/>
                  <a:pt x="6737" y="6858"/>
                </a:cubicBezTo>
                <a:cubicBezTo>
                  <a:pt x="6843" y="6865"/>
                  <a:pt x="6933" y="6868"/>
                  <a:pt x="7020" y="6921"/>
                </a:cubicBezTo>
                <a:cubicBezTo>
                  <a:pt x="7046" y="6938"/>
                  <a:pt x="7066" y="6961"/>
                  <a:pt x="7086" y="6984"/>
                </a:cubicBezTo>
                <a:cubicBezTo>
                  <a:pt x="7103" y="7004"/>
                  <a:pt x="7123" y="7024"/>
                  <a:pt x="7143" y="7044"/>
                </a:cubicBezTo>
                <a:cubicBezTo>
                  <a:pt x="7208" y="7102"/>
                  <a:pt x="7288" y="7115"/>
                  <a:pt x="7366" y="7115"/>
                </a:cubicBezTo>
                <a:cubicBezTo>
                  <a:pt x="7400" y="7115"/>
                  <a:pt x="7433" y="7112"/>
                  <a:pt x="7465" y="7110"/>
                </a:cubicBezTo>
                <a:cubicBezTo>
                  <a:pt x="7489" y="7109"/>
                  <a:pt x="7513" y="7108"/>
                  <a:pt x="7535" y="7108"/>
                </a:cubicBezTo>
                <a:cubicBezTo>
                  <a:pt x="7588" y="7108"/>
                  <a:pt x="7635" y="7114"/>
                  <a:pt x="7668" y="7137"/>
                </a:cubicBezTo>
                <a:cubicBezTo>
                  <a:pt x="7678" y="7144"/>
                  <a:pt x="7691" y="7150"/>
                  <a:pt x="7704" y="7150"/>
                </a:cubicBezTo>
                <a:cubicBezTo>
                  <a:pt x="7761" y="7147"/>
                  <a:pt x="7784" y="7077"/>
                  <a:pt x="7737" y="7041"/>
                </a:cubicBezTo>
                <a:cubicBezTo>
                  <a:pt x="7683" y="7000"/>
                  <a:pt x="7615" y="6991"/>
                  <a:pt x="7548" y="6991"/>
                </a:cubicBezTo>
                <a:cubicBezTo>
                  <a:pt x="7518" y="6991"/>
                  <a:pt x="7487" y="6993"/>
                  <a:pt x="7458" y="6994"/>
                </a:cubicBezTo>
                <a:cubicBezTo>
                  <a:pt x="7431" y="6995"/>
                  <a:pt x="7405" y="6996"/>
                  <a:pt x="7380" y="6996"/>
                </a:cubicBezTo>
                <a:cubicBezTo>
                  <a:pt x="7318" y="6996"/>
                  <a:pt x="7262" y="6989"/>
                  <a:pt x="7222" y="6951"/>
                </a:cubicBezTo>
                <a:cubicBezTo>
                  <a:pt x="7206" y="6938"/>
                  <a:pt x="7189" y="6921"/>
                  <a:pt x="7176" y="6904"/>
                </a:cubicBezTo>
                <a:cubicBezTo>
                  <a:pt x="7149" y="6871"/>
                  <a:pt x="7119" y="6845"/>
                  <a:pt x="7086" y="6821"/>
                </a:cubicBezTo>
                <a:cubicBezTo>
                  <a:pt x="6973" y="6748"/>
                  <a:pt x="6857" y="6742"/>
                  <a:pt x="6744" y="6738"/>
                </a:cubicBezTo>
                <a:cubicBezTo>
                  <a:pt x="6714" y="6735"/>
                  <a:pt x="6681" y="6735"/>
                  <a:pt x="6647" y="6732"/>
                </a:cubicBezTo>
                <a:lnTo>
                  <a:pt x="6631" y="6728"/>
                </a:lnTo>
                <a:lnTo>
                  <a:pt x="6651" y="6712"/>
                </a:lnTo>
                <a:cubicBezTo>
                  <a:pt x="6701" y="6662"/>
                  <a:pt x="6747" y="6612"/>
                  <a:pt x="6790" y="6559"/>
                </a:cubicBezTo>
                <a:lnTo>
                  <a:pt x="6814" y="6522"/>
                </a:lnTo>
                <a:cubicBezTo>
                  <a:pt x="6867" y="6452"/>
                  <a:pt x="6920" y="6379"/>
                  <a:pt x="6976" y="6313"/>
                </a:cubicBezTo>
                <a:cubicBezTo>
                  <a:pt x="7116" y="6329"/>
                  <a:pt x="7252" y="6339"/>
                  <a:pt x="7388" y="6339"/>
                </a:cubicBezTo>
                <a:cubicBezTo>
                  <a:pt x="7425" y="6339"/>
                  <a:pt x="7462" y="6336"/>
                  <a:pt x="7498" y="6336"/>
                </a:cubicBezTo>
                <a:cubicBezTo>
                  <a:pt x="7588" y="6333"/>
                  <a:pt x="7691" y="6323"/>
                  <a:pt x="7771" y="6266"/>
                </a:cubicBezTo>
                <a:cubicBezTo>
                  <a:pt x="7867" y="6187"/>
                  <a:pt x="7953" y="6094"/>
                  <a:pt x="8023" y="5991"/>
                </a:cubicBezTo>
                <a:cubicBezTo>
                  <a:pt x="8043" y="5943"/>
                  <a:pt x="8006" y="5905"/>
                  <a:pt x="7967" y="5905"/>
                </a:cubicBezTo>
                <a:cubicBezTo>
                  <a:pt x="7948" y="5905"/>
                  <a:pt x="7930" y="5914"/>
                  <a:pt x="7917" y="5934"/>
                </a:cubicBezTo>
                <a:cubicBezTo>
                  <a:pt x="7857" y="6020"/>
                  <a:pt x="7784" y="6100"/>
                  <a:pt x="7701" y="6170"/>
                </a:cubicBezTo>
                <a:cubicBezTo>
                  <a:pt x="7648" y="6207"/>
                  <a:pt x="7565" y="6216"/>
                  <a:pt x="7495" y="6220"/>
                </a:cubicBezTo>
                <a:cubicBezTo>
                  <a:pt x="7464" y="6221"/>
                  <a:pt x="7434" y="6221"/>
                  <a:pt x="7403" y="6221"/>
                </a:cubicBezTo>
                <a:cubicBezTo>
                  <a:pt x="7297" y="6221"/>
                  <a:pt x="7192" y="6216"/>
                  <a:pt x="7086" y="6203"/>
                </a:cubicBezTo>
                <a:cubicBezTo>
                  <a:pt x="7106" y="6187"/>
                  <a:pt x="7129" y="6167"/>
                  <a:pt x="7152" y="6150"/>
                </a:cubicBezTo>
                <a:cubicBezTo>
                  <a:pt x="7216" y="6110"/>
                  <a:pt x="7285" y="6084"/>
                  <a:pt x="7359" y="6067"/>
                </a:cubicBezTo>
                <a:cubicBezTo>
                  <a:pt x="7422" y="6050"/>
                  <a:pt x="7481" y="6027"/>
                  <a:pt x="7538" y="6004"/>
                </a:cubicBezTo>
                <a:cubicBezTo>
                  <a:pt x="7707" y="5917"/>
                  <a:pt x="7854" y="5788"/>
                  <a:pt x="7950" y="5625"/>
                </a:cubicBezTo>
                <a:cubicBezTo>
                  <a:pt x="7973" y="5579"/>
                  <a:pt x="7936" y="5540"/>
                  <a:pt x="7897" y="5540"/>
                </a:cubicBezTo>
                <a:cubicBezTo>
                  <a:pt x="7879" y="5540"/>
                  <a:pt x="7861" y="5549"/>
                  <a:pt x="7847" y="5568"/>
                </a:cubicBezTo>
                <a:cubicBezTo>
                  <a:pt x="7761" y="5708"/>
                  <a:pt x="7634" y="5821"/>
                  <a:pt x="7488" y="5894"/>
                </a:cubicBezTo>
                <a:cubicBezTo>
                  <a:pt x="7435" y="5917"/>
                  <a:pt x="7382" y="5937"/>
                  <a:pt x="7329" y="5951"/>
                </a:cubicBezTo>
                <a:cubicBezTo>
                  <a:pt x="7242" y="5971"/>
                  <a:pt x="7159" y="6007"/>
                  <a:pt x="7083" y="6054"/>
                </a:cubicBezTo>
                <a:cubicBezTo>
                  <a:pt x="7026" y="6094"/>
                  <a:pt x="6976" y="6140"/>
                  <a:pt x="6930" y="6190"/>
                </a:cubicBezTo>
                <a:cubicBezTo>
                  <a:pt x="6900" y="6190"/>
                  <a:pt x="6877" y="6213"/>
                  <a:pt x="6873" y="6243"/>
                </a:cubicBezTo>
                <a:cubicBezTo>
                  <a:pt x="6873" y="6243"/>
                  <a:pt x="6873" y="6250"/>
                  <a:pt x="6873" y="6253"/>
                </a:cubicBezTo>
                <a:cubicBezTo>
                  <a:pt x="6817" y="6320"/>
                  <a:pt x="6767" y="6389"/>
                  <a:pt x="6717" y="6452"/>
                </a:cubicBezTo>
                <a:lnTo>
                  <a:pt x="6694" y="6489"/>
                </a:lnTo>
                <a:cubicBezTo>
                  <a:pt x="6654" y="6536"/>
                  <a:pt x="6611" y="6582"/>
                  <a:pt x="6568" y="6625"/>
                </a:cubicBezTo>
                <a:cubicBezTo>
                  <a:pt x="6544" y="6649"/>
                  <a:pt x="6521" y="6668"/>
                  <a:pt x="6501" y="6692"/>
                </a:cubicBezTo>
                <a:cubicBezTo>
                  <a:pt x="6455" y="6672"/>
                  <a:pt x="6405" y="6658"/>
                  <a:pt x="6355" y="6652"/>
                </a:cubicBezTo>
                <a:cubicBezTo>
                  <a:pt x="6308" y="6649"/>
                  <a:pt x="6265" y="6645"/>
                  <a:pt x="6222" y="6645"/>
                </a:cubicBezTo>
                <a:cubicBezTo>
                  <a:pt x="6169" y="6642"/>
                  <a:pt x="6119" y="6642"/>
                  <a:pt x="6069" y="6635"/>
                </a:cubicBezTo>
                <a:cubicBezTo>
                  <a:pt x="6079" y="6602"/>
                  <a:pt x="6092" y="6572"/>
                  <a:pt x="6109" y="6542"/>
                </a:cubicBezTo>
                <a:cubicBezTo>
                  <a:pt x="6146" y="6479"/>
                  <a:pt x="6192" y="6419"/>
                  <a:pt x="6242" y="6366"/>
                </a:cubicBezTo>
                <a:cubicBezTo>
                  <a:pt x="6282" y="6326"/>
                  <a:pt x="6315" y="6286"/>
                  <a:pt x="6348" y="6243"/>
                </a:cubicBezTo>
                <a:cubicBezTo>
                  <a:pt x="6475" y="6080"/>
                  <a:pt x="6584" y="5907"/>
                  <a:pt x="6677" y="5725"/>
                </a:cubicBezTo>
                <a:lnTo>
                  <a:pt x="6687" y="5725"/>
                </a:lnTo>
                <a:cubicBezTo>
                  <a:pt x="6737" y="5721"/>
                  <a:pt x="6790" y="5711"/>
                  <a:pt x="6837" y="5688"/>
                </a:cubicBezTo>
                <a:cubicBezTo>
                  <a:pt x="6863" y="5675"/>
                  <a:pt x="6893" y="5668"/>
                  <a:pt x="6920" y="5662"/>
                </a:cubicBezTo>
                <a:cubicBezTo>
                  <a:pt x="6941" y="5660"/>
                  <a:pt x="6963" y="5659"/>
                  <a:pt x="6985" y="5659"/>
                </a:cubicBezTo>
                <a:cubicBezTo>
                  <a:pt x="7006" y="5659"/>
                  <a:pt x="7028" y="5660"/>
                  <a:pt x="7049" y="5662"/>
                </a:cubicBezTo>
                <a:cubicBezTo>
                  <a:pt x="7076" y="5665"/>
                  <a:pt x="7103" y="5667"/>
                  <a:pt x="7129" y="5667"/>
                </a:cubicBezTo>
                <a:cubicBezTo>
                  <a:pt x="7156" y="5667"/>
                  <a:pt x="7182" y="5665"/>
                  <a:pt x="7209" y="5662"/>
                </a:cubicBezTo>
                <a:cubicBezTo>
                  <a:pt x="7345" y="5642"/>
                  <a:pt x="7478" y="5539"/>
                  <a:pt x="7588" y="5455"/>
                </a:cubicBezTo>
                <a:lnTo>
                  <a:pt x="7594" y="5449"/>
                </a:lnTo>
                <a:cubicBezTo>
                  <a:pt x="7614" y="5436"/>
                  <a:pt x="7638" y="5416"/>
                  <a:pt x="7668" y="5396"/>
                </a:cubicBezTo>
                <a:cubicBezTo>
                  <a:pt x="7800" y="5303"/>
                  <a:pt x="7967" y="5186"/>
                  <a:pt x="7990" y="5050"/>
                </a:cubicBezTo>
                <a:cubicBezTo>
                  <a:pt x="7999" y="5004"/>
                  <a:pt x="7964" y="4977"/>
                  <a:pt x="7929" y="4977"/>
                </a:cubicBezTo>
                <a:cubicBezTo>
                  <a:pt x="7902" y="4977"/>
                  <a:pt x="7875" y="4993"/>
                  <a:pt x="7870" y="5030"/>
                </a:cubicBezTo>
                <a:cubicBezTo>
                  <a:pt x="7857" y="5117"/>
                  <a:pt x="7701" y="5226"/>
                  <a:pt x="7598" y="5299"/>
                </a:cubicBezTo>
                <a:cubicBezTo>
                  <a:pt x="7568" y="5319"/>
                  <a:pt x="7541" y="5339"/>
                  <a:pt x="7521" y="5356"/>
                </a:cubicBezTo>
                <a:lnTo>
                  <a:pt x="7515" y="5362"/>
                </a:lnTo>
                <a:cubicBezTo>
                  <a:pt x="7418" y="5436"/>
                  <a:pt x="7299" y="5529"/>
                  <a:pt x="7192" y="5545"/>
                </a:cubicBezTo>
                <a:cubicBezTo>
                  <a:pt x="7169" y="5547"/>
                  <a:pt x="7147" y="5548"/>
                  <a:pt x="7125" y="5548"/>
                </a:cubicBezTo>
                <a:cubicBezTo>
                  <a:pt x="7103" y="5548"/>
                  <a:pt x="7081" y="5547"/>
                  <a:pt x="7059" y="5545"/>
                </a:cubicBezTo>
                <a:cubicBezTo>
                  <a:pt x="7033" y="5542"/>
                  <a:pt x="7007" y="5540"/>
                  <a:pt x="6981" y="5540"/>
                </a:cubicBezTo>
                <a:cubicBezTo>
                  <a:pt x="6956" y="5540"/>
                  <a:pt x="6930" y="5542"/>
                  <a:pt x="6903" y="5545"/>
                </a:cubicBezTo>
                <a:cubicBezTo>
                  <a:pt x="6867" y="5552"/>
                  <a:pt x="6830" y="5562"/>
                  <a:pt x="6794" y="5578"/>
                </a:cubicBezTo>
                <a:cubicBezTo>
                  <a:pt x="6774" y="5585"/>
                  <a:pt x="6754" y="5592"/>
                  <a:pt x="6734" y="5598"/>
                </a:cubicBezTo>
                <a:cubicBezTo>
                  <a:pt x="6814" y="5436"/>
                  <a:pt x="6943" y="5230"/>
                  <a:pt x="7036" y="5206"/>
                </a:cubicBezTo>
                <a:cubicBezTo>
                  <a:pt x="7069" y="5196"/>
                  <a:pt x="7086" y="5166"/>
                  <a:pt x="7079" y="5133"/>
                </a:cubicBezTo>
                <a:cubicBezTo>
                  <a:pt x="7071" y="5109"/>
                  <a:pt x="7047" y="5091"/>
                  <a:pt x="7022" y="5091"/>
                </a:cubicBezTo>
                <a:cubicBezTo>
                  <a:pt x="7017" y="5091"/>
                  <a:pt x="7012" y="5091"/>
                  <a:pt x="7006" y="5093"/>
                </a:cubicBezTo>
                <a:cubicBezTo>
                  <a:pt x="6794" y="5146"/>
                  <a:pt x="6601" y="5602"/>
                  <a:pt x="6594" y="5622"/>
                </a:cubicBezTo>
                <a:cubicBezTo>
                  <a:pt x="6514" y="5804"/>
                  <a:pt x="6395" y="5981"/>
                  <a:pt x="6252" y="6170"/>
                </a:cubicBezTo>
                <a:cubicBezTo>
                  <a:pt x="6242" y="6187"/>
                  <a:pt x="6229" y="6200"/>
                  <a:pt x="6215" y="6216"/>
                </a:cubicBezTo>
                <a:cubicBezTo>
                  <a:pt x="6232" y="6094"/>
                  <a:pt x="6242" y="5974"/>
                  <a:pt x="6242" y="5851"/>
                </a:cubicBezTo>
                <a:cubicBezTo>
                  <a:pt x="6245" y="5808"/>
                  <a:pt x="6214" y="5786"/>
                  <a:pt x="6182" y="5786"/>
                </a:cubicBezTo>
                <a:cubicBezTo>
                  <a:pt x="6151" y="5786"/>
                  <a:pt x="6119" y="5808"/>
                  <a:pt x="6122" y="5851"/>
                </a:cubicBezTo>
                <a:cubicBezTo>
                  <a:pt x="6122" y="6030"/>
                  <a:pt x="6102" y="6286"/>
                  <a:pt x="6049" y="6413"/>
                </a:cubicBezTo>
                <a:cubicBezTo>
                  <a:pt x="6033" y="6436"/>
                  <a:pt x="6016" y="6459"/>
                  <a:pt x="6003" y="6486"/>
                </a:cubicBezTo>
                <a:cubicBezTo>
                  <a:pt x="5969" y="6552"/>
                  <a:pt x="5943" y="6622"/>
                  <a:pt x="5923" y="6695"/>
                </a:cubicBezTo>
                <a:cubicBezTo>
                  <a:pt x="5906" y="6745"/>
                  <a:pt x="5893" y="6791"/>
                  <a:pt x="5873" y="6838"/>
                </a:cubicBezTo>
                <a:cubicBezTo>
                  <a:pt x="5833" y="6948"/>
                  <a:pt x="5777" y="7051"/>
                  <a:pt x="5704" y="7144"/>
                </a:cubicBezTo>
                <a:cubicBezTo>
                  <a:pt x="5644" y="7213"/>
                  <a:pt x="5594" y="7287"/>
                  <a:pt x="5547" y="7370"/>
                </a:cubicBezTo>
                <a:cubicBezTo>
                  <a:pt x="5537" y="7390"/>
                  <a:pt x="5531" y="7413"/>
                  <a:pt x="5521" y="7439"/>
                </a:cubicBezTo>
                <a:cubicBezTo>
                  <a:pt x="5517" y="7449"/>
                  <a:pt x="5514" y="7463"/>
                  <a:pt x="5507" y="7473"/>
                </a:cubicBezTo>
                <a:cubicBezTo>
                  <a:pt x="5358" y="7496"/>
                  <a:pt x="5215" y="7546"/>
                  <a:pt x="5085" y="7626"/>
                </a:cubicBezTo>
                <a:cubicBezTo>
                  <a:pt x="4949" y="7709"/>
                  <a:pt x="4820" y="7798"/>
                  <a:pt x="4697" y="7898"/>
                </a:cubicBezTo>
                <a:cubicBezTo>
                  <a:pt x="4657" y="7931"/>
                  <a:pt x="4614" y="7961"/>
                  <a:pt x="4574" y="7994"/>
                </a:cubicBezTo>
                <a:lnTo>
                  <a:pt x="4527" y="8028"/>
                </a:lnTo>
                <a:cubicBezTo>
                  <a:pt x="4554" y="7988"/>
                  <a:pt x="4580" y="7945"/>
                  <a:pt x="4607" y="7898"/>
                </a:cubicBezTo>
                <a:cubicBezTo>
                  <a:pt x="4657" y="7818"/>
                  <a:pt x="4720" y="7745"/>
                  <a:pt x="4790" y="7679"/>
                </a:cubicBezTo>
                <a:lnTo>
                  <a:pt x="4810" y="7659"/>
                </a:lnTo>
                <a:cubicBezTo>
                  <a:pt x="4816" y="7652"/>
                  <a:pt x="4826" y="7645"/>
                  <a:pt x="4830" y="7639"/>
                </a:cubicBezTo>
                <a:lnTo>
                  <a:pt x="4840" y="7629"/>
                </a:lnTo>
                <a:cubicBezTo>
                  <a:pt x="4889" y="7579"/>
                  <a:pt x="4946" y="7536"/>
                  <a:pt x="5002" y="7496"/>
                </a:cubicBezTo>
                <a:cubicBezTo>
                  <a:pt x="5112" y="7416"/>
                  <a:pt x="5228" y="7336"/>
                  <a:pt x="5278" y="7230"/>
                </a:cubicBezTo>
                <a:cubicBezTo>
                  <a:pt x="5304" y="7180"/>
                  <a:pt x="5264" y="7141"/>
                  <a:pt x="5224" y="7141"/>
                </a:cubicBezTo>
                <a:cubicBezTo>
                  <a:pt x="5202" y="7141"/>
                  <a:pt x="5180" y="7152"/>
                  <a:pt x="5169" y="7180"/>
                </a:cubicBezTo>
                <a:cubicBezTo>
                  <a:pt x="5132" y="7257"/>
                  <a:pt x="5032" y="7330"/>
                  <a:pt x="4933" y="7400"/>
                </a:cubicBezTo>
                <a:lnTo>
                  <a:pt x="4873" y="7446"/>
                </a:lnTo>
                <a:cubicBezTo>
                  <a:pt x="4876" y="7426"/>
                  <a:pt x="4883" y="7406"/>
                  <a:pt x="4893" y="7383"/>
                </a:cubicBezTo>
                <a:cubicBezTo>
                  <a:pt x="4906" y="7340"/>
                  <a:pt x="4923" y="7297"/>
                  <a:pt x="4933" y="7250"/>
                </a:cubicBezTo>
                <a:cubicBezTo>
                  <a:pt x="4962" y="7137"/>
                  <a:pt x="5002" y="7107"/>
                  <a:pt x="5099" y="7041"/>
                </a:cubicBezTo>
                <a:lnTo>
                  <a:pt x="5122" y="7024"/>
                </a:lnTo>
                <a:cubicBezTo>
                  <a:pt x="5301" y="6898"/>
                  <a:pt x="5444" y="6702"/>
                  <a:pt x="5577" y="6516"/>
                </a:cubicBezTo>
                <a:cubicBezTo>
                  <a:pt x="5714" y="6323"/>
                  <a:pt x="5836" y="6117"/>
                  <a:pt x="5943" y="5907"/>
                </a:cubicBezTo>
                <a:cubicBezTo>
                  <a:pt x="6036" y="5711"/>
                  <a:pt x="6152" y="5522"/>
                  <a:pt x="6342" y="5449"/>
                </a:cubicBezTo>
                <a:cubicBezTo>
                  <a:pt x="6407" y="5425"/>
                  <a:pt x="6382" y="5335"/>
                  <a:pt x="6322" y="5335"/>
                </a:cubicBezTo>
                <a:cubicBezTo>
                  <a:pt x="6314" y="5335"/>
                  <a:pt x="6307" y="5336"/>
                  <a:pt x="6298" y="5339"/>
                </a:cubicBezTo>
                <a:cubicBezTo>
                  <a:pt x="6072" y="5426"/>
                  <a:pt x="5943" y="5638"/>
                  <a:pt x="5836" y="5854"/>
                </a:cubicBezTo>
                <a:cubicBezTo>
                  <a:pt x="5757" y="6014"/>
                  <a:pt x="5667" y="6170"/>
                  <a:pt x="5567" y="6320"/>
                </a:cubicBezTo>
                <a:cubicBezTo>
                  <a:pt x="5561" y="6220"/>
                  <a:pt x="5564" y="6120"/>
                  <a:pt x="5571" y="6024"/>
                </a:cubicBezTo>
                <a:cubicBezTo>
                  <a:pt x="5581" y="5921"/>
                  <a:pt x="5630" y="5838"/>
                  <a:pt x="5687" y="5745"/>
                </a:cubicBezTo>
                <a:cubicBezTo>
                  <a:pt x="5717" y="5698"/>
                  <a:pt x="5747" y="5648"/>
                  <a:pt x="5770" y="5598"/>
                </a:cubicBezTo>
                <a:cubicBezTo>
                  <a:pt x="5787" y="5568"/>
                  <a:pt x="5773" y="5532"/>
                  <a:pt x="5743" y="5519"/>
                </a:cubicBezTo>
                <a:cubicBezTo>
                  <a:pt x="5735" y="5515"/>
                  <a:pt x="5727" y="5513"/>
                  <a:pt x="5719" y="5513"/>
                </a:cubicBezTo>
                <a:cubicBezTo>
                  <a:pt x="5696" y="5513"/>
                  <a:pt x="5673" y="5526"/>
                  <a:pt x="5664" y="5545"/>
                </a:cubicBezTo>
                <a:cubicBezTo>
                  <a:pt x="5640" y="5595"/>
                  <a:pt x="5614" y="5638"/>
                  <a:pt x="5587" y="5685"/>
                </a:cubicBezTo>
                <a:cubicBezTo>
                  <a:pt x="5524" y="5781"/>
                  <a:pt x="5464" y="5884"/>
                  <a:pt x="5451" y="6010"/>
                </a:cubicBezTo>
                <a:cubicBezTo>
                  <a:pt x="5444" y="6113"/>
                  <a:pt x="5441" y="6220"/>
                  <a:pt x="5448" y="6323"/>
                </a:cubicBezTo>
                <a:cubicBezTo>
                  <a:pt x="5451" y="6373"/>
                  <a:pt x="5451" y="6423"/>
                  <a:pt x="5451" y="6472"/>
                </a:cubicBezTo>
                <a:cubicBezTo>
                  <a:pt x="5451" y="6476"/>
                  <a:pt x="5451" y="6479"/>
                  <a:pt x="5454" y="6482"/>
                </a:cubicBezTo>
                <a:cubicBezTo>
                  <a:pt x="5335" y="6652"/>
                  <a:pt x="5205" y="6818"/>
                  <a:pt x="5052" y="6928"/>
                </a:cubicBezTo>
                <a:lnTo>
                  <a:pt x="5029" y="6944"/>
                </a:lnTo>
                <a:cubicBezTo>
                  <a:pt x="4929" y="7014"/>
                  <a:pt x="4859" y="7064"/>
                  <a:pt x="4820" y="7217"/>
                </a:cubicBezTo>
                <a:cubicBezTo>
                  <a:pt x="4806" y="7260"/>
                  <a:pt x="4796" y="7297"/>
                  <a:pt x="4780" y="7343"/>
                </a:cubicBezTo>
                <a:cubicBezTo>
                  <a:pt x="4763" y="7393"/>
                  <a:pt x="4746" y="7443"/>
                  <a:pt x="4733" y="7496"/>
                </a:cubicBezTo>
                <a:cubicBezTo>
                  <a:pt x="4730" y="7516"/>
                  <a:pt x="4727" y="7532"/>
                  <a:pt x="4727" y="7552"/>
                </a:cubicBezTo>
                <a:lnTo>
                  <a:pt x="4727" y="7572"/>
                </a:lnTo>
                <a:lnTo>
                  <a:pt x="4703" y="7596"/>
                </a:lnTo>
                <a:cubicBezTo>
                  <a:pt x="4627" y="7669"/>
                  <a:pt x="4560" y="7749"/>
                  <a:pt x="4504" y="7838"/>
                </a:cubicBezTo>
                <a:cubicBezTo>
                  <a:pt x="4421" y="7981"/>
                  <a:pt x="4324" y="8114"/>
                  <a:pt x="4221" y="8244"/>
                </a:cubicBezTo>
                <a:lnTo>
                  <a:pt x="4211" y="8250"/>
                </a:lnTo>
                <a:cubicBezTo>
                  <a:pt x="4201" y="8257"/>
                  <a:pt x="4191" y="8270"/>
                  <a:pt x="4188" y="8284"/>
                </a:cubicBezTo>
                <a:cubicBezTo>
                  <a:pt x="4168" y="8310"/>
                  <a:pt x="4148" y="8337"/>
                  <a:pt x="4128" y="8367"/>
                </a:cubicBezTo>
                <a:cubicBezTo>
                  <a:pt x="4078" y="8436"/>
                  <a:pt x="4025" y="8503"/>
                  <a:pt x="3966" y="8566"/>
                </a:cubicBezTo>
                <a:cubicBezTo>
                  <a:pt x="4005" y="8377"/>
                  <a:pt x="4035" y="8177"/>
                  <a:pt x="4065" y="7965"/>
                </a:cubicBezTo>
                <a:cubicBezTo>
                  <a:pt x="4165" y="7842"/>
                  <a:pt x="4235" y="7685"/>
                  <a:pt x="4301" y="7536"/>
                </a:cubicBezTo>
                <a:cubicBezTo>
                  <a:pt x="4324" y="7483"/>
                  <a:pt x="4344" y="7433"/>
                  <a:pt x="4368" y="7386"/>
                </a:cubicBezTo>
                <a:lnTo>
                  <a:pt x="4384" y="7356"/>
                </a:lnTo>
                <a:cubicBezTo>
                  <a:pt x="4431" y="7263"/>
                  <a:pt x="4471" y="7167"/>
                  <a:pt x="4497" y="7067"/>
                </a:cubicBezTo>
                <a:cubicBezTo>
                  <a:pt x="4710" y="6997"/>
                  <a:pt x="4893" y="6748"/>
                  <a:pt x="4982" y="6602"/>
                </a:cubicBezTo>
                <a:cubicBezTo>
                  <a:pt x="5012" y="6552"/>
                  <a:pt x="5049" y="6502"/>
                  <a:pt x="5085" y="6449"/>
                </a:cubicBezTo>
                <a:cubicBezTo>
                  <a:pt x="5152" y="6363"/>
                  <a:pt x="5212" y="6270"/>
                  <a:pt x="5258" y="6170"/>
                </a:cubicBezTo>
                <a:cubicBezTo>
                  <a:pt x="5280" y="6123"/>
                  <a:pt x="5242" y="6087"/>
                  <a:pt x="5204" y="6087"/>
                </a:cubicBezTo>
                <a:cubicBezTo>
                  <a:pt x="5183" y="6087"/>
                  <a:pt x="5162" y="6098"/>
                  <a:pt x="5152" y="6123"/>
                </a:cubicBezTo>
                <a:cubicBezTo>
                  <a:pt x="5105" y="6213"/>
                  <a:pt x="5052" y="6300"/>
                  <a:pt x="4989" y="6379"/>
                </a:cubicBezTo>
                <a:cubicBezTo>
                  <a:pt x="4953" y="6433"/>
                  <a:pt x="4913" y="6486"/>
                  <a:pt x="4879" y="6539"/>
                </a:cubicBezTo>
                <a:cubicBezTo>
                  <a:pt x="4820" y="6635"/>
                  <a:pt x="4677" y="6851"/>
                  <a:pt x="4511" y="6934"/>
                </a:cubicBezTo>
                <a:cubicBezTo>
                  <a:pt x="4507" y="6904"/>
                  <a:pt x="4504" y="6878"/>
                  <a:pt x="4504" y="6851"/>
                </a:cubicBezTo>
                <a:cubicBezTo>
                  <a:pt x="4501" y="6801"/>
                  <a:pt x="4501" y="6748"/>
                  <a:pt x="4504" y="6698"/>
                </a:cubicBezTo>
                <a:cubicBezTo>
                  <a:pt x="4527" y="6552"/>
                  <a:pt x="4650" y="6409"/>
                  <a:pt x="4766" y="6270"/>
                </a:cubicBezTo>
                <a:cubicBezTo>
                  <a:pt x="4820" y="6207"/>
                  <a:pt x="4876" y="6143"/>
                  <a:pt x="4916" y="6080"/>
                </a:cubicBezTo>
                <a:cubicBezTo>
                  <a:pt x="4933" y="6054"/>
                  <a:pt x="4953" y="6027"/>
                  <a:pt x="4972" y="6000"/>
                </a:cubicBezTo>
                <a:cubicBezTo>
                  <a:pt x="5039" y="5917"/>
                  <a:pt x="5092" y="5824"/>
                  <a:pt x="5139" y="5731"/>
                </a:cubicBezTo>
                <a:cubicBezTo>
                  <a:pt x="5222" y="5652"/>
                  <a:pt x="5311" y="5582"/>
                  <a:pt x="5408" y="5519"/>
                </a:cubicBezTo>
                <a:cubicBezTo>
                  <a:pt x="5474" y="5472"/>
                  <a:pt x="5537" y="5429"/>
                  <a:pt x="5597" y="5379"/>
                </a:cubicBezTo>
                <a:cubicBezTo>
                  <a:pt x="5664" y="5323"/>
                  <a:pt x="5733" y="5269"/>
                  <a:pt x="5810" y="5226"/>
                </a:cubicBezTo>
                <a:lnTo>
                  <a:pt x="5817" y="5226"/>
                </a:lnTo>
                <a:cubicBezTo>
                  <a:pt x="5836" y="5226"/>
                  <a:pt x="5853" y="5216"/>
                  <a:pt x="5866" y="5200"/>
                </a:cubicBezTo>
                <a:cubicBezTo>
                  <a:pt x="5870" y="5196"/>
                  <a:pt x="5870" y="5193"/>
                  <a:pt x="5873" y="5190"/>
                </a:cubicBezTo>
                <a:cubicBezTo>
                  <a:pt x="5967" y="5143"/>
                  <a:pt x="6067" y="5116"/>
                  <a:pt x="6170" y="5116"/>
                </a:cubicBezTo>
                <a:cubicBezTo>
                  <a:pt x="6176" y="5116"/>
                  <a:pt x="6183" y="5116"/>
                  <a:pt x="6189" y="5117"/>
                </a:cubicBezTo>
                <a:cubicBezTo>
                  <a:pt x="6229" y="5117"/>
                  <a:pt x="6262" y="5117"/>
                  <a:pt x="6295" y="5113"/>
                </a:cubicBezTo>
                <a:cubicBezTo>
                  <a:pt x="6302" y="5113"/>
                  <a:pt x="6305" y="5117"/>
                  <a:pt x="6312" y="5117"/>
                </a:cubicBezTo>
                <a:cubicBezTo>
                  <a:pt x="6318" y="5117"/>
                  <a:pt x="6328" y="5113"/>
                  <a:pt x="6335" y="5110"/>
                </a:cubicBezTo>
                <a:cubicBezTo>
                  <a:pt x="6428" y="5100"/>
                  <a:pt x="6518" y="5083"/>
                  <a:pt x="6604" y="5053"/>
                </a:cubicBezTo>
                <a:cubicBezTo>
                  <a:pt x="6661" y="5037"/>
                  <a:pt x="6720" y="5013"/>
                  <a:pt x="6777" y="4990"/>
                </a:cubicBezTo>
                <a:cubicBezTo>
                  <a:pt x="6853" y="4957"/>
                  <a:pt x="6933" y="4930"/>
                  <a:pt x="7013" y="4910"/>
                </a:cubicBezTo>
                <a:cubicBezTo>
                  <a:pt x="7169" y="4871"/>
                  <a:pt x="7332" y="4847"/>
                  <a:pt x="7491" y="4841"/>
                </a:cubicBezTo>
                <a:cubicBezTo>
                  <a:pt x="7500" y="4840"/>
                  <a:pt x="7511" y="4839"/>
                  <a:pt x="7522" y="4839"/>
                </a:cubicBezTo>
                <a:cubicBezTo>
                  <a:pt x="7545" y="4839"/>
                  <a:pt x="7572" y="4841"/>
                  <a:pt x="7601" y="4841"/>
                </a:cubicBezTo>
                <a:cubicBezTo>
                  <a:pt x="7649" y="4843"/>
                  <a:pt x="7698" y="4845"/>
                  <a:pt x="7747" y="4845"/>
                </a:cubicBezTo>
                <a:cubicBezTo>
                  <a:pt x="7847" y="4845"/>
                  <a:pt x="7941" y="4835"/>
                  <a:pt x="7997" y="4788"/>
                </a:cubicBezTo>
                <a:cubicBezTo>
                  <a:pt x="8052" y="4748"/>
                  <a:pt x="8011" y="4678"/>
                  <a:pt x="7963" y="4678"/>
                </a:cubicBezTo>
                <a:cubicBezTo>
                  <a:pt x="7950" y="4678"/>
                  <a:pt x="7936" y="4683"/>
                  <a:pt x="7923" y="4694"/>
                </a:cubicBezTo>
                <a:cubicBezTo>
                  <a:pt x="7890" y="4721"/>
                  <a:pt x="7805" y="4727"/>
                  <a:pt x="7723" y="4727"/>
                </a:cubicBezTo>
                <a:cubicBezTo>
                  <a:pt x="7682" y="4727"/>
                  <a:pt x="7641" y="4725"/>
                  <a:pt x="7608" y="4724"/>
                </a:cubicBezTo>
                <a:cubicBezTo>
                  <a:pt x="7558" y="4721"/>
                  <a:pt x="7515" y="4721"/>
                  <a:pt x="7485" y="4721"/>
                </a:cubicBezTo>
                <a:cubicBezTo>
                  <a:pt x="7368" y="4728"/>
                  <a:pt x="7255" y="4741"/>
                  <a:pt x="7146" y="4764"/>
                </a:cubicBezTo>
                <a:cubicBezTo>
                  <a:pt x="7202" y="4711"/>
                  <a:pt x="7265" y="4671"/>
                  <a:pt x="7332" y="4635"/>
                </a:cubicBezTo>
                <a:cubicBezTo>
                  <a:pt x="7392" y="4608"/>
                  <a:pt x="7455" y="4581"/>
                  <a:pt x="7518" y="4562"/>
                </a:cubicBezTo>
                <a:cubicBezTo>
                  <a:pt x="7558" y="4548"/>
                  <a:pt x="7601" y="4532"/>
                  <a:pt x="7641" y="4515"/>
                </a:cubicBezTo>
                <a:cubicBezTo>
                  <a:pt x="7707" y="4485"/>
                  <a:pt x="7767" y="4449"/>
                  <a:pt x="7820" y="4405"/>
                </a:cubicBezTo>
                <a:cubicBezTo>
                  <a:pt x="7857" y="4379"/>
                  <a:pt x="7897" y="4352"/>
                  <a:pt x="7937" y="4329"/>
                </a:cubicBezTo>
                <a:cubicBezTo>
                  <a:pt x="7992" y="4297"/>
                  <a:pt x="7961" y="4220"/>
                  <a:pt x="7909" y="4220"/>
                </a:cubicBezTo>
                <a:cubicBezTo>
                  <a:pt x="7901" y="4220"/>
                  <a:pt x="7892" y="4222"/>
                  <a:pt x="7884" y="4226"/>
                </a:cubicBezTo>
                <a:cubicBezTo>
                  <a:pt x="7837" y="4249"/>
                  <a:pt x="7794" y="4276"/>
                  <a:pt x="7751" y="4309"/>
                </a:cubicBezTo>
                <a:cubicBezTo>
                  <a:pt x="7704" y="4346"/>
                  <a:pt x="7651" y="4379"/>
                  <a:pt x="7598" y="4402"/>
                </a:cubicBezTo>
                <a:cubicBezTo>
                  <a:pt x="7558" y="4419"/>
                  <a:pt x="7518" y="4435"/>
                  <a:pt x="7478" y="4449"/>
                </a:cubicBezTo>
                <a:cubicBezTo>
                  <a:pt x="7412" y="4472"/>
                  <a:pt x="7345" y="4498"/>
                  <a:pt x="7282" y="4528"/>
                </a:cubicBezTo>
                <a:cubicBezTo>
                  <a:pt x="7149" y="4598"/>
                  <a:pt x="7030" y="4691"/>
                  <a:pt x="6926" y="4801"/>
                </a:cubicBezTo>
                <a:lnTo>
                  <a:pt x="6913" y="4814"/>
                </a:lnTo>
                <a:cubicBezTo>
                  <a:pt x="6853" y="4831"/>
                  <a:pt x="6790" y="4857"/>
                  <a:pt x="6734" y="4881"/>
                </a:cubicBezTo>
                <a:cubicBezTo>
                  <a:pt x="6677" y="4901"/>
                  <a:pt x="6621" y="4924"/>
                  <a:pt x="6568" y="4940"/>
                </a:cubicBezTo>
                <a:cubicBezTo>
                  <a:pt x="6521" y="4954"/>
                  <a:pt x="6475" y="4967"/>
                  <a:pt x="6428" y="4977"/>
                </a:cubicBezTo>
                <a:cubicBezTo>
                  <a:pt x="6455" y="4944"/>
                  <a:pt x="6481" y="4917"/>
                  <a:pt x="6514" y="4881"/>
                </a:cubicBezTo>
                <a:cubicBezTo>
                  <a:pt x="6551" y="4844"/>
                  <a:pt x="6584" y="4807"/>
                  <a:pt x="6611" y="4774"/>
                </a:cubicBezTo>
                <a:cubicBezTo>
                  <a:pt x="6697" y="4651"/>
                  <a:pt x="6807" y="4548"/>
                  <a:pt x="6930" y="4465"/>
                </a:cubicBezTo>
                <a:cubicBezTo>
                  <a:pt x="7026" y="4412"/>
                  <a:pt x="7133" y="4375"/>
                  <a:pt x="7239" y="4355"/>
                </a:cubicBezTo>
                <a:cubicBezTo>
                  <a:pt x="7289" y="4342"/>
                  <a:pt x="7339" y="4329"/>
                  <a:pt x="7388" y="4316"/>
                </a:cubicBezTo>
                <a:cubicBezTo>
                  <a:pt x="7558" y="4262"/>
                  <a:pt x="7704" y="4169"/>
                  <a:pt x="7847" y="4076"/>
                </a:cubicBezTo>
                <a:lnTo>
                  <a:pt x="7910" y="4040"/>
                </a:lnTo>
                <a:cubicBezTo>
                  <a:pt x="7966" y="4004"/>
                  <a:pt x="7933" y="3928"/>
                  <a:pt x="7879" y="3928"/>
                </a:cubicBezTo>
                <a:cubicBezTo>
                  <a:pt x="7869" y="3928"/>
                  <a:pt x="7858" y="3930"/>
                  <a:pt x="7847" y="3937"/>
                </a:cubicBezTo>
                <a:lnTo>
                  <a:pt x="7784" y="3977"/>
                </a:lnTo>
                <a:cubicBezTo>
                  <a:pt x="7648" y="4063"/>
                  <a:pt x="7508" y="4153"/>
                  <a:pt x="7352" y="4199"/>
                </a:cubicBezTo>
                <a:cubicBezTo>
                  <a:pt x="7305" y="4216"/>
                  <a:pt x="7255" y="4229"/>
                  <a:pt x="7209" y="4239"/>
                </a:cubicBezTo>
                <a:cubicBezTo>
                  <a:pt x="7093" y="4262"/>
                  <a:pt x="6976" y="4306"/>
                  <a:pt x="6870" y="4362"/>
                </a:cubicBezTo>
                <a:cubicBezTo>
                  <a:pt x="6734" y="4452"/>
                  <a:pt x="6614" y="4565"/>
                  <a:pt x="6518" y="4701"/>
                </a:cubicBezTo>
                <a:cubicBezTo>
                  <a:pt x="6494" y="4731"/>
                  <a:pt x="6461" y="4764"/>
                  <a:pt x="6431" y="4797"/>
                </a:cubicBezTo>
                <a:cubicBezTo>
                  <a:pt x="6368" y="4857"/>
                  <a:pt x="6318" y="4920"/>
                  <a:pt x="6272" y="4994"/>
                </a:cubicBezTo>
                <a:cubicBezTo>
                  <a:pt x="6245" y="4997"/>
                  <a:pt x="6219" y="4997"/>
                  <a:pt x="6189" y="4997"/>
                </a:cubicBezTo>
                <a:cubicBezTo>
                  <a:pt x="6181" y="4997"/>
                  <a:pt x="6172" y="4996"/>
                  <a:pt x="6164" y="4996"/>
                </a:cubicBezTo>
                <a:cubicBezTo>
                  <a:pt x="6093" y="4996"/>
                  <a:pt x="6025" y="5009"/>
                  <a:pt x="5959" y="5027"/>
                </a:cubicBezTo>
                <a:cubicBezTo>
                  <a:pt x="6006" y="4914"/>
                  <a:pt x="6049" y="4797"/>
                  <a:pt x="6082" y="4678"/>
                </a:cubicBezTo>
                <a:lnTo>
                  <a:pt x="6086" y="4671"/>
                </a:lnTo>
                <a:cubicBezTo>
                  <a:pt x="6119" y="4565"/>
                  <a:pt x="6152" y="4455"/>
                  <a:pt x="6229" y="4389"/>
                </a:cubicBezTo>
                <a:cubicBezTo>
                  <a:pt x="6268" y="4359"/>
                  <a:pt x="6312" y="4336"/>
                  <a:pt x="6362" y="4326"/>
                </a:cubicBezTo>
                <a:cubicBezTo>
                  <a:pt x="6408" y="4312"/>
                  <a:pt x="6455" y="4292"/>
                  <a:pt x="6498" y="4266"/>
                </a:cubicBezTo>
                <a:cubicBezTo>
                  <a:pt x="6568" y="4209"/>
                  <a:pt x="6624" y="4143"/>
                  <a:pt x="6664" y="4063"/>
                </a:cubicBezTo>
                <a:cubicBezTo>
                  <a:pt x="6677" y="4040"/>
                  <a:pt x="6694" y="4013"/>
                  <a:pt x="6710" y="3987"/>
                </a:cubicBezTo>
                <a:cubicBezTo>
                  <a:pt x="6784" y="3884"/>
                  <a:pt x="6907" y="3804"/>
                  <a:pt x="7020" y="3731"/>
                </a:cubicBezTo>
                <a:lnTo>
                  <a:pt x="7056" y="3707"/>
                </a:lnTo>
                <a:cubicBezTo>
                  <a:pt x="7129" y="3661"/>
                  <a:pt x="7212" y="3654"/>
                  <a:pt x="7309" y="3648"/>
                </a:cubicBezTo>
                <a:lnTo>
                  <a:pt x="7382" y="3641"/>
                </a:lnTo>
                <a:lnTo>
                  <a:pt x="7471" y="3634"/>
                </a:lnTo>
                <a:cubicBezTo>
                  <a:pt x="7518" y="3634"/>
                  <a:pt x="7561" y="3631"/>
                  <a:pt x="7604" y="3624"/>
                </a:cubicBezTo>
                <a:cubicBezTo>
                  <a:pt x="7638" y="3621"/>
                  <a:pt x="7668" y="3611"/>
                  <a:pt x="7697" y="3601"/>
                </a:cubicBezTo>
                <a:cubicBezTo>
                  <a:pt x="7724" y="3591"/>
                  <a:pt x="7754" y="3585"/>
                  <a:pt x="7784" y="3585"/>
                </a:cubicBezTo>
                <a:cubicBezTo>
                  <a:pt x="7785" y="3585"/>
                  <a:pt x="7786" y="3585"/>
                  <a:pt x="7787" y="3585"/>
                </a:cubicBezTo>
                <a:cubicBezTo>
                  <a:pt x="7861" y="3585"/>
                  <a:pt x="7869" y="3471"/>
                  <a:pt x="7794" y="3465"/>
                </a:cubicBezTo>
                <a:cubicBezTo>
                  <a:pt x="7747" y="3465"/>
                  <a:pt x="7704" y="3472"/>
                  <a:pt x="7661" y="3488"/>
                </a:cubicBezTo>
                <a:cubicBezTo>
                  <a:pt x="7638" y="3498"/>
                  <a:pt x="7614" y="3501"/>
                  <a:pt x="7591" y="3508"/>
                </a:cubicBezTo>
                <a:cubicBezTo>
                  <a:pt x="7551" y="3511"/>
                  <a:pt x="7505" y="3515"/>
                  <a:pt x="7465" y="3518"/>
                </a:cubicBezTo>
                <a:cubicBezTo>
                  <a:pt x="7432" y="3518"/>
                  <a:pt x="7402" y="3521"/>
                  <a:pt x="7372" y="3525"/>
                </a:cubicBezTo>
                <a:lnTo>
                  <a:pt x="7302" y="3528"/>
                </a:lnTo>
                <a:cubicBezTo>
                  <a:pt x="7199" y="3535"/>
                  <a:pt x="7089" y="3545"/>
                  <a:pt x="6990" y="3608"/>
                </a:cubicBezTo>
                <a:lnTo>
                  <a:pt x="6953" y="3631"/>
                </a:lnTo>
                <a:cubicBezTo>
                  <a:pt x="6833" y="3711"/>
                  <a:pt x="6697" y="3797"/>
                  <a:pt x="6614" y="3920"/>
                </a:cubicBezTo>
                <a:cubicBezTo>
                  <a:pt x="6594" y="3947"/>
                  <a:pt x="6578" y="3973"/>
                  <a:pt x="6561" y="4003"/>
                </a:cubicBezTo>
                <a:cubicBezTo>
                  <a:pt x="6531" y="4066"/>
                  <a:pt x="6485" y="4123"/>
                  <a:pt x="6428" y="4166"/>
                </a:cubicBezTo>
                <a:cubicBezTo>
                  <a:pt x="6395" y="4186"/>
                  <a:pt x="6362" y="4199"/>
                  <a:pt x="6322" y="4213"/>
                </a:cubicBezTo>
                <a:cubicBezTo>
                  <a:pt x="6288" y="4223"/>
                  <a:pt x="6252" y="4236"/>
                  <a:pt x="6219" y="4252"/>
                </a:cubicBezTo>
                <a:cubicBezTo>
                  <a:pt x="6222" y="4146"/>
                  <a:pt x="6232" y="4043"/>
                  <a:pt x="6239" y="3940"/>
                </a:cubicBezTo>
                <a:cubicBezTo>
                  <a:pt x="6249" y="3810"/>
                  <a:pt x="6262" y="3674"/>
                  <a:pt x="6262" y="3538"/>
                </a:cubicBezTo>
                <a:cubicBezTo>
                  <a:pt x="6265" y="3498"/>
                  <a:pt x="6302" y="3405"/>
                  <a:pt x="6445" y="3189"/>
                </a:cubicBezTo>
                <a:cubicBezTo>
                  <a:pt x="6465" y="3159"/>
                  <a:pt x="6488" y="3129"/>
                  <a:pt x="6508" y="3099"/>
                </a:cubicBezTo>
                <a:cubicBezTo>
                  <a:pt x="6564" y="3033"/>
                  <a:pt x="6607" y="2960"/>
                  <a:pt x="6637" y="2880"/>
                </a:cubicBezTo>
                <a:lnTo>
                  <a:pt x="6644" y="2880"/>
                </a:lnTo>
                <a:cubicBezTo>
                  <a:pt x="6691" y="2863"/>
                  <a:pt x="6740" y="2853"/>
                  <a:pt x="6787" y="2847"/>
                </a:cubicBezTo>
                <a:cubicBezTo>
                  <a:pt x="6853" y="2840"/>
                  <a:pt x="6920" y="2823"/>
                  <a:pt x="6980" y="2800"/>
                </a:cubicBezTo>
                <a:cubicBezTo>
                  <a:pt x="7209" y="2707"/>
                  <a:pt x="7332" y="2617"/>
                  <a:pt x="7362" y="2524"/>
                </a:cubicBezTo>
                <a:cubicBezTo>
                  <a:pt x="7378" y="2476"/>
                  <a:pt x="7341" y="2444"/>
                  <a:pt x="7304" y="2444"/>
                </a:cubicBezTo>
                <a:cubicBezTo>
                  <a:pt x="7280" y="2444"/>
                  <a:pt x="7257" y="2458"/>
                  <a:pt x="7249" y="2491"/>
                </a:cubicBezTo>
                <a:cubicBezTo>
                  <a:pt x="7242" y="2508"/>
                  <a:pt x="7202" y="2581"/>
                  <a:pt x="6936" y="2691"/>
                </a:cubicBezTo>
                <a:cubicBezTo>
                  <a:pt x="6883" y="2711"/>
                  <a:pt x="6827" y="2724"/>
                  <a:pt x="6770" y="2730"/>
                </a:cubicBezTo>
                <a:cubicBezTo>
                  <a:pt x="6737" y="2734"/>
                  <a:pt x="6704" y="2740"/>
                  <a:pt x="6671" y="2747"/>
                </a:cubicBezTo>
                <a:cubicBezTo>
                  <a:pt x="6687" y="2664"/>
                  <a:pt x="6720" y="2581"/>
                  <a:pt x="6764" y="2511"/>
                </a:cubicBezTo>
                <a:cubicBezTo>
                  <a:pt x="6804" y="2448"/>
                  <a:pt x="6847" y="2388"/>
                  <a:pt x="6897" y="2332"/>
                </a:cubicBezTo>
                <a:cubicBezTo>
                  <a:pt x="6986" y="2215"/>
                  <a:pt x="7083" y="2096"/>
                  <a:pt x="7123" y="1963"/>
                </a:cubicBezTo>
                <a:cubicBezTo>
                  <a:pt x="7143" y="1913"/>
                  <a:pt x="7104" y="1879"/>
                  <a:pt x="7067" y="1879"/>
                </a:cubicBezTo>
                <a:cubicBezTo>
                  <a:pt x="7042" y="1879"/>
                  <a:pt x="7017" y="1893"/>
                  <a:pt x="7010" y="1926"/>
                </a:cubicBezTo>
                <a:cubicBezTo>
                  <a:pt x="6976" y="2039"/>
                  <a:pt x="6887" y="2149"/>
                  <a:pt x="6804" y="2259"/>
                </a:cubicBezTo>
                <a:cubicBezTo>
                  <a:pt x="6754" y="2318"/>
                  <a:pt x="6707" y="2382"/>
                  <a:pt x="6664" y="2448"/>
                </a:cubicBezTo>
                <a:cubicBezTo>
                  <a:pt x="6604" y="2544"/>
                  <a:pt x="6564" y="2651"/>
                  <a:pt x="6544" y="2764"/>
                </a:cubicBezTo>
                <a:lnTo>
                  <a:pt x="6534" y="2810"/>
                </a:lnTo>
                <a:cubicBezTo>
                  <a:pt x="6511" y="2890"/>
                  <a:pt x="6468" y="2966"/>
                  <a:pt x="6415" y="3030"/>
                </a:cubicBezTo>
                <a:cubicBezTo>
                  <a:pt x="6391" y="3059"/>
                  <a:pt x="6365" y="3089"/>
                  <a:pt x="6342" y="3126"/>
                </a:cubicBezTo>
                <a:cubicBezTo>
                  <a:pt x="6305" y="3186"/>
                  <a:pt x="6272" y="3239"/>
                  <a:pt x="6242" y="3285"/>
                </a:cubicBezTo>
                <a:cubicBezTo>
                  <a:pt x="6242" y="3275"/>
                  <a:pt x="6239" y="3265"/>
                  <a:pt x="6239" y="3256"/>
                </a:cubicBezTo>
                <a:cubicBezTo>
                  <a:pt x="6225" y="3156"/>
                  <a:pt x="6222" y="3056"/>
                  <a:pt x="6225" y="2960"/>
                </a:cubicBezTo>
                <a:lnTo>
                  <a:pt x="6229" y="2923"/>
                </a:lnTo>
                <a:cubicBezTo>
                  <a:pt x="6249" y="2720"/>
                  <a:pt x="6272" y="2438"/>
                  <a:pt x="6385" y="2285"/>
                </a:cubicBezTo>
                <a:cubicBezTo>
                  <a:pt x="6416" y="2239"/>
                  <a:pt x="6376" y="2192"/>
                  <a:pt x="6334" y="2192"/>
                </a:cubicBezTo>
                <a:cubicBezTo>
                  <a:pt x="6318" y="2192"/>
                  <a:pt x="6301" y="2199"/>
                  <a:pt x="6288" y="2215"/>
                </a:cubicBezTo>
                <a:cubicBezTo>
                  <a:pt x="6159" y="2395"/>
                  <a:pt x="6132" y="2694"/>
                  <a:pt x="6112" y="2913"/>
                </a:cubicBezTo>
                <a:lnTo>
                  <a:pt x="6109" y="2950"/>
                </a:lnTo>
                <a:cubicBezTo>
                  <a:pt x="6102" y="3056"/>
                  <a:pt x="6106" y="3162"/>
                  <a:pt x="6122" y="3269"/>
                </a:cubicBezTo>
                <a:cubicBezTo>
                  <a:pt x="6129" y="3319"/>
                  <a:pt x="6136" y="3375"/>
                  <a:pt x="6139" y="3425"/>
                </a:cubicBezTo>
                <a:cubicBezTo>
                  <a:pt x="6142" y="3594"/>
                  <a:pt x="6139" y="3764"/>
                  <a:pt x="6119" y="3930"/>
                </a:cubicBezTo>
                <a:cubicBezTo>
                  <a:pt x="6109" y="4060"/>
                  <a:pt x="6099" y="4196"/>
                  <a:pt x="6099" y="4336"/>
                </a:cubicBezTo>
                <a:cubicBezTo>
                  <a:pt x="6099" y="4339"/>
                  <a:pt x="6099" y="4346"/>
                  <a:pt x="6102" y="4349"/>
                </a:cubicBezTo>
                <a:cubicBezTo>
                  <a:pt x="6039" y="4435"/>
                  <a:pt x="5996" y="4532"/>
                  <a:pt x="5969" y="4635"/>
                </a:cubicBezTo>
                <a:lnTo>
                  <a:pt x="5966" y="4645"/>
                </a:lnTo>
                <a:cubicBezTo>
                  <a:pt x="5920" y="4797"/>
                  <a:pt x="5863" y="4970"/>
                  <a:pt x="5787" y="5097"/>
                </a:cubicBezTo>
                <a:cubicBezTo>
                  <a:pt x="5690" y="5150"/>
                  <a:pt x="5601" y="5213"/>
                  <a:pt x="5517" y="5283"/>
                </a:cubicBezTo>
                <a:cubicBezTo>
                  <a:pt x="5461" y="5329"/>
                  <a:pt x="5401" y="5372"/>
                  <a:pt x="5335" y="5419"/>
                </a:cubicBezTo>
                <a:cubicBezTo>
                  <a:pt x="5285" y="5452"/>
                  <a:pt x="5235" y="5489"/>
                  <a:pt x="5185" y="5529"/>
                </a:cubicBezTo>
                <a:cubicBezTo>
                  <a:pt x="5185" y="5499"/>
                  <a:pt x="5185" y="5472"/>
                  <a:pt x="5178" y="5446"/>
                </a:cubicBezTo>
                <a:cubicBezTo>
                  <a:pt x="5175" y="5412"/>
                  <a:pt x="5165" y="5379"/>
                  <a:pt x="5149" y="5352"/>
                </a:cubicBezTo>
                <a:cubicBezTo>
                  <a:pt x="5142" y="5333"/>
                  <a:pt x="5135" y="5316"/>
                  <a:pt x="5129" y="5299"/>
                </a:cubicBezTo>
                <a:cubicBezTo>
                  <a:pt x="5125" y="5273"/>
                  <a:pt x="5125" y="5249"/>
                  <a:pt x="5129" y="5223"/>
                </a:cubicBezTo>
                <a:cubicBezTo>
                  <a:pt x="5132" y="5196"/>
                  <a:pt x="5132" y="5166"/>
                  <a:pt x="5129" y="5136"/>
                </a:cubicBezTo>
                <a:cubicBezTo>
                  <a:pt x="5112" y="5000"/>
                  <a:pt x="5102" y="4861"/>
                  <a:pt x="5102" y="4721"/>
                </a:cubicBezTo>
                <a:cubicBezTo>
                  <a:pt x="5100" y="4684"/>
                  <a:pt x="5073" y="4666"/>
                  <a:pt x="5045" y="4666"/>
                </a:cubicBezTo>
                <a:cubicBezTo>
                  <a:pt x="5017" y="4666"/>
                  <a:pt x="4989" y="4684"/>
                  <a:pt x="4986" y="4721"/>
                </a:cubicBezTo>
                <a:cubicBezTo>
                  <a:pt x="4986" y="4867"/>
                  <a:pt x="4992" y="5010"/>
                  <a:pt x="5012" y="5153"/>
                </a:cubicBezTo>
                <a:cubicBezTo>
                  <a:pt x="5012" y="5176"/>
                  <a:pt x="5012" y="5196"/>
                  <a:pt x="5012" y="5220"/>
                </a:cubicBezTo>
                <a:cubicBezTo>
                  <a:pt x="5009" y="5253"/>
                  <a:pt x="5009" y="5289"/>
                  <a:pt x="5016" y="5323"/>
                </a:cubicBezTo>
                <a:cubicBezTo>
                  <a:pt x="5022" y="5349"/>
                  <a:pt x="5032" y="5376"/>
                  <a:pt x="5042" y="5402"/>
                </a:cubicBezTo>
                <a:cubicBezTo>
                  <a:pt x="5052" y="5422"/>
                  <a:pt x="5062" y="5442"/>
                  <a:pt x="5065" y="5462"/>
                </a:cubicBezTo>
                <a:cubicBezTo>
                  <a:pt x="5089" y="5628"/>
                  <a:pt x="4979" y="5781"/>
                  <a:pt x="4873" y="5931"/>
                </a:cubicBezTo>
                <a:cubicBezTo>
                  <a:pt x="4853" y="5961"/>
                  <a:pt x="4833" y="5987"/>
                  <a:pt x="4816" y="6014"/>
                </a:cubicBezTo>
                <a:cubicBezTo>
                  <a:pt x="4770" y="6077"/>
                  <a:pt x="4723" y="6137"/>
                  <a:pt x="4673" y="6193"/>
                </a:cubicBezTo>
                <a:cubicBezTo>
                  <a:pt x="4544" y="6346"/>
                  <a:pt x="4414" y="6499"/>
                  <a:pt x="4384" y="6678"/>
                </a:cubicBezTo>
                <a:cubicBezTo>
                  <a:pt x="4378" y="6738"/>
                  <a:pt x="4378" y="6798"/>
                  <a:pt x="4384" y="6858"/>
                </a:cubicBezTo>
                <a:cubicBezTo>
                  <a:pt x="4391" y="6911"/>
                  <a:pt x="4391" y="6964"/>
                  <a:pt x="4384" y="7014"/>
                </a:cubicBezTo>
                <a:cubicBezTo>
                  <a:pt x="4361" y="7114"/>
                  <a:pt x="4324" y="7210"/>
                  <a:pt x="4275" y="7300"/>
                </a:cubicBezTo>
                <a:lnTo>
                  <a:pt x="4261" y="7330"/>
                </a:lnTo>
                <a:cubicBezTo>
                  <a:pt x="4238" y="7380"/>
                  <a:pt x="4215" y="7433"/>
                  <a:pt x="4191" y="7486"/>
                </a:cubicBezTo>
                <a:cubicBezTo>
                  <a:pt x="4162" y="7549"/>
                  <a:pt x="4135" y="7612"/>
                  <a:pt x="4102" y="7675"/>
                </a:cubicBezTo>
                <a:cubicBezTo>
                  <a:pt x="4152" y="7310"/>
                  <a:pt x="4208" y="6938"/>
                  <a:pt x="4298" y="6619"/>
                </a:cubicBezTo>
                <a:cubicBezTo>
                  <a:pt x="4341" y="6469"/>
                  <a:pt x="4398" y="6323"/>
                  <a:pt x="4464" y="6183"/>
                </a:cubicBezTo>
                <a:cubicBezTo>
                  <a:pt x="4530" y="6037"/>
                  <a:pt x="4590" y="5884"/>
                  <a:pt x="4640" y="5728"/>
                </a:cubicBezTo>
                <a:cubicBezTo>
                  <a:pt x="4723" y="5412"/>
                  <a:pt x="4780" y="5090"/>
                  <a:pt x="4810" y="4768"/>
                </a:cubicBezTo>
                <a:cubicBezTo>
                  <a:pt x="4823" y="4631"/>
                  <a:pt x="4826" y="4495"/>
                  <a:pt x="4816" y="4359"/>
                </a:cubicBezTo>
                <a:cubicBezTo>
                  <a:pt x="4869" y="4312"/>
                  <a:pt x="4913" y="4256"/>
                  <a:pt x="4946" y="4193"/>
                </a:cubicBezTo>
                <a:cubicBezTo>
                  <a:pt x="4969" y="4153"/>
                  <a:pt x="4999" y="4113"/>
                  <a:pt x="5029" y="4076"/>
                </a:cubicBezTo>
                <a:cubicBezTo>
                  <a:pt x="5089" y="4020"/>
                  <a:pt x="5149" y="3970"/>
                  <a:pt x="5218" y="3927"/>
                </a:cubicBezTo>
                <a:cubicBezTo>
                  <a:pt x="5262" y="3894"/>
                  <a:pt x="5308" y="3864"/>
                  <a:pt x="5348" y="3827"/>
                </a:cubicBezTo>
                <a:cubicBezTo>
                  <a:pt x="5388" y="3797"/>
                  <a:pt x="5424" y="3771"/>
                  <a:pt x="5468" y="3744"/>
                </a:cubicBezTo>
                <a:cubicBezTo>
                  <a:pt x="5534" y="3704"/>
                  <a:pt x="5594" y="3658"/>
                  <a:pt x="5650" y="3604"/>
                </a:cubicBezTo>
                <a:cubicBezTo>
                  <a:pt x="5714" y="3535"/>
                  <a:pt x="5926" y="3302"/>
                  <a:pt x="5933" y="3159"/>
                </a:cubicBezTo>
                <a:cubicBezTo>
                  <a:pt x="5938" y="3116"/>
                  <a:pt x="5906" y="3094"/>
                  <a:pt x="5874" y="3094"/>
                </a:cubicBezTo>
                <a:cubicBezTo>
                  <a:pt x="5844" y="3094"/>
                  <a:pt x="5813" y="3114"/>
                  <a:pt x="5813" y="3156"/>
                </a:cubicBezTo>
                <a:cubicBezTo>
                  <a:pt x="5813" y="3226"/>
                  <a:pt x="5687" y="3395"/>
                  <a:pt x="5564" y="3521"/>
                </a:cubicBezTo>
                <a:cubicBezTo>
                  <a:pt x="5517" y="3568"/>
                  <a:pt x="5461" y="3611"/>
                  <a:pt x="5404" y="3648"/>
                </a:cubicBezTo>
                <a:cubicBezTo>
                  <a:pt x="5358" y="3674"/>
                  <a:pt x="5315" y="3704"/>
                  <a:pt x="5275" y="3737"/>
                </a:cubicBezTo>
                <a:cubicBezTo>
                  <a:pt x="5235" y="3771"/>
                  <a:pt x="5192" y="3801"/>
                  <a:pt x="5149" y="3830"/>
                </a:cubicBezTo>
                <a:cubicBezTo>
                  <a:pt x="5075" y="3880"/>
                  <a:pt x="5009" y="3937"/>
                  <a:pt x="4946" y="3997"/>
                </a:cubicBezTo>
                <a:cubicBezTo>
                  <a:pt x="4909" y="4040"/>
                  <a:pt x="4876" y="4083"/>
                  <a:pt x="4846" y="4133"/>
                </a:cubicBezTo>
                <a:cubicBezTo>
                  <a:pt x="4833" y="4156"/>
                  <a:pt x="4816" y="4179"/>
                  <a:pt x="4803" y="4203"/>
                </a:cubicBezTo>
                <a:cubicBezTo>
                  <a:pt x="4796" y="4159"/>
                  <a:pt x="4790" y="4116"/>
                  <a:pt x="4783" y="4070"/>
                </a:cubicBezTo>
                <a:cubicBezTo>
                  <a:pt x="4953" y="3767"/>
                  <a:pt x="5152" y="3485"/>
                  <a:pt x="5375" y="3219"/>
                </a:cubicBezTo>
                <a:cubicBezTo>
                  <a:pt x="5404" y="3186"/>
                  <a:pt x="5434" y="3156"/>
                  <a:pt x="5464" y="3123"/>
                </a:cubicBezTo>
                <a:cubicBezTo>
                  <a:pt x="5557" y="3026"/>
                  <a:pt x="5654" y="2927"/>
                  <a:pt x="5704" y="2807"/>
                </a:cubicBezTo>
                <a:cubicBezTo>
                  <a:pt x="5740" y="2704"/>
                  <a:pt x="5757" y="2594"/>
                  <a:pt x="5753" y="2485"/>
                </a:cubicBezTo>
                <a:cubicBezTo>
                  <a:pt x="5823" y="2435"/>
                  <a:pt x="5886" y="2375"/>
                  <a:pt x="5939" y="2308"/>
                </a:cubicBezTo>
                <a:cubicBezTo>
                  <a:pt x="5963" y="2282"/>
                  <a:pt x="5986" y="2259"/>
                  <a:pt x="6003" y="2242"/>
                </a:cubicBezTo>
                <a:cubicBezTo>
                  <a:pt x="6079" y="2166"/>
                  <a:pt x="6146" y="2086"/>
                  <a:pt x="6205" y="1996"/>
                </a:cubicBezTo>
                <a:cubicBezTo>
                  <a:pt x="6391" y="1710"/>
                  <a:pt x="6491" y="1441"/>
                  <a:pt x="6518" y="1182"/>
                </a:cubicBezTo>
                <a:cubicBezTo>
                  <a:pt x="6521" y="1149"/>
                  <a:pt x="6494" y="1119"/>
                  <a:pt x="6465" y="1115"/>
                </a:cubicBezTo>
                <a:cubicBezTo>
                  <a:pt x="6462" y="1115"/>
                  <a:pt x="6460" y="1115"/>
                  <a:pt x="6458" y="1115"/>
                </a:cubicBezTo>
                <a:cubicBezTo>
                  <a:pt x="6428" y="1115"/>
                  <a:pt x="6401" y="1137"/>
                  <a:pt x="6398" y="1169"/>
                </a:cubicBezTo>
                <a:cubicBezTo>
                  <a:pt x="6375" y="1411"/>
                  <a:pt x="6278" y="1660"/>
                  <a:pt x="6106" y="1933"/>
                </a:cubicBezTo>
                <a:cubicBezTo>
                  <a:pt x="6052" y="2013"/>
                  <a:pt x="5989" y="2089"/>
                  <a:pt x="5920" y="2156"/>
                </a:cubicBezTo>
                <a:cubicBezTo>
                  <a:pt x="5900" y="2175"/>
                  <a:pt x="5883" y="2199"/>
                  <a:pt x="5853" y="2232"/>
                </a:cubicBezTo>
                <a:cubicBezTo>
                  <a:pt x="5823" y="2265"/>
                  <a:pt x="5787" y="2305"/>
                  <a:pt x="5750" y="2338"/>
                </a:cubicBezTo>
                <a:lnTo>
                  <a:pt x="5750" y="2308"/>
                </a:lnTo>
                <a:lnTo>
                  <a:pt x="5750" y="2245"/>
                </a:lnTo>
                <a:cubicBezTo>
                  <a:pt x="5747" y="2179"/>
                  <a:pt x="5740" y="2109"/>
                  <a:pt x="5730" y="2043"/>
                </a:cubicBezTo>
                <a:cubicBezTo>
                  <a:pt x="5823" y="1890"/>
                  <a:pt x="5943" y="1587"/>
                  <a:pt x="5936" y="1401"/>
                </a:cubicBezTo>
                <a:cubicBezTo>
                  <a:pt x="5936" y="1368"/>
                  <a:pt x="5906" y="1341"/>
                  <a:pt x="5873" y="1341"/>
                </a:cubicBezTo>
                <a:cubicBezTo>
                  <a:pt x="5840" y="1345"/>
                  <a:pt x="5817" y="1371"/>
                  <a:pt x="5817" y="1404"/>
                </a:cubicBezTo>
                <a:cubicBezTo>
                  <a:pt x="5823" y="1517"/>
                  <a:pt x="5763" y="1700"/>
                  <a:pt x="5700" y="1843"/>
                </a:cubicBezTo>
                <a:cubicBezTo>
                  <a:pt x="5690" y="1783"/>
                  <a:pt x="5680" y="1724"/>
                  <a:pt x="5667" y="1667"/>
                </a:cubicBezTo>
                <a:cubicBezTo>
                  <a:pt x="5654" y="1591"/>
                  <a:pt x="5640" y="1514"/>
                  <a:pt x="5627" y="1434"/>
                </a:cubicBezTo>
                <a:cubicBezTo>
                  <a:pt x="5657" y="1341"/>
                  <a:pt x="5727" y="1179"/>
                  <a:pt x="5770" y="1092"/>
                </a:cubicBezTo>
                <a:cubicBezTo>
                  <a:pt x="5797" y="1039"/>
                  <a:pt x="5830" y="986"/>
                  <a:pt x="5863" y="936"/>
                </a:cubicBezTo>
                <a:cubicBezTo>
                  <a:pt x="5926" y="836"/>
                  <a:pt x="5993" y="737"/>
                  <a:pt x="6016" y="624"/>
                </a:cubicBezTo>
                <a:cubicBezTo>
                  <a:pt x="6023" y="578"/>
                  <a:pt x="5989" y="552"/>
                  <a:pt x="5956" y="552"/>
                </a:cubicBezTo>
                <a:cubicBezTo>
                  <a:pt x="5930" y="552"/>
                  <a:pt x="5905" y="567"/>
                  <a:pt x="5900" y="600"/>
                </a:cubicBezTo>
                <a:cubicBezTo>
                  <a:pt x="5883" y="690"/>
                  <a:pt x="5823" y="780"/>
                  <a:pt x="5763" y="869"/>
                </a:cubicBezTo>
                <a:cubicBezTo>
                  <a:pt x="5727" y="926"/>
                  <a:pt x="5694" y="982"/>
                  <a:pt x="5664" y="1042"/>
                </a:cubicBezTo>
                <a:cubicBezTo>
                  <a:pt x="5644" y="1082"/>
                  <a:pt x="5620" y="1135"/>
                  <a:pt x="5597" y="1192"/>
                </a:cubicBezTo>
                <a:cubicBezTo>
                  <a:pt x="5584" y="1032"/>
                  <a:pt x="5571" y="607"/>
                  <a:pt x="5747" y="471"/>
                </a:cubicBezTo>
                <a:cubicBezTo>
                  <a:pt x="5793" y="430"/>
                  <a:pt x="5755" y="363"/>
                  <a:pt x="5707" y="363"/>
                </a:cubicBezTo>
                <a:cubicBezTo>
                  <a:pt x="5696" y="363"/>
                  <a:pt x="5685" y="366"/>
                  <a:pt x="5674" y="374"/>
                </a:cubicBezTo>
                <a:cubicBezTo>
                  <a:pt x="5454" y="547"/>
                  <a:pt x="5458" y="982"/>
                  <a:pt x="5481" y="1225"/>
                </a:cubicBezTo>
                <a:cubicBezTo>
                  <a:pt x="5484" y="1295"/>
                  <a:pt x="5494" y="1365"/>
                  <a:pt x="5507" y="1434"/>
                </a:cubicBezTo>
                <a:cubicBezTo>
                  <a:pt x="5521" y="1521"/>
                  <a:pt x="5537" y="1604"/>
                  <a:pt x="5554" y="1687"/>
                </a:cubicBezTo>
                <a:cubicBezTo>
                  <a:pt x="5594" y="1870"/>
                  <a:pt x="5620" y="2059"/>
                  <a:pt x="5630" y="2245"/>
                </a:cubicBezTo>
                <a:lnTo>
                  <a:pt x="5634" y="2312"/>
                </a:lnTo>
                <a:cubicBezTo>
                  <a:pt x="5640" y="2468"/>
                  <a:pt x="5647" y="2641"/>
                  <a:pt x="5597" y="2757"/>
                </a:cubicBezTo>
                <a:cubicBezTo>
                  <a:pt x="5557" y="2860"/>
                  <a:pt x="5468" y="2950"/>
                  <a:pt x="5381" y="3040"/>
                </a:cubicBezTo>
                <a:cubicBezTo>
                  <a:pt x="5348" y="3073"/>
                  <a:pt x="5318" y="3106"/>
                  <a:pt x="5288" y="3136"/>
                </a:cubicBezTo>
                <a:cubicBezTo>
                  <a:pt x="5225" y="3206"/>
                  <a:pt x="5159" y="3292"/>
                  <a:pt x="5089" y="3385"/>
                </a:cubicBezTo>
                <a:cubicBezTo>
                  <a:pt x="5082" y="3312"/>
                  <a:pt x="5082" y="3239"/>
                  <a:pt x="5095" y="3166"/>
                </a:cubicBezTo>
                <a:cubicBezTo>
                  <a:pt x="5102" y="3086"/>
                  <a:pt x="5122" y="3010"/>
                  <a:pt x="5155" y="2936"/>
                </a:cubicBezTo>
                <a:cubicBezTo>
                  <a:pt x="5165" y="2913"/>
                  <a:pt x="5175" y="2893"/>
                  <a:pt x="5185" y="2873"/>
                </a:cubicBezTo>
                <a:cubicBezTo>
                  <a:pt x="5208" y="2820"/>
                  <a:pt x="5232" y="2767"/>
                  <a:pt x="5258" y="2720"/>
                </a:cubicBezTo>
                <a:cubicBezTo>
                  <a:pt x="5272" y="2694"/>
                  <a:pt x="5288" y="2674"/>
                  <a:pt x="5305" y="2651"/>
                </a:cubicBezTo>
                <a:cubicBezTo>
                  <a:pt x="5335" y="2614"/>
                  <a:pt x="5361" y="2571"/>
                  <a:pt x="5381" y="2528"/>
                </a:cubicBezTo>
                <a:cubicBezTo>
                  <a:pt x="5394" y="2481"/>
                  <a:pt x="5357" y="2450"/>
                  <a:pt x="5321" y="2450"/>
                </a:cubicBezTo>
                <a:cubicBezTo>
                  <a:pt x="5300" y="2450"/>
                  <a:pt x="5279" y="2460"/>
                  <a:pt x="5268" y="2485"/>
                </a:cubicBezTo>
                <a:cubicBezTo>
                  <a:pt x="5252" y="2521"/>
                  <a:pt x="5232" y="2554"/>
                  <a:pt x="5208" y="2584"/>
                </a:cubicBezTo>
                <a:cubicBezTo>
                  <a:pt x="5188" y="2611"/>
                  <a:pt x="5169" y="2637"/>
                  <a:pt x="5155" y="2667"/>
                </a:cubicBezTo>
                <a:cubicBezTo>
                  <a:pt x="5125" y="2717"/>
                  <a:pt x="5099" y="2774"/>
                  <a:pt x="5075" y="2827"/>
                </a:cubicBezTo>
                <a:cubicBezTo>
                  <a:pt x="5065" y="2850"/>
                  <a:pt x="5056" y="2870"/>
                  <a:pt x="5046" y="2890"/>
                </a:cubicBezTo>
                <a:cubicBezTo>
                  <a:pt x="5009" y="2973"/>
                  <a:pt x="4986" y="3063"/>
                  <a:pt x="4976" y="3152"/>
                </a:cubicBezTo>
                <a:cubicBezTo>
                  <a:pt x="4959" y="3279"/>
                  <a:pt x="4962" y="3405"/>
                  <a:pt x="4989" y="3528"/>
                </a:cubicBezTo>
                <a:cubicBezTo>
                  <a:pt x="4906" y="3644"/>
                  <a:pt x="4826" y="3771"/>
                  <a:pt x="4746" y="3900"/>
                </a:cubicBezTo>
                <a:cubicBezTo>
                  <a:pt x="4720" y="3784"/>
                  <a:pt x="4683" y="3671"/>
                  <a:pt x="4643" y="3558"/>
                </a:cubicBezTo>
                <a:lnTo>
                  <a:pt x="4610" y="3468"/>
                </a:lnTo>
                <a:cubicBezTo>
                  <a:pt x="4544" y="3285"/>
                  <a:pt x="4494" y="3156"/>
                  <a:pt x="4494" y="2950"/>
                </a:cubicBezTo>
                <a:cubicBezTo>
                  <a:pt x="4494" y="2867"/>
                  <a:pt x="4494" y="2784"/>
                  <a:pt x="4491" y="2704"/>
                </a:cubicBezTo>
                <a:cubicBezTo>
                  <a:pt x="4497" y="2697"/>
                  <a:pt x="4501" y="2684"/>
                  <a:pt x="4504" y="2674"/>
                </a:cubicBezTo>
                <a:cubicBezTo>
                  <a:pt x="4511" y="2621"/>
                  <a:pt x="4564" y="2548"/>
                  <a:pt x="4614" y="2485"/>
                </a:cubicBezTo>
                <a:cubicBezTo>
                  <a:pt x="4633" y="2455"/>
                  <a:pt x="4657" y="2425"/>
                  <a:pt x="4673" y="2395"/>
                </a:cubicBezTo>
                <a:lnTo>
                  <a:pt x="4680" y="2391"/>
                </a:lnTo>
                <a:cubicBezTo>
                  <a:pt x="4723" y="2372"/>
                  <a:pt x="4766" y="2352"/>
                  <a:pt x="4810" y="2328"/>
                </a:cubicBezTo>
                <a:cubicBezTo>
                  <a:pt x="5032" y="2222"/>
                  <a:pt x="5262" y="2112"/>
                  <a:pt x="5341" y="1830"/>
                </a:cubicBezTo>
                <a:cubicBezTo>
                  <a:pt x="5357" y="1783"/>
                  <a:pt x="5320" y="1752"/>
                  <a:pt x="5284" y="1752"/>
                </a:cubicBezTo>
                <a:cubicBezTo>
                  <a:pt x="5259" y="1752"/>
                  <a:pt x="5235" y="1766"/>
                  <a:pt x="5228" y="1800"/>
                </a:cubicBezTo>
                <a:cubicBezTo>
                  <a:pt x="5165" y="2026"/>
                  <a:pt x="4976" y="2119"/>
                  <a:pt x="4776" y="2215"/>
                </a:cubicBezTo>
                <a:cubicBezTo>
                  <a:pt x="4813" y="2152"/>
                  <a:pt x="4856" y="2089"/>
                  <a:pt x="4903" y="2026"/>
                </a:cubicBezTo>
                <a:cubicBezTo>
                  <a:pt x="4929" y="1989"/>
                  <a:pt x="4959" y="1946"/>
                  <a:pt x="4986" y="1906"/>
                </a:cubicBezTo>
                <a:cubicBezTo>
                  <a:pt x="5205" y="1581"/>
                  <a:pt x="5135" y="1185"/>
                  <a:pt x="5075" y="866"/>
                </a:cubicBezTo>
                <a:cubicBezTo>
                  <a:pt x="5071" y="830"/>
                  <a:pt x="5045" y="814"/>
                  <a:pt x="5019" y="814"/>
                </a:cubicBezTo>
                <a:cubicBezTo>
                  <a:pt x="4984" y="814"/>
                  <a:pt x="4948" y="842"/>
                  <a:pt x="4959" y="889"/>
                </a:cubicBezTo>
                <a:cubicBezTo>
                  <a:pt x="5016" y="1202"/>
                  <a:pt x="5082" y="1554"/>
                  <a:pt x="4889" y="1837"/>
                </a:cubicBezTo>
                <a:cubicBezTo>
                  <a:pt x="4863" y="1880"/>
                  <a:pt x="4833" y="1920"/>
                  <a:pt x="4806" y="1956"/>
                </a:cubicBezTo>
                <a:cubicBezTo>
                  <a:pt x="4727" y="2059"/>
                  <a:pt x="4660" y="2169"/>
                  <a:pt x="4600" y="2285"/>
                </a:cubicBezTo>
                <a:cubicBezTo>
                  <a:pt x="4577" y="2328"/>
                  <a:pt x="4550" y="2372"/>
                  <a:pt x="4517" y="2411"/>
                </a:cubicBezTo>
                <a:cubicBezTo>
                  <a:pt x="4501" y="2438"/>
                  <a:pt x="4481" y="2465"/>
                  <a:pt x="4461" y="2491"/>
                </a:cubicBezTo>
                <a:cubicBezTo>
                  <a:pt x="4457" y="2465"/>
                  <a:pt x="4451" y="2441"/>
                  <a:pt x="4441" y="2415"/>
                </a:cubicBezTo>
                <a:cubicBezTo>
                  <a:pt x="4427" y="2375"/>
                  <a:pt x="4417" y="2335"/>
                  <a:pt x="4407" y="2298"/>
                </a:cubicBezTo>
                <a:cubicBezTo>
                  <a:pt x="4424" y="2272"/>
                  <a:pt x="4417" y="2239"/>
                  <a:pt x="4394" y="2222"/>
                </a:cubicBezTo>
                <a:lnTo>
                  <a:pt x="4388" y="2219"/>
                </a:lnTo>
                <a:cubicBezTo>
                  <a:pt x="4364" y="2106"/>
                  <a:pt x="4358" y="1993"/>
                  <a:pt x="4364" y="1880"/>
                </a:cubicBezTo>
                <a:cubicBezTo>
                  <a:pt x="4374" y="1760"/>
                  <a:pt x="4404" y="1640"/>
                  <a:pt x="4451" y="1527"/>
                </a:cubicBezTo>
                <a:cubicBezTo>
                  <a:pt x="4467" y="1481"/>
                  <a:pt x="4484" y="1431"/>
                  <a:pt x="4501" y="1381"/>
                </a:cubicBezTo>
                <a:cubicBezTo>
                  <a:pt x="4617" y="1238"/>
                  <a:pt x="4750" y="1056"/>
                  <a:pt x="4800" y="893"/>
                </a:cubicBezTo>
                <a:cubicBezTo>
                  <a:pt x="4859" y="710"/>
                  <a:pt x="4889" y="517"/>
                  <a:pt x="4893" y="324"/>
                </a:cubicBezTo>
                <a:cubicBezTo>
                  <a:pt x="4896" y="281"/>
                  <a:pt x="4864" y="260"/>
                  <a:pt x="4833" y="260"/>
                </a:cubicBezTo>
                <a:cubicBezTo>
                  <a:pt x="4801" y="260"/>
                  <a:pt x="4770" y="281"/>
                  <a:pt x="4773" y="324"/>
                </a:cubicBezTo>
                <a:cubicBezTo>
                  <a:pt x="4773" y="507"/>
                  <a:pt x="4743" y="687"/>
                  <a:pt x="4687" y="859"/>
                </a:cubicBezTo>
                <a:cubicBezTo>
                  <a:pt x="4653" y="949"/>
                  <a:pt x="4610" y="1036"/>
                  <a:pt x="4554" y="1112"/>
                </a:cubicBezTo>
                <a:cubicBezTo>
                  <a:pt x="4590" y="850"/>
                  <a:pt x="4647" y="281"/>
                  <a:pt x="4507" y="32"/>
                </a:cubicBezTo>
                <a:cubicBezTo>
                  <a:pt x="4496" y="10"/>
                  <a:pt x="4477" y="1"/>
                  <a:pt x="4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0" name="Google Shape;4140;p33"/>
          <p:cNvSpPr/>
          <p:nvPr/>
        </p:nvSpPr>
        <p:spPr>
          <a:xfrm flipH="1">
            <a:off x="1310851" y="4313023"/>
            <a:ext cx="921645" cy="1102563"/>
          </a:xfrm>
          <a:custGeom>
            <a:avLst/>
            <a:gdLst/>
            <a:ahLst/>
            <a:cxnLst/>
            <a:rect l="l" t="t" r="r" b="b"/>
            <a:pathLst>
              <a:path w="8050" h="9630" extrusionOk="0">
                <a:moveTo>
                  <a:pt x="4459" y="1"/>
                </a:moveTo>
                <a:cubicBezTo>
                  <a:pt x="4417" y="1"/>
                  <a:pt x="4376" y="45"/>
                  <a:pt x="4407" y="92"/>
                </a:cubicBezTo>
                <a:cubicBezTo>
                  <a:pt x="4467" y="202"/>
                  <a:pt x="4484" y="411"/>
                  <a:pt x="4477" y="634"/>
                </a:cubicBezTo>
                <a:cubicBezTo>
                  <a:pt x="4470" y="617"/>
                  <a:pt x="4460" y="604"/>
                  <a:pt x="4451" y="587"/>
                </a:cubicBezTo>
                <a:cubicBezTo>
                  <a:pt x="4434" y="561"/>
                  <a:pt x="4414" y="534"/>
                  <a:pt x="4401" y="508"/>
                </a:cubicBezTo>
                <a:cubicBezTo>
                  <a:pt x="4374" y="458"/>
                  <a:pt x="4354" y="405"/>
                  <a:pt x="4334" y="351"/>
                </a:cubicBezTo>
                <a:cubicBezTo>
                  <a:pt x="4298" y="248"/>
                  <a:pt x="4258" y="142"/>
                  <a:pt x="4195" y="79"/>
                </a:cubicBezTo>
                <a:cubicBezTo>
                  <a:pt x="4182" y="69"/>
                  <a:pt x="4169" y="64"/>
                  <a:pt x="4156" y="64"/>
                </a:cubicBezTo>
                <a:cubicBezTo>
                  <a:pt x="4112" y="64"/>
                  <a:pt x="4075" y="118"/>
                  <a:pt x="4112" y="162"/>
                </a:cubicBezTo>
                <a:cubicBezTo>
                  <a:pt x="4155" y="205"/>
                  <a:pt x="4191" y="298"/>
                  <a:pt x="4225" y="391"/>
                </a:cubicBezTo>
                <a:cubicBezTo>
                  <a:pt x="4244" y="451"/>
                  <a:pt x="4268" y="508"/>
                  <a:pt x="4298" y="564"/>
                </a:cubicBezTo>
                <a:cubicBezTo>
                  <a:pt x="4314" y="594"/>
                  <a:pt x="4331" y="621"/>
                  <a:pt x="4351" y="651"/>
                </a:cubicBezTo>
                <a:cubicBezTo>
                  <a:pt x="4394" y="710"/>
                  <a:pt x="4427" y="780"/>
                  <a:pt x="4451" y="853"/>
                </a:cubicBezTo>
                <a:cubicBezTo>
                  <a:pt x="4451" y="863"/>
                  <a:pt x="4457" y="870"/>
                  <a:pt x="4464" y="880"/>
                </a:cubicBezTo>
                <a:cubicBezTo>
                  <a:pt x="4451" y="1009"/>
                  <a:pt x="4434" y="1132"/>
                  <a:pt x="4417" y="1232"/>
                </a:cubicBezTo>
                <a:cubicBezTo>
                  <a:pt x="4404" y="1309"/>
                  <a:pt x="4381" y="1382"/>
                  <a:pt x="4354" y="1455"/>
                </a:cubicBezTo>
                <a:cubicBezTo>
                  <a:pt x="4324" y="1415"/>
                  <a:pt x="4294" y="1378"/>
                  <a:pt x="4264" y="1342"/>
                </a:cubicBezTo>
                <a:cubicBezTo>
                  <a:pt x="4215" y="1295"/>
                  <a:pt x="4175" y="1239"/>
                  <a:pt x="4145" y="1176"/>
                </a:cubicBezTo>
                <a:cubicBezTo>
                  <a:pt x="4075" y="986"/>
                  <a:pt x="4048" y="780"/>
                  <a:pt x="4062" y="577"/>
                </a:cubicBezTo>
                <a:cubicBezTo>
                  <a:pt x="4065" y="537"/>
                  <a:pt x="4034" y="515"/>
                  <a:pt x="4003" y="515"/>
                </a:cubicBezTo>
                <a:cubicBezTo>
                  <a:pt x="3975" y="515"/>
                  <a:pt x="3947" y="533"/>
                  <a:pt x="3945" y="571"/>
                </a:cubicBezTo>
                <a:cubicBezTo>
                  <a:pt x="3929" y="790"/>
                  <a:pt x="3959" y="1013"/>
                  <a:pt x="4035" y="1219"/>
                </a:cubicBezTo>
                <a:cubicBezTo>
                  <a:pt x="4068" y="1295"/>
                  <a:pt x="4118" y="1362"/>
                  <a:pt x="4175" y="1422"/>
                </a:cubicBezTo>
                <a:cubicBezTo>
                  <a:pt x="4225" y="1471"/>
                  <a:pt x="4268" y="1531"/>
                  <a:pt x="4291" y="1598"/>
                </a:cubicBezTo>
                <a:cubicBezTo>
                  <a:pt x="4294" y="1604"/>
                  <a:pt x="4298" y="1608"/>
                  <a:pt x="4298" y="1611"/>
                </a:cubicBezTo>
                <a:cubicBezTo>
                  <a:pt x="4271" y="1697"/>
                  <a:pt x="4251" y="1787"/>
                  <a:pt x="4248" y="1877"/>
                </a:cubicBezTo>
                <a:cubicBezTo>
                  <a:pt x="4244" y="1950"/>
                  <a:pt x="4244" y="2020"/>
                  <a:pt x="4251" y="2090"/>
                </a:cubicBezTo>
                <a:cubicBezTo>
                  <a:pt x="4231" y="2073"/>
                  <a:pt x="4215" y="2056"/>
                  <a:pt x="4198" y="2040"/>
                </a:cubicBezTo>
                <a:lnTo>
                  <a:pt x="4178" y="2023"/>
                </a:lnTo>
                <a:cubicBezTo>
                  <a:pt x="4102" y="1957"/>
                  <a:pt x="4022" y="1890"/>
                  <a:pt x="4032" y="1797"/>
                </a:cubicBezTo>
                <a:cubicBezTo>
                  <a:pt x="4041" y="1751"/>
                  <a:pt x="4006" y="1726"/>
                  <a:pt x="3972" y="1726"/>
                </a:cubicBezTo>
                <a:cubicBezTo>
                  <a:pt x="3944" y="1726"/>
                  <a:pt x="3917" y="1743"/>
                  <a:pt x="3915" y="1780"/>
                </a:cubicBezTo>
                <a:cubicBezTo>
                  <a:pt x="3896" y="1940"/>
                  <a:pt x="4015" y="2040"/>
                  <a:pt x="4102" y="2113"/>
                </a:cubicBezTo>
                <a:lnTo>
                  <a:pt x="4118" y="2129"/>
                </a:lnTo>
                <a:cubicBezTo>
                  <a:pt x="4145" y="2153"/>
                  <a:pt x="4171" y="2179"/>
                  <a:pt x="4198" y="2206"/>
                </a:cubicBezTo>
                <a:cubicBezTo>
                  <a:pt x="4228" y="2232"/>
                  <a:pt x="4254" y="2259"/>
                  <a:pt x="4281" y="2286"/>
                </a:cubicBezTo>
                <a:cubicBezTo>
                  <a:pt x="4294" y="2339"/>
                  <a:pt x="4311" y="2392"/>
                  <a:pt x="4328" y="2452"/>
                </a:cubicBezTo>
                <a:cubicBezTo>
                  <a:pt x="4377" y="2615"/>
                  <a:pt x="4377" y="2777"/>
                  <a:pt x="4377" y="2950"/>
                </a:cubicBezTo>
                <a:cubicBezTo>
                  <a:pt x="4377" y="3176"/>
                  <a:pt x="4434" y="3322"/>
                  <a:pt x="4504" y="3512"/>
                </a:cubicBezTo>
                <a:cubicBezTo>
                  <a:pt x="4514" y="3538"/>
                  <a:pt x="4524" y="3568"/>
                  <a:pt x="4534" y="3598"/>
                </a:cubicBezTo>
                <a:cubicBezTo>
                  <a:pt x="4686" y="4020"/>
                  <a:pt x="4736" y="4356"/>
                  <a:pt x="4700" y="4758"/>
                </a:cubicBezTo>
                <a:cubicBezTo>
                  <a:pt x="4670" y="5074"/>
                  <a:pt x="4613" y="5389"/>
                  <a:pt x="4534" y="5695"/>
                </a:cubicBezTo>
                <a:cubicBezTo>
                  <a:pt x="4517" y="5752"/>
                  <a:pt x="4497" y="5808"/>
                  <a:pt x="4477" y="5861"/>
                </a:cubicBezTo>
                <a:lnTo>
                  <a:pt x="4457" y="5828"/>
                </a:lnTo>
                <a:cubicBezTo>
                  <a:pt x="4417" y="5758"/>
                  <a:pt x="4391" y="5682"/>
                  <a:pt x="4381" y="5605"/>
                </a:cubicBezTo>
                <a:cubicBezTo>
                  <a:pt x="4381" y="5532"/>
                  <a:pt x="4381" y="5463"/>
                  <a:pt x="4387" y="5393"/>
                </a:cubicBezTo>
                <a:lnTo>
                  <a:pt x="4391" y="5356"/>
                </a:lnTo>
                <a:cubicBezTo>
                  <a:pt x="4397" y="5300"/>
                  <a:pt x="4407" y="5243"/>
                  <a:pt x="4424" y="5190"/>
                </a:cubicBezTo>
                <a:cubicBezTo>
                  <a:pt x="4451" y="5107"/>
                  <a:pt x="4464" y="5021"/>
                  <a:pt x="4460" y="4931"/>
                </a:cubicBezTo>
                <a:cubicBezTo>
                  <a:pt x="4459" y="4892"/>
                  <a:pt x="4429" y="4873"/>
                  <a:pt x="4400" y="4873"/>
                </a:cubicBezTo>
                <a:cubicBezTo>
                  <a:pt x="4367" y="4873"/>
                  <a:pt x="4334" y="4897"/>
                  <a:pt x="4341" y="4941"/>
                </a:cubicBezTo>
                <a:cubicBezTo>
                  <a:pt x="4344" y="5017"/>
                  <a:pt x="4331" y="5090"/>
                  <a:pt x="4308" y="5160"/>
                </a:cubicBezTo>
                <a:cubicBezTo>
                  <a:pt x="4291" y="5220"/>
                  <a:pt x="4278" y="5283"/>
                  <a:pt x="4274" y="5346"/>
                </a:cubicBezTo>
                <a:lnTo>
                  <a:pt x="4271" y="5383"/>
                </a:lnTo>
                <a:cubicBezTo>
                  <a:pt x="4264" y="5459"/>
                  <a:pt x="4261" y="5532"/>
                  <a:pt x="4261" y="5609"/>
                </a:cubicBezTo>
                <a:cubicBezTo>
                  <a:pt x="4271" y="5705"/>
                  <a:pt x="4301" y="5798"/>
                  <a:pt x="4354" y="5881"/>
                </a:cubicBezTo>
                <a:cubicBezTo>
                  <a:pt x="4377" y="5925"/>
                  <a:pt x="4397" y="5968"/>
                  <a:pt x="4414" y="6011"/>
                </a:cubicBezTo>
                <a:lnTo>
                  <a:pt x="4414" y="6014"/>
                </a:lnTo>
                <a:cubicBezTo>
                  <a:pt x="4397" y="6054"/>
                  <a:pt x="4377" y="6094"/>
                  <a:pt x="4361" y="6134"/>
                </a:cubicBezTo>
                <a:cubicBezTo>
                  <a:pt x="4294" y="6280"/>
                  <a:pt x="4235" y="6430"/>
                  <a:pt x="4188" y="6583"/>
                </a:cubicBezTo>
                <a:cubicBezTo>
                  <a:pt x="4088" y="6938"/>
                  <a:pt x="4032" y="7353"/>
                  <a:pt x="3979" y="7752"/>
                </a:cubicBezTo>
                <a:cubicBezTo>
                  <a:pt x="3972" y="7805"/>
                  <a:pt x="3962" y="7859"/>
                  <a:pt x="3955" y="7912"/>
                </a:cubicBezTo>
                <a:cubicBezTo>
                  <a:pt x="3955" y="7915"/>
                  <a:pt x="3952" y="7918"/>
                  <a:pt x="3949" y="7918"/>
                </a:cubicBezTo>
                <a:cubicBezTo>
                  <a:pt x="3932" y="7938"/>
                  <a:pt x="3932" y="7968"/>
                  <a:pt x="3945" y="7992"/>
                </a:cubicBezTo>
                <a:cubicBezTo>
                  <a:pt x="3925" y="8138"/>
                  <a:pt x="3902" y="8284"/>
                  <a:pt x="3879" y="8420"/>
                </a:cubicBezTo>
                <a:cubicBezTo>
                  <a:pt x="3876" y="8414"/>
                  <a:pt x="3876" y="8407"/>
                  <a:pt x="3872" y="8404"/>
                </a:cubicBezTo>
                <a:cubicBezTo>
                  <a:pt x="3749" y="8085"/>
                  <a:pt x="3753" y="7762"/>
                  <a:pt x="3756" y="7420"/>
                </a:cubicBezTo>
                <a:lnTo>
                  <a:pt x="3756" y="7240"/>
                </a:lnTo>
                <a:cubicBezTo>
                  <a:pt x="3756" y="7131"/>
                  <a:pt x="3759" y="7021"/>
                  <a:pt x="3766" y="6902"/>
                </a:cubicBezTo>
                <a:cubicBezTo>
                  <a:pt x="3779" y="6622"/>
                  <a:pt x="3789" y="6333"/>
                  <a:pt x="3736" y="6071"/>
                </a:cubicBezTo>
                <a:cubicBezTo>
                  <a:pt x="3726" y="6014"/>
                  <a:pt x="3713" y="5961"/>
                  <a:pt x="3696" y="5908"/>
                </a:cubicBezTo>
                <a:cubicBezTo>
                  <a:pt x="3699" y="5898"/>
                  <a:pt x="3706" y="5888"/>
                  <a:pt x="3706" y="5878"/>
                </a:cubicBezTo>
                <a:cubicBezTo>
                  <a:pt x="3713" y="5758"/>
                  <a:pt x="3793" y="5639"/>
                  <a:pt x="3869" y="5522"/>
                </a:cubicBezTo>
                <a:cubicBezTo>
                  <a:pt x="3925" y="5439"/>
                  <a:pt x="3972" y="5353"/>
                  <a:pt x="4012" y="5263"/>
                </a:cubicBezTo>
                <a:cubicBezTo>
                  <a:pt x="4052" y="5150"/>
                  <a:pt x="4048" y="5027"/>
                  <a:pt x="4045" y="4911"/>
                </a:cubicBezTo>
                <a:cubicBezTo>
                  <a:pt x="4042" y="4878"/>
                  <a:pt x="4042" y="4844"/>
                  <a:pt x="4042" y="4815"/>
                </a:cubicBezTo>
                <a:lnTo>
                  <a:pt x="4042" y="4688"/>
                </a:lnTo>
                <a:lnTo>
                  <a:pt x="4042" y="4668"/>
                </a:lnTo>
                <a:cubicBezTo>
                  <a:pt x="4048" y="4665"/>
                  <a:pt x="4055" y="4662"/>
                  <a:pt x="4062" y="4655"/>
                </a:cubicBezTo>
                <a:cubicBezTo>
                  <a:pt x="4231" y="4499"/>
                  <a:pt x="4308" y="4236"/>
                  <a:pt x="4308" y="4050"/>
                </a:cubicBezTo>
                <a:cubicBezTo>
                  <a:pt x="4304" y="3954"/>
                  <a:pt x="4294" y="3854"/>
                  <a:pt x="4278" y="3761"/>
                </a:cubicBezTo>
                <a:cubicBezTo>
                  <a:pt x="4261" y="3678"/>
                  <a:pt x="4251" y="3592"/>
                  <a:pt x="4248" y="3505"/>
                </a:cubicBezTo>
                <a:cubicBezTo>
                  <a:pt x="4248" y="3472"/>
                  <a:pt x="4221" y="3445"/>
                  <a:pt x="4188" y="3445"/>
                </a:cubicBezTo>
                <a:cubicBezTo>
                  <a:pt x="4155" y="3445"/>
                  <a:pt x="4128" y="3472"/>
                  <a:pt x="4128" y="3505"/>
                </a:cubicBezTo>
                <a:cubicBezTo>
                  <a:pt x="4131" y="3598"/>
                  <a:pt x="4141" y="3688"/>
                  <a:pt x="4158" y="3781"/>
                </a:cubicBezTo>
                <a:cubicBezTo>
                  <a:pt x="4178" y="3867"/>
                  <a:pt x="4188" y="3957"/>
                  <a:pt x="4188" y="4050"/>
                </a:cubicBezTo>
                <a:cubicBezTo>
                  <a:pt x="4188" y="4210"/>
                  <a:pt x="4135" y="4366"/>
                  <a:pt x="4042" y="4499"/>
                </a:cubicBezTo>
                <a:lnTo>
                  <a:pt x="4042" y="4432"/>
                </a:lnTo>
                <a:cubicBezTo>
                  <a:pt x="4035" y="4343"/>
                  <a:pt x="4019" y="4256"/>
                  <a:pt x="3992" y="4173"/>
                </a:cubicBezTo>
                <a:cubicBezTo>
                  <a:pt x="3975" y="4120"/>
                  <a:pt x="3962" y="4067"/>
                  <a:pt x="3952" y="4010"/>
                </a:cubicBezTo>
                <a:cubicBezTo>
                  <a:pt x="3945" y="3978"/>
                  <a:pt x="3920" y="3963"/>
                  <a:pt x="3895" y="3963"/>
                </a:cubicBezTo>
                <a:cubicBezTo>
                  <a:pt x="3863" y="3963"/>
                  <a:pt x="3832" y="3986"/>
                  <a:pt x="3836" y="4027"/>
                </a:cubicBezTo>
                <a:cubicBezTo>
                  <a:pt x="3846" y="4087"/>
                  <a:pt x="3859" y="4147"/>
                  <a:pt x="3876" y="4206"/>
                </a:cubicBezTo>
                <a:cubicBezTo>
                  <a:pt x="3902" y="4280"/>
                  <a:pt x="3915" y="4356"/>
                  <a:pt x="3922" y="4436"/>
                </a:cubicBezTo>
                <a:cubicBezTo>
                  <a:pt x="3925" y="4519"/>
                  <a:pt x="3922" y="4602"/>
                  <a:pt x="3922" y="4685"/>
                </a:cubicBezTo>
                <a:lnTo>
                  <a:pt x="3922" y="4811"/>
                </a:lnTo>
                <a:cubicBezTo>
                  <a:pt x="3922" y="4844"/>
                  <a:pt x="3925" y="4881"/>
                  <a:pt x="3925" y="4914"/>
                </a:cubicBezTo>
                <a:cubicBezTo>
                  <a:pt x="3929" y="5024"/>
                  <a:pt x="3932" y="5130"/>
                  <a:pt x="3899" y="5220"/>
                </a:cubicBezTo>
                <a:cubicBezTo>
                  <a:pt x="3862" y="5303"/>
                  <a:pt x="3819" y="5383"/>
                  <a:pt x="3769" y="5456"/>
                </a:cubicBezTo>
                <a:cubicBezTo>
                  <a:pt x="3709" y="5539"/>
                  <a:pt x="3660" y="5629"/>
                  <a:pt x="3620" y="5725"/>
                </a:cubicBezTo>
                <a:cubicBezTo>
                  <a:pt x="3600" y="5685"/>
                  <a:pt x="3580" y="5649"/>
                  <a:pt x="3557" y="5612"/>
                </a:cubicBezTo>
                <a:cubicBezTo>
                  <a:pt x="3557" y="5586"/>
                  <a:pt x="3543" y="5562"/>
                  <a:pt x="3523" y="5552"/>
                </a:cubicBezTo>
                <a:lnTo>
                  <a:pt x="3517" y="5549"/>
                </a:lnTo>
                <a:cubicBezTo>
                  <a:pt x="3503" y="5536"/>
                  <a:pt x="3493" y="5519"/>
                  <a:pt x="3480" y="5502"/>
                </a:cubicBezTo>
                <a:cubicBezTo>
                  <a:pt x="3450" y="5463"/>
                  <a:pt x="3414" y="5423"/>
                  <a:pt x="3374" y="5380"/>
                </a:cubicBezTo>
                <a:cubicBezTo>
                  <a:pt x="3294" y="5296"/>
                  <a:pt x="3214" y="5213"/>
                  <a:pt x="3181" y="5124"/>
                </a:cubicBezTo>
                <a:cubicBezTo>
                  <a:pt x="3168" y="5090"/>
                  <a:pt x="3158" y="5054"/>
                  <a:pt x="3154" y="5017"/>
                </a:cubicBezTo>
                <a:cubicBezTo>
                  <a:pt x="3161" y="5007"/>
                  <a:pt x="3168" y="4991"/>
                  <a:pt x="3164" y="4977"/>
                </a:cubicBezTo>
                <a:cubicBezTo>
                  <a:pt x="3164" y="4961"/>
                  <a:pt x="3158" y="4944"/>
                  <a:pt x="3145" y="4934"/>
                </a:cubicBezTo>
                <a:cubicBezTo>
                  <a:pt x="3141" y="4788"/>
                  <a:pt x="3174" y="4632"/>
                  <a:pt x="3214" y="4469"/>
                </a:cubicBezTo>
                <a:cubicBezTo>
                  <a:pt x="3248" y="4343"/>
                  <a:pt x="3274" y="4210"/>
                  <a:pt x="3287" y="4080"/>
                </a:cubicBezTo>
                <a:cubicBezTo>
                  <a:pt x="3291" y="4077"/>
                  <a:pt x="3291" y="4073"/>
                  <a:pt x="3294" y="4070"/>
                </a:cubicBezTo>
                <a:cubicBezTo>
                  <a:pt x="3321" y="4020"/>
                  <a:pt x="3341" y="3970"/>
                  <a:pt x="3361" y="3921"/>
                </a:cubicBezTo>
                <a:cubicBezTo>
                  <a:pt x="3384" y="3871"/>
                  <a:pt x="3407" y="3818"/>
                  <a:pt x="3434" y="3768"/>
                </a:cubicBezTo>
                <a:cubicBezTo>
                  <a:pt x="3460" y="3725"/>
                  <a:pt x="3490" y="3681"/>
                  <a:pt x="3523" y="3641"/>
                </a:cubicBezTo>
                <a:cubicBezTo>
                  <a:pt x="3560" y="3595"/>
                  <a:pt x="3593" y="3548"/>
                  <a:pt x="3620" y="3499"/>
                </a:cubicBezTo>
                <a:cubicBezTo>
                  <a:pt x="3793" y="3409"/>
                  <a:pt x="4052" y="3120"/>
                  <a:pt x="4062" y="2917"/>
                </a:cubicBezTo>
                <a:cubicBezTo>
                  <a:pt x="4067" y="2874"/>
                  <a:pt x="4034" y="2852"/>
                  <a:pt x="4002" y="2852"/>
                </a:cubicBezTo>
                <a:cubicBezTo>
                  <a:pt x="3971" y="2852"/>
                  <a:pt x="3940" y="2872"/>
                  <a:pt x="3942" y="2914"/>
                </a:cubicBezTo>
                <a:cubicBezTo>
                  <a:pt x="3939" y="3027"/>
                  <a:pt x="3799" y="3206"/>
                  <a:pt x="3676" y="3316"/>
                </a:cubicBezTo>
                <a:cubicBezTo>
                  <a:pt x="3676" y="3302"/>
                  <a:pt x="3676" y="3289"/>
                  <a:pt x="3676" y="3279"/>
                </a:cubicBezTo>
                <a:cubicBezTo>
                  <a:pt x="3670" y="3176"/>
                  <a:pt x="3660" y="3067"/>
                  <a:pt x="3646" y="2964"/>
                </a:cubicBezTo>
                <a:cubicBezTo>
                  <a:pt x="3769" y="2774"/>
                  <a:pt x="3882" y="2555"/>
                  <a:pt x="3822" y="2355"/>
                </a:cubicBezTo>
                <a:cubicBezTo>
                  <a:pt x="3776" y="2193"/>
                  <a:pt x="3716" y="2033"/>
                  <a:pt x="3660" y="1877"/>
                </a:cubicBezTo>
                <a:lnTo>
                  <a:pt x="3643" y="1837"/>
                </a:lnTo>
                <a:cubicBezTo>
                  <a:pt x="3666" y="1810"/>
                  <a:pt x="3690" y="1780"/>
                  <a:pt x="3713" y="1754"/>
                </a:cubicBezTo>
                <a:cubicBezTo>
                  <a:pt x="3773" y="1687"/>
                  <a:pt x="3822" y="1618"/>
                  <a:pt x="3866" y="1538"/>
                </a:cubicBezTo>
                <a:cubicBezTo>
                  <a:pt x="3896" y="1471"/>
                  <a:pt x="3919" y="1402"/>
                  <a:pt x="3932" y="1329"/>
                </a:cubicBezTo>
                <a:cubicBezTo>
                  <a:pt x="3935" y="1305"/>
                  <a:pt x="3935" y="1279"/>
                  <a:pt x="3935" y="1255"/>
                </a:cubicBezTo>
                <a:cubicBezTo>
                  <a:pt x="3932" y="1232"/>
                  <a:pt x="3935" y="1206"/>
                  <a:pt x="3942" y="1179"/>
                </a:cubicBezTo>
                <a:cubicBezTo>
                  <a:pt x="3972" y="1166"/>
                  <a:pt x="3982" y="1129"/>
                  <a:pt x="3965" y="1099"/>
                </a:cubicBezTo>
                <a:cubicBezTo>
                  <a:pt x="3954" y="1081"/>
                  <a:pt x="3933" y="1071"/>
                  <a:pt x="3912" y="1071"/>
                </a:cubicBezTo>
                <a:cubicBezTo>
                  <a:pt x="3901" y="1071"/>
                  <a:pt x="3891" y="1074"/>
                  <a:pt x="3882" y="1079"/>
                </a:cubicBezTo>
                <a:cubicBezTo>
                  <a:pt x="3816" y="1116"/>
                  <a:pt x="3816" y="1196"/>
                  <a:pt x="3816" y="1255"/>
                </a:cubicBezTo>
                <a:cubicBezTo>
                  <a:pt x="3816" y="1272"/>
                  <a:pt x="3816" y="1292"/>
                  <a:pt x="3812" y="1309"/>
                </a:cubicBezTo>
                <a:cubicBezTo>
                  <a:pt x="3802" y="1372"/>
                  <a:pt x="3783" y="1432"/>
                  <a:pt x="3756" y="1488"/>
                </a:cubicBezTo>
                <a:cubicBezTo>
                  <a:pt x="3719" y="1558"/>
                  <a:pt x="3673" y="1621"/>
                  <a:pt x="3620" y="1677"/>
                </a:cubicBezTo>
                <a:lnTo>
                  <a:pt x="3600" y="1704"/>
                </a:lnTo>
                <a:cubicBezTo>
                  <a:pt x="3553" y="1511"/>
                  <a:pt x="3600" y="1332"/>
                  <a:pt x="3653" y="1142"/>
                </a:cubicBezTo>
                <a:cubicBezTo>
                  <a:pt x="3656" y="1126"/>
                  <a:pt x="3663" y="1106"/>
                  <a:pt x="3670" y="1086"/>
                </a:cubicBezTo>
                <a:cubicBezTo>
                  <a:pt x="3670" y="1086"/>
                  <a:pt x="3670" y="1086"/>
                  <a:pt x="3670" y="1083"/>
                </a:cubicBezTo>
                <a:cubicBezTo>
                  <a:pt x="3706" y="956"/>
                  <a:pt x="3726" y="827"/>
                  <a:pt x="3733" y="697"/>
                </a:cubicBezTo>
                <a:cubicBezTo>
                  <a:pt x="3733" y="664"/>
                  <a:pt x="3706" y="637"/>
                  <a:pt x="3673" y="637"/>
                </a:cubicBezTo>
                <a:cubicBezTo>
                  <a:pt x="3640" y="637"/>
                  <a:pt x="3613" y="664"/>
                  <a:pt x="3613" y="694"/>
                </a:cubicBezTo>
                <a:cubicBezTo>
                  <a:pt x="3613" y="764"/>
                  <a:pt x="3606" y="833"/>
                  <a:pt x="3590" y="900"/>
                </a:cubicBezTo>
                <a:lnTo>
                  <a:pt x="3560" y="857"/>
                </a:lnTo>
                <a:cubicBezTo>
                  <a:pt x="3520" y="807"/>
                  <a:pt x="3487" y="750"/>
                  <a:pt x="3460" y="694"/>
                </a:cubicBezTo>
                <a:cubicBezTo>
                  <a:pt x="3430" y="624"/>
                  <a:pt x="3437" y="508"/>
                  <a:pt x="3444" y="405"/>
                </a:cubicBezTo>
                <a:cubicBezTo>
                  <a:pt x="3444" y="365"/>
                  <a:pt x="3447" y="325"/>
                  <a:pt x="3447" y="292"/>
                </a:cubicBezTo>
                <a:cubicBezTo>
                  <a:pt x="3447" y="252"/>
                  <a:pt x="3417" y="232"/>
                  <a:pt x="3387" y="232"/>
                </a:cubicBezTo>
                <a:cubicBezTo>
                  <a:pt x="3357" y="232"/>
                  <a:pt x="3327" y="252"/>
                  <a:pt x="3327" y="292"/>
                </a:cubicBezTo>
                <a:cubicBezTo>
                  <a:pt x="3327" y="325"/>
                  <a:pt x="3327" y="361"/>
                  <a:pt x="3324" y="398"/>
                </a:cubicBezTo>
                <a:cubicBezTo>
                  <a:pt x="3317" y="514"/>
                  <a:pt x="3311" y="644"/>
                  <a:pt x="3351" y="737"/>
                </a:cubicBezTo>
                <a:cubicBezTo>
                  <a:pt x="3380" y="803"/>
                  <a:pt x="3417" y="867"/>
                  <a:pt x="3464" y="926"/>
                </a:cubicBezTo>
                <a:cubicBezTo>
                  <a:pt x="3497" y="970"/>
                  <a:pt x="3527" y="1016"/>
                  <a:pt x="3550" y="1066"/>
                </a:cubicBezTo>
                <a:cubicBezTo>
                  <a:pt x="3547" y="1079"/>
                  <a:pt x="3543" y="1096"/>
                  <a:pt x="3537" y="1112"/>
                </a:cubicBezTo>
                <a:cubicBezTo>
                  <a:pt x="3477" y="1332"/>
                  <a:pt x="3417" y="1558"/>
                  <a:pt x="3507" y="1810"/>
                </a:cubicBezTo>
                <a:lnTo>
                  <a:pt x="3547" y="1920"/>
                </a:lnTo>
                <a:cubicBezTo>
                  <a:pt x="3603" y="2073"/>
                  <a:pt x="3660" y="2232"/>
                  <a:pt x="3709" y="2389"/>
                </a:cubicBezTo>
                <a:cubicBezTo>
                  <a:pt x="3743" y="2508"/>
                  <a:pt x="3690" y="2651"/>
                  <a:pt x="3613" y="2784"/>
                </a:cubicBezTo>
                <a:lnTo>
                  <a:pt x="3610" y="2764"/>
                </a:lnTo>
                <a:cubicBezTo>
                  <a:pt x="3583" y="2648"/>
                  <a:pt x="3540" y="2535"/>
                  <a:pt x="3483" y="2432"/>
                </a:cubicBezTo>
                <a:cubicBezTo>
                  <a:pt x="3430" y="2339"/>
                  <a:pt x="3390" y="2239"/>
                  <a:pt x="3367" y="2136"/>
                </a:cubicBezTo>
                <a:cubicBezTo>
                  <a:pt x="3359" y="2106"/>
                  <a:pt x="3335" y="2093"/>
                  <a:pt x="3310" y="2093"/>
                </a:cubicBezTo>
                <a:cubicBezTo>
                  <a:pt x="3278" y="2093"/>
                  <a:pt x="3245" y="2117"/>
                  <a:pt x="3251" y="2159"/>
                </a:cubicBezTo>
                <a:cubicBezTo>
                  <a:pt x="3277" y="2272"/>
                  <a:pt x="3317" y="2382"/>
                  <a:pt x="3374" y="2485"/>
                </a:cubicBezTo>
                <a:cubicBezTo>
                  <a:pt x="3427" y="2578"/>
                  <a:pt x="3467" y="2681"/>
                  <a:pt x="3493" y="2787"/>
                </a:cubicBezTo>
                <a:cubicBezTo>
                  <a:pt x="3523" y="2950"/>
                  <a:pt x="3543" y="3120"/>
                  <a:pt x="3553" y="3286"/>
                </a:cubicBezTo>
                <a:cubicBezTo>
                  <a:pt x="3560" y="3396"/>
                  <a:pt x="3497" y="3475"/>
                  <a:pt x="3427" y="3565"/>
                </a:cubicBezTo>
                <a:cubicBezTo>
                  <a:pt x="3387" y="3612"/>
                  <a:pt x="3354" y="3658"/>
                  <a:pt x="3324" y="3711"/>
                </a:cubicBezTo>
                <a:cubicBezTo>
                  <a:pt x="3304" y="3744"/>
                  <a:pt x="3287" y="3784"/>
                  <a:pt x="3271" y="3821"/>
                </a:cubicBezTo>
                <a:cubicBezTo>
                  <a:pt x="3251" y="3728"/>
                  <a:pt x="3228" y="3638"/>
                  <a:pt x="3194" y="3548"/>
                </a:cubicBezTo>
                <a:cubicBezTo>
                  <a:pt x="3164" y="3465"/>
                  <a:pt x="3141" y="3382"/>
                  <a:pt x="3121" y="3293"/>
                </a:cubicBezTo>
                <a:cubicBezTo>
                  <a:pt x="3091" y="3103"/>
                  <a:pt x="3078" y="2907"/>
                  <a:pt x="3085" y="2711"/>
                </a:cubicBezTo>
                <a:cubicBezTo>
                  <a:pt x="3085" y="2445"/>
                  <a:pt x="3098" y="2169"/>
                  <a:pt x="3108" y="1900"/>
                </a:cubicBezTo>
                <a:cubicBezTo>
                  <a:pt x="3135" y="1345"/>
                  <a:pt x="3158" y="777"/>
                  <a:pt x="3085" y="238"/>
                </a:cubicBezTo>
                <a:cubicBezTo>
                  <a:pt x="3080" y="202"/>
                  <a:pt x="3053" y="186"/>
                  <a:pt x="3026" y="186"/>
                </a:cubicBezTo>
                <a:cubicBezTo>
                  <a:pt x="2994" y="186"/>
                  <a:pt x="2961" y="210"/>
                  <a:pt x="2968" y="252"/>
                </a:cubicBezTo>
                <a:cubicBezTo>
                  <a:pt x="3012" y="644"/>
                  <a:pt x="3028" y="1039"/>
                  <a:pt x="3008" y="1432"/>
                </a:cubicBezTo>
                <a:cubicBezTo>
                  <a:pt x="2995" y="1422"/>
                  <a:pt x="2982" y="1412"/>
                  <a:pt x="2968" y="1402"/>
                </a:cubicBezTo>
                <a:cubicBezTo>
                  <a:pt x="2942" y="1385"/>
                  <a:pt x="2919" y="1368"/>
                  <a:pt x="2899" y="1348"/>
                </a:cubicBezTo>
                <a:cubicBezTo>
                  <a:pt x="2825" y="1262"/>
                  <a:pt x="2772" y="1166"/>
                  <a:pt x="2739" y="1059"/>
                </a:cubicBezTo>
                <a:cubicBezTo>
                  <a:pt x="2703" y="970"/>
                  <a:pt x="2686" y="873"/>
                  <a:pt x="2693" y="777"/>
                </a:cubicBezTo>
                <a:cubicBezTo>
                  <a:pt x="2696" y="747"/>
                  <a:pt x="2699" y="717"/>
                  <a:pt x="2706" y="690"/>
                </a:cubicBezTo>
                <a:cubicBezTo>
                  <a:pt x="2722" y="607"/>
                  <a:pt x="2736" y="521"/>
                  <a:pt x="2706" y="461"/>
                </a:cubicBezTo>
                <a:cubicBezTo>
                  <a:pt x="2694" y="439"/>
                  <a:pt x="2675" y="430"/>
                  <a:pt x="2656" y="430"/>
                </a:cubicBezTo>
                <a:cubicBezTo>
                  <a:pt x="2617" y="430"/>
                  <a:pt x="2579" y="468"/>
                  <a:pt x="2599" y="514"/>
                </a:cubicBezTo>
                <a:cubicBezTo>
                  <a:pt x="2613" y="541"/>
                  <a:pt x="2599" y="617"/>
                  <a:pt x="2590" y="667"/>
                </a:cubicBezTo>
                <a:cubicBezTo>
                  <a:pt x="2583" y="700"/>
                  <a:pt x="2576" y="737"/>
                  <a:pt x="2573" y="770"/>
                </a:cubicBezTo>
                <a:cubicBezTo>
                  <a:pt x="2566" y="883"/>
                  <a:pt x="2586" y="996"/>
                  <a:pt x="2626" y="1103"/>
                </a:cubicBezTo>
                <a:cubicBezTo>
                  <a:pt x="2666" y="1222"/>
                  <a:pt x="2729" y="1335"/>
                  <a:pt x="2812" y="1432"/>
                </a:cubicBezTo>
                <a:cubicBezTo>
                  <a:pt x="2839" y="1458"/>
                  <a:pt x="2869" y="1478"/>
                  <a:pt x="2899" y="1498"/>
                </a:cubicBezTo>
                <a:cubicBezTo>
                  <a:pt x="2938" y="1521"/>
                  <a:pt x="2972" y="1554"/>
                  <a:pt x="2995" y="1591"/>
                </a:cubicBezTo>
                <a:cubicBezTo>
                  <a:pt x="2998" y="1594"/>
                  <a:pt x="2998" y="1598"/>
                  <a:pt x="3002" y="1601"/>
                </a:cubicBezTo>
                <a:cubicBezTo>
                  <a:pt x="2998" y="1697"/>
                  <a:pt x="2995" y="1797"/>
                  <a:pt x="2988" y="1893"/>
                </a:cubicBezTo>
                <a:cubicBezTo>
                  <a:pt x="2978" y="2166"/>
                  <a:pt x="2965" y="2445"/>
                  <a:pt x="2965" y="2714"/>
                </a:cubicBezTo>
                <a:cubicBezTo>
                  <a:pt x="2965" y="2791"/>
                  <a:pt x="2965" y="2867"/>
                  <a:pt x="2968" y="2947"/>
                </a:cubicBezTo>
                <a:cubicBezTo>
                  <a:pt x="2938" y="2910"/>
                  <a:pt x="2909" y="2877"/>
                  <a:pt x="2882" y="2844"/>
                </a:cubicBezTo>
                <a:cubicBezTo>
                  <a:pt x="2789" y="2741"/>
                  <a:pt x="2703" y="2644"/>
                  <a:pt x="2666" y="2512"/>
                </a:cubicBezTo>
                <a:cubicBezTo>
                  <a:pt x="2576" y="2176"/>
                  <a:pt x="2533" y="1830"/>
                  <a:pt x="2533" y="1485"/>
                </a:cubicBezTo>
                <a:cubicBezTo>
                  <a:pt x="2538" y="1441"/>
                  <a:pt x="2507" y="1420"/>
                  <a:pt x="2476" y="1420"/>
                </a:cubicBezTo>
                <a:cubicBezTo>
                  <a:pt x="2445" y="1420"/>
                  <a:pt x="2413" y="1441"/>
                  <a:pt x="2417" y="1485"/>
                </a:cubicBezTo>
                <a:cubicBezTo>
                  <a:pt x="2413" y="1840"/>
                  <a:pt x="2460" y="2196"/>
                  <a:pt x="2550" y="2541"/>
                </a:cubicBezTo>
                <a:cubicBezTo>
                  <a:pt x="2593" y="2704"/>
                  <a:pt x="2696" y="2814"/>
                  <a:pt x="2792" y="2924"/>
                </a:cubicBezTo>
                <a:cubicBezTo>
                  <a:pt x="2865" y="2997"/>
                  <a:pt x="2925" y="3080"/>
                  <a:pt x="2975" y="3170"/>
                </a:cubicBezTo>
                <a:cubicBezTo>
                  <a:pt x="2978" y="3176"/>
                  <a:pt x="2982" y="3180"/>
                  <a:pt x="2985" y="3183"/>
                </a:cubicBezTo>
                <a:cubicBezTo>
                  <a:pt x="2988" y="3229"/>
                  <a:pt x="2995" y="3273"/>
                  <a:pt x="3005" y="3316"/>
                </a:cubicBezTo>
                <a:cubicBezTo>
                  <a:pt x="3025" y="3409"/>
                  <a:pt x="3048" y="3499"/>
                  <a:pt x="3081" y="3588"/>
                </a:cubicBezTo>
                <a:cubicBezTo>
                  <a:pt x="3111" y="3678"/>
                  <a:pt x="3138" y="3768"/>
                  <a:pt x="3158" y="3861"/>
                </a:cubicBezTo>
                <a:cubicBezTo>
                  <a:pt x="3191" y="4044"/>
                  <a:pt x="3141" y="4246"/>
                  <a:pt x="3095" y="4442"/>
                </a:cubicBezTo>
                <a:cubicBezTo>
                  <a:pt x="3058" y="4572"/>
                  <a:pt x="3035" y="4705"/>
                  <a:pt x="3022" y="4838"/>
                </a:cubicBezTo>
                <a:cubicBezTo>
                  <a:pt x="2915" y="4745"/>
                  <a:pt x="2872" y="4655"/>
                  <a:pt x="2855" y="4479"/>
                </a:cubicBezTo>
                <a:lnTo>
                  <a:pt x="2852" y="4422"/>
                </a:lnTo>
                <a:cubicBezTo>
                  <a:pt x="2845" y="4326"/>
                  <a:pt x="2832" y="4233"/>
                  <a:pt x="2809" y="4140"/>
                </a:cubicBezTo>
                <a:cubicBezTo>
                  <a:pt x="2796" y="4047"/>
                  <a:pt x="2779" y="3957"/>
                  <a:pt x="2752" y="3867"/>
                </a:cubicBezTo>
                <a:cubicBezTo>
                  <a:pt x="2732" y="3801"/>
                  <a:pt x="2716" y="3738"/>
                  <a:pt x="2709" y="3701"/>
                </a:cubicBezTo>
                <a:cubicBezTo>
                  <a:pt x="2693" y="3592"/>
                  <a:pt x="2663" y="3485"/>
                  <a:pt x="2619" y="3382"/>
                </a:cubicBezTo>
                <a:cubicBezTo>
                  <a:pt x="2603" y="3342"/>
                  <a:pt x="2580" y="3296"/>
                  <a:pt x="2560" y="3253"/>
                </a:cubicBezTo>
                <a:cubicBezTo>
                  <a:pt x="2490" y="3106"/>
                  <a:pt x="2420" y="2954"/>
                  <a:pt x="2423" y="2811"/>
                </a:cubicBezTo>
                <a:cubicBezTo>
                  <a:pt x="2423" y="2777"/>
                  <a:pt x="2397" y="2751"/>
                  <a:pt x="2367" y="2748"/>
                </a:cubicBezTo>
                <a:cubicBezTo>
                  <a:pt x="2334" y="2748"/>
                  <a:pt x="2307" y="2774"/>
                  <a:pt x="2307" y="2807"/>
                </a:cubicBezTo>
                <a:cubicBezTo>
                  <a:pt x="2304" y="2977"/>
                  <a:pt x="2383" y="3150"/>
                  <a:pt x="2453" y="3302"/>
                </a:cubicBezTo>
                <a:cubicBezTo>
                  <a:pt x="2477" y="3346"/>
                  <a:pt x="2493" y="3386"/>
                  <a:pt x="2513" y="3429"/>
                </a:cubicBezTo>
                <a:cubicBezTo>
                  <a:pt x="2553" y="3522"/>
                  <a:pt x="2580" y="3618"/>
                  <a:pt x="2596" y="3718"/>
                </a:cubicBezTo>
                <a:cubicBezTo>
                  <a:pt x="2599" y="3741"/>
                  <a:pt x="2606" y="3768"/>
                  <a:pt x="2613" y="3801"/>
                </a:cubicBezTo>
                <a:cubicBezTo>
                  <a:pt x="2543" y="3738"/>
                  <a:pt x="2467" y="3678"/>
                  <a:pt x="2387" y="3628"/>
                </a:cubicBezTo>
                <a:cubicBezTo>
                  <a:pt x="2204" y="3509"/>
                  <a:pt x="2048" y="3402"/>
                  <a:pt x="2058" y="3123"/>
                </a:cubicBezTo>
                <a:cubicBezTo>
                  <a:pt x="2061" y="3037"/>
                  <a:pt x="2074" y="2954"/>
                  <a:pt x="2094" y="2874"/>
                </a:cubicBezTo>
                <a:cubicBezTo>
                  <a:pt x="2098" y="2867"/>
                  <a:pt x="2101" y="2857"/>
                  <a:pt x="2101" y="2851"/>
                </a:cubicBezTo>
                <a:cubicBezTo>
                  <a:pt x="2114" y="2797"/>
                  <a:pt x="2128" y="2744"/>
                  <a:pt x="2141" y="2691"/>
                </a:cubicBezTo>
                <a:cubicBezTo>
                  <a:pt x="2207" y="2445"/>
                  <a:pt x="2277" y="2189"/>
                  <a:pt x="2184" y="1923"/>
                </a:cubicBezTo>
                <a:cubicBezTo>
                  <a:pt x="2134" y="1787"/>
                  <a:pt x="2068" y="1658"/>
                  <a:pt x="1988" y="1538"/>
                </a:cubicBezTo>
                <a:cubicBezTo>
                  <a:pt x="1872" y="1338"/>
                  <a:pt x="1752" y="1136"/>
                  <a:pt x="1755" y="913"/>
                </a:cubicBezTo>
                <a:cubicBezTo>
                  <a:pt x="1755" y="873"/>
                  <a:pt x="1725" y="853"/>
                  <a:pt x="1695" y="853"/>
                </a:cubicBezTo>
                <a:cubicBezTo>
                  <a:pt x="1665" y="853"/>
                  <a:pt x="1636" y="872"/>
                  <a:pt x="1636" y="910"/>
                </a:cubicBezTo>
                <a:cubicBezTo>
                  <a:pt x="1632" y="1166"/>
                  <a:pt x="1762" y="1385"/>
                  <a:pt x="1888" y="1598"/>
                </a:cubicBezTo>
                <a:cubicBezTo>
                  <a:pt x="1961" y="1714"/>
                  <a:pt x="2021" y="1837"/>
                  <a:pt x="2071" y="1963"/>
                </a:cubicBezTo>
                <a:cubicBezTo>
                  <a:pt x="2151" y="2196"/>
                  <a:pt x="2091" y="2422"/>
                  <a:pt x="2028" y="2661"/>
                </a:cubicBezTo>
                <a:cubicBezTo>
                  <a:pt x="2021" y="2684"/>
                  <a:pt x="2015" y="2704"/>
                  <a:pt x="2008" y="2724"/>
                </a:cubicBezTo>
                <a:cubicBezTo>
                  <a:pt x="1955" y="2674"/>
                  <a:pt x="1898" y="2625"/>
                  <a:pt x="1838" y="2581"/>
                </a:cubicBezTo>
                <a:cubicBezTo>
                  <a:pt x="1799" y="2548"/>
                  <a:pt x="1762" y="2518"/>
                  <a:pt x="1725" y="2488"/>
                </a:cubicBezTo>
                <a:cubicBezTo>
                  <a:pt x="1725" y="2482"/>
                  <a:pt x="1725" y="2475"/>
                  <a:pt x="1725" y="2468"/>
                </a:cubicBezTo>
                <a:cubicBezTo>
                  <a:pt x="1709" y="2395"/>
                  <a:pt x="1702" y="2315"/>
                  <a:pt x="1699" y="2239"/>
                </a:cubicBezTo>
                <a:cubicBezTo>
                  <a:pt x="1699" y="2136"/>
                  <a:pt x="1686" y="2036"/>
                  <a:pt x="1659" y="1937"/>
                </a:cubicBezTo>
                <a:cubicBezTo>
                  <a:pt x="1629" y="1867"/>
                  <a:pt x="1593" y="1800"/>
                  <a:pt x="1546" y="1741"/>
                </a:cubicBezTo>
                <a:cubicBezTo>
                  <a:pt x="1483" y="1654"/>
                  <a:pt x="1406" y="1545"/>
                  <a:pt x="1420" y="1478"/>
                </a:cubicBezTo>
                <a:cubicBezTo>
                  <a:pt x="1429" y="1434"/>
                  <a:pt x="1395" y="1406"/>
                  <a:pt x="1360" y="1406"/>
                </a:cubicBezTo>
                <a:cubicBezTo>
                  <a:pt x="1335" y="1406"/>
                  <a:pt x="1310" y="1421"/>
                  <a:pt x="1303" y="1455"/>
                </a:cubicBezTo>
                <a:cubicBezTo>
                  <a:pt x="1277" y="1571"/>
                  <a:pt x="1363" y="1691"/>
                  <a:pt x="1446" y="1810"/>
                </a:cubicBezTo>
                <a:cubicBezTo>
                  <a:pt x="1486" y="1860"/>
                  <a:pt x="1519" y="1913"/>
                  <a:pt x="1546" y="1973"/>
                </a:cubicBezTo>
                <a:cubicBezTo>
                  <a:pt x="1569" y="2063"/>
                  <a:pt x="1583" y="2153"/>
                  <a:pt x="1583" y="2246"/>
                </a:cubicBezTo>
                <a:cubicBezTo>
                  <a:pt x="1583" y="2276"/>
                  <a:pt x="1586" y="2306"/>
                  <a:pt x="1589" y="2339"/>
                </a:cubicBezTo>
                <a:cubicBezTo>
                  <a:pt x="1519" y="2239"/>
                  <a:pt x="1456" y="2156"/>
                  <a:pt x="1400" y="2080"/>
                </a:cubicBezTo>
                <a:cubicBezTo>
                  <a:pt x="1313" y="1963"/>
                  <a:pt x="1280" y="1850"/>
                  <a:pt x="1244" y="1714"/>
                </a:cubicBezTo>
                <a:lnTo>
                  <a:pt x="1230" y="1677"/>
                </a:lnTo>
                <a:cubicBezTo>
                  <a:pt x="1221" y="1648"/>
                  <a:pt x="1198" y="1636"/>
                  <a:pt x="1175" y="1636"/>
                </a:cubicBezTo>
                <a:cubicBezTo>
                  <a:pt x="1140" y="1636"/>
                  <a:pt x="1105" y="1665"/>
                  <a:pt x="1117" y="1711"/>
                </a:cubicBezTo>
                <a:lnTo>
                  <a:pt x="1127" y="1747"/>
                </a:lnTo>
                <a:cubicBezTo>
                  <a:pt x="1167" y="1887"/>
                  <a:pt x="1204" y="2020"/>
                  <a:pt x="1303" y="2153"/>
                </a:cubicBezTo>
                <a:cubicBezTo>
                  <a:pt x="1363" y="2229"/>
                  <a:pt x="1430" y="2319"/>
                  <a:pt x="1503" y="2419"/>
                </a:cubicBezTo>
                <a:cubicBezTo>
                  <a:pt x="1576" y="2518"/>
                  <a:pt x="1666" y="2601"/>
                  <a:pt x="1769" y="2674"/>
                </a:cubicBezTo>
                <a:cubicBezTo>
                  <a:pt x="1842" y="2731"/>
                  <a:pt x="1912" y="2794"/>
                  <a:pt x="1975" y="2864"/>
                </a:cubicBezTo>
                <a:cubicBezTo>
                  <a:pt x="1955" y="2947"/>
                  <a:pt x="1945" y="3033"/>
                  <a:pt x="1941" y="3120"/>
                </a:cubicBezTo>
                <a:cubicBezTo>
                  <a:pt x="1928" y="3469"/>
                  <a:pt x="2128" y="3602"/>
                  <a:pt x="2320" y="3728"/>
                </a:cubicBezTo>
                <a:cubicBezTo>
                  <a:pt x="2420" y="3794"/>
                  <a:pt x="2523" y="3864"/>
                  <a:pt x="2599" y="3964"/>
                </a:cubicBezTo>
                <a:cubicBezTo>
                  <a:pt x="2709" y="4117"/>
                  <a:pt x="2719" y="4250"/>
                  <a:pt x="2732" y="4432"/>
                </a:cubicBezTo>
                <a:lnTo>
                  <a:pt x="2739" y="4489"/>
                </a:lnTo>
                <a:cubicBezTo>
                  <a:pt x="2742" y="4555"/>
                  <a:pt x="2756" y="4622"/>
                  <a:pt x="2776" y="4682"/>
                </a:cubicBezTo>
                <a:cubicBezTo>
                  <a:pt x="2742" y="4642"/>
                  <a:pt x="2712" y="4599"/>
                  <a:pt x="2689" y="4552"/>
                </a:cubicBezTo>
                <a:cubicBezTo>
                  <a:pt x="2649" y="4476"/>
                  <a:pt x="2596" y="4402"/>
                  <a:pt x="2530" y="4346"/>
                </a:cubicBezTo>
                <a:cubicBezTo>
                  <a:pt x="2500" y="4319"/>
                  <a:pt x="2463" y="4299"/>
                  <a:pt x="2427" y="4283"/>
                </a:cubicBezTo>
                <a:cubicBezTo>
                  <a:pt x="2423" y="4273"/>
                  <a:pt x="2420" y="4263"/>
                  <a:pt x="2417" y="4256"/>
                </a:cubicBezTo>
                <a:cubicBezTo>
                  <a:pt x="2320" y="4127"/>
                  <a:pt x="2197" y="4047"/>
                  <a:pt x="2078" y="3967"/>
                </a:cubicBezTo>
                <a:cubicBezTo>
                  <a:pt x="1941" y="3877"/>
                  <a:pt x="1815" y="3791"/>
                  <a:pt x="1732" y="3645"/>
                </a:cubicBezTo>
                <a:cubicBezTo>
                  <a:pt x="1666" y="3502"/>
                  <a:pt x="1622" y="3349"/>
                  <a:pt x="1609" y="3193"/>
                </a:cubicBezTo>
                <a:cubicBezTo>
                  <a:pt x="1603" y="3140"/>
                  <a:pt x="1593" y="3083"/>
                  <a:pt x="1583" y="3027"/>
                </a:cubicBezTo>
                <a:cubicBezTo>
                  <a:pt x="1556" y="2900"/>
                  <a:pt x="1546" y="2767"/>
                  <a:pt x="1549" y="2638"/>
                </a:cubicBezTo>
                <a:cubicBezTo>
                  <a:pt x="1553" y="2595"/>
                  <a:pt x="1520" y="2573"/>
                  <a:pt x="1488" y="2573"/>
                </a:cubicBezTo>
                <a:cubicBezTo>
                  <a:pt x="1459" y="2573"/>
                  <a:pt x="1431" y="2590"/>
                  <a:pt x="1430" y="2628"/>
                </a:cubicBezTo>
                <a:cubicBezTo>
                  <a:pt x="1426" y="2767"/>
                  <a:pt x="1440" y="2907"/>
                  <a:pt x="1466" y="3043"/>
                </a:cubicBezTo>
                <a:cubicBezTo>
                  <a:pt x="1476" y="3100"/>
                  <a:pt x="1486" y="3153"/>
                  <a:pt x="1490" y="3206"/>
                </a:cubicBezTo>
                <a:cubicBezTo>
                  <a:pt x="1506" y="3379"/>
                  <a:pt x="1553" y="3545"/>
                  <a:pt x="1629" y="3701"/>
                </a:cubicBezTo>
                <a:cubicBezTo>
                  <a:pt x="1725" y="3874"/>
                  <a:pt x="1872" y="3970"/>
                  <a:pt x="2011" y="4064"/>
                </a:cubicBezTo>
                <a:cubicBezTo>
                  <a:pt x="2094" y="4117"/>
                  <a:pt x="2174" y="4176"/>
                  <a:pt x="2247" y="4243"/>
                </a:cubicBezTo>
                <a:cubicBezTo>
                  <a:pt x="2187" y="4236"/>
                  <a:pt x="2128" y="4236"/>
                  <a:pt x="2068" y="4236"/>
                </a:cubicBezTo>
                <a:cubicBezTo>
                  <a:pt x="1938" y="4233"/>
                  <a:pt x="1815" y="4233"/>
                  <a:pt x="1719" y="4183"/>
                </a:cubicBezTo>
                <a:cubicBezTo>
                  <a:pt x="1490" y="4070"/>
                  <a:pt x="1390" y="3884"/>
                  <a:pt x="1270" y="3668"/>
                </a:cubicBezTo>
                <a:lnTo>
                  <a:pt x="1214" y="3565"/>
                </a:lnTo>
                <a:cubicBezTo>
                  <a:pt x="1224" y="3545"/>
                  <a:pt x="1224" y="3522"/>
                  <a:pt x="1214" y="3502"/>
                </a:cubicBezTo>
                <a:cubicBezTo>
                  <a:pt x="1151" y="3399"/>
                  <a:pt x="1151" y="3180"/>
                  <a:pt x="1151" y="3063"/>
                </a:cubicBezTo>
                <a:cubicBezTo>
                  <a:pt x="1154" y="2851"/>
                  <a:pt x="1114" y="2638"/>
                  <a:pt x="1028" y="2438"/>
                </a:cubicBezTo>
                <a:cubicBezTo>
                  <a:pt x="1015" y="2417"/>
                  <a:pt x="995" y="2408"/>
                  <a:pt x="976" y="2408"/>
                </a:cubicBezTo>
                <a:cubicBezTo>
                  <a:pt x="938" y="2408"/>
                  <a:pt x="900" y="2442"/>
                  <a:pt x="918" y="2488"/>
                </a:cubicBezTo>
                <a:cubicBezTo>
                  <a:pt x="998" y="2671"/>
                  <a:pt x="1038" y="2867"/>
                  <a:pt x="1031" y="3063"/>
                </a:cubicBezTo>
                <a:cubicBezTo>
                  <a:pt x="1031" y="3143"/>
                  <a:pt x="1034" y="3229"/>
                  <a:pt x="1041" y="3309"/>
                </a:cubicBezTo>
                <a:cubicBezTo>
                  <a:pt x="1004" y="3259"/>
                  <a:pt x="964" y="3213"/>
                  <a:pt x="928" y="3166"/>
                </a:cubicBezTo>
                <a:cubicBezTo>
                  <a:pt x="735" y="2934"/>
                  <a:pt x="552" y="2711"/>
                  <a:pt x="572" y="2419"/>
                </a:cubicBezTo>
                <a:cubicBezTo>
                  <a:pt x="576" y="2385"/>
                  <a:pt x="552" y="2359"/>
                  <a:pt x="519" y="2355"/>
                </a:cubicBezTo>
                <a:cubicBezTo>
                  <a:pt x="517" y="2355"/>
                  <a:pt x="515" y="2355"/>
                  <a:pt x="514" y="2355"/>
                </a:cubicBezTo>
                <a:cubicBezTo>
                  <a:pt x="483" y="2355"/>
                  <a:pt x="456" y="2381"/>
                  <a:pt x="456" y="2412"/>
                </a:cubicBezTo>
                <a:cubicBezTo>
                  <a:pt x="429" y="2748"/>
                  <a:pt x="635" y="2997"/>
                  <a:pt x="835" y="3243"/>
                </a:cubicBezTo>
                <a:cubicBezTo>
                  <a:pt x="911" y="3332"/>
                  <a:pt x="984" y="3425"/>
                  <a:pt x="1048" y="3525"/>
                </a:cubicBezTo>
                <a:cubicBezTo>
                  <a:pt x="1091" y="3592"/>
                  <a:pt x="1127" y="3658"/>
                  <a:pt x="1164" y="3725"/>
                </a:cubicBezTo>
                <a:cubicBezTo>
                  <a:pt x="1287" y="3947"/>
                  <a:pt x="1403" y="4157"/>
                  <a:pt x="1662" y="4286"/>
                </a:cubicBezTo>
                <a:cubicBezTo>
                  <a:pt x="1692" y="4303"/>
                  <a:pt x="1725" y="4313"/>
                  <a:pt x="1755" y="4323"/>
                </a:cubicBezTo>
                <a:cubicBezTo>
                  <a:pt x="1722" y="4326"/>
                  <a:pt x="1689" y="4328"/>
                  <a:pt x="1655" y="4328"/>
                </a:cubicBezTo>
                <a:cubicBezTo>
                  <a:pt x="1555" y="4328"/>
                  <a:pt x="1455" y="4313"/>
                  <a:pt x="1360" y="4283"/>
                </a:cubicBezTo>
                <a:cubicBezTo>
                  <a:pt x="1274" y="4246"/>
                  <a:pt x="1187" y="4203"/>
                  <a:pt x="1111" y="4147"/>
                </a:cubicBezTo>
                <a:cubicBezTo>
                  <a:pt x="1091" y="4100"/>
                  <a:pt x="1067" y="4057"/>
                  <a:pt x="1038" y="4014"/>
                </a:cubicBezTo>
                <a:cubicBezTo>
                  <a:pt x="1024" y="3990"/>
                  <a:pt x="1011" y="3970"/>
                  <a:pt x="1001" y="3947"/>
                </a:cubicBezTo>
                <a:cubicBezTo>
                  <a:pt x="971" y="3901"/>
                  <a:pt x="945" y="3847"/>
                  <a:pt x="918" y="3798"/>
                </a:cubicBezTo>
                <a:cubicBezTo>
                  <a:pt x="895" y="3754"/>
                  <a:pt x="871" y="3715"/>
                  <a:pt x="848" y="3671"/>
                </a:cubicBezTo>
                <a:cubicBezTo>
                  <a:pt x="822" y="3615"/>
                  <a:pt x="795" y="3555"/>
                  <a:pt x="765" y="3492"/>
                </a:cubicBezTo>
                <a:cubicBezTo>
                  <a:pt x="699" y="3336"/>
                  <a:pt x="629" y="3180"/>
                  <a:pt x="509" y="3073"/>
                </a:cubicBezTo>
                <a:cubicBezTo>
                  <a:pt x="497" y="3062"/>
                  <a:pt x="484" y="3057"/>
                  <a:pt x="471" y="3057"/>
                </a:cubicBezTo>
                <a:cubicBezTo>
                  <a:pt x="425" y="3057"/>
                  <a:pt x="386" y="3121"/>
                  <a:pt x="433" y="3160"/>
                </a:cubicBezTo>
                <a:cubicBezTo>
                  <a:pt x="532" y="3246"/>
                  <a:pt x="596" y="3396"/>
                  <a:pt x="655" y="3538"/>
                </a:cubicBezTo>
                <a:cubicBezTo>
                  <a:pt x="685" y="3602"/>
                  <a:pt x="712" y="3668"/>
                  <a:pt x="745" y="3728"/>
                </a:cubicBezTo>
                <a:cubicBezTo>
                  <a:pt x="768" y="3771"/>
                  <a:pt x="788" y="3808"/>
                  <a:pt x="815" y="3854"/>
                </a:cubicBezTo>
                <a:cubicBezTo>
                  <a:pt x="842" y="3901"/>
                  <a:pt x="865" y="3947"/>
                  <a:pt x="891" y="3994"/>
                </a:cubicBezTo>
                <a:cubicBezTo>
                  <a:pt x="851" y="3967"/>
                  <a:pt x="815" y="3941"/>
                  <a:pt x="782" y="3917"/>
                </a:cubicBezTo>
                <a:cubicBezTo>
                  <a:pt x="755" y="3904"/>
                  <a:pt x="725" y="3881"/>
                  <a:pt x="692" y="3861"/>
                </a:cubicBezTo>
                <a:cubicBezTo>
                  <a:pt x="529" y="3761"/>
                  <a:pt x="287" y="3608"/>
                  <a:pt x="263" y="3445"/>
                </a:cubicBezTo>
                <a:cubicBezTo>
                  <a:pt x="259" y="3411"/>
                  <a:pt x="232" y="3395"/>
                  <a:pt x="205" y="3395"/>
                </a:cubicBezTo>
                <a:cubicBezTo>
                  <a:pt x="172" y="3395"/>
                  <a:pt x="140" y="3418"/>
                  <a:pt x="147" y="3462"/>
                </a:cubicBezTo>
                <a:cubicBezTo>
                  <a:pt x="177" y="3678"/>
                  <a:pt x="436" y="3844"/>
                  <a:pt x="629" y="3964"/>
                </a:cubicBezTo>
                <a:cubicBezTo>
                  <a:pt x="662" y="3984"/>
                  <a:pt x="689" y="4000"/>
                  <a:pt x="715" y="4017"/>
                </a:cubicBezTo>
                <a:cubicBezTo>
                  <a:pt x="762" y="4050"/>
                  <a:pt x="815" y="4087"/>
                  <a:pt x="865" y="4120"/>
                </a:cubicBezTo>
                <a:cubicBezTo>
                  <a:pt x="915" y="4157"/>
                  <a:pt x="964" y="4193"/>
                  <a:pt x="1014" y="4226"/>
                </a:cubicBezTo>
                <a:cubicBezTo>
                  <a:pt x="1024" y="4240"/>
                  <a:pt x="1038" y="4250"/>
                  <a:pt x="1051" y="4250"/>
                </a:cubicBezTo>
                <a:cubicBezTo>
                  <a:pt x="1134" y="4309"/>
                  <a:pt x="1224" y="4356"/>
                  <a:pt x="1320" y="4393"/>
                </a:cubicBezTo>
                <a:cubicBezTo>
                  <a:pt x="1418" y="4429"/>
                  <a:pt x="1521" y="4446"/>
                  <a:pt x="1627" y="4446"/>
                </a:cubicBezTo>
                <a:cubicBezTo>
                  <a:pt x="1636" y="4446"/>
                  <a:pt x="1646" y="4446"/>
                  <a:pt x="1656" y="4446"/>
                </a:cubicBezTo>
                <a:cubicBezTo>
                  <a:pt x="1775" y="4446"/>
                  <a:pt x="1895" y="4436"/>
                  <a:pt x="2018" y="4419"/>
                </a:cubicBezTo>
                <a:cubicBezTo>
                  <a:pt x="2124" y="4402"/>
                  <a:pt x="2231" y="4396"/>
                  <a:pt x="2337" y="4393"/>
                </a:cubicBezTo>
                <a:cubicBezTo>
                  <a:pt x="2344" y="4393"/>
                  <a:pt x="2354" y="4389"/>
                  <a:pt x="2360" y="4386"/>
                </a:cubicBezTo>
                <a:cubicBezTo>
                  <a:pt x="2393" y="4399"/>
                  <a:pt x="2427" y="4416"/>
                  <a:pt x="2457" y="4439"/>
                </a:cubicBezTo>
                <a:cubicBezTo>
                  <a:pt x="2510" y="4489"/>
                  <a:pt x="2553" y="4549"/>
                  <a:pt x="2586" y="4615"/>
                </a:cubicBezTo>
                <a:cubicBezTo>
                  <a:pt x="2623" y="4682"/>
                  <a:pt x="2666" y="4745"/>
                  <a:pt x="2719" y="4798"/>
                </a:cubicBezTo>
                <a:cubicBezTo>
                  <a:pt x="2766" y="4841"/>
                  <a:pt x="2819" y="4881"/>
                  <a:pt x="2872" y="4914"/>
                </a:cubicBezTo>
                <a:cubicBezTo>
                  <a:pt x="2928" y="4947"/>
                  <a:pt x="2982" y="4987"/>
                  <a:pt x="3028" y="5031"/>
                </a:cubicBezTo>
                <a:cubicBezTo>
                  <a:pt x="3035" y="5077"/>
                  <a:pt x="3048" y="5124"/>
                  <a:pt x="3065" y="5167"/>
                </a:cubicBezTo>
                <a:cubicBezTo>
                  <a:pt x="3108" y="5276"/>
                  <a:pt x="3198" y="5373"/>
                  <a:pt x="3281" y="5463"/>
                </a:cubicBezTo>
                <a:lnTo>
                  <a:pt x="3284" y="5466"/>
                </a:lnTo>
                <a:cubicBezTo>
                  <a:pt x="3241" y="5453"/>
                  <a:pt x="3198" y="5443"/>
                  <a:pt x="3151" y="5439"/>
                </a:cubicBezTo>
                <a:cubicBezTo>
                  <a:pt x="3123" y="5437"/>
                  <a:pt x="3094" y="5436"/>
                  <a:pt x="3065" y="5436"/>
                </a:cubicBezTo>
                <a:cubicBezTo>
                  <a:pt x="3003" y="5436"/>
                  <a:pt x="2940" y="5441"/>
                  <a:pt x="2879" y="5453"/>
                </a:cubicBezTo>
                <a:cubicBezTo>
                  <a:pt x="2835" y="5459"/>
                  <a:pt x="2792" y="5463"/>
                  <a:pt x="2752" y="5466"/>
                </a:cubicBezTo>
                <a:cubicBezTo>
                  <a:pt x="2716" y="5383"/>
                  <a:pt x="2666" y="5310"/>
                  <a:pt x="2603" y="5250"/>
                </a:cubicBezTo>
                <a:cubicBezTo>
                  <a:pt x="2580" y="5230"/>
                  <a:pt x="2556" y="5197"/>
                  <a:pt x="2530" y="5167"/>
                </a:cubicBezTo>
                <a:cubicBezTo>
                  <a:pt x="2473" y="5097"/>
                  <a:pt x="2417" y="5024"/>
                  <a:pt x="2354" y="4991"/>
                </a:cubicBezTo>
                <a:cubicBezTo>
                  <a:pt x="2345" y="4987"/>
                  <a:pt x="2336" y="4985"/>
                  <a:pt x="2328" y="4985"/>
                </a:cubicBezTo>
                <a:cubicBezTo>
                  <a:pt x="2273" y="4985"/>
                  <a:pt x="2242" y="5065"/>
                  <a:pt x="2300" y="5097"/>
                </a:cubicBezTo>
                <a:cubicBezTo>
                  <a:pt x="2340" y="5117"/>
                  <a:pt x="2393" y="5187"/>
                  <a:pt x="2437" y="5240"/>
                </a:cubicBezTo>
                <a:cubicBezTo>
                  <a:pt x="2467" y="5273"/>
                  <a:pt x="2493" y="5306"/>
                  <a:pt x="2516" y="5333"/>
                </a:cubicBezTo>
                <a:cubicBezTo>
                  <a:pt x="2556" y="5373"/>
                  <a:pt x="2593" y="5416"/>
                  <a:pt x="2619" y="5466"/>
                </a:cubicBezTo>
                <a:cubicBezTo>
                  <a:pt x="2354" y="5443"/>
                  <a:pt x="2031" y="5296"/>
                  <a:pt x="2031" y="5004"/>
                </a:cubicBezTo>
                <a:cubicBezTo>
                  <a:pt x="2031" y="4974"/>
                  <a:pt x="2005" y="4947"/>
                  <a:pt x="1971" y="4947"/>
                </a:cubicBezTo>
                <a:cubicBezTo>
                  <a:pt x="1938" y="4947"/>
                  <a:pt x="1912" y="4974"/>
                  <a:pt x="1912" y="5007"/>
                </a:cubicBezTo>
                <a:cubicBezTo>
                  <a:pt x="1915" y="5406"/>
                  <a:pt x="2370" y="5589"/>
                  <a:pt x="2696" y="5589"/>
                </a:cubicBezTo>
                <a:lnTo>
                  <a:pt x="2712" y="5589"/>
                </a:lnTo>
                <a:cubicBezTo>
                  <a:pt x="2776" y="5586"/>
                  <a:pt x="2835" y="5579"/>
                  <a:pt x="2895" y="5569"/>
                </a:cubicBezTo>
                <a:cubicBezTo>
                  <a:pt x="2956" y="5559"/>
                  <a:pt x="3019" y="5554"/>
                  <a:pt x="3081" y="5554"/>
                </a:cubicBezTo>
                <a:cubicBezTo>
                  <a:pt x="3100" y="5554"/>
                  <a:pt x="3119" y="5555"/>
                  <a:pt x="3138" y="5556"/>
                </a:cubicBezTo>
                <a:cubicBezTo>
                  <a:pt x="3241" y="5572"/>
                  <a:pt x="3341" y="5602"/>
                  <a:pt x="3434" y="5645"/>
                </a:cubicBezTo>
                <a:cubicBezTo>
                  <a:pt x="3523" y="5782"/>
                  <a:pt x="3586" y="5931"/>
                  <a:pt x="3613" y="6091"/>
                </a:cubicBezTo>
                <a:cubicBezTo>
                  <a:pt x="3663" y="6340"/>
                  <a:pt x="3653" y="6622"/>
                  <a:pt x="3640" y="6898"/>
                </a:cubicBezTo>
                <a:cubicBezTo>
                  <a:pt x="3636" y="7011"/>
                  <a:pt x="3630" y="7128"/>
                  <a:pt x="3630" y="7240"/>
                </a:cubicBezTo>
                <a:lnTo>
                  <a:pt x="3630" y="7420"/>
                </a:lnTo>
                <a:cubicBezTo>
                  <a:pt x="3630" y="7772"/>
                  <a:pt x="3626" y="8105"/>
                  <a:pt x="3756" y="8444"/>
                </a:cubicBezTo>
                <a:cubicBezTo>
                  <a:pt x="3866" y="8729"/>
                  <a:pt x="3879" y="9062"/>
                  <a:pt x="3879" y="9387"/>
                </a:cubicBezTo>
                <a:cubicBezTo>
                  <a:pt x="3809" y="9298"/>
                  <a:pt x="3743" y="9201"/>
                  <a:pt x="3683" y="9105"/>
                </a:cubicBezTo>
                <a:cubicBezTo>
                  <a:pt x="3547" y="8885"/>
                  <a:pt x="3457" y="8633"/>
                  <a:pt x="3361" y="8367"/>
                </a:cubicBezTo>
                <a:cubicBezTo>
                  <a:pt x="3294" y="8171"/>
                  <a:pt x="3214" y="7978"/>
                  <a:pt x="3128" y="7789"/>
                </a:cubicBezTo>
                <a:cubicBezTo>
                  <a:pt x="3188" y="7506"/>
                  <a:pt x="3231" y="7217"/>
                  <a:pt x="3257" y="6928"/>
                </a:cubicBezTo>
                <a:cubicBezTo>
                  <a:pt x="3264" y="6862"/>
                  <a:pt x="3271" y="6792"/>
                  <a:pt x="3277" y="6722"/>
                </a:cubicBezTo>
                <a:cubicBezTo>
                  <a:pt x="3301" y="6536"/>
                  <a:pt x="3314" y="6350"/>
                  <a:pt x="3314" y="6160"/>
                </a:cubicBezTo>
                <a:cubicBezTo>
                  <a:pt x="3314" y="6127"/>
                  <a:pt x="3287" y="6104"/>
                  <a:pt x="3254" y="6104"/>
                </a:cubicBezTo>
                <a:cubicBezTo>
                  <a:pt x="3224" y="6104"/>
                  <a:pt x="3198" y="6131"/>
                  <a:pt x="3198" y="6164"/>
                </a:cubicBezTo>
                <a:cubicBezTo>
                  <a:pt x="3194" y="6347"/>
                  <a:pt x="3181" y="6529"/>
                  <a:pt x="3161" y="6709"/>
                </a:cubicBezTo>
                <a:cubicBezTo>
                  <a:pt x="3158" y="6722"/>
                  <a:pt x="3158" y="6735"/>
                  <a:pt x="3158" y="6752"/>
                </a:cubicBezTo>
                <a:cubicBezTo>
                  <a:pt x="3008" y="6486"/>
                  <a:pt x="2992" y="6157"/>
                  <a:pt x="2992" y="5838"/>
                </a:cubicBezTo>
                <a:cubicBezTo>
                  <a:pt x="2988" y="5802"/>
                  <a:pt x="2960" y="5783"/>
                  <a:pt x="2932" y="5783"/>
                </a:cubicBezTo>
                <a:cubicBezTo>
                  <a:pt x="2904" y="5783"/>
                  <a:pt x="2877" y="5802"/>
                  <a:pt x="2875" y="5838"/>
                </a:cubicBezTo>
                <a:cubicBezTo>
                  <a:pt x="2875" y="6224"/>
                  <a:pt x="2895" y="6626"/>
                  <a:pt x="3138" y="6938"/>
                </a:cubicBezTo>
                <a:cubicBezTo>
                  <a:pt x="3121" y="7134"/>
                  <a:pt x="3085" y="7400"/>
                  <a:pt x="3041" y="7629"/>
                </a:cubicBezTo>
                <a:cubicBezTo>
                  <a:pt x="2899" y="7387"/>
                  <a:pt x="2709" y="7181"/>
                  <a:pt x="2427" y="7048"/>
                </a:cubicBezTo>
                <a:lnTo>
                  <a:pt x="2413" y="7041"/>
                </a:lnTo>
                <a:cubicBezTo>
                  <a:pt x="2364" y="6941"/>
                  <a:pt x="2327" y="6838"/>
                  <a:pt x="2300" y="6732"/>
                </a:cubicBezTo>
                <a:cubicBezTo>
                  <a:pt x="2457" y="6493"/>
                  <a:pt x="2433" y="5802"/>
                  <a:pt x="2251" y="5642"/>
                </a:cubicBezTo>
                <a:cubicBezTo>
                  <a:pt x="2238" y="5632"/>
                  <a:pt x="2225" y="5628"/>
                  <a:pt x="2213" y="5628"/>
                </a:cubicBezTo>
                <a:cubicBezTo>
                  <a:pt x="2166" y="5628"/>
                  <a:pt x="2129" y="5689"/>
                  <a:pt x="2171" y="5728"/>
                </a:cubicBezTo>
                <a:cubicBezTo>
                  <a:pt x="2284" y="5828"/>
                  <a:pt x="2314" y="6287"/>
                  <a:pt x="2251" y="6543"/>
                </a:cubicBezTo>
                <a:cubicBezTo>
                  <a:pt x="2231" y="6470"/>
                  <a:pt x="2214" y="6396"/>
                  <a:pt x="2191" y="6330"/>
                </a:cubicBezTo>
                <a:cubicBezTo>
                  <a:pt x="2114" y="6111"/>
                  <a:pt x="1975" y="5915"/>
                  <a:pt x="1852" y="5742"/>
                </a:cubicBezTo>
                <a:lnTo>
                  <a:pt x="1792" y="5655"/>
                </a:lnTo>
                <a:cubicBezTo>
                  <a:pt x="1789" y="5632"/>
                  <a:pt x="1785" y="5605"/>
                  <a:pt x="1779" y="5579"/>
                </a:cubicBezTo>
                <a:cubicBezTo>
                  <a:pt x="1759" y="5453"/>
                  <a:pt x="1732" y="5293"/>
                  <a:pt x="1679" y="5187"/>
                </a:cubicBezTo>
                <a:cubicBezTo>
                  <a:pt x="1659" y="5150"/>
                  <a:pt x="1639" y="5110"/>
                  <a:pt x="1616" y="5074"/>
                </a:cubicBezTo>
                <a:cubicBezTo>
                  <a:pt x="1559" y="4984"/>
                  <a:pt x="1513" y="4904"/>
                  <a:pt x="1529" y="4801"/>
                </a:cubicBezTo>
                <a:cubicBezTo>
                  <a:pt x="1535" y="4757"/>
                  <a:pt x="1502" y="4732"/>
                  <a:pt x="1469" y="4732"/>
                </a:cubicBezTo>
                <a:cubicBezTo>
                  <a:pt x="1442" y="4732"/>
                  <a:pt x="1416" y="4749"/>
                  <a:pt x="1410" y="4785"/>
                </a:cubicBezTo>
                <a:cubicBezTo>
                  <a:pt x="1390" y="4931"/>
                  <a:pt x="1453" y="5034"/>
                  <a:pt x="1513" y="5137"/>
                </a:cubicBezTo>
                <a:cubicBezTo>
                  <a:pt x="1536" y="5170"/>
                  <a:pt x="1556" y="5203"/>
                  <a:pt x="1573" y="5240"/>
                </a:cubicBezTo>
                <a:cubicBezTo>
                  <a:pt x="1603" y="5310"/>
                  <a:pt x="1626" y="5383"/>
                  <a:pt x="1636" y="5459"/>
                </a:cubicBezTo>
                <a:cubicBezTo>
                  <a:pt x="1496" y="5316"/>
                  <a:pt x="1347" y="5183"/>
                  <a:pt x="1184" y="5064"/>
                </a:cubicBezTo>
                <a:cubicBezTo>
                  <a:pt x="1124" y="5017"/>
                  <a:pt x="1064" y="4971"/>
                  <a:pt x="1004" y="4921"/>
                </a:cubicBezTo>
                <a:cubicBezTo>
                  <a:pt x="921" y="4858"/>
                  <a:pt x="835" y="4798"/>
                  <a:pt x="748" y="4745"/>
                </a:cubicBezTo>
                <a:cubicBezTo>
                  <a:pt x="589" y="4645"/>
                  <a:pt x="423" y="4539"/>
                  <a:pt x="340" y="4416"/>
                </a:cubicBezTo>
                <a:cubicBezTo>
                  <a:pt x="327" y="4398"/>
                  <a:pt x="310" y="4390"/>
                  <a:pt x="294" y="4390"/>
                </a:cubicBezTo>
                <a:cubicBezTo>
                  <a:pt x="252" y="4390"/>
                  <a:pt x="210" y="4437"/>
                  <a:pt x="243" y="4482"/>
                </a:cubicBezTo>
                <a:cubicBezTo>
                  <a:pt x="340" y="4625"/>
                  <a:pt x="516" y="4738"/>
                  <a:pt x="685" y="4844"/>
                </a:cubicBezTo>
                <a:cubicBezTo>
                  <a:pt x="768" y="4898"/>
                  <a:pt x="851" y="4951"/>
                  <a:pt x="928" y="5011"/>
                </a:cubicBezTo>
                <a:cubicBezTo>
                  <a:pt x="991" y="5060"/>
                  <a:pt x="1051" y="5110"/>
                  <a:pt x="1111" y="5157"/>
                </a:cubicBezTo>
                <a:cubicBezTo>
                  <a:pt x="1327" y="5323"/>
                  <a:pt x="1529" y="5483"/>
                  <a:pt x="1686" y="5712"/>
                </a:cubicBezTo>
                <a:cubicBezTo>
                  <a:pt x="1709" y="5742"/>
                  <a:pt x="1732" y="5775"/>
                  <a:pt x="1755" y="5808"/>
                </a:cubicBezTo>
                <a:cubicBezTo>
                  <a:pt x="1878" y="5984"/>
                  <a:pt x="2008" y="6164"/>
                  <a:pt x="2078" y="6370"/>
                </a:cubicBezTo>
                <a:cubicBezTo>
                  <a:pt x="2108" y="6453"/>
                  <a:pt x="2131" y="6543"/>
                  <a:pt x="2154" y="6639"/>
                </a:cubicBezTo>
                <a:cubicBezTo>
                  <a:pt x="2181" y="6752"/>
                  <a:pt x="2214" y="6865"/>
                  <a:pt x="2254" y="6975"/>
                </a:cubicBezTo>
                <a:cubicBezTo>
                  <a:pt x="2151" y="6938"/>
                  <a:pt x="2051" y="6885"/>
                  <a:pt x="1965" y="6822"/>
                </a:cubicBezTo>
                <a:cubicBezTo>
                  <a:pt x="1918" y="6782"/>
                  <a:pt x="1878" y="6739"/>
                  <a:pt x="1838" y="6692"/>
                </a:cubicBezTo>
                <a:cubicBezTo>
                  <a:pt x="1785" y="6622"/>
                  <a:pt x="1722" y="6559"/>
                  <a:pt x="1652" y="6509"/>
                </a:cubicBezTo>
                <a:cubicBezTo>
                  <a:pt x="1589" y="6470"/>
                  <a:pt x="1523" y="6436"/>
                  <a:pt x="1453" y="6406"/>
                </a:cubicBezTo>
                <a:lnTo>
                  <a:pt x="1450" y="6406"/>
                </a:lnTo>
                <a:cubicBezTo>
                  <a:pt x="1450" y="6406"/>
                  <a:pt x="1450" y="6403"/>
                  <a:pt x="1450" y="6403"/>
                </a:cubicBezTo>
                <a:cubicBezTo>
                  <a:pt x="1400" y="6277"/>
                  <a:pt x="1333" y="6160"/>
                  <a:pt x="1250" y="6054"/>
                </a:cubicBezTo>
                <a:cubicBezTo>
                  <a:pt x="1147" y="5908"/>
                  <a:pt x="1054" y="5778"/>
                  <a:pt x="1054" y="5566"/>
                </a:cubicBezTo>
                <a:cubicBezTo>
                  <a:pt x="1054" y="5534"/>
                  <a:pt x="1031" y="5509"/>
                  <a:pt x="1000" y="5509"/>
                </a:cubicBezTo>
                <a:cubicBezTo>
                  <a:pt x="998" y="5509"/>
                  <a:pt x="996" y="5509"/>
                  <a:pt x="994" y="5509"/>
                </a:cubicBezTo>
                <a:cubicBezTo>
                  <a:pt x="961" y="5509"/>
                  <a:pt x="935" y="5536"/>
                  <a:pt x="935" y="5569"/>
                </a:cubicBezTo>
                <a:cubicBezTo>
                  <a:pt x="938" y="5818"/>
                  <a:pt x="1048" y="5974"/>
                  <a:pt x="1154" y="6124"/>
                </a:cubicBezTo>
                <a:cubicBezTo>
                  <a:pt x="1204" y="6190"/>
                  <a:pt x="1247" y="6260"/>
                  <a:pt x="1287" y="6330"/>
                </a:cubicBezTo>
                <a:cubicBezTo>
                  <a:pt x="1240" y="6303"/>
                  <a:pt x="1190" y="6280"/>
                  <a:pt x="1147" y="6254"/>
                </a:cubicBezTo>
                <a:cubicBezTo>
                  <a:pt x="1041" y="6194"/>
                  <a:pt x="931" y="6137"/>
                  <a:pt x="818" y="6087"/>
                </a:cubicBezTo>
                <a:cubicBezTo>
                  <a:pt x="795" y="5938"/>
                  <a:pt x="699" y="5785"/>
                  <a:pt x="616" y="5652"/>
                </a:cubicBezTo>
                <a:cubicBezTo>
                  <a:pt x="592" y="5619"/>
                  <a:pt x="572" y="5586"/>
                  <a:pt x="556" y="5556"/>
                </a:cubicBezTo>
                <a:cubicBezTo>
                  <a:pt x="529" y="5509"/>
                  <a:pt x="496" y="5459"/>
                  <a:pt x="463" y="5409"/>
                </a:cubicBezTo>
                <a:cubicBezTo>
                  <a:pt x="366" y="5263"/>
                  <a:pt x="267" y="5107"/>
                  <a:pt x="237" y="4947"/>
                </a:cubicBezTo>
                <a:cubicBezTo>
                  <a:pt x="228" y="4918"/>
                  <a:pt x="204" y="4904"/>
                  <a:pt x="180" y="4904"/>
                </a:cubicBezTo>
                <a:cubicBezTo>
                  <a:pt x="147" y="4904"/>
                  <a:pt x="115" y="4929"/>
                  <a:pt x="120" y="4971"/>
                </a:cubicBezTo>
                <a:cubicBezTo>
                  <a:pt x="157" y="5154"/>
                  <a:pt x="260" y="5316"/>
                  <a:pt x="363" y="5476"/>
                </a:cubicBezTo>
                <a:cubicBezTo>
                  <a:pt x="396" y="5522"/>
                  <a:pt x="426" y="5572"/>
                  <a:pt x="453" y="5619"/>
                </a:cubicBezTo>
                <a:cubicBezTo>
                  <a:pt x="473" y="5649"/>
                  <a:pt x="493" y="5682"/>
                  <a:pt x="513" y="5715"/>
                </a:cubicBezTo>
                <a:cubicBezTo>
                  <a:pt x="582" y="5815"/>
                  <a:pt x="639" y="5921"/>
                  <a:pt x="685" y="6034"/>
                </a:cubicBezTo>
                <a:lnTo>
                  <a:pt x="655" y="6024"/>
                </a:lnTo>
                <a:cubicBezTo>
                  <a:pt x="522" y="5981"/>
                  <a:pt x="439" y="5888"/>
                  <a:pt x="350" y="5788"/>
                </a:cubicBezTo>
                <a:cubicBezTo>
                  <a:pt x="283" y="5702"/>
                  <a:pt x="200" y="5632"/>
                  <a:pt x="110" y="5572"/>
                </a:cubicBezTo>
                <a:cubicBezTo>
                  <a:pt x="102" y="5567"/>
                  <a:pt x="92" y="5564"/>
                  <a:pt x="82" y="5564"/>
                </a:cubicBezTo>
                <a:cubicBezTo>
                  <a:pt x="62" y="5564"/>
                  <a:pt x="42" y="5575"/>
                  <a:pt x="31" y="5596"/>
                </a:cubicBezTo>
                <a:cubicBezTo>
                  <a:pt x="1" y="5629"/>
                  <a:pt x="17" y="5685"/>
                  <a:pt x="64" y="5692"/>
                </a:cubicBezTo>
                <a:cubicBezTo>
                  <a:pt x="144" y="5745"/>
                  <a:pt x="213" y="5808"/>
                  <a:pt x="273" y="5881"/>
                </a:cubicBezTo>
                <a:cubicBezTo>
                  <a:pt x="370" y="5991"/>
                  <a:pt x="466" y="6101"/>
                  <a:pt x="629" y="6154"/>
                </a:cubicBezTo>
                <a:cubicBezTo>
                  <a:pt x="672" y="6167"/>
                  <a:pt x="712" y="6184"/>
                  <a:pt x="755" y="6200"/>
                </a:cubicBezTo>
                <a:cubicBezTo>
                  <a:pt x="871" y="6254"/>
                  <a:pt x="984" y="6310"/>
                  <a:pt x="1097" y="6373"/>
                </a:cubicBezTo>
                <a:cubicBezTo>
                  <a:pt x="1154" y="6406"/>
                  <a:pt x="1214" y="6440"/>
                  <a:pt x="1277" y="6473"/>
                </a:cubicBezTo>
                <a:cubicBezTo>
                  <a:pt x="1323" y="6496"/>
                  <a:pt x="1370" y="6516"/>
                  <a:pt x="1416" y="6536"/>
                </a:cubicBezTo>
                <a:cubicBezTo>
                  <a:pt x="1480" y="6559"/>
                  <a:pt x="1539" y="6589"/>
                  <a:pt x="1593" y="6622"/>
                </a:cubicBezTo>
                <a:cubicBezTo>
                  <a:pt x="1656" y="6669"/>
                  <a:pt x="1709" y="6722"/>
                  <a:pt x="1755" y="6782"/>
                </a:cubicBezTo>
                <a:cubicBezTo>
                  <a:pt x="1799" y="6835"/>
                  <a:pt x="1845" y="6885"/>
                  <a:pt x="1898" y="6928"/>
                </a:cubicBezTo>
                <a:cubicBezTo>
                  <a:pt x="2001" y="7005"/>
                  <a:pt x="2114" y="7064"/>
                  <a:pt x="2237" y="7104"/>
                </a:cubicBezTo>
                <a:cubicBezTo>
                  <a:pt x="2287" y="7124"/>
                  <a:pt x="2337" y="7144"/>
                  <a:pt x="2383" y="7167"/>
                </a:cubicBezTo>
                <a:cubicBezTo>
                  <a:pt x="2869" y="7397"/>
                  <a:pt x="3058" y="7872"/>
                  <a:pt x="3231" y="8347"/>
                </a:cubicBezTo>
                <a:cubicBezTo>
                  <a:pt x="3065" y="8251"/>
                  <a:pt x="2892" y="8171"/>
                  <a:pt x="2709" y="8115"/>
                </a:cubicBezTo>
                <a:cubicBezTo>
                  <a:pt x="2703" y="8101"/>
                  <a:pt x="2689" y="8088"/>
                  <a:pt x="2673" y="8081"/>
                </a:cubicBezTo>
                <a:cubicBezTo>
                  <a:pt x="2633" y="8068"/>
                  <a:pt x="2553" y="7962"/>
                  <a:pt x="2506" y="7902"/>
                </a:cubicBezTo>
                <a:cubicBezTo>
                  <a:pt x="2483" y="7869"/>
                  <a:pt x="2463" y="7842"/>
                  <a:pt x="2447" y="7822"/>
                </a:cubicBezTo>
                <a:cubicBezTo>
                  <a:pt x="2337" y="7699"/>
                  <a:pt x="2221" y="7573"/>
                  <a:pt x="2071" y="7490"/>
                </a:cubicBezTo>
                <a:cubicBezTo>
                  <a:pt x="1978" y="7437"/>
                  <a:pt x="1892" y="7377"/>
                  <a:pt x="1809" y="7307"/>
                </a:cubicBezTo>
                <a:lnTo>
                  <a:pt x="1772" y="7280"/>
                </a:lnTo>
                <a:cubicBezTo>
                  <a:pt x="1749" y="7260"/>
                  <a:pt x="1719" y="7237"/>
                  <a:pt x="1682" y="7214"/>
                </a:cubicBezTo>
                <a:cubicBezTo>
                  <a:pt x="1566" y="7134"/>
                  <a:pt x="1390" y="7011"/>
                  <a:pt x="1400" y="6898"/>
                </a:cubicBezTo>
                <a:cubicBezTo>
                  <a:pt x="1407" y="6856"/>
                  <a:pt x="1374" y="6832"/>
                  <a:pt x="1341" y="6832"/>
                </a:cubicBezTo>
                <a:cubicBezTo>
                  <a:pt x="1313" y="6832"/>
                  <a:pt x="1285" y="6850"/>
                  <a:pt x="1284" y="6888"/>
                </a:cubicBezTo>
                <a:cubicBezTo>
                  <a:pt x="1264" y="7068"/>
                  <a:pt x="1466" y="7211"/>
                  <a:pt x="1616" y="7314"/>
                </a:cubicBezTo>
                <a:cubicBezTo>
                  <a:pt x="1646" y="7334"/>
                  <a:pt x="1676" y="7353"/>
                  <a:pt x="1699" y="7373"/>
                </a:cubicBezTo>
                <a:lnTo>
                  <a:pt x="1732" y="7400"/>
                </a:lnTo>
                <a:cubicBezTo>
                  <a:pt x="1822" y="7473"/>
                  <a:pt x="1915" y="7536"/>
                  <a:pt x="2015" y="7593"/>
                </a:cubicBezTo>
                <a:cubicBezTo>
                  <a:pt x="2144" y="7666"/>
                  <a:pt x="2251" y="7779"/>
                  <a:pt x="2354" y="7898"/>
                </a:cubicBezTo>
                <a:cubicBezTo>
                  <a:pt x="2367" y="7918"/>
                  <a:pt x="2383" y="7938"/>
                  <a:pt x="2407" y="7972"/>
                </a:cubicBezTo>
                <a:cubicBezTo>
                  <a:pt x="2433" y="8005"/>
                  <a:pt x="2460" y="8041"/>
                  <a:pt x="2487" y="8071"/>
                </a:cubicBezTo>
                <a:cubicBezTo>
                  <a:pt x="2470" y="8070"/>
                  <a:pt x="2453" y="8070"/>
                  <a:pt x="2437" y="8070"/>
                </a:cubicBezTo>
                <a:cubicBezTo>
                  <a:pt x="2421" y="8070"/>
                  <a:pt x="2405" y="8070"/>
                  <a:pt x="2390" y="8068"/>
                </a:cubicBezTo>
                <a:lnTo>
                  <a:pt x="2300" y="8068"/>
                </a:lnTo>
                <a:cubicBezTo>
                  <a:pt x="2221" y="8058"/>
                  <a:pt x="2144" y="8038"/>
                  <a:pt x="2074" y="8002"/>
                </a:cubicBezTo>
                <a:cubicBezTo>
                  <a:pt x="2045" y="7988"/>
                  <a:pt x="2015" y="7975"/>
                  <a:pt x="1981" y="7962"/>
                </a:cubicBezTo>
                <a:cubicBezTo>
                  <a:pt x="1918" y="7942"/>
                  <a:pt x="1852" y="7925"/>
                  <a:pt x="1782" y="7918"/>
                </a:cubicBezTo>
                <a:cubicBezTo>
                  <a:pt x="1729" y="7872"/>
                  <a:pt x="1682" y="7819"/>
                  <a:pt x="1639" y="7762"/>
                </a:cubicBezTo>
                <a:cubicBezTo>
                  <a:pt x="1596" y="7709"/>
                  <a:pt x="1553" y="7659"/>
                  <a:pt x="1506" y="7613"/>
                </a:cubicBezTo>
                <a:cubicBezTo>
                  <a:pt x="1370" y="7483"/>
                  <a:pt x="1220" y="7350"/>
                  <a:pt x="1021" y="7260"/>
                </a:cubicBezTo>
                <a:cubicBezTo>
                  <a:pt x="961" y="7237"/>
                  <a:pt x="895" y="7214"/>
                  <a:pt x="825" y="7187"/>
                </a:cubicBezTo>
                <a:cubicBezTo>
                  <a:pt x="582" y="7104"/>
                  <a:pt x="310" y="7011"/>
                  <a:pt x="293" y="6772"/>
                </a:cubicBezTo>
                <a:cubicBezTo>
                  <a:pt x="290" y="6739"/>
                  <a:pt x="263" y="6715"/>
                  <a:pt x="230" y="6715"/>
                </a:cubicBezTo>
                <a:cubicBezTo>
                  <a:pt x="197" y="6719"/>
                  <a:pt x="170" y="6745"/>
                  <a:pt x="174" y="6779"/>
                </a:cubicBezTo>
                <a:cubicBezTo>
                  <a:pt x="197" y="7098"/>
                  <a:pt x="522" y="7211"/>
                  <a:pt x="785" y="7300"/>
                </a:cubicBezTo>
                <a:cubicBezTo>
                  <a:pt x="855" y="7324"/>
                  <a:pt x="918" y="7347"/>
                  <a:pt x="971" y="7370"/>
                </a:cubicBezTo>
                <a:cubicBezTo>
                  <a:pt x="1154" y="7450"/>
                  <a:pt x="1297" y="7576"/>
                  <a:pt x="1423" y="7699"/>
                </a:cubicBezTo>
                <a:cubicBezTo>
                  <a:pt x="1466" y="7742"/>
                  <a:pt x="1509" y="7789"/>
                  <a:pt x="1546" y="7835"/>
                </a:cubicBezTo>
                <a:cubicBezTo>
                  <a:pt x="1563" y="7859"/>
                  <a:pt x="1583" y="7882"/>
                  <a:pt x="1603" y="7902"/>
                </a:cubicBezTo>
                <a:lnTo>
                  <a:pt x="1493" y="7898"/>
                </a:lnTo>
                <a:cubicBezTo>
                  <a:pt x="1124" y="7885"/>
                  <a:pt x="775" y="7872"/>
                  <a:pt x="705" y="7526"/>
                </a:cubicBezTo>
                <a:cubicBezTo>
                  <a:pt x="698" y="7494"/>
                  <a:pt x="674" y="7479"/>
                  <a:pt x="650" y="7479"/>
                </a:cubicBezTo>
                <a:cubicBezTo>
                  <a:pt x="617" y="7479"/>
                  <a:pt x="583" y="7506"/>
                  <a:pt x="589" y="7550"/>
                </a:cubicBezTo>
                <a:cubicBezTo>
                  <a:pt x="679" y="7988"/>
                  <a:pt x="1107" y="8005"/>
                  <a:pt x="1486" y="8018"/>
                </a:cubicBezTo>
                <a:cubicBezTo>
                  <a:pt x="1576" y="8021"/>
                  <a:pt x="1659" y="8025"/>
                  <a:pt x="1735" y="8031"/>
                </a:cubicBezTo>
                <a:cubicBezTo>
                  <a:pt x="1745" y="8038"/>
                  <a:pt x="1755" y="8041"/>
                  <a:pt x="1765" y="8041"/>
                </a:cubicBezTo>
                <a:cubicBezTo>
                  <a:pt x="1769" y="8041"/>
                  <a:pt x="1772" y="8038"/>
                  <a:pt x="1775" y="8038"/>
                </a:cubicBezTo>
                <a:cubicBezTo>
                  <a:pt x="1832" y="8045"/>
                  <a:pt x="1888" y="8058"/>
                  <a:pt x="1941" y="8075"/>
                </a:cubicBezTo>
                <a:cubicBezTo>
                  <a:pt x="1971" y="8088"/>
                  <a:pt x="2001" y="8098"/>
                  <a:pt x="2028" y="8111"/>
                </a:cubicBezTo>
                <a:cubicBezTo>
                  <a:pt x="2111" y="8154"/>
                  <a:pt x="2201" y="8178"/>
                  <a:pt x="2294" y="8188"/>
                </a:cubicBezTo>
                <a:lnTo>
                  <a:pt x="2390" y="8188"/>
                </a:lnTo>
                <a:cubicBezTo>
                  <a:pt x="2470" y="8188"/>
                  <a:pt x="2550" y="8194"/>
                  <a:pt x="2626" y="8214"/>
                </a:cubicBezTo>
                <a:cubicBezTo>
                  <a:pt x="2905" y="8301"/>
                  <a:pt x="3141" y="8414"/>
                  <a:pt x="3287" y="8530"/>
                </a:cubicBezTo>
                <a:cubicBezTo>
                  <a:pt x="3291" y="8533"/>
                  <a:pt x="3294" y="8537"/>
                  <a:pt x="3297" y="8537"/>
                </a:cubicBezTo>
                <a:cubicBezTo>
                  <a:pt x="3351" y="8689"/>
                  <a:pt x="3414" y="8839"/>
                  <a:pt x="3480" y="8982"/>
                </a:cubicBezTo>
                <a:cubicBezTo>
                  <a:pt x="3324" y="8879"/>
                  <a:pt x="3161" y="8782"/>
                  <a:pt x="2968" y="8739"/>
                </a:cubicBezTo>
                <a:cubicBezTo>
                  <a:pt x="2865" y="8580"/>
                  <a:pt x="2722" y="8450"/>
                  <a:pt x="2553" y="8364"/>
                </a:cubicBezTo>
                <a:cubicBezTo>
                  <a:pt x="2544" y="8360"/>
                  <a:pt x="2536" y="8358"/>
                  <a:pt x="2528" y="8358"/>
                </a:cubicBezTo>
                <a:cubicBezTo>
                  <a:pt x="2475" y="8358"/>
                  <a:pt x="2442" y="8435"/>
                  <a:pt x="2496" y="8467"/>
                </a:cubicBezTo>
                <a:cubicBezTo>
                  <a:pt x="2616" y="8530"/>
                  <a:pt x="2722" y="8613"/>
                  <a:pt x="2809" y="8719"/>
                </a:cubicBezTo>
                <a:cubicBezTo>
                  <a:pt x="2786" y="8718"/>
                  <a:pt x="2762" y="8718"/>
                  <a:pt x="2738" y="8718"/>
                </a:cubicBezTo>
                <a:cubicBezTo>
                  <a:pt x="2691" y="8718"/>
                  <a:pt x="2644" y="8719"/>
                  <a:pt x="2599" y="8719"/>
                </a:cubicBezTo>
                <a:cubicBezTo>
                  <a:pt x="2565" y="8722"/>
                  <a:pt x="2531" y="8723"/>
                  <a:pt x="2496" y="8723"/>
                </a:cubicBezTo>
                <a:cubicBezTo>
                  <a:pt x="2432" y="8723"/>
                  <a:pt x="2368" y="8719"/>
                  <a:pt x="2304" y="8713"/>
                </a:cubicBezTo>
                <a:cubicBezTo>
                  <a:pt x="2181" y="8693"/>
                  <a:pt x="1922" y="8517"/>
                  <a:pt x="1878" y="8404"/>
                </a:cubicBezTo>
                <a:cubicBezTo>
                  <a:pt x="1866" y="8381"/>
                  <a:pt x="1846" y="8371"/>
                  <a:pt x="1827" y="8371"/>
                </a:cubicBezTo>
                <a:cubicBezTo>
                  <a:pt x="1792" y="8371"/>
                  <a:pt x="1758" y="8401"/>
                  <a:pt x="1769" y="8444"/>
                </a:cubicBezTo>
                <a:cubicBezTo>
                  <a:pt x="1832" y="8610"/>
                  <a:pt x="2141" y="8806"/>
                  <a:pt x="2287" y="8826"/>
                </a:cubicBezTo>
                <a:cubicBezTo>
                  <a:pt x="2358" y="8835"/>
                  <a:pt x="2427" y="8839"/>
                  <a:pt x="2497" y="8839"/>
                </a:cubicBezTo>
                <a:cubicBezTo>
                  <a:pt x="2532" y="8839"/>
                  <a:pt x="2567" y="8838"/>
                  <a:pt x="2603" y="8836"/>
                </a:cubicBezTo>
                <a:cubicBezTo>
                  <a:pt x="2637" y="8834"/>
                  <a:pt x="2672" y="8833"/>
                  <a:pt x="2707" y="8833"/>
                </a:cubicBezTo>
                <a:cubicBezTo>
                  <a:pt x="2757" y="8833"/>
                  <a:pt x="2807" y="8835"/>
                  <a:pt x="2855" y="8839"/>
                </a:cubicBezTo>
                <a:cubicBezTo>
                  <a:pt x="3091" y="8862"/>
                  <a:pt x="3281" y="8989"/>
                  <a:pt x="3480" y="9125"/>
                </a:cubicBezTo>
                <a:cubicBezTo>
                  <a:pt x="3517" y="9148"/>
                  <a:pt x="3553" y="9171"/>
                  <a:pt x="3590" y="9195"/>
                </a:cubicBezTo>
                <a:cubicBezTo>
                  <a:pt x="3593" y="9198"/>
                  <a:pt x="3600" y="9198"/>
                  <a:pt x="3603" y="9201"/>
                </a:cubicBezTo>
                <a:cubicBezTo>
                  <a:pt x="3686" y="9334"/>
                  <a:pt x="3779" y="9460"/>
                  <a:pt x="3882" y="9573"/>
                </a:cubicBezTo>
                <a:lnTo>
                  <a:pt x="3889" y="9577"/>
                </a:lnTo>
                <a:cubicBezTo>
                  <a:pt x="3892" y="9612"/>
                  <a:pt x="3920" y="9630"/>
                  <a:pt x="3948" y="9630"/>
                </a:cubicBezTo>
                <a:cubicBezTo>
                  <a:pt x="3977" y="9630"/>
                  <a:pt x="4005" y="9611"/>
                  <a:pt x="4005" y="9573"/>
                </a:cubicBezTo>
                <a:lnTo>
                  <a:pt x="4005" y="9520"/>
                </a:lnTo>
                <a:cubicBezTo>
                  <a:pt x="4005" y="9261"/>
                  <a:pt x="4005" y="8992"/>
                  <a:pt x="3959" y="8736"/>
                </a:cubicBezTo>
                <a:cubicBezTo>
                  <a:pt x="4065" y="8663"/>
                  <a:pt x="4151" y="8543"/>
                  <a:pt x="4228" y="8440"/>
                </a:cubicBezTo>
                <a:cubicBezTo>
                  <a:pt x="4248" y="8414"/>
                  <a:pt x="4271" y="8384"/>
                  <a:pt x="4291" y="8357"/>
                </a:cubicBezTo>
                <a:lnTo>
                  <a:pt x="4298" y="8347"/>
                </a:lnTo>
                <a:cubicBezTo>
                  <a:pt x="4321" y="8350"/>
                  <a:pt x="4344" y="8350"/>
                  <a:pt x="4364" y="8350"/>
                </a:cubicBezTo>
                <a:lnTo>
                  <a:pt x="4411" y="8350"/>
                </a:lnTo>
                <a:cubicBezTo>
                  <a:pt x="4431" y="8354"/>
                  <a:pt x="4451" y="8360"/>
                  <a:pt x="4470" y="8367"/>
                </a:cubicBezTo>
                <a:cubicBezTo>
                  <a:pt x="4494" y="8377"/>
                  <a:pt x="4517" y="8384"/>
                  <a:pt x="4540" y="8390"/>
                </a:cubicBezTo>
                <a:cubicBezTo>
                  <a:pt x="4573" y="8397"/>
                  <a:pt x="4610" y="8400"/>
                  <a:pt x="4647" y="8400"/>
                </a:cubicBezTo>
                <a:cubicBezTo>
                  <a:pt x="4683" y="8400"/>
                  <a:pt x="4720" y="8397"/>
                  <a:pt x="4756" y="8394"/>
                </a:cubicBezTo>
                <a:cubicBezTo>
                  <a:pt x="4808" y="8390"/>
                  <a:pt x="4856" y="8390"/>
                  <a:pt x="4903" y="8390"/>
                </a:cubicBezTo>
                <a:cubicBezTo>
                  <a:pt x="4950" y="8390"/>
                  <a:pt x="4996" y="8390"/>
                  <a:pt x="5042" y="8390"/>
                </a:cubicBezTo>
                <a:lnTo>
                  <a:pt x="5062" y="8390"/>
                </a:lnTo>
                <a:cubicBezTo>
                  <a:pt x="5148" y="8453"/>
                  <a:pt x="5241" y="8507"/>
                  <a:pt x="5335" y="8556"/>
                </a:cubicBezTo>
                <a:cubicBezTo>
                  <a:pt x="5481" y="8643"/>
                  <a:pt x="5644" y="8736"/>
                  <a:pt x="5707" y="8792"/>
                </a:cubicBezTo>
                <a:cubicBezTo>
                  <a:pt x="5717" y="8802"/>
                  <a:pt x="5733" y="8809"/>
                  <a:pt x="5747" y="8809"/>
                </a:cubicBezTo>
                <a:cubicBezTo>
                  <a:pt x="5748" y="8809"/>
                  <a:pt x="5749" y="8809"/>
                  <a:pt x="5750" y="8809"/>
                </a:cubicBezTo>
                <a:cubicBezTo>
                  <a:pt x="5804" y="8809"/>
                  <a:pt x="5829" y="8742"/>
                  <a:pt x="5790" y="8706"/>
                </a:cubicBezTo>
                <a:cubicBezTo>
                  <a:pt x="5717" y="8643"/>
                  <a:pt x="5554" y="8547"/>
                  <a:pt x="5394" y="8457"/>
                </a:cubicBezTo>
                <a:lnTo>
                  <a:pt x="5285" y="8390"/>
                </a:lnTo>
                <a:lnTo>
                  <a:pt x="5438" y="8390"/>
                </a:lnTo>
                <a:cubicBezTo>
                  <a:pt x="5707" y="8387"/>
                  <a:pt x="5883" y="8277"/>
                  <a:pt x="6066" y="8141"/>
                </a:cubicBezTo>
                <a:cubicBezTo>
                  <a:pt x="6120" y="8106"/>
                  <a:pt x="6084" y="8036"/>
                  <a:pt x="6032" y="8036"/>
                </a:cubicBezTo>
                <a:cubicBezTo>
                  <a:pt x="6021" y="8036"/>
                  <a:pt x="6008" y="8039"/>
                  <a:pt x="5996" y="8048"/>
                </a:cubicBezTo>
                <a:cubicBezTo>
                  <a:pt x="5800" y="8191"/>
                  <a:pt x="5650" y="8271"/>
                  <a:pt x="5434" y="8274"/>
                </a:cubicBezTo>
                <a:lnTo>
                  <a:pt x="5045" y="8274"/>
                </a:lnTo>
                <a:cubicBezTo>
                  <a:pt x="5005" y="8273"/>
                  <a:pt x="4966" y="8272"/>
                  <a:pt x="4926" y="8272"/>
                </a:cubicBezTo>
                <a:cubicBezTo>
                  <a:pt x="4870" y="8272"/>
                  <a:pt x="4812" y="8273"/>
                  <a:pt x="4750" y="8277"/>
                </a:cubicBezTo>
                <a:cubicBezTo>
                  <a:pt x="4727" y="8280"/>
                  <a:pt x="4703" y="8281"/>
                  <a:pt x="4680" y="8281"/>
                </a:cubicBezTo>
                <a:cubicBezTo>
                  <a:pt x="4642" y="8281"/>
                  <a:pt x="4603" y="8278"/>
                  <a:pt x="4564" y="8274"/>
                </a:cubicBezTo>
                <a:cubicBezTo>
                  <a:pt x="4547" y="8271"/>
                  <a:pt x="4530" y="8264"/>
                  <a:pt x="4517" y="8257"/>
                </a:cubicBezTo>
                <a:cubicBezTo>
                  <a:pt x="4494" y="8247"/>
                  <a:pt x="4470" y="8241"/>
                  <a:pt x="4447" y="8237"/>
                </a:cubicBezTo>
                <a:cubicBezTo>
                  <a:pt x="4517" y="8191"/>
                  <a:pt x="4580" y="8141"/>
                  <a:pt x="4653" y="8088"/>
                </a:cubicBezTo>
                <a:cubicBezTo>
                  <a:pt x="4693" y="8058"/>
                  <a:pt x="4736" y="8025"/>
                  <a:pt x="4776" y="7995"/>
                </a:cubicBezTo>
                <a:cubicBezTo>
                  <a:pt x="4896" y="7898"/>
                  <a:pt x="5022" y="7809"/>
                  <a:pt x="5152" y="7729"/>
                </a:cubicBezTo>
                <a:cubicBezTo>
                  <a:pt x="5265" y="7663"/>
                  <a:pt x="5391" y="7616"/>
                  <a:pt x="5524" y="7593"/>
                </a:cubicBezTo>
                <a:cubicBezTo>
                  <a:pt x="5531" y="7599"/>
                  <a:pt x="5537" y="7599"/>
                  <a:pt x="5547" y="7599"/>
                </a:cubicBezTo>
                <a:cubicBezTo>
                  <a:pt x="5560" y="7599"/>
                  <a:pt x="5570" y="7596"/>
                  <a:pt x="5580" y="7586"/>
                </a:cubicBezTo>
                <a:cubicBezTo>
                  <a:pt x="5610" y="7583"/>
                  <a:pt x="5637" y="7579"/>
                  <a:pt x="5667" y="7579"/>
                </a:cubicBezTo>
                <a:cubicBezTo>
                  <a:pt x="5743" y="7576"/>
                  <a:pt x="5820" y="7573"/>
                  <a:pt x="5899" y="7563"/>
                </a:cubicBezTo>
                <a:cubicBezTo>
                  <a:pt x="5973" y="7669"/>
                  <a:pt x="6059" y="7762"/>
                  <a:pt x="6159" y="7845"/>
                </a:cubicBezTo>
                <a:lnTo>
                  <a:pt x="6218" y="7898"/>
                </a:lnTo>
                <a:lnTo>
                  <a:pt x="6255" y="7935"/>
                </a:lnTo>
                <a:cubicBezTo>
                  <a:pt x="6302" y="7985"/>
                  <a:pt x="6351" y="8028"/>
                  <a:pt x="6405" y="8068"/>
                </a:cubicBezTo>
                <a:cubicBezTo>
                  <a:pt x="6494" y="8124"/>
                  <a:pt x="6594" y="8168"/>
                  <a:pt x="6697" y="8191"/>
                </a:cubicBezTo>
                <a:cubicBezTo>
                  <a:pt x="6763" y="8211"/>
                  <a:pt x="6830" y="8234"/>
                  <a:pt x="6890" y="8264"/>
                </a:cubicBezTo>
                <a:cubicBezTo>
                  <a:pt x="6899" y="8269"/>
                  <a:pt x="6908" y="8271"/>
                  <a:pt x="6917" y="8271"/>
                </a:cubicBezTo>
                <a:cubicBezTo>
                  <a:pt x="6939" y="8271"/>
                  <a:pt x="6960" y="8258"/>
                  <a:pt x="6970" y="8237"/>
                </a:cubicBezTo>
                <a:cubicBezTo>
                  <a:pt x="6986" y="8211"/>
                  <a:pt x="6976" y="8174"/>
                  <a:pt x="6946" y="8158"/>
                </a:cubicBezTo>
                <a:cubicBezTo>
                  <a:pt x="6876" y="8124"/>
                  <a:pt x="6803" y="8098"/>
                  <a:pt x="6730" y="8078"/>
                </a:cubicBezTo>
                <a:cubicBezTo>
                  <a:pt x="6637" y="8058"/>
                  <a:pt x="6551" y="8021"/>
                  <a:pt x="6471" y="7968"/>
                </a:cubicBezTo>
                <a:cubicBezTo>
                  <a:pt x="6425" y="7935"/>
                  <a:pt x="6378" y="7895"/>
                  <a:pt x="6338" y="7852"/>
                </a:cubicBezTo>
                <a:lnTo>
                  <a:pt x="6298" y="7812"/>
                </a:lnTo>
                <a:lnTo>
                  <a:pt x="6238" y="7756"/>
                </a:lnTo>
                <a:cubicBezTo>
                  <a:pt x="6162" y="7692"/>
                  <a:pt x="6096" y="7623"/>
                  <a:pt x="6032" y="7546"/>
                </a:cubicBezTo>
                <a:cubicBezTo>
                  <a:pt x="6066" y="7543"/>
                  <a:pt x="6102" y="7540"/>
                  <a:pt x="6139" y="7540"/>
                </a:cubicBezTo>
                <a:lnTo>
                  <a:pt x="6195" y="7540"/>
                </a:lnTo>
                <a:cubicBezTo>
                  <a:pt x="6325" y="7706"/>
                  <a:pt x="6498" y="7835"/>
                  <a:pt x="6694" y="7915"/>
                </a:cubicBezTo>
                <a:cubicBezTo>
                  <a:pt x="6790" y="7952"/>
                  <a:pt x="6890" y="7972"/>
                  <a:pt x="6993" y="7972"/>
                </a:cubicBezTo>
                <a:cubicBezTo>
                  <a:pt x="7049" y="7972"/>
                  <a:pt x="7102" y="7965"/>
                  <a:pt x="7156" y="7962"/>
                </a:cubicBezTo>
                <a:cubicBezTo>
                  <a:pt x="7225" y="7955"/>
                  <a:pt x="7299" y="7955"/>
                  <a:pt x="7368" y="7955"/>
                </a:cubicBezTo>
                <a:cubicBezTo>
                  <a:pt x="7370" y="7955"/>
                  <a:pt x="7372" y="7955"/>
                  <a:pt x="7374" y="7955"/>
                </a:cubicBezTo>
                <a:cubicBezTo>
                  <a:pt x="7405" y="7955"/>
                  <a:pt x="7431" y="7930"/>
                  <a:pt x="7431" y="7898"/>
                </a:cubicBezTo>
                <a:cubicBezTo>
                  <a:pt x="7431" y="7865"/>
                  <a:pt x="7405" y="7839"/>
                  <a:pt x="7375" y="7839"/>
                </a:cubicBezTo>
                <a:cubicBezTo>
                  <a:pt x="7354" y="7838"/>
                  <a:pt x="7334" y="7837"/>
                  <a:pt x="7314" y="7837"/>
                </a:cubicBezTo>
                <a:cubicBezTo>
                  <a:pt x="7258" y="7837"/>
                  <a:pt x="7202" y="7840"/>
                  <a:pt x="7146" y="7845"/>
                </a:cubicBezTo>
                <a:cubicBezTo>
                  <a:pt x="7097" y="7848"/>
                  <a:pt x="7050" y="7850"/>
                  <a:pt x="7003" y="7850"/>
                </a:cubicBezTo>
                <a:cubicBezTo>
                  <a:pt x="6917" y="7850"/>
                  <a:pt x="6833" y="7841"/>
                  <a:pt x="6740" y="7802"/>
                </a:cubicBezTo>
                <a:cubicBezTo>
                  <a:pt x="6584" y="7742"/>
                  <a:pt x="6444" y="7643"/>
                  <a:pt x="6335" y="7520"/>
                </a:cubicBezTo>
                <a:lnTo>
                  <a:pt x="6341" y="7520"/>
                </a:lnTo>
                <a:cubicBezTo>
                  <a:pt x="6434" y="7490"/>
                  <a:pt x="6524" y="7447"/>
                  <a:pt x="6604" y="7390"/>
                </a:cubicBezTo>
                <a:cubicBezTo>
                  <a:pt x="6650" y="7360"/>
                  <a:pt x="6700" y="7330"/>
                  <a:pt x="6750" y="7307"/>
                </a:cubicBezTo>
                <a:cubicBezTo>
                  <a:pt x="6860" y="7257"/>
                  <a:pt x="6963" y="7257"/>
                  <a:pt x="7092" y="7257"/>
                </a:cubicBezTo>
                <a:lnTo>
                  <a:pt x="7106" y="7257"/>
                </a:lnTo>
                <a:cubicBezTo>
                  <a:pt x="7108" y="7257"/>
                  <a:pt x="7110" y="7257"/>
                  <a:pt x="7112" y="7257"/>
                </a:cubicBezTo>
                <a:cubicBezTo>
                  <a:pt x="7187" y="7257"/>
                  <a:pt x="7187" y="7137"/>
                  <a:pt x="7112" y="7137"/>
                </a:cubicBezTo>
                <a:cubicBezTo>
                  <a:pt x="7110" y="7137"/>
                  <a:pt x="7108" y="7137"/>
                  <a:pt x="7106" y="7137"/>
                </a:cubicBezTo>
                <a:lnTo>
                  <a:pt x="7092" y="7137"/>
                </a:lnTo>
                <a:cubicBezTo>
                  <a:pt x="6960" y="7137"/>
                  <a:pt x="6833" y="7137"/>
                  <a:pt x="6700" y="7201"/>
                </a:cubicBezTo>
                <a:cubicBezTo>
                  <a:pt x="6647" y="7227"/>
                  <a:pt x="6594" y="7257"/>
                  <a:pt x="6541" y="7290"/>
                </a:cubicBezTo>
                <a:cubicBezTo>
                  <a:pt x="6471" y="7340"/>
                  <a:pt x="6395" y="7380"/>
                  <a:pt x="6312" y="7407"/>
                </a:cubicBezTo>
                <a:cubicBezTo>
                  <a:pt x="6288" y="7413"/>
                  <a:pt x="6262" y="7417"/>
                  <a:pt x="6235" y="7417"/>
                </a:cubicBezTo>
                <a:cubicBezTo>
                  <a:pt x="6230" y="7415"/>
                  <a:pt x="6224" y="7415"/>
                  <a:pt x="6218" y="7415"/>
                </a:cubicBezTo>
                <a:cubicBezTo>
                  <a:pt x="6208" y="7415"/>
                  <a:pt x="6197" y="7417"/>
                  <a:pt x="6189" y="7423"/>
                </a:cubicBezTo>
                <a:lnTo>
                  <a:pt x="6135" y="7423"/>
                </a:lnTo>
                <a:cubicBezTo>
                  <a:pt x="6086" y="7423"/>
                  <a:pt x="6039" y="7427"/>
                  <a:pt x="5989" y="7433"/>
                </a:cubicBezTo>
                <a:cubicBezTo>
                  <a:pt x="5880" y="7450"/>
                  <a:pt x="5770" y="7460"/>
                  <a:pt x="5660" y="7463"/>
                </a:cubicBezTo>
                <a:lnTo>
                  <a:pt x="5644" y="7463"/>
                </a:lnTo>
                <a:cubicBezTo>
                  <a:pt x="5647" y="7450"/>
                  <a:pt x="5654" y="7437"/>
                  <a:pt x="5660" y="7423"/>
                </a:cubicBezTo>
                <a:cubicBezTo>
                  <a:pt x="5700" y="7350"/>
                  <a:pt x="5747" y="7280"/>
                  <a:pt x="5800" y="7217"/>
                </a:cubicBezTo>
                <a:cubicBezTo>
                  <a:pt x="5880" y="7114"/>
                  <a:pt x="5943" y="7005"/>
                  <a:pt x="5986" y="6885"/>
                </a:cubicBezTo>
                <a:cubicBezTo>
                  <a:pt x="6006" y="6838"/>
                  <a:pt x="6019" y="6792"/>
                  <a:pt x="6036" y="6745"/>
                </a:cubicBezTo>
                <a:cubicBezTo>
                  <a:pt x="6099" y="6755"/>
                  <a:pt x="6159" y="6759"/>
                  <a:pt x="6222" y="6762"/>
                </a:cubicBezTo>
                <a:cubicBezTo>
                  <a:pt x="6265" y="6762"/>
                  <a:pt x="6305" y="6765"/>
                  <a:pt x="6348" y="6769"/>
                </a:cubicBezTo>
                <a:cubicBezTo>
                  <a:pt x="6391" y="6775"/>
                  <a:pt x="6434" y="6785"/>
                  <a:pt x="6474" y="6805"/>
                </a:cubicBezTo>
                <a:lnTo>
                  <a:pt x="6491" y="6808"/>
                </a:lnTo>
                <a:cubicBezTo>
                  <a:pt x="6498" y="6812"/>
                  <a:pt x="6504" y="6815"/>
                  <a:pt x="6511" y="6815"/>
                </a:cubicBezTo>
                <a:cubicBezTo>
                  <a:pt x="6554" y="6832"/>
                  <a:pt x="6597" y="6842"/>
                  <a:pt x="6641" y="6848"/>
                </a:cubicBezTo>
                <a:cubicBezTo>
                  <a:pt x="6677" y="6852"/>
                  <a:pt x="6710" y="6855"/>
                  <a:pt x="6740" y="6855"/>
                </a:cubicBezTo>
                <a:cubicBezTo>
                  <a:pt x="6847" y="6858"/>
                  <a:pt x="6940" y="6862"/>
                  <a:pt x="7023" y="6918"/>
                </a:cubicBezTo>
                <a:cubicBezTo>
                  <a:pt x="7049" y="6935"/>
                  <a:pt x="7069" y="6955"/>
                  <a:pt x="7089" y="6978"/>
                </a:cubicBezTo>
                <a:cubicBezTo>
                  <a:pt x="7106" y="6998"/>
                  <a:pt x="7126" y="7018"/>
                  <a:pt x="7146" y="7038"/>
                </a:cubicBezTo>
                <a:cubicBezTo>
                  <a:pt x="7213" y="7098"/>
                  <a:pt x="7297" y="7111"/>
                  <a:pt x="7378" y="7111"/>
                </a:cubicBezTo>
                <a:cubicBezTo>
                  <a:pt x="7409" y="7111"/>
                  <a:pt x="7439" y="7109"/>
                  <a:pt x="7468" y="7108"/>
                </a:cubicBezTo>
                <a:cubicBezTo>
                  <a:pt x="7497" y="7105"/>
                  <a:pt x="7525" y="7103"/>
                  <a:pt x="7551" y="7103"/>
                </a:cubicBezTo>
                <a:cubicBezTo>
                  <a:pt x="7599" y="7103"/>
                  <a:pt x="7641" y="7110"/>
                  <a:pt x="7671" y="7131"/>
                </a:cubicBezTo>
                <a:cubicBezTo>
                  <a:pt x="7681" y="7141"/>
                  <a:pt x="7694" y="7144"/>
                  <a:pt x="7707" y="7144"/>
                </a:cubicBezTo>
                <a:cubicBezTo>
                  <a:pt x="7764" y="7144"/>
                  <a:pt x="7787" y="7071"/>
                  <a:pt x="7741" y="7038"/>
                </a:cubicBezTo>
                <a:cubicBezTo>
                  <a:pt x="7682" y="6994"/>
                  <a:pt x="7610" y="6986"/>
                  <a:pt x="7539" y="6986"/>
                </a:cubicBezTo>
                <a:cubicBezTo>
                  <a:pt x="7513" y="6986"/>
                  <a:pt x="7487" y="6987"/>
                  <a:pt x="7461" y="6988"/>
                </a:cubicBezTo>
                <a:cubicBezTo>
                  <a:pt x="7433" y="6990"/>
                  <a:pt x="7405" y="6992"/>
                  <a:pt x="7379" y="6992"/>
                </a:cubicBezTo>
                <a:cubicBezTo>
                  <a:pt x="7318" y="6992"/>
                  <a:pt x="7265" y="6983"/>
                  <a:pt x="7225" y="6948"/>
                </a:cubicBezTo>
                <a:cubicBezTo>
                  <a:pt x="7209" y="6931"/>
                  <a:pt x="7192" y="6915"/>
                  <a:pt x="7179" y="6898"/>
                </a:cubicBezTo>
                <a:cubicBezTo>
                  <a:pt x="7152" y="6868"/>
                  <a:pt x="7122" y="6838"/>
                  <a:pt x="7089" y="6815"/>
                </a:cubicBezTo>
                <a:cubicBezTo>
                  <a:pt x="6976" y="6742"/>
                  <a:pt x="6860" y="6739"/>
                  <a:pt x="6747" y="6732"/>
                </a:cubicBezTo>
                <a:cubicBezTo>
                  <a:pt x="6717" y="6732"/>
                  <a:pt x="6684" y="6729"/>
                  <a:pt x="6654" y="6729"/>
                </a:cubicBezTo>
                <a:lnTo>
                  <a:pt x="6634" y="6725"/>
                </a:lnTo>
                <a:lnTo>
                  <a:pt x="6654" y="6705"/>
                </a:lnTo>
                <a:cubicBezTo>
                  <a:pt x="6704" y="6659"/>
                  <a:pt x="6750" y="6606"/>
                  <a:pt x="6793" y="6553"/>
                </a:cubicBezTo>
                <a:lnTo>
                  <a:pt x="6817" y="6519"/>
                </a:lnTo>
                <a:cubicBezTo>
                  <a:pt x="6870" y="6446"/>
                  <a:pt x="6923" y="6373"/>
                  <a:pt x="6983" y="6307"/>
                </a:cubicBezTo>
                <a:cubicBezTo>
                  <a:pt x="7119" y="6323"/>
                  <a:pt x="7255" y="6333"/>
                  <a:pt x="7392" y="6333"/>
                </a:cubicBezTo>
                <a:lnTo>
                  <a:pt x="7501" y="6333"/>
                </a:lnTo>
                <a:cubicBezTo>
                  <a:pt x="7591" y="6327"/>
                  <a:pt x="7694" y="6317"/>
                  <a:pt x="7774" y="6263"/>
                </a:cubicBezTo>
                <a:cubicBezTo>
                  <a:pt x="7870" y="6184"/>
                  <a:pt x="7957" y="6087"/>
                  <a:pt x="8026" y="5984"/>
                </a:cubicBezTo>
                <a:cubicBezTo>
                  <a:pt x="8049" y="5937"/>
                  <a:pt x="8010" y="5897"/>
                  <a:pt x="7971" y="5897"/>
                </a:cubicBezTo>
                <a:cubicBezTo>
                  <a:pt x="7952" y="5897"/>
                  <a:pt x="7933" y="5906"/>
                  <a:pt x="7920" y="5928"/>
                </a:cubicBezTo>
                <a:cubicBezTo>
                  <a:pt x="7860" y="6018"/>
                  <a:pt x="7787" y="6097"/>
                  <a:pt x="7704" y="6164"/>
                </a:cubicBezTo>
                <a:cubicBezTo>
                  <a:pt x="7651" y="6204"/>
                  <a:pt x="7571" y="6210"/>
                  <a:pt x="7498" y="6214"/>
                </a:cubicBezTo>
                <a:cubicBezTo>
                  <a:pt x="7466" y="6214"/>
                  <a:pt x="7434" y="6215"/>
                  <a:pt x="7401" y="6215"/>
                </a:cubicBezTo>
                <a:cubicBezTo>
                  <a:pt x="7297" y="6215"/>
                  <a:pt x="7193" y="6210"/>
                  <a:pt x="7089" y="6200"/>
                </a:cubicBezTo>
                <a:cubicBezTo>
                  <a:pt x="7112" y="6180"/>
                  <a:pt x="7132" y="6164"/>
                  <a:pt x="7156" y="6147"/>
                </a:cubicBezTo>
                <a:cubicBezTo>
                  <a:pt x="7222" y="6107"/>
                  <a:pt x="7292" y="6077"/>
                  <a:pt x="7365" y="6061"/>
                </a:cubicBezTo>
                <a:cubicBezTo>
                  <a:pt x="7425" y="6044"/>
                  <a:pt x="7485" y="6024"/>
                  <a:pt x="7541" y="5998"/>
                </a:cubicBezTo>
                <a:cubicBezTo>
                  <a:pt x="7714" y="5915"/>
                  <a:pt x="7857" y="5782"/>
                  <a:pt x="7957" y="5619"/>
                </a:cubicBezTo>
                <a:cubicBezTo>
                  <a:pt x="7981" y="5573"/>
                  <a:pt x="7941" y="5531"/>
                  <a:pt x="7902" y="5531"/>
                </a:cubicBezTo>
                <a:cubicBezTo>
                  <a:pt x="7883" y="5531"/>
                  <a:pt x="7865" y="5540"/>
                  <a:pt x="7853" y="5562"/>
                </a:cubicBezTo>
                <a:cubicBezTo>
                  <a:pt x="7764" y="5702"/>
                  <a:pt x="7641" y="5818"/>
                  <a:pt x="7491" y="5891"/>
                </a:cubicBezTo>
                <a:cubicBezTo>
                  <a:pt x="7438" y="5915"/>
                  <a:pt x="7385" y="5931"/>
                  <a:pt x="7332" y="5948"/>
                </a:cubicBezTo>
                <a:cubicBezTo>
                  <a:pt x="7245" y="5968"/>
                  <a:pt x="7162" y="6001"/>
                  <a:pt x="7086" y="6047"/>
                </a:cubicBezTo>
                <a:cubicBezTo>
                  <a:pt x="7033" y="6091"/>
                  <a:pt x="6979" y="6134"/>
                  <a:pt x="6933" y="6184"/>
                </a:cubicBezTo>
                <a:cubicBezTo>
                  <a:pt x="6903" y="6187"/>
                  <a:pt x="6880" y="6207"/>
                  <a:pt x="6876" y="6237"/>
                </a:cubicBezTo>
                <a:cubicBezTo>
                  <a:pt x="6876" y="6240"/>
                  <a:pt x="6876" y="6244"/>
                  <a:pt x="6876" y="6247"/>
                </a:cubicBezTo>
                <a:cubicBezTo>
                  <a:pt x="6820" y="6313"/>
                  <a:pt x="6770" y="6383"/>
                  <a:pt x="6720" y="6450"/>
                </a:cubicBezTo>
                <a:lnTo>
                  <a:pt x="6697" y="6483"/>
                </a:lnTo>
                <a:cubicBezTo>
                  <a:pt x="6660" y="6533"/>
                  <a:pt x="6617" y="6579"/>
                  <a:pt x="6571" y="6619"/>
                </a:cubicBezTo>
                <a:cubicBezTo>
                  <a:pt x="6547" y="6642"/>
                  <a:pt x="6528" y="6662"/>
                  <a:pt x="6504" y="6686"/>
                </a:cubicBezTo>
                <a:cubicBezTo>
                  <a:pt x="6458" y="6666"/>
                  <a:pt x="6408" y="6656"/>
                  <a:pt x="6358" y="6649"/>
                </a:cubicBezTo>
                <a:cubicBezTo>
                  <a:pt x="6312" y="6642"/>
                  <a:pt x="6268" y="6639"/>
                  <a:pt x="6225" y="6639"/>
                </a:cubicBezTo>
                <a:cubicBezTo>
                  <a:pt x="6172" y="6639"/>
                  <a:pt x="6122" y="6636"/>
                  <a:pt x="6072" y="6629"/>
                </a:cubicBezTo>
                <a:cubicBezTo>
                  <a:pt x="6082" y="6596"/>
                  <a:pt x="6096" y="6566"/>
                  <a:pt x="6112" y="6536"/>
                </a:cubicBezTo>
                <a:cubicBezTo>
                  <a:pt x="6149" y="6473"/>
                  <a:pt x="6192" y="6413"/>
                  <a:pt x="6245" y="6363"/>
                </a:cubicBezTo>
                <a:cubicBezTo>
                  <a:pt x="6285" y="6323"/>
                  <a:pt x="6318" y="6280"/>
                  <a:pt x="6351" y="6237"/>
                </a:cubicBezTo>
                <a:cubicBezTo>
                  <a:pt x="6478" y="6077"/>
                  <a:pt x="6587" y="5905"/>
                  <a:pt x="6680" y="5722"/>
                </a:cubicBezTo>
                <a:lnTo>
                  <a:pt x="6687" y="5722"/>
                </a:lnTo>
                <a:cubicBezTo>
                  <a:pt x="6740" y="5718"/>
                  <a:pt x="6790" y="5705"/>
                  <a:pt x="6837" y="5685"/>
                </a:cubicBezTo>
                <a:cubicBezTo>
                  <a:pt x="6867" y="5672"/>
                  <a:pt x="6893" y="5662"/>
                  <a:pt x="6923" y="5659"/>
                </a:cubicBezTo>
                <a:cubicBezTo>
                  <a:pt x="6945" y="5655"/>
                  <a:pt x="6966" y="5654"/>
                  <a:pt x="6988" y="5654"/>
                </a:cubicBezTo>
                <a:cubicBezTo>
                  <a:pt x="7009" y="5654"/>
                  <a:pt x="7031" y="5655"/>
                  <a:pt x="7053" y="5659"/>
                </a:cubicBezTo>
                <a:cubicBezTo>
                  <a:pt x="7079" y="5660"/>
                  <a:pt x="7106" y="5661"/>
                  <a:pt x="7132" y="5661"/>
                </a:cubicBezTo>
                <a:cubicBezTo>
                  <a:pt x="7158" y="5661"/>
                  <a:pt x="7184" y="5660"/>
                  <a:pt x="7209" y="5659"/>
                </a:cubicBezTo>
                <a:cubicBezTo>
                  <a:pt x="7348" y="5635"/>
                  <a:pt x="7481" y="5532"/>
                  <a:pt x="7588" y="5449"/>
                </a:cubicBezTo>
                <a:lnTo>
                  <a:pt x="7594" y="5446"/>
                </a:lnTo>
                <a:cubicBezTo>
                  <a:pt x="7614" y="5429"/>
                  <a:pt x="7641" y="5409"/>
                  <a:pt x="7671" y="5389"/>
                </a:cubicBezTo>
                <a:cubicBezTo>
                  <a:pt x="7804" y="5296"/>
                  <a:pt x="7970" y="5180"/>
                  <a:pt x="7990" y="5044"/>
                </a:cubicBezTo>
                <a:cubicBezTo>
                  <a:pt x="7997" y="5001"/>
                  <a:pt x="7964" y="4976"/>
                  <a:pt x="7930" y="4976"/>
                </a:cubicBezTo>
                <a:cubicBezTo>
                  <a:pt x="7905" y="4976"/>
                  <a:pt x="7879" y="4991"/>
                  <a:pt x="7873" y="5024"/>
                </a:cubicBezTo>
                <a:cubicBezTo>
                  <a:pt x="7860" y="5114"/>
                  <a:pt x="7704" y="5220"/>
                  <a:pt x="7601" y="5293"/>
                </a:cubicBezTo>
                <a:cubicBezTo>
                  <a:pt x="7571" y="5316"/>
                  <a:pt x="7544" y="5333"/>
                  <a:pt x="7521" y="5350"/>
                </a:cubicBezTo>
                <a:lnTo>
                  <a:pt x="7518" y="5356"/>
                </a:lnTo>
                <a:cubicBezTo>
                  <a:pt x="7421" y="5429"/>
                  <a:pt x="7299" y="5522"/>
                  <a:pt x="7192" y="5539"/>
                </a:cubicBezTo>
                <a:cubicBezTo>
                  <a:pt x="7171" y="5541"/>
                  <a:pt x="7149" y="5542"/>
                  <a:pt x="7127" y="5542"/>
                </a:cubicBezTo>
                <a:cubicBezTo>
                  <a:pt x="7105" y="5542"/>
                  <a:pt x="7083" y="5541"/>
                  <a:pt x="7059" y="5539"/>
                </a:cubicBezTo>
                <a:cubicBezTo>
                  <a:pt x="7034" y="5536"/>
                  <a:pt x="7009" y="5534"/>
                  <a:pt x="6984" y="5534"/>
                </a:cubicBezTo>
                <a:cubicBezTo>
                  <a:pt x="6959" y="5534"/>
                  <a:pt x="6933" y="5536"/>
                  <a:pt x="6906" y="5539"/>
                </a:cubicBezTo>
                <a:cubicBezTo>
                  <a:pt x="6870" y="5546"/>
                  <a:pt x="6830" y="5556"/>
                  <a:pt x="6797" y="5572"/>
                </a:cubicBezTo>
                <a:cubicBezTo>
                  <a:pt x="6773" y="5579"/>
                  <a:pt x="6757" y="5586"/>
                  <a:pt x="6737" y="5592"/>
                </a:cubicBezTo>
                <a:cubicBezTo>
                  <a:pt x="6817" y="5429"/>
                  <a:pt x="6946" y="5227"/>
                  <a:pt x="7039" y="5200"/>
                </a:cubicBezTo>
                <a:cubicBezTo>
                  <a:pt x="7104" y="5178"/>
                  <a:pt x="7086" y="5085"/>
                  <a:pt x="7024" y="5085"/>
                </a:cubicBezTo>
                <a:cubicBezTo>
                  <a:pt x="7020" y="5085"/>
                  <a:pt x="7015" y="5086"/>
                  <a:pt x="7009" y="5087"/>
                </a:cubicBezTo>
                <a:cubicBezTo>
                  <a:pt x="6797" y="5144"/>
                  <a:pt x="6604" y="5596"/>
                  <a:pt x="6597" y="5615"/>
                </a:cubicBezTo>
                <a:cubicBezTo>
                  <a:pt x="6518" y="5798"/>
                  <a:pt x="6395" y="5974"/>
                  <a:pt x="6255" y="6167"/>
                </a:cubicBezTo>
                <a:cubicBezTo>
                  <a:pt x="6245" y="6180"/>
                  <a:pt x="6232" y="6197"/>
                  <a:pt x="6218" y="6210"/>
                </a:cubicBezTo>
                <a:cubicBezTo>
                  <a:pt x="6235" y="6091"/>
                  <a:pt x="6245" y="5968"/>
                  <a:pt x="6245" y="5845"/>
                </a:cubicBezTo>
                <a:cubicBezTo>
                  <a:pt x="6242" y="5808"/>
                  <a:pt x="6213" y="5790"/>
                  <a:pt x="6185" y="5790"/>
                </a:cubicBezTo>
                <a:cubicBezTo>
                  <a:pt x="6157" y="5790"/>
                  <a:pt x="6129" y="5808"/>
                  <a:pt x="6125" y="5845"/>
                </a:cubicBezTo>
                <a:cubicBezTo>
                  <a:pt x="6125" y="6024"/>
                  <a:pt x="6105" y="6280"/>
                  <a:pt x="6049" y="6406"/>
                </a:cubicBezTo>
                <a:cubicBezTo>
                  <a:pt x="6032" y="6430"/>
                  <a:pt x="6019" y="6456"/>
                  <a:pt x="6006" y="6479"/>
                </a:cubicBezTo>
                <a:cubicBezTo>
                  <a:pt x="5973" y="6549"/>
                  <a:pt x="5946" y="6619"/>
                  <a:pt x="5926" y="6689"/>
                </a:cubicBezTo>
                <a:cubicBezTo>
                  <a:pt x="5909" y="6739"/>
                  <a:pt x="5893" y="6785"/>
                  <a:pt x="5876" y="6832"/>
                </a:cubicBezTo>
                <a:cubicBezTo>
                  <a:pt x="5836" y="6941"/>
                  <a:pt x="5776" y="7044"/>
                  <a:pt x="5703" y="7137"/>
                </a:cubicBezTo>
                <a:cubicBezTo>
                  <a:pt x="5647" y="7207"/>
                  <a:pt x="5597" y="7284"/>
                  <a:pt x="5551" y="7363"/>
                </a:cubicBezTo>
                <a:cubicBezTo>
                  <a:pt x="5541" y="7387"/>
                  <a:pt x="5531" y="7410"/>
                  <a:pt x="5524" y="7433"/>
                </a:cubicBezTo>
                <a:cubicBezTo>
                  <a:pt x="5521" y="7447"/>
                  <a:pt x="5517" y="7457"/>
                  <a:pt x="5511" y="7470"/>
                </a:cubicBezTo>
                <a:cubicBezTo>
                  <a:pt x="5361" y="7490"/>
                  <a:pt x="5218" y="7543"/>
                  <a:pt x="5089" y="7619"/>
                </a:cubicBezTo>
                <a:cubicBezTo>
                  <a:pt x="4952" y="7702"/>
                  <a:pt x="4823" y="7792"/>
                  <a:pt x="4700" y="7892"/>
                </a:cubicBezTo>
                <a:lnTo>
                  <a:pt x="4577" y="7988"/>
                </a:lnTo>
                <a:lnTo>
                  <a:pt x="4530" y="8021"/>
                </a:lnTo>
                <a:cubicBezTo>
                  <a:pt x="4557" y="7982"/>
                  <a:pt x="4583" y="7938"/>
                  <a:pt x="4607" y="7895"/>
                </a:cubicBezTo>
                <a:cubicBezTo>
                  <a:pt x="4660" y="7815"/>
                  <a:pt x="4723" y="7739"/>
                  <a:pt x="4789" y="7676"/>
                </a:cubicBezTo>
                <a:lnTo>
                  <a:pt x="4813" y="7653"/>
                </a:lnTo>
                <a:cubicBezTo>
                  <a:pt x="4819" y="7649"/>
                  <a:pt x="4826" y="7639"/>
                  <a:pt x="4833" y="7633"/>
                </a:cubicBezTo>
                <a:lnTo>
                  <a:pt x="4843" y="7623"/>
                </a:lnTo>
                <a:cubicBezTo>
                  <a:pt x="4893" y="7573"/>
                  <a:pt x="4949" y="7530"/>
                  <a:pt x="5006" y="7490"/>
                </a:cubicBezTo>
                <a:cubicBezTo>
                  <a:pt x="5115" y="7410"/>
                  <a:pt x="5231" y="7330"/>
                  <a:pt x="5281" y="7224"/>
                </a:cubicBezTo>
                <a:cubicBezTo>
                  <a:pt x="5299" y="7178"/>
                  <a:pt x="5261" y="7142"/>
                  <a:pt x="5223" y="7142"/>
                </a:cubicBezTo>
                <a:cubicBezTo>
                  <a:pt x="5204" y="7142"/>
                  <a:pt x="5184" y="7151"/>
                  <a:pt x="5172" y="7174"/>
                </a:cubicBezTo>
                <a:cubicBezTo>
                  <a:pt x="5135" y="7250"/>
                  <a:pt x="5035" y="7324"/>
                  <a:pt x="4936" y="7393"/>
                </a:cubicBezTo>
                <a:lnTo>
                  <a:pt x="4873" y="7440"/>
                </a:lnTo>
                <a:cubicBezTo>
                  <a:pt x="4879" y="7420"/>
                  <a:pt x="4886" y="7400"/>
                  <a:pt x="4893" y="7377"/>
                </a:cubicBezTo>
                <a:cubicBezTo>
                  <a:pt x="4909" y="7334"/>
                  <a:pt x="4922" y="7290"/>
                  <a:pt x="4936" y="7244"/>
                </a:cubicBezTo>
                <a:cubicBezTo>
                  <a:pt x="4966" y="7131"/>
                  <a:pt x="5006" y="7101"/>
                  <a:pt x="5099" y="7034"/>
                </a:cubicBezTo>
                <a:lnTo>
                  <a:pt x="5125" y="7018"/>
                </a:lnTo>
                <a:cubicBezTo>
                  <a:pt x="5305" y="6892"/>
                  <a:pt x="5447" y="6695"/>
                  <a:pt x="5577" y="6509"/>
                </a:cubicBezTo>
                <a:cubicBezTo>
                  <a:pt x="5717" y="6317"/>
                  <a:pt x="5836" y="6114"/>
                  <a:pt x="5943" y="5901"/>
                </a:cubicBezTo>
                <a:cubicBezTo>
                  <a:pt x="6039" y="5705"/>
                  <a:pt x="6155" y="5516"/>
                  <a:pt x="6345" y="5443"/>
                </a:cubicBezTo>
                <a:cubicBezTo>
                  <a:pt x="6405" y="5415"/>
                  <a:pt x="6378" y="5330"/>
                  <a:pt x="6320" y="5330"/>
                </a:cubicBezTo>
                <a:cubicBezTo>
                  <a:pt x="6314" y="5330"/>
                  <a:pt x="6308" y="5331"/>
                  <a:pt x="6302" y="5333"/>
                </a:cubicBezTo>
                <a:cubicBezTo>
                  <a:pt x="6076" y="5419"/>
                  <a:pt x="5946" y="5632"/>
                  <a:pt x="5840" y="5848"/>
                </a:cubicBezTo>
                <a:cubicBezTo>
                  <a:pt x="5757" y="6008"/>
                  <a:pt x="5667" y="6164"/>
                  <a:pt x="5570" y="6310"/>
                </a:cubicBezTo>
                <a:cubicBezTo>
                  <a:pt x="5564" y="6214"/>
                  <a:pt x="5564" y="6114"/>
                  <a:pt x="5570" y="6018"/>
                </a:cubicBezTo>
                <a:cubicBezTo>
                  <a:pt x="5580" y="5915"/>
                  <a:pt x="5634" y="5828"/>
                  <a:pt x="5690" y="5738"/>
                </a:cubicBezTo>
                <a:cubicBezTo>
                  <a:pt x="5720" y="5692"/>
                  <a:pt x="5747" y="5642"/>
                  <a:pt x="5773" y="5592"/>
                </a:cubicBezTo>
                <a:cubicBezTo>
                  <a:pt x="5793" y="5546"/>
                  <a:pt x="5754" y="5508"/>
                  <a:pt x="5715" y="5508"/>
                </a:cubicBezTo>
                <a:cubicBezTo>
                  <a:pt x="5696" y="5508"/>
                  <a:pt x="5678" y="5517"/>
                  <a:pt x="5667" y="5539"/>
                </a:cubicBezTo>
                <a:cubicBezTo>
                  <a:pt x="5644" y="5589"/>
                  <a:pt x="5617" y="5632"/>
                  <a:pt x="5587" y="5679"/>
                </a:cubicBezTo>
                <a:cubicBezTo>
                  <a:pt x="5527" y="5775"/>
                  <a:pt x="5464" y="5875"/>
                  <a:pt x="5454" y="6004"/>
                </a:cubicBezTo>
                <a:cubicBezTo>
                  <a:pt x="5444" y="6107"/>
                  <a:pt x="5444" y="6214"/>
                  <a:pt x="5451" y="6317"/>
                </a:cubicBezTo>
                <a:cubicBezTo>
                  <a:pt x="5454" y="6366"/>
                  <a:pt x="5454" y="6416"/>
                  <a:pt x="5454" y="6466"/>
                </a:cubicBezTo>
                <a:cubicBezTo>
                  <a:pt x="5454" y="6470"/>
                  <a:pt x="5454" y="6473"/>
                  <a:pt x="5454" y="6476"/>
                </a:cubicBezTo>
                <a:cubicBezTo>
                  <a:pt x="5338" y="6646"/>
                  <a:pt x="5208" y="6812"/>
                  <a:pt x="5055" y="6921"/>
                </a:cubicBezTo>
                <a:lnTo>
                  <a:pt x="5032" y="6938"/>
                </a:lnTo>
                <a:cubicBezTo>
                  <a:pt x="4932" y="7008"/>
                  <a:pt x="4859" y="7058"/>
                  <a:pt x="4819" y="7211"/>
                </a:cubicBezTo>
                <a:cubicBezTo>
                  <a:pt x="4809" y="7254"/>
                  <a:pt x="4796" y="7290"/>
                  <a:pt x="4783" y="7337"/>
                </a:cubicBezTo>
                <a:cubicBezTo>
                  <a:pt x="4766" y="7387"/>
                  <a:pt x="4750" y="7437"/>
                  <a:pt x="4736" y="7490"/>
                </a:cubicBezTo>
                <a:cubicBezTo>
                  <a:pt x="4733" y="7510"/>
                  <a:pt x="4730" y="7526"/>
                  <a:pt x="4730" y="7546"/>
                </a:cubicBezTo>
                <a:lnTo>
                  <a:pt x="4730" y="7566"/>
                </a:lnTo>
                <a:lnTo>
                  <a:pt x="4706" y="7589"/>
                </a:lnTo>
                <a:cubicBezTo>
                  <a:pt x="4630" y="7663"/>
                  <a:pt x="4564" y="7742"/>
                  <a:pt x="4507" y="7832"/>
                </a:cubicBezTo>
                <a:cubicBezTo>
                  <a:pt x="4421" y="7975"/>
                  <a:pt x="4328" y="8108"/>
                  <a:pt x="4225" y="8237"/>
                </a:cubicBezTo>
                <a:lnTo>
                  <a:pt x="4215" y="8244"/>
                </a:lnTo>
                <a:cubicBezTo>
                  <a:pt x="4205" y="8251"/>
                  <a:pt x="4195" y="8264"/>
                  <a:pt x="4191" y="8277"/>
                </a:cubicBezTo>
                <a:cubicBezTo>
                  <a:pt x="4171" y="8304"/>
                  <a:pt x="4151" y="8331"/>
                  <a:pt x="4131" y="8360"/>
                </a:cubicBezTo>
                <a:cubicBezTo>
                  <a:pt x="4082" y="8430"/>
                  <a:pt x="4028" y="8497"/>
                  <a:pt x="3969" y="8560"/>
                </a:cubicBezTo>
                <a:cubicBezTo>
                  <a:pt x="4005" y="8370"/>
                  <a:pt x="4038" y="8171"/>
                  <a:pt x="4068" y="7958"/>
                </a:cubicBezTo>
                <a:cubicBezTo>
                  <a:pt x="4168" y="7835"/>
                  <a:pt x="4235" y="7679"/>
                  <a:pt x="4301" y="7530"/>
                </a:cubicBezTo>
                <a:cubicBezTo>
                  <a:pt x="4324" y="7476"/>
                  <a:pt x="4348" y="7427"/>
                  <a:pt x="4371" y="7380"/>
                </a:cubicBezTo>
                <a:lnTo>
                  <a:pt x="4384" y="7347"/>
                </a:lnTo>
                <a:cubicBezTo>
                  <a:pt x="4434" y="7257"/>
                  <a:pt x="4470" y="7161"/>
                  <a:pt x="4497" y="7061"/>
                </a:cubicBezTo>
                <a:cubicBezTo>
                  <a:pt x="4713" y="6991"/>
                  <a:pt x="4893" y="6742"/>
                  <a:pt x="4982" y="6596"/>
                </a:cubicBezTo>
                <a:cubicBezTo>
                  <a:pt x="5015" y="6543"/>
                  <a:pt x="5052" y="6496"/>
                  <a:pt x="5089" y="6443"/>
                </a:cubicBezTo>
                <a:cubicBezTo>
                  <a:pt x="5155" y="6357"/>
                  <a:pt x="5215" y="6263"/>
                  <a:pt x="5261" y="6164"/>
                </a:cubicBezTo>
                <a:cubicBezTo>
                  <a:pt x="5287" y="6115"/>
                  <a:pt x="5247" y="6075"/>
                  <a:pt x="5207" y="6075"/>
                </a:cubicBezTo>
                <a:cubicBezTo>
                  <a:pt x="5185" y="6075"/>
                  <a:pt x="5162" y="6088"/>
                  <a:pt x="5152" y="6117"/>
                </a:cubicBezTo>
                <a:cubicBezTo>
                  <a:pt x="5109" y="6207"/>
                  <a:pt x="5055" y="6293"/>
                  <a:pt x="4992" y="6373"/>
                </a:cubicBezTo>
                <a:cubicBezTo>
                  <a:pt x="4956" y="6426"/>
                  <a:pt x="4916" y="6479"/>
                  <a:pt x="4883" y="6533"/>
                </a:cubicBezTo>
                <a:cubicBezTo>
                  <a:pt x="4823" y="6629"/>
                  <a:pt x="4680" y="6845"/>
                  <a:pt x="4514" y="6928"/>
                </a:cubicBezTo>
                <a:cubicBezTo>
                  <a:pt x="4510" y="6898"/>
                  <a:pt x="4510" y="6872"/>
                  <a:pt x="4507" y="6845"/>
                </a:cubicBezTo>
                <a:cubicBezTo>
                  <a:pt x="4500" y="6795"/>
                  <a:pt x="4500" y="6745"/>
                  <a:pt x="4507" y="6692"/>
                </a:cubicBezTo>
                <a:cubicBezTo>
                  <a:pt x="4530" y="6546"/>
                  <a:pt x="4653" y="6403"/>
                  <a:pt x="4770" y="6267"/>
                </a:cubicBezTo>
                <a:cubicBezTo>
                  <a:pt x="4823" y="6200"/>
                  <a:pt x="4876" y="6141"/>
                  <a:pt x="4919" y="6077"/>
                </a:cubicBezTo>
                <a:cubicBezTo>
                  <a:pt x="4936" y="6051"/>
                  <a:pt x="4956" y="6024"/>
                  <a:pt x="4976" y="5994"/>
                </a:cubicBezTo>
                <a:cubicBezTo>
                  <a:pt x="5039" y="5911"/>
                  <a:pt x="5095" y="5821"/>
                  <a:pt x="5142" y="5725"/>
                </a:cubicBezTo>
                <a:cubicBezTo>
                  <a:pt x="5225" y="5649"/>
                  <a:pt x="5315" y="5576"/>
                  <a:pt x="5411" y="5512"/>
                </a:cubicBezTo>
                <a:cubicBezTo>
                  <a:pt x="5477" y="5469"/>
                  <a:pt x="5541" y="5423"/>
                  <a:pt x="5600" y="5373"/>
                </a:cubicBezTo>
                <a:cubicBezTo>
                  <a:pt x="5667" y="5316"/>
                  <a:pt x="5737" y="5267"/>
                  <a:pt x="5810" y="5220"/>
                </a:cubicBezTo>
                <a:lnTo>
                  <a:pt x="5820" y="5220"/>
                </a:lnTo>
                <a:cubicBezTo>
                  <a:pt x="5840" y="5220"/>
                  <a:pt x="5856" y="5210"/>
                  <a:pt x="5870" y="5193"/>
                </a:cubicBezTo>
                <a:lnTo>
                  <a:pt x="5876" y="5183"/>
                </a:lnTo>
                <a:cubicBezTo>
                  <a:pt x="5973" y="5134"/>
                  <a:pt x="6082" y="5110"/>
                  <a:pt x="6192" y="5110"/>
                </a:cubicBezTo>
                <a:cubicBezTo>
                  <a:pt x="6228" y="5110"/>
                  <a:pt x="6265" y="5110"/>
                  <a:pt x="6298" y="5107"/>
                </a:cubicBezTo>
                <a:cubicBezTo>
                  <a:pt x="6302" y="5110"/>
                  <a:pt x="6308" y="5110"/>
                  <a:pt x="6315" y="5110"/>
                </a:cubicBezTo>
                <a:cubicBezTo>
                  <a:pt x="6321" y="5110"/>
                  <a:pt x="6331" y="5110"/>
                  <a:pt x="6338" y="5104"/>
                </a:cubicBezTo>
                <a:cubicBezTo>
                  <a:pt x="6431" y="5097"/>
                  <a:pt x="6521" y="5077"/>
                  <a:pt x="6607" y="5051"/>
                </a:cubicBezTo>
                <a:cubicBezTo>
                  <a:pt x="6664" y="5031"/>
                  <a:pt x="6724" y="5007"/>
                  <a:pt x="6780" y="4987"/>
                </a:cubicBezTo>
                <a:cubicBezTo>
                  <a:pt x="6857" y="4954"/>
                  <a:pt x="6936" y="4928"/>
                  <a:pt x="7016" y="4904"/>
                </a:cubicBezTo>
                <a:cubicBezTo>
                  <a:pt x="7172" y="4868"/>
                  <a:pt x="7332" y="4844"/>
                  <a:pt x="7495" y="4834"/>
                </a:cubicBezTo>
                <a:cubicBezTo>
                  <a:pt x="7521" y="4834"/>
                  <a:pt x="7561" y="4834"/>
                  <a:pt x="7604" y="4838"/>
                </a:cubicBezTo>
                <a:cubicBezTo>
                  <a:pt x="7647" y="4840"/>
                  <a:pt x="7692" y="4842"/>
                  <a:pt x="7736" y="4842"/>
                </a:cubicBezTo>
                <a:cubicBezTo>
                  <a:pt x="7841" y="4842"/>
                  <a:pt x="7941" y="4831"/>
                  <a:pt x="8000" y="4781"/>
                </a:cubicBezTo>
                <a:cubicBezTo>
                  <a:pt x="8050" y="4742"/>
                  <a:pt x="8012" y="4677"/>
                  <a:pt x="7964" y="4677"/>
                </a:cubicBezTo>
                <a:cubicBezTo>
                  <a:pt x="7952" y="4677"/>
                  <a:pt x="7939" y="4681"/>
                  <a:pt x="7927" y="4692"/>
                </a:cubicBezTo>
                <a:cubicBezTo>
                  <a:pt x="7896" y="4716"/>
                  <a:pt x="7820" y="4723"/>
                  <a:pt x="7743" y="4723"/>
                </a:cubicBezTo>
                <a:cubicBezTo>
                  <a:pt x="7696" y="4723"/>
                  <a:pt x="7649" y="4721"/>
                  <a:pt x="7611" y="4718"/>
                </a:cubicBezTo>
                <a:cubicBezTo>
                  <a:pt x="7561" y="4715"/>
                  <a:pt x="7518" y="4715"/>
                  <a:pt x="7485" y="4715"/>
                </a:cubicBezTo>
                <a:cubicBezTo>
                  <a:pt x="7372" y="4725"/>
                  <a:pt x="7259" y="4738"/>
                  <a:pt x="7146" y="4758"/>
                </a:cubicBezTo>
                <a:cubicBezTo>
                  <a:pt x="7205" y="4708"/>
                  <a:pt x="7269" y="4665"/>
                  <a:pt x="7335" y="4632"/>
                </a:cubicBezTo>
                <a:cubicBezTo>
                  <a:pt x="7395" y="4602"/>
                  <a:pt x="7458" y="4579"/>
                  <a:pt x="7518" y="4559"/>
                </a:cubicBezTo>
                <a:cubicBezTo>
                  <a:pt x="7561" y="4542"/>
                  <a:pt x="7601" y="4525"/>
                  <a:pt x="7644" y="4509"/>
                </a:cubicBezTo>
                <a:cubicBezTo>
                  <a:pt x="7707" y="4482"/>
                  <a:pt x="7767" y="4446"/>
                  <a:pt x="7824" y="4402"/>
                </a:cubicBezTo>
                <a:cubicBezTo>
                  <a:pt x="7860" y="4373"/>
                  <a:pt x="7900" y="4349"/>
                  <a:pt x="7940" y="4326"/>
                </a:cubicBezTo>
                <a:cubicBezTo>
                  <a:pt x="8000" y="4295"/>
                  <a:pt x="7969" y="4212"/>
                  <a:pt x="7915" y="4212"/>
                </a:cubicBezTo>
                <a:cubicBezTo>
                  <a:pt x="7906" y="4212"/>
                  <a:pt x="7897" y="4214"/>
                  <a:pt x="7887" y="4220"/>
                </a:cubicBezTo>
                <a:cubicBezTo>
                  <a:pt x="7840" y="4246"/>
                  <a:pt x="7797" y="4273"/>
                  <a:pt x="7754" y="4303"/>
                </a:cubicBezTo>
                <a:cubicBezTo>
                  <a:pt x="7707" y="4343"/>
                  <a:pt x="7654" y="4373"/>
                  <a:pt x="7598" y="4399"/>
                </a:cubicBezTo>
                <a:cubicBezTo>
                  <a:pt x="7561" y="4416"/>
                  <a:pt x="7521" y="4429"/>
                  <a:pt x="7481" y="4442"/>
                </a:cubicBezTo>
                <a:cubicBezTo>
                  <a:pt x="7415" y="4466"/>
                  <a:pt x="7348" y="4492"/>
                  <a:pt x="7285" y="4522"/>
                </a:cubicBezTo>
                <a:cubicBezTo>
                  <a:pt x="7139" y="4595"/>
                  <a:pt x="7036" y="4692"/>
                  <a:pt x="6930" y="4795"/>
                </a:cubicBezTo>
                <a:lnTo>
                  <a:pt x="6916" y="4808"/>
                </a:lnTo>
                <a:cubicBezTo>
                  <a:pt x="6857" y="4828"/>
                  <a:pt x="6790" y="4851"/>
                  <a:pt x="6737" y="4874"/>
                </a:cubicBezTo>
                <a:cubicBezTo>
                  <a:pt x="6680" y="4894"/>
                  <a:pt x="6624" y="4918"/>
                  <a:pt x="6571" y="4934"/>
                </a:cubicBezTo>
                <a:cubicBezTo>
                  <a:pt x="6524" y="4951"/>
                  <a:pt x="6478" y="4961"/>
                  <a:pt x="6431" y="4971"/>
                </a:cubicBezTo>
                <a:cubicBezTo>
                  <a:pt x="6458" y="4938"/>
                  <a:pt x="6484" y="4911"/>
                  <a:pt x="6518" y="4874"/>
                </a:cubicBezTo>
                <a:cubicBezTo>
                  <a:pt x="6554" y="4838"/>
                  <a:pt x="6587" y="4805"/>
                  <a:pt x="6614" y="4768"/>
                </a:cubicBezTo>
                <a:cubicBezTo>
                  <a:pt x="6700" y="4648"/>
                  <a:pt x="6810" y="4542"/>
                  <a:pt x="6933" y="4459"/>
                </a:cubicBezTo>
                <a:cubicBezTo>
                  <a:pt x="7029" y="4409"/>
                  <a:pt x="7132" y="4373"/>
                  <a:pt x="7242" y="4353"/>
                </a:cubicBezTo>
                <a:cubicBezTo>
                  <a:pt x="7292" y="4339"/>
                  <a:pt x="7342" y="4326"/>
                  <a:pt x="7392" y="4309"/>
                </a:cubicBezTo>
                <a:cubicBezTo>
                  <a:pt x="7561" y="4256"/>
                  <a:pt x="7707" y="4163"/>
                  <a:pt x="7850" y="4073"/>
                </a:cubicBezTo>
                <a:lnTo>
                  <a:pt x="7913" y="4034"/>
                </a:lnTo>
                <a:cubicBezTo>
                  <a:pt x="7969" y="4000"/>
                  <a:pt x="7934" y="3924"/>
                  <a:pt x="7883" y="3924"/>
                </a:cubicBezTo>
                <a:cubicBezTo>
                  <a:pt x="7872" y="3924"/>
                  <a:pt x="7861" y="3927"/>
                  <a:pt x="7850" y="3934"/>
                </a:cubicBezTo>
                <a:lnTo>
                  <a:pt x="7787" y="3974"/>
                </a:lnTo>
                <a:cubicBezTo>
                  <a:pt x="7651" y="4060"/>
                  <a:pt x="7508" y="4150"/>
                  <a:pt x="7355" y="4200"/>
                </a:cubicBezTo>
                <a:cubicBezTo>
                  <a:pt x="7308" y="4213"/>
                  <a:pt x="7259" y="4226"/>
                  <a:pt x="7212" y="4236"/>
                </a:cubicBezTo>
                <a:cubicBezTo>
                  <a:pt x="7092" y="4263"/>
                  <a:pt x="6979" y="4303"/>
                  <a:pt x="6873" y="4359"/>
                </a:cubicBezTo>
                <a:cubicBezTo>
                  <a:pt x="6737" y="4449"/>
                  <a:pt x="6617" y="4565"/>
                  <a:pt x="6521" y="4698"/>
                </a:cubicBezTo>
                <a:cubicBezTo>
                  <a:pt x="6494" y="4728"/>
                  <a:pt x="6464" y="4761"/>
                  <a:pt x="6431" y="4795"/>
                </a:cubicBezTo>
                <a:cubicBezTo>
                  <a:pt x="6371" y="4854"/>
                  <a:pt x="6318" y="4918"/>
                  <a:pt x="6275" y="4991"/>
                </a:cubicBezTo>
                <a:cubicBezTo>
                  <a:pt x="6248" y="4994"/>
                  <a:pt x="6222" y="4994"/>
                  <a:pt x="6189" y="4994"/>
                </a:cubicBezTo>
                <a:cubicBezTo>
                  <a:pt x="6112" y="4994"/>
                  <a:pt x="6036" y="5004"/>
                  <a:pt x="5963" y="5024"/>
                </a:cubicBezTo>
                <a:cubicBezTo>
                  <a:pt x="6009" y="4911"/>
                  <a:pt x="6052" y="4795"/>
                  <a:pt x="6086" y="4675"/>
                </a:cubicBezTo>
                <a:lnTo>
                  <a:pt x="6089" y="4668"/>
                </a:lnTo>
                <a:cubicBezTo>
                  <a:pt x="6119" y="4562"/>
                  <a:pt x="6155" y="4452"/>
                  <a:pt x="6232" y="4386"/>
                </a:cubicBezTo>
                <a:cubicBezTo>
                  <a:pt x="6272" y="4356"/>
                  <a:pt x="6315" y="4336"/>
                  <a:pt x="6365" y="4323"/>
                </a:cubicBezTo>
                <a:cubicBezTo>
                  <a:pt x="6411" y="4309"/>
                  <a:pt x="6458" y="4289"/>
                  <a:pt x="6501" y="4263"/>
                </a:cubicBezTo>
                <a:cubicBezTo>
                  <a:pt x="6571" y="4210"/>
                  <a:pt x="6627" y="4140"/>
                  <a:pt x="6667" y="4060"/>
                </a:cubicBezTo>
                <a:cubicBezTo>
                  <a:pt x="6680" y="4037"/>
                  <a:pt x="6697" y="4010"/>
                  <a:pt x="6714" y="3984"/>
                </a:cubicBezTo>
                <a:cubicBezTo>
                  <a:pt x="6787" y="3884"/>
                  <a:pt x="6910" y="3801"/>
                  <a:pt x="7023" y="3728"/>
                </a:cubicBezTo>
                <a:lnTo>
                  <a:pt x="7059" y="3705"/>
                </a:lnTo>
                <a:cubicBezTo>
                  <a:pt x="7132" y="3658"/>
                  <a:pt x="7215" y="3651"/>
                  <a:pt x="7312" y="3645"/>
                </a:cubicBezTo>
                <a:lnTo>
                  <a:pt x="7385" y="3641"/>
                </a:lnTo>
                <a:cubicBezTo>
                  <a:pt x="7415" y="3638"/>
                  <a:pt x="7445" y="3635"/>
                  <a:pt x="7475" y="3635"/>
                </a:cubicBezTo>
                <a:cubicBezTo>
                  <a:pt x="7518" y="3631"/>
                  <a:pt x="7564" y="3628"/>
                  <a:pt x="7608" y="3622"/>
                </a:cubicBezTo>
                <a:cubicBezTo>
                  <a:pt x="7641" y="3618"/>
                  <a:pt x="7671" y="3608"/>
                  <a:pt x="7701" y="3598"/>
                </a:cubicBezTo>
                <a:cubicBezTo>
                  <a:pt x="7727" y="3588"/>
                  <a:pt x="7757" y="3582"/>
                  <a:pt x="7787" y="3582"/>
                </a:cubicBezTo>
                <a:cubicBezTo>
                  <a:pt x="7788" y="3582"/>
                  <a:pt x="7789" y="3582"/>
                  <a:pt x="7790" y="3582"/>
                </a:cubicBezTo>
                <a:cubicBezTo>
                  <a:pt x="7867" y="3582"/>
                  <a:pt x="7876" y="3469"/>
                  <a:pt x="7797" y="3462"/>
                </a:cubicBezTo>
                <a:cubicBezTo>
                  <a:pt x="7750" y="3462"/>
                  <a:pt x="7707" y="3469"/>
                  <a:pt x="7664" y="3485"/>
                </a:cubicBezTo>
                <a:cubicBezTo>
                  <a:pt x="7641" y="3495"/>
                  <a:pt x="7618" y="3502"/>
                  <a:pt x="7594" y="3505"/>
                </a:cubicBezTo>
                <a:cubicBezTo>
                  <a:pt x="7551" y="3509"/>
                  <a:pt x="7508" y="3512"/>
                  <a:pt x="7468" y="3515"/>
                </a:cubicBezTo>
                <a:lnTo>
                  <a:pt x="7375" y="3522"/>
                </a:lnTo>
                <a:cubicBezTo>
                  <a:pt x="7352" y="3525"/>
                  <a:pt x="7328" y="3528"/>
                  <a:pt x="7305" y="3528"/>
                </a:cubicBezTo>
                <a:cubicBezTo>
                  <a:pt x="7199" y="3535"/>
                  <a:pt x="7092" y="3542"/>
                  <a:pt x="6993" y="3608"/>
                </a:cubicBezTo>
                <a:lnTo>
                  <a:pt x="6956" y="3628"/>
                </a:lnTo>
                <a:cubicBezTo>
                  <a:pt x="6837" y="3708"/>
                  <a:pt x="6700" y="3794"/>
                  <a:pt x="6617" y="3917"/>
                </a:cubicBezTo>
                <a:cubicBezTo>
                  <a:pt x="6597" y="3944"/>
                  <a:pt x="6581" y="3970"/>
                  <a:pt x="6564" y="4000"/>
                </a:cubicBezTo>
                <a:cubicBezTo>
                  <a:pt x="6534" y="4064"/>
                  <a:pt x="6488" y="4120"/>
                  <a:pt x="6431" y="4163"/>
                </a:cubicBezTo>
                <a:cubicBezTo>
                  <a:pt x="6398" y="4183"/>
                  <a:pt x="6365" y="4200"/>
                  <a:pt x="6325" y="4210"/>
                </a:cubicBezTo>
                <a:cubicBezTo>
                  <a:pt x="6292" y="4220"/>
                  <a:pt x="6255" y="4233"/>
                  <a:pt x="6222" y="4250"/>
                </a:cubicBezTo>
                <a:cubicBezTo>
                  <a:pt x="6225" y="4143"/>
                  <a:pt x="6235" y="4040"/>
                  <a:pt x="6242" y="3937"/>
                </a:cubicBezTo>
                <a:cubicBezTo>
                  <a:pt x="6252" y="3808"/>
                  <a:pt x="6262" y="3675"/>
                  <a:pt x="6262" y="3538"/>
                </a:cubicBezTo>
                <a:cubicBezTo>
                  <a:pt x="6268" y="3499"/>
                  <a:pt x="6305" y="3406"/>
                  <a:pt x="6444" y="3190"/>
                </a:cubicBezTo>
                <a:cubicBezTo>
                  <a:pt x="6468" y="3156"/>
                  <a:pt x="6491" y="3126"/>
                  <a:pt x="6511" y="3096"/>
                </a:cubicBezTo>
                <a:cubicBezTo>
                  <a:pt x="6567" y="3030"/>
                  <a:pt x="6611" y="2957"/>
                  <a:pt x="6641" y="2877"/>
                </a:cubicBezTo>
                <a:lnTo>
                  <a:pt x="6647" y="2877"/>
                </a:lnTo>
                <a:cubicBezTo>
                  <a:pt x="6694" y="2861"/>
                  <a:pt x="6744" y="2851"/>
                  <a:pt x="6790" y="2844"/>
                </a:cubicBezTo>
                <a:cubicBezTo>
                  <a:pt x="6857" y="2837"/>
                  <a:pt x="6923" y="2824"/>
                  <a:pt x="6983" y="2801"/>
                </a:cubicBezTo>
                <a:cubicBezTo>
                  <a:pt x="7212" y="2704"/>
                  <a:pt x="7335" y="2615"/>
                  <a:pt x="7365" y="2522"/>
                </a:cubicBezTo>
                <a:cubicBezTo>
                  <a:pt x="7375" y="2479"/>
                  <a:pt x="7340" y="2450"/>
                  <a:pt x="7306" y="2450"/>
                </a:cubicBezTo>
                <a:cubicBezTo>
                  <a:pt x="7284" y="2450"/>
                  <a:pt x="7262" y="2461"/>
                  <a:pt x="7252" y="2488"/>
                </a:cubicBezTo>
                <a:cubicBezTo>
                  <a:pt x="7245" y="2508"/>
                  <a:pt x="7205" y="2578"/>
                  <a:pt x="6940" y="2691"/>
                </a:cubicBezTo>
                <a:cubicBezTo>
                  <a:pt x="6883" y="2711"/>
                  <a:pt x="6830" y="2721"/>
                  <a:pt x="6773" y="2728"/>
                </a:cubicBezTo>
                <a:cubicBezTo>
                  <a:pt x="6740" y="2734"/>
                  <a:pt x="6707" y="2738"/>
                  <a:pt x="6674" y="2744"/>
                </a:cubicBezTo>
                <a:cubicBezTo>
                  <a:pt x="6690" y="2661"/>
                  <a:pt x="6724" y="2581"/>
                  <a:pt x="6767" y="2508"/>
                </a:cubicBezTo>
                <a:cubicBezTo>
                  <a:pt x="6807" y="2445"/>
                  <a:pt x="6850" y="2385"/>
                  <a:pt x="6896" y="2329"/>
                </a:cubicBezTo>
                <a:cubicBezTo>
                  <a:pt x="6989" y="2212"/>
                  <a:pt x="7086" y="2093"/>
                  <a:pt x="7126" y="1960"/>
                </a:cubicBezTo>
                <a:cubicBezTo>
                  <a:pt x="7136" y="1916"/>
                  <a:pt x="7102" y="1887"/>
                  <a:pt x="7068" y="1887"/>
                </a:cubicBezTo>
                <a:cubicBezTo>
                  <a:pt x="7046" y="1887"/>
                  <a:pt x="7023" y="1899"/>
                  <a:pt x="7013" y="1927"/>
                </a:cubicBezTo>
                <a:cubicBezTo>
                  <a:pt x="6979" y="2040"/>
                  <a:pt x="6890" y="2149"/>
                  <a:pt x="6803" y="2259"/>
                </a:cubicBezTo>
                <a:cubicBezTo>
                  <a:pt x="6754" y="2319"/>
                  <a:pt x="6707" y="2382"/>
                  <a:pt x="6667" y="2448"/>
                </a:cubicBezTo>
                <a:cubicBezTo>
                  <a:pt x="6607" y="2545"/>
                  <a:pt x="6567" y="2651"/>
                  <a:pt x="6547" y="2764"/>
                </a:cubicBezTo>
                <a:lnTo>
                  <a:pt x="6538" y="2811"/>
                </a:lnTo>
                <a:cubicBezTo>
                  <a:pt x="6514" y="2890"/>
                  <a:pt x="6471" y="2967"/>
                  <a:pt x="6415" y="3030"/>
                </a:cubicBezTo>
                <a:cubicBezTo>
                  <a:pt x="6391" y="3060"/>
                  <a:pt x="6368" y="3090"/>
                  <a:pt x="6345" y="3126"/>
                </a:cubicBezTo>
                <a:cubicBezTo>
                  <a:pt x="6305" y="3186"/>
                  <a:pt x="6275" y="3239"/>
                  <a:pt x="6245" y="3286"/>
                </a:cubicBezTo>
                <a:cubicBezTo>
                  <a:pt x="6245" y="3276"/>
                  <a:pt x="6242" y="3266"/>
                  <a:pt x="6242" y="3253"/>
                </a:cubicBezTo>
                <a:cubicBezTo>
                  <a:pt x="6228" y="3156"/>
                  <a:pt x="6222" y="3057"/>
                  <a:pt x="6228" y="2960"/>
                </a:cubicBezTo>
                <a:lnTo>
                  <a:pt x="6232" y="2924"/>
                </a:lnTo>
                <a:cubicBezTo>
                  <a:pt x="6252" y="2718"/>
                  <a:pt x="6275" y="2438"/>
                  <a:pt x="6385" y="2286"/>
                </a:cubicBezTo>
                <a:cubicBezTo>
                  <a:pt x="6414" y="2240"/>
                  <a:pt x="6376" y="2194"/>
                  <a:pt x="6335" y="2194"/>
                </a:cubicBezTo>
                <a:cubicBezTo>
                  <a:pt x="6320" y="2194"/>
                  <a:pt x="6304" y="2200"/>
                  <a:pt x="6292" y="2216"/>
                </a:cubicBezTo>
                <a:cubicBezTo>
                  <a:pt x="6162" y="2395"/>
                  <a:pt x="6132" y="2694"/>
                  <a:pt x="6112" y="2914"/>
                </a:cubicBezTo>
                <a:lnTo>
                  <a:pt x="6112" y="2947"/>
                </a:lnTo>
                <a:cubicBezTo>
                  <a:pt x="6105" y="3057"/>
                  <a:pt x="6109" y="3163"/>
                  <a:pt x="6125" y="3266"/>
                </a:cubicBezTo>
                <a:cubicBezTo>
                  <a:pt x="6132" y="3319"/>
                  <a:pt x="6139" y="3372"/>
                  <a:pt x="6139" y="3425"/>
                </a:cubicBezTo>
                <a:cubicBezTo>
                  <a:pt x="6145" y="3595"/>
                  <a:pt x="6142" y="3764"/>
                  <a:pt x="6122" y="3931"/>
                </a:cubicBezTo>
                <a:cubicBezTo>
                  <a:pt x="6112" y="4060"/>
                  <a:pt x="6102" y="4196"/>
                  <a:pt x="6102" y="4333"/>
                </a:cubicBezTo>
                <a:cubicBezTo>
                  <a:pt x="6102" y="4339"/>
                  <a:pt x="6102" y="4343"/>
                  <a:pt x="6105" y="4349"/>
                </a:cubicBezTo>
                <a:cubicBezTo>
                  <a:pt x="6042" y="4436"/>
                  <a:pt x="5999" y="4532"/>
                  <a:pt x="5973" y="4635"/>
                </a:cubicBezTo>
                <a:lnTo>
                  <a:pt x="5969" y="4642"/>
                </a:lnTo>
                <a:cubicBezTo>
                  <a:pt x="5923" y="4798"/>
                  <a:pt x="5866" y="4971"/>
                  <a:pt x="5790" y="5097"/>
                </a:cubicBezTo>
                <a:cubicBezTo>
                  <a:pt x="5693" y="5150"/>
                  <a:pt x="5604" y="5213"/>
                  <a:pt x="5521" y="5283"/>
                </a:cubicBezTo>
                <a:cubicBezTo>
                  <a:pt x="5464" y="5330"/>
                  <a:pt x="5404" y="5373"/>
                  <a:pt x="5338" y="5416"/>
                </a:cubicBezTo>
                <a:cubicBezTo>
                  <a:pt x="5288" y="5453"/>
                  <a:pt x="5238" y="5489"/>
                  <a:pt x="5188" y="5526"/>
                </a:cubicBezTo>
                <a:cubicBezTo>
                  <a:pt x="5188" y="5499"/>
                  <a:pt x="5188" y="5473"/>
                  <a:pt x="5182" y="5443"/>
                </a:cubicBezTo>
                <a:cubicBezTo>
                  <a:pt x="5178" y="5413"/>
                  <a:pt x="5165" y="5380"/>
                  <a:pt x="5152" y="5350"/>
                </a:cubicBezTo>
                <a:cubicBezTo>
                  <a:pt x="5142" y="5333"/>
                  <a:pt x="5135" y="5316"/>
                  <a:pt x="5132" y="5300"/>
                </a:cubicBezTo>
                <a:cubicBezTo>
                  <a:pt x="5128" y="5273"/>
                  <a:pt x="5128" y="5250"/>
                  <a:pt x="5132" y="5223"/>
                </a:cubicBezTo>
                <a:cubicBezTo>
                  <a:pt x="5135" y="5193"/>
                  <a:pt x="5135" y="5167"/>
                  <a:pt x="5132" y="5137"/>
                </a:cubicBezTo>
                <a:cubicBezTo>
                  <a:pt x="5115" y="4997"/>
                  <a:pt x="5105" y="4861"/>
                  <a:pt x="5105" y="4722"/>
                </a:cubicBezTo>
                <a:cubicBezTo>
                  <a:pt x="5110" y="4678"/>
                  <a:pt x="5079" y="4657"/>
                  <a:pt x="5048" y="4657"/>
                </a:cubicBezTo>
                <a:cubicBezTo>
                  <a:pt x="5017" y="4657"/>
                  <a:pt x="4986" y="4678"/>
                  <a:pt x="4989" y="4722"/>
                </a:cubicBezTo>
                <a:cubicBezTo>
                  <a:pt x="4986" y="4864"/>
                  <a:pt x="4996" y="5011"/>
                  <a:pt x="5015" y="5154"/>
                </a:cubicBezTo>
                <a:cubicBezTo>
                  <a:pt x="5015" y="5177"/>
                  <a:pt x="5015" y="5197"/>
                  <a:pt x="5015" y="5220"/>
                </a:cubicBezTo>
                <a:cubicBezTo>
                  <a:pt x="5012" y="5253"/>
                  <a:pt x="5012" y="5290"/>
                  <a:pt x="5019" y="5323"/>
                </a:cubicBezTo>
                <a:cubicBezTo>
                  <a:pt x="5025" y="5350"/>
                  <a:pt x="5032" y="5376"/>
                  <a:pt x="5045" y="5399"/>
                </a:cubicBezTo>
                <a:cubicBezTo>
                  <a:pt x="5055" y="5419"/>
                  <a:pt x="5062" y="5443"/>
                  <a:pt x="5069" y="5463"/>
                </a:cubicBezTo>
                <a:cubicBezTo>
                  <a:pt x="5092" y="5629"/>
                  <a:pt x="4982" y="5782"/>
                  <a:pt x="4876" y="5931"/>
                </a:cubicBezTo>
                <a:cubicBezTo>
                  <a:pt x="4856" y="5958"/>
                  <a:pt x="4836" y="5988"/>
                  <a:pt x="4819" y="6014"/>
                </a:cubicBezTo>
                <a:cubicBezTo>
                  <a:pt x="4773" y="6077"/>
                  <a:pt x="4726" y="6137"/>
                  <a:pt x="4673" y="6194"/>
                </a:cubicBezTo>
                <a:cubicBezTo>
                  <a:pt x="4547" y="6347"/>
                  <a:pt x="4417" y="6499"/>
                  <a:pt x="4387" y="6679"/>
                </a:cubicBezTo>
                <a:cubicBezTo>
                  <a:pt x="4381" y="6739"/>
                  <a:pt x="4381" y="6799"/>
                  <a:pt x="4387" y="6858"/>
                </a:cubicBezTo>
                <a:cubicBezTo>
                  <a:pt x="4394" y="6912"/>
                  <a:pt x="4394" y="6961"/>
                  <a:pt x="4387" y="7015"/>
                </a:cubicBezTo>
                <a:cubicBezTo>
                  <a:pt x="4364" y="7114"/>
                  <a:pt x="4328" y="7211"/>
                  <a:pt x="4278" y="7300"/>
                </a:cubicBezTo>
                <a:lnTo>
                  <a:pt x="4261" y="7330"/>
                </a:lnTo>
                <a:cubicBezTo>
                  <a:pt x="4238" y="7380"/>
                  <a:pt x="4215" y="7433"/>
                  <a:pt x="4191" y="7486"/>
                </a:cubicBezTo>
                <a:cubicBezTo>
                  <a:pt x="4165" y="7550"/>
                  <a:pt x="4135" y="7613"/>
                  <a:pt x="4105" y="7676"/>
                </a:cubicBezTo>
                <a:cubicBezTo>
                  <a:pt x="4155" y="7307"/>
                  <a:pt x="4208" y="6935"/>
                  <a:pt x="4298" y="6616"/>
                </a:cubicBezTo>
                <a:cubicBezTo>
                  <a:pt x="4344" y="6470"/>
                  <a:pt x="4401" y="6323"/>
                  <a:pt x="4464" y="6184"/>
                </a:cubicBezTo>
                <a:cubicBezTo>
                  <a:pt x="4534" y="6037"/>
                  <a:pt x="4593" y="5885"/>
                  <a:pt x="4640" y="5728"/>
                </a:cubicBezTo>
                <a:cubicBezTo>
                  <a:pt x="4726" y="5413"/>
                  <a:pt x="4783" y="5094"/>
                  <a:pt x="4813" y="4768"/>
                </a:cubicBezTo>
                <a:cubicBezTo>
                  <a:pt x="4826" y="4632"/>
                  <a:pt x="4826" y="4496"/>
                  <a:pt x="4819" y="4363"/>
                </a:cubicBezTo>
                <a:cubicBezTo>
                  <a:pt x="4869" y="4313"/>
                  <a:pt x="4916" y="4256"/>
                  <a:pt x="4949" y="4196"/>
                </a:cubicBezTo>
                <a:cubicBezTo>
                  <a:pt x="4972" y="4153"/>
                  <a:pt x="4999" y="4113"/>
                  <a:pt x="5032" y="4080"/>
                </a:cubicBezTo>
                <a:cubicBezTo>
                  <a:pt x="5089" y="4024"/>
                  <a:pt x="5152" y="3970"/>
                  <a:pt x="5218" y="3927"/>
                </a:cubicBezTo>
                <a:cubicBezTo>
                  <a:pt x="5261" y="3897"/>
                  <a:pt x="5308" y="3864"/>
                  <a:pt x="5351" y="3828"/>
                </a:cubicBezTo>
                <a:cubicBezTo>
                  <a:pt x="5388" y="3798"/>
                  <a:pt x="5428" y="3771"/>
                  <a:pt x="5467" y="3744"/>
                </a:cubicBezTo>
                <a:cubicBezTo>
                  <a:pt x="5534" y="3705"/>
                  <a:pt x="5597" y="3658"/>
                  <a:pt x="5650" y="3605"/>
                </a:cubicBezTo>
                <a:cubicBezTo>
                  <a:pt x="5717" y="3535"/>
                  <a:pt x="5926" y="3302"/>
                  <a:pt x="5936" y="3163"/>
                </a:cubicBezTo>
                <a:cubicBezTo>
                  <a:pt x="5934" y="3123"/>
                  <a:pt x="5905" y="3103"/>
                  <a:pt x="5876" y="3103"/>
                </a:cubicBezTo>
                <a:cubicBezTo>
                  <a:pt x="5849" y="3103"/>
                  <a:pt x="5821" y="3121"/>
                  <a:pt x="5816" y="3156"/>
                </a:cubicBezTo>
                <a:cubicBezTo>
                  <a:pt x="5816" y="3226"/>
                  <a:pt x="5690" y="3396"/>
                  <a:pt x="5567" y="3522"/>
                </a:cubicBezTo>
                <a:cubicBezTo>
                  <a:pt x="5517" y="3572"/>
                  <a:pt x="5464" y="3612"/>
                  <a:pt x="5404" y="3648"/>
                </a:cubicBezTo>
                <a:cubicBezTo>
                  <a:pt x="5361" y="3675"/>
                  <a:pt x="5318" y="3705"/>
                  <a:pt x="5275" y="3738"/>
                </a:cubicBezTo>
                <a:cubicBezTo>
                  <a:pt x="5238" y="3771"/>
                  <a:pt x="5195" y="3801"/>
                  <a:pt x="5152" y="3831"/>
                </a:cubicBezTo>
                <a:cubicBezTo>
                  <a:pt x="5079" y="3881"/>
                  <a:pt x="5009" y="3937"/>
                  <a:pt x="4949" y="3997"/>
                </a:cubicBezTo>
                <a:cubicBezTo>
                  <a:pt x="4909" y="4040"/>
                  <a:pt x="4879" y="4087"/>
                  <a:pt x="4849" y="4133"/>
                </a:cubicBezTo>
                <a:cubicBezTo>
                  <a:pt x="4833" y="4157"/>
                  <a:pt x="4819" y="4180"/>
                  <a:pt x="4803" y="4203"/>
                </a:cubicBezTo>
                <a:cubicBezTo>
                  <a:pt x="4799" y="4160"/>
                  <a:pt x="4793" y="4113"/>
                  <a:pt x="4783" y="4073"/>
                </a:cubicBezTo>
                <a:cubicBezTo>
                  <a:pt x="4956" y="3771"/>
                  <a:pt x="5155" y="3485"/>
                  <a:pt x="5378" y="3219"/>
                </a:cubicBezTo>
                <a:cubicBezTo>
                  <a:pt x="5404" y="3186"/>
                  <a:pt x="5434" y="3156"/>
                  <a:pt x="5467" y="3123"/>
                </a:cubicBezTo>
                <a:cubicBezTo>
                  <a:pt x="5560" y="3027"/>
                  <a:pt x="5657" y="2930"/>
                  <a:pt x="5707" y="2807"/>
                </a:cubicBezTo>
                <a:cubicBezTo>
                  <a:pt x="5743" y="2704"/>
                  <a:pt x="5760" y="2595"/>
                  <a:pt x="5757" y="2485"/>
                </a:cubicBezTo>
                <a:cubicBezTo>
                  <a:pt x="5826" y="2435"/>
                  <a:pt x="5889" y="2379"/>
                  <a:pt x="5943" y="2309"/>
                </a:cubicBezTo>
                <a:cubicBezTo>
                  <a:pt x="5963" y="2282"/>
                  <a:pt x="5986" y="2259"/>
                  <a:pt x="6006" y="2242"/>
                </a:cubicBezTo>
                <a:cubicBezTo>
                  <a:pt x="6082" y="2169"/>
                  <a:pt x="6149" y="2086"/>
                  <a:pt x="6205" y="1996"/>
                </a:cubicBezTo>
                <a:cubicBezTo>
                  <a:pt x="6391" y="1711"/>
                  <a:pt x="6494" y="1441"/>
                  <a:pt x="6518" y="1182"/>
                </a:cubicBezTo>
                <a:cubicBezTo>
                  <a:pt x="6526" y="1136"/>
                  <a:pt x="6493" y="1112"/>
                  <a:pt x="6459" y="1112"/>
                </a:cubicBezTo>
                <a:cubicBezTo>
                  <a:pt x="6430" y="1112"/>
                  <a:pt x="6401" y="1130"/>
                  <a:pt x="6401" y="1169"/>
                </a:cubicBezTo>
                <a:cubicBezTo>
                  <a:pt x="6378" y="1412"/>
                  <a:pt x="6282" y="1661"/>
                  <a:pt x="6105" y="1933"/>
                </a:cubicBezTo>
                <a:cubicBezTo>
                  <a:pt x="6052" y="2013"/>
                  <a:pt x="5992" y="2090"/>
                  <a:pt x="5923" y="2159"/>
                </a:cubicBezTo>
                <a:cubicBezTo>
                  <a:pt x="5903" y="2176"/>
                  <a:pt x="5880" y="2203"/>
                  <a:pt x="5853" y="2232"/>
                </a:cubicBezTo>
                <a:cubicBezTo>
                  <a:pt x="5823" y="2266"/>
                  <a:pt x="5786" y="2306"/>
                  <a:pt x="5753" y="2339"/>
                </a:cubicBezTo>
                <a:lnTo>
                  <a:pt x="5753" y="2309"/>
                </a:lnTo>
                <a:lnTo>
                  <a:pt x="5750" y="2246"/>
                </a:lnTo>
                <a:cubicBezTo>
                  <a:pt x="5747" y="2179"/>
                  <a:pt x="5740" y="2109"/>
                  <a:pt x="5733" y="2043"/>
                </a:cubicBezTo>
                <a:cubicBezTo>
                  <a:pt x="5823" y="1890"/>
                  <a:pt x="5946" y="1588"/>
                  <a:pt x="5936" y="1402"/>
                </a:cubicBezTo>
                <a:cubicBezTo>
                  <a:pt x="5933" y="1366"/>
                  <a:pt x="5906" y="1348"/>
                  <a:pt x="5878" y="1348"/>
                </a:cubicBezTo>
                <a:cubicBezTo>
                  <a:pt x="5850" y="1348"/>
                  <a:pt x="5821" y="1368"/>
                  <a:pt x="5820" y="1405"/>
                </a:cubicBezTo>
                <a:cubicBezTo>
                  <a:pt x="5823" y="1521"/>
                  <a:pt x="5767" y="1701"/>
                  <a:pt x="5703" y="1844"/>
                </a:cubicBezTo>
                <a:cubicBezTo>
                  <a:pt x="5693" y="1784"/>
                  <a:pt x="5680" y="1724"/>
                  <a:pt x="5670" y="1667"/>
                </a:cubicBezTo>
                <a:cubicBezTo>
                  <a:pt x="5657" y="1591"/>
                  <a:pt x="5640" y="1515"/>
                  <a:pt x="5627" y="1435"/>
                </a:cubicBezTo>
                <a:cubicBezTo>
                  <a:pt x="5660" y="1342"/>
                  <a:pt x="5730" y="1179"/>
                  <a:pt x="5773" y="1093"/>
                </a:cubicBezTo>
                <a:cubicBezTo>
                  <a:pt x="5800" y="1039"/>
                  <a:pt x="5830" y="986"/>
                  <a:pt x="5866" y="936"/>
                </a:cubicBezTo>
                <a:cubicBezTo>
                  <a:pt x="5929" y="840"/>
                  <a:pt x="5996" y="737"/>
                  <a:pt x="6016" y="624"/>
                </a:cubicBezTo>
                <a:cubicBezTo>
                  <a:pt x="6023" y="580"/>
                  <a:pt x="5990" y="555"/>
                  <a:pt x="5956" y="555"/>
                </a:cubicBezTo>
                <a:cubicBezTo>
                  <a:pt x="5931" y="555"/>
                  <a:pt x="5907" y="569"/>
                  <a:pt x="5899" y="601"/>
                </a:cubicBezTo>
                <a:cubicBezTo>
                  <a:pt x="5883" y="694"/>
                  <a:pt x="5826" y="780"/>
                  <a:pt x="5767" y="870"/>
                </a:cubicBezTo>
                <a:cubicBezTo>
                  <a:pt x="5730" y="926"/>
                  <a:pt x="5697" y="983"/>
                  <a:pt x="5663" y="1043"/>
                </a:cubicBezTo>
                <a:cubicBezTo>
                  <a:pt x="5647" y="1083"/>
                  <a:pt x="5620" y="1136"/>
                  <a:pt x="5597" y="1192"/>
                </a:cubicBezTo>
                <a:cubicBezTo>
                  <a:pt x="5584" y="1033"/>
                  <a:pt x="5570" y="607"/>
                  <a:pt x="5747" y="471"/>
                </a:cubicBezTo>
                <a:cubicBezTo>
                  <a:pt x="5795" y="431"/>
                  <a:pt x="5758" y="366"/>
                  <a:pt x="5709" y="366"/>
                </a:cubicBezTo>
                <a:cubicBezTo>
                  <a:pt x="5698" y="366"/>
                  <a:pt x="5685" y="370"/>
                  <a:pt x="5673" y="378"/>
                </a:cubicBezTo>
                <a:cubicBezTo>
                  <a:pt x="5457" y="548"/>
                  <a:pt x="5461" y="983"/>
                  <a:pt x="5481" y="1225"/>
                </a:cubicBezTo>
                <a:cubicBezTo>
                  <a:pt x="5487" y="1295"/>
                  <a:pt x="5497" y="1365"/>
                  <a:pt x="5507" y="1435"/>
                </a:cubicBezTo>
                <a:cubicBezTo>
                  <a:pt x="5521" y="1518"/>
                  <a:pt x="5537" y="1604"/>
                  <a:pt x="5554" y="1687"/>
                </a:cubicBezTo>
                <a:cubicBezTo>
                  <a:pt x="5594" y="1870"/>
                  <a:pt x="5620" y="2060"/>
                  <a:pt x="5634" y="2246"/>
                </a:cubicBezTo>
                <a:lnTo>
                  <a:pt x="5634" y="2312"/>
                </a:lnTo>
                <a:cubicBezTo>
                  <a:pt x="5640" y="2468"/>
                  <a:pt x="5650" y="2641"/>
                  <a:pt x="5600" y="2757"/>
                </a:cubicBezTo>
                <a:cubicBezTo>
                  <a:pt x="5557" y="2861"/>
                  <a:pt x="5467" y="2950"/>
                  <a:pt x="5384" y="3040"/>
                </a:cubicBezTo>
                <a:cubicBezTo>
                  <a:pt x="5351" y="3073"/>
                  <a:pt x="5318" y="3106"/>
                  <a:pt x="5291" y="3136"/>
                </a:cubicBezTo>
                <a:cubicBezTo>
                  <a:pt x="5228" y="3209"/>
                  <a:pt x="5158" y="3293"/>
                  <a:pt x="5092" y="3386"/>
                </a:cubicBezTo>
                <a:cubicBezTo>
                  <a:pt x="5082" y="3312"/>
                  <a:pt x="5085" y="3239"/>
                  <a:pt x="5095" y="3166"/>
                </a:cubicBezTo>
                <a:cubicBezTo>
                  <a:pt x="5105" y="3086"/>
                  <a:pt x="5125" y="3010"/>
                  <a:pt x="5155" y="2937"/>
                </a:cubicBezTo>
                <a:cubicBezTo>
                  <a:pt x="5165" y="2914"/>
                  <a:pt x="5175" y="2894"/>
                  <a:pt x="5185" y="2874"/>
                </a:cubicBezTo>
                <a:cubicBezTo>
                  <a:pt x="5208" y="2821"/>
                  <a:pt x="5231" y="2767"/>
                  <a:pt x="5258" y="2721"/>
                </a:cubicBezTo>
                <a:cubicBezTo>
                  <a:pt x="5275" y="2698"/>
                  <a:pt x="5288" y="2674"/>
                  <a:pt x="5305" y="2651"/>
                </a:cubicBezTo>
                <a:cubicBezTo>
                  <a:pt x="5338" y="2615"/>
                  <a:pt x="5361" y="2571"/>
                  <a:pt x="5381" y="2528"/>
                </a:cubicBezTo>
                <a:cubicBezTo>
                  <a:pt x="5398" y="2482"/>
                  <a:pt x="5360" y="2447"/>
                  <a:pt x="5323" y="2447"/>
                </a:cubicBezTo>
                <a:cubicBezTo>
                  <a:pt x="5302" y="2447"/>
                  <a:pt x="5281" y="2458"/>
                  <a:pt x="5271" y="2485"/>
                </a:cubicBezTo>
                <a:cubicBezTo>
                  <a:pt x="5255" y="2522"/>
                  <a:pt x="5235" y="2555"/>
                  <a:pt x="5212" y="2585"/>
                </a:cubicBezTo>
                <a:cubicBezTo>
                  <a:pt x="5192" y="2611"/>
                  <a:pt x="5172" y="2638"/>
                  <a:pt x="5155" y="2668"/>
                </a:cubicBezTo>
                <a:cubicBezTo>
                  <a:pt x="5125" y="2718"/>
                  <a:pt x="5102" y="2774"/>
                  <a:pt x="5079" y="2827"/>
                </a:cubicBezTo>
                <a:cubicBezTo>
                  <a:pt x="5069" y="2851"/>
                  <a:pt x="5059" y="2870"/>
                  <a:pt x="5049" y="2890"/>
                </a:cubicBezTo>
                <a:cubicBezTo>
                  <a:pt x="5012" y="2973"/>
                  <a:pt x="4989" y="3063"/>
                  <a:pt x="4979" y="3153"/>
                </a:cubicBezTo>
                <a:cubicBezTo>
                  <a:pt x="4959" y="3279"/>
                  <a:pt x="4966" y="3406"/>
                  <a:pt x="4989" y="3528"/>
                </a:cubicBezTo>
                <a:cubicBezTo>
                  <a:pt x="4909" y="3645"/>
                  <a:pt x="4826" y="3771"/>
                  <a:pt x="4750" y="3901"/>
                </a:cubicBezTo>
                <a:cubicBezTo>
                  <a:pt x="4720" y="3784"/>
                  <a:pt x="4686" y="3671"/>
                  <a:pt x="4647" y="3558"/>
                </a:cubicBezTo>
                <a:cubicBezTo>
                  <a:pt x="4633" y="3528"/>
                  <a:pt x="4623" y="3499"/>
                  <a:pt x="4613" y="3469"/>
                </a:cubicBezTo>
                <a:cubicBezTo>
                  <a:pt x="4547" y="3286"/>
                  <a:pt x="4497" y="3153"/>
                  <a:pt x="4497" y="2950"/>
                </a:cubicBezTo>
                <a:cubicBezTo>
                  <a:pt x="4497" y="2867"/>
                  <a:pt x="4497" y="2784"/>
                  <a:pt x="4490" y="2704"/>
                </a:cubicBezTo>
                <a:cubicBezTo>
                  <a:pt x="4500" y="2698"/>
                  <a:pt x="4504" y="2684"/>
                  <a:pt x="4507" y="2674"/>
                </a:cubicBezTo>
                <a:cubicBezTo>
                  <a:pt x="4514" y="2621"/>
                  <a:pt x="4567" y="2548"/>
                  <a:pt x="4613" y="2485"/>
                </a:cubicBezTo>
                <a:cubicBezTo>
                  <a:pt x="4637" y="2455"/>
                  <a:pt x="4657" y="2425"/>
                  <a:pt x="4677" y="2395"/>
                </a:cubicBezTo>
                <a:lnTo>
                  <a:pt x="4683" y="2395"/>
                </a:lnTo>
                <a:cubicBezTo>
                  <a:pt x="4723" y="2372"/>
                  <a:pt x="4766" y="2352"/>
                  <a:pt x="4813" y="2332"/>
                </a:cubicBezTo>
                <a:cubicBezTo>
                  <a:pt x="5035" y="2226"/>
                  <a:pt x="5265" y="2116"/>
                  <a:pt x="5344" y="1834"/>
                </a:cubicBezTo>
                <a:cubicBezTo>
                  <a:pt x="5356" y="1790"/>
                  <a:pt x="5320" y="1760"/>
                  <a:pt x="5285" y="1760"/>
                </a:cubicBezTo>
                <a:cubicBezTo>
                  <a:pt x="5261" y="1760"/>
                  <a:pt x="5237" y="1773"/>
                  <a:pt x="5228" y="1804"/>
                </a:cubicBezTo>
                <a:cubicBezTo>
                  <a:pt x="5165" y="2030"/>
                  <a:pt x="4979" y="2123"/>
                  <a:pt x="4776" y="2219"/>
                </a:cubicBezTo>
                <a:cubicBezTo>
                  <a:pt x="4816" y="2156"/>
                  <a:pt x="4859" y="2093"/>
                  <a:pt x="4902" y="2030"/>
                </a:cubicBezTo>
                <a:cubicBezTo>
                  <a:pt x="4932" y="1993"/>
                  <a:pt x="4962" y="1950"/>
                  <a:pt x="4989" y="1910"/>
                </a:cubicBezTo>
                <a:cubicBezTo>
                  <a:pt x="5208" y="1584"/>
                  <a:pt x="5135" y="1189"/>
                  <a:pt x="5079" y="870"/>
                </a:cubicBezTo>
                <a:cubicBezTo>
                  <a:pt x="5073" y="837"/>
                  <a:pt x="5048" y="822"/>
                  <a:pt x="5022" y="822"/>
                </a:cubicBezTo>
                <a:cubicBezTo>
                  <a:pt x="4989" y="822"/>
                  <a:pt x="4955" y="848"/>
                  <a:pt x="4962" y="893"/>
                </a:cubicBezTo>
                <a:cubicBezTo>
                  <a:pt x="5019" y="1206"/>
                  <a:pt x="5082" y="1558"/>
                  <a:pt x="4893" y="1840"/>
                </a:cubicBezTo>
                <a:cubicBezTo>
                  <a:pt x="4866" y="1883"/>
                  <a:pt x="4836" y="1923"/>
                  <a:pt x="4809" y="1960"/>
                </a:cubicBezTo>
                <a:cubicBezTo>
                  <a:pt x="4730" y="2063"/>
                  <a:pt x="4660" y="2173"/>
                  <a:pt x="4603" y="2289"/>
                </a:cubicBezTo>
                <a:cubicBezTo>
                  <a:pt x="4580" y="2332"/>
                  <a:pt x="4554" y="2375"/>
                  <a:pt x="4520" y="2415"/>
                </a:cubicBezTo>
                <a:cubicBezTo>
                  <a:pt x="4500" y="2442"/>
                  <a:pt x="4480" y="2468"/>
                  <a:pt x="4464" y="2495"/>
                </a:cubicBezTo>
                <a:cubicBezTo>
                  <a:pt x="4457" y="2472"/>
                  <a:pt x="4451" y="2445"/>
                  <a:pt x="4444" y="2419"/>
                </a:cubicBezTo>
                <a:cubicBezTo>
                  <a:pt x="4431" y="2379"/>
                  <a:pt x="4421" y="2339"/>
                  <a:pt x="4411" y="2302"/>
                </a:cubicBezTo>
                <a:cubicBezTo>
                  <a:pt x="4427" y="2279"/>
                  <a:pt x="4421" y="2246"/>
                  <a:pt x="4394" y="2226"/>
                </a:cubicBezTo>
                <a:lnTo>
                  <a:pt x="4391" y="2222"/>
                </a:lnTo>
                <a:cubicBezTo>
                  <a:pt x="4367" y="2113"/>
                  <a:pt x="4357" y="1996"/>
                  <a:pt x="4367" y="1883"/>
                </a:cubicBezTo>
                <a:cubicBezTo>
                  <a:pt x="4374" y="1764"/>
                  <a:pt x="4404" y="1644"/>
                  <a:pt x="4454" y="1531"/>
                </a:cubicBezTo>
                <a:cubicBezTo>
                  <a:pt x="4470" y="1485"/>
                  <a:pt x="4487" y="1435"/>
                  <a:pt x="4504" y="1385"/>
                </a:cubicBezTo>
                <a:cubicBezTo>
                  <a:pt x="4617" y="1242"/>
                  <a:pt x="4753" y="1059"/>
                  <a:pt x="4803" y="896"/>
                </a:cubicBezTo>
                <a:cubicBezTo>
                  <a:pt x="4863" y="714"/>
                  <a:pt x="4893" y="521"/>
                  <a:pt x="4893" y="328"/>
                </a:cubicBezTo>
                <a:cubicBezTo>
                  <a:pt x="4889" y="292"/>
                  <a:pt x="4861" y="273"/>
                  <a:pt x="4833" y="273"/>
                </a:cubicBezTo>
                <a:cubicBezTo>
                  <a:pt x="4805" y="273"/>
                  <a:pt x="4778" y="292"/>
                  <a:pt x="4776" y="328"/>
                </a:cubicBezTo>
                <a:cubicBezTo>
                  <a:pt x="4773" y="511"/>
                  <a:pt x="4743" y="690"/>
                  <a:pt x="4686" y="863"/>
                </a:cubicBezTo>
                <a:cubicBezTo>
                  <a:pt x="4657" y="953"/>
                  <a:pt x="4610" y="1039"/>
                  <a:pt x="4557" y="1116"/>
                </a:cubicBezTo>
                <a:cubicBezTo>
                  <a:pt x="4590" y="853"/>
                  <a:pt x="4650" y="285"/>
                  <a:pt x="4510" y="36"/>
                </a:cubicBezTo>
                <a:cubicBezTo>
                  <a:pt x="4499" y="11"/>
                  <a:pt x="4479" y="1"/>
                  <a:pt x="44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1" name="Google Shape;4141;p33"/>
          <p:cNvSpPr/>
          <p:nvPr/>
        </p:nvSpPr>
        <p:spPr>
          <a:xfrm flipH="1">
            <a:off x="7424325" y="4587046"/>
            <a:ext cx="819748" cy="750842"/>
          </a:xfrm>
          <a:custGeom>
            <a:avLst/>
            <a:gdLst/>
            <a:ahLst/>
            <a:cxnLst/>
            <a:rect l="l" t="t" r="r" b="b"/>
            <a:pathLst>
              <a:path w="7160" h="6558" extrusionOk="0">
                <a:moveTo>
                  <a:pt x="4072" y="2273"/>
                </a:moveTo>
                <a:cubicBezTo>
                  <a:pt x="4082" y="2290"/>
                  <a:pt x="4092" y="2307"/>
                  <a:pt x="4102" y="2327"/>
                </a:cubicBezTo>
                <a:lnTo>
                  <a:pt x="4198" y="2499"/>
                </a:lnTo>
                <a:cubicBezTo>
                  <a:pt x="4215" y="2533"/>
                  <a:pt x="4228" y="2566"/>
                  <a:pt x="4248" y="2602"/>
                </a:cubicBezTo>
                <a:lnTo>
                  <a:pt x="4275" y="2659"/>
                </a:lnTo>
                <a:cubicBezTo>
                  <a:pt x="4281" y="2679"/>
                  <a:pt x="4291" y="2699"/>
                  <a:pt x="4298" y="2719"/>
                </a:cubicBezTo>
                <a:cubicBezTo>
                  <a:pt x="4321" y="2775"/>
                  <a:pt x="4344" y="2835"/>
                  <a:pt x="4361" y="2892"/>
                </a:cubicBezTo>
                <a:cubicBezTo>
                  <a:pt x="4381" y="2961"/>
                  <a:pt x="4401" y="3038"/>
                  <a:pt x="4417" y="3104"/>
                </a:cubicBezTo>
                <a:cubicBezTo>
                  <a:pt x="4424" y="3141"/>
                  <a:pt x="4431" y="3177"/>
                  <a:pt x="4437" y="3211"/>
                </a:cubicBezTo>
                <a:cubicBezTo>
                  <a:pt x="4374" y="3307"/>
                  <a:pt x="4304" y="3417"/>
                  <a:pt x="4304" y="3417"/>
                </a:cubicBezTo>
                <a:lnTo>
                  <a:pt x="4108" y="3699"/>
                </a:lnTo>
                <a:cubicBezTo>
                  <a:pt x="4032" y="3812"/>
                  <a:pt x="3959" y="3915"/>
                  <a:pt x="3896" y="4008"/>
                </a:cubicBezTo>
                <a:cubicBezTo>
                  <a:pt x="3839" y="4095"/>
                  <a:pt x="3783" y="4174"/>
                  <a:pt x="3730" y="4244"/>
                </a:cubicBezTo>
                <a:cubicBezTo>
                  <a:pt x="3630" y="4387"/>
                  <a:pt x="3553" y="4497"/>
                  <a:pt x="3504" y="4576"/>
                </a:cubicBezTo>
                <a:lnTo>
                  <a:pt x="3494" y="4596"/>
                </a:lnTo>
                <a:cubicBezTo>
                  <a:pt x="3474" y="4547"/>
                  <a:pt x="3454" y="4497"/>
                  <a:pt x="3434" y="4444"/>
                </a:cubicBezTo>
                <a:cubicBezTo>
                  <a:pt x="3414" y="4404"/>
                  <a:pt x="3391" y="4350"/>
                  <a:pt x="3361" y="4287"/>
                </a:cubicBezTo>
                <a:cubicBezTo>
                  <a:pt x="3344" y="4257"/>
                  <a:pt x="3331" y="4224"/>
                  <a:pt x="3311" y="4188"/>
                </a:cubicBezTo>
                <a:lnTo>
                  <a:pt x="3251" y="4078"/>
                </a:lnTo>
                <a:cubicBezTo>
                  <a:pt x="3241" y="4055"/>
                  <a:pt x="3228" y="4031"/>
                  <a:pt x="3214" y="4008"/>
                </a:cubicBezTo>
                <a:cubicBezTo>
                  <a:pt x="3221" y="3948"/>
                  <a:pt x="3231" y="3882"/>
                  <a:pt x="3241" y="3819"/>
                </a:cubicBezTo>
                <a:cubicBezTo>
                  <a:pt x="3251" y="3756"/>
                  <a:pt x="3264" y="3669"/>
                  <a:pt x="3284" y="3589"/>
                </a:cubicBezTo>
                <a:cubicBezTo>
                  <a:pt x="3294" y="3546"/>
                  <a:pt x="3304" y="3506"/>
                  <a:pt x="3314" y="3463"/>
                </a:cubicBezTo>
                <a:cubicBezTo>
                  <a:pt x="3324" y="3430"/>
                  <a:pt x="3334" y="3400"/>
                  <a:pt x="3344" y="3370"/>
                </a:cubicBezTo>
                <a:cubicBezTo>
                  <a:pt x="3354" y="3340"/>
                  <a:pt x="3374" y="3314"/>
                  <a:pt x="3384" y="3290"/>
                </a:cubicBezTo>
                <a:cubicBezTo>
                  <a:pt x="3394" y="3267"/>
                  <a:pt x="3407" y="3247"/>
                  <a:pt x="3424" y="3227"/>
                </a:cubicBezTo>
                <a:lnTo>
                  <a:pt x="3454" y="3181"/>
                </a:lnTo>
                <a:cubicBezTo>
                  <a:pt x="3457" y="3174"/>
                  <a:pt x="3460" y="3171"/>
                  <a:pt x="3467" y="3164"/>
                </a:cubicBezTo>
                <a:lnTo>
                  <a:pt x="3523" y="3091"/>
                </a:lnTo>
                <a:lnTo>
                  <a:pt x="3676" y="2892"/>
                </a:lnTo>
                <a:cubicBezTo>
                  <a:pt x="3736" y="2815"/>
                  <a:pt x="3793" y="2725"/>
                  <a:pt x="3852" y="2642"/>
                </a:cubicBezTo>
                <a:lnTo>
                  <a:pt x="3989" y="2423"/>
                </a:lnTo>
                <a:lnTo>
                  <a:pt x="4072" y="2273"/>
                </a:lnTo>
                <a:close/>
                <a:moveTo>
                  <a:pt x="6059" y="4703"/>
                </a:moveTo>
                <a:cubicBezTo>
                  <a:pt x="6046" y="4723"/>
                  <a:pt x="6036" y="4746"/>
                  <a:pt x="6023" y="4766"/>
                </a:cubicBezTo>
                <a:cubicBezTo>
                  <a:pt x="5949" y="4905"/>
                  <a:pt x="5860" y="5035"/>
                  <a:pt x="5753" y="5151"/>
                </a:cubicBezTo>
                <a:lnTo>
                  <a:pt x="5700" y="5208"/>
                </a:lnTo>
                <a:cubicBezTo>
                  <a:pt x="5687" y="5221"/>
                  <a:pt x="5674" y="5231"/>
                  <a:pt x="5660" y="5244"/>
                </a:cubicBezTo>
                <a:lnTo>
                  <a:pt x="5620" y="5271"/>
                </a:lnTo>
                <a:lnTo>
                  <a:pt x="5610" y="5281"/>
                </a:lnTo>
                <a:lnTo>
                  <a:pt x="5577" y="5301"/>
                </a:lnTo>
                <a:lnTo>
                  <a:pt x="5521" y="5334"/>
                </a:lnTo>
                <a:lnTo>
                  <a:pt x="5488" y="5354"/>
                </a:lnTo>
                <a:lnTo>
                  <a:pt x="5448" y="5374"/>
                </a:lnTo>
                <a:cubicBezTo>
                  <a:pt x="5298" y="5447"/>
                  <a:pt x="5142" y="5514"/>
                  <a:pt x="4986" y="5567"/>
                </a:cubicBezTo>
                <a:cubicBezTo>
                  <a:pt x="4873" y="5610"/>
                  <a:pt x="4756" y="5653"/>
                  <a:pt x="4640" y="5700"/>
                </a:cubicBezTo>
                <a:lnTo>
                  <a:pt x="4663" y="5690"/>
                </a:lnTo>
                <a:cubicBezTo>
                  <a:pt x="4743" y="5653"/>
                  <a:pt x="4816" y="5607"/>
                  <a:pt x="4896" y="5560"/>
                </a:cubicBezTo>
                <a:lnTo>
                  <a:pt x="5039" y="5470"/>
                </a:lnTo>
                <a:cubicBezTo>
                  <a:pt x="5095" y="5437"/>
                  <a:pt x="5159" y="5387"/>
                  <a:pt x="5235" y="5341"/>
                </a:cubicBezTo>
                <a:cubicBezTo>
                  <a:pt x="5308" y="5291"/>
                  <a:pt x="5391" y="5231"/>
                  <a:pt x="5484" y="5161"/>
                </a:cubicBezTo>
                <a:cubicBezTo>
                  <a:pt x="5574" y="5095"/>
                  <a:pt x="5674" y="5018"/>
                  <a:pt x="5780" y="4932"/>
                </a:cubicBezTo>
                <a:cubicBezTo>
                  <a:pt x="5850" y="4876"/>
                  <a:pt x="5976" y="4773"/>
                  <a:pt x="5976" y="4773"/>
                </a:cubicBezTo>
                <a:cubicBezTo>
                  <a:pt x="5976" y="4773"/>
                  <a:pt x="6016" y="4739"/>
                  <a:pt x="6059" y="4703"/>
                </a:cubicBezTo>
                <a:close/>
                <a:moveTo>
                  <a:pt x="4477" y="3988"/>
                </a:moveTo>
                <a:lnTo>
                  <a:pt x="4477" y="3988"/>
                </a:lnTo>
                <a:cubicBezTo>
                  <a:pt x="4461" y="4188"/>
                  <a:pt x="4424" y="4390"/>
                  <a:pt x="4374" y="4586"/>
                </a:cubicBezTo>
                <a:cubicBezTo>
                  <a:pt x="4358" y="4660"/>
                  <a:pt x="4341" y="4726"/>
                  <a:pt x="4324" y="4782"/>
                </a:cubicBezTo>
                <a:lnTo>
                  <a:pt x="4145" y="5035"/>
                </a:lnTo>
                <a:cubicBezTo>
                  <a:pt x="4095" y="5102"/>
                  <a:pt x="4052" y="5168"/>
                  <a:pt x="4009" y="5231"/>
                </a:cubicBezTo>
                <a:cubicBezTo>
                  <a:pt x="3965" y="5294"/>
                  <a:pt x="3926" y="5354"/>
                  <a:pt x="3889" y="5407"/>
                </a:cubicBezTo>
                <a:cubicBezTo>
                  <a:pt x="3809" y="5517"/>
                  <a:pt x="3736" y="5633"/>
                  <a:pt x="3670" y="5753"/>
                </a:cubicBezTo>
                <a:cubicBezTo>
                  <a:pt x="3653" y="5786"/>
                  <a:pt x="3636" y="5823"/>
                  <a:pt x="3620" y="5856"/>
                </a:cubicBezTo>
                <a:cubicBezTo>
                  <a:pt x="3623" y="5829"/>
                  <a:pt x="3627" y="5803"/>
                  <a:pt x="3630" y="5773"/>
                </a:cubicBezTo>
                <a:cubicBezTo>
                  <a:pt x="3636" y="5706"/>
                  <a:pt x="3646" y="5637"/>
                  <a:pt x="3646" y="5570"/>
                </a:cubicBezTo>
                <a:cubicBezTo>
                  <a:pt x="3646" y="5500"/>
                  <a:pt x="3650" y="5434"/>
                  <a:pt x="3646" y="5364"/>
                </a:cubicBezTo>
                <a:cubicBezTo>
                  <a:pt x="3646" y="5334"/>
                  <a:pt x="3643" y="5308"/>
                  <a:pt x="3643" y="5281"/>
                </a:cubicBezTo>
                <a:cubicBezTo>
                  <a:pt x="3653" y="5254"/>
                  <a:pt x="3663" y="5231"/>
                  <a:pt x="3676" y="5205"/>
                </a:cubicBezTo>
                <a:cubicBezTo>
                  <a:pt x="3739" y="5075"/>
                  <a:pt x="3813" y="4949"/>
                  <a:pt x="3892" y="4826"/>
                </a:cubicBezTo>
                <a:cubicBezTo>
                  <a:pt x="3939" y="4756"/>
                  <a:pt x="4005" y="4656"/>
                  <a:pt x="4108" y="4517"/>
                </a:cubicBezTo>
                <a:cubicBezTo>
                  <a:pt x="4158" y="4447"/>
                  <a:pt x="4218" y="4364"/>
                  <a:pt x="4281" y="4271"/>
                </a:cubicBezTo>
                <a:lnTo>
                  <a:pt x="4477" y="3988"/>
                </a:lnTo>
                <a:close/>
                <a:moveTo>
                  <a:pt x="3517" y="6072"/>
                </a:moveTo>
                <a:cubicBezTo>
                  <a:pt x="3520" y="6085"/>
                  <a:pt x="3523" y="6095"/>
                  <a:pt x="3527" y="6108"/>
                </a:cubicBezTo>
                <a:lnTo>
                  <a:pt x="3527" y="6112"/>
                </a:lnTo>
                <a:cubicBezTo>
                  <a:pt x="3527" y="6118"/>
                  <a:pt x="3523" y="6125"/>
                  <a:pt x="3520" y="6132"/>
                </a:cubicBezTo>
                <a:cubicBezTo>
                  <a:pt x="3520" y="6138"/>
                  <a:pt x="3520" y="6142"/>
                  <a:pt x="3517" y="6145"/>
                </a:cubicBezTo>
                <a:cubicBezTo>
                  <a:pt x="3517" y="6122"/>
                  <a:pt x="3517" y="6095"/>
                  <a:pt x="3517" y="6072"/>
                </a:cubicBezTo>
                <a:close/>
                <a:moveTo>
                  <a:pt x="3171" y="5028"/>
                </a:moveTo>
                <a:lnTo>
                  <a:pt x="3171" y="5028"/>
                </a:lnTo>
                <a:cubicBezTo>
                  <a:pt x="3194" y="5088"/>
                  <a:pt x="3218" y="5148"/>
                  <a:pt x="3238" y="5208"/>
                </a:cubicBezTo>
                <a:cubicBezTo>
                  <a:pt x="3231" y="5238"/>
                  <a:pt x="3228" y="5268"/>
                  <a:pt x="3224" y="5298"/>
                </a:cubicBezTo>
                <a:cubicBezTo>
                  <a:pt x="3221" y="5337"/>
                  <a:pt x="3221" y="5377"/>
                  <a:pt x="3221" y="5417"/>
                </a:cubicBezTo>
                <a:cubicBezTo>
                  <a:pt x="3221" y="5454"/>
                  <a:pt x="3221" y="5490"/>
                  <a:pt x="3224" y="5527"/>
                </a:cubicBezTo>
                <a:cubicBezTo>
                  <a:pt x="3254" y="5793"/>
                  <a:pt x="3347" y="6052"/>
                  <a:pt x="3497" y="6278"/>
                </a:cubicBezTo>
                <a:cubicBezTo>
                  <a:pt x="3497" y="6298"/>
                  <a:pt x="3497" y="6321"/>
                  <a:pt x="3497" y="6344"/>
                </a:cubicBezTo>
                <a:cubicBezTo>
                  <a:pt x="3454" y="6328"/>
                  <a:pt x="3417" y="6298"/>
                  <a:pt x="3394" y="6258"/>
                </a:cubicBezTo>
                <a:lnTo>
                  <a:pt x="3394" y="6255"/>
                </a:lnTo>
                <a:cubicBezTo>
                  <a:pt x="3391" y="6251"/>
                  <a:pt x="3391" y="6245"/>
                  <a:pt x="3387" y="6238"/>
                </a:cubicBezTo>
                <a:cubicBezTo>
                  <a:pt x="3367" y="6185"/>
                  <a:pt x="3344" y="6132"/>
                  <a:pt x="3317" y="6082"/>
                </a:cubicBezTo>
                <a:cubicBezTo>
                  <a:pt x="3314" y="6065"/>
                  <a:pt x="3307" y="6049"/>
                  <a:pt x="3301" y="6029"/>
                </a:cubicBezTo>
                <a:cubicBezTo>
                  <a:pt x="3268" y="5906"/>
                  <a:pt x="3248" y="5786"/>
                  <a:pt x="3224" y="5663"/>
                </a:cubicBezTo>
                <a:cubicBezTo>
                  <a:pt x="3214" y="5600"/>
                  <a:pt x="3204" y="5537"/>
                  <a:pt x="3198" y="5474"/>
                </a:cubicBezTo>
                <a:cubicBezTo>
                  <a:pt x="3188" y="5407"/>
                  <a:pt x="3178" y="5344"/>
                  <a:pt x="3175" y="5281"/>
                </a:cubicBezTo>
                <a:cubicBezTo>
                  <a:pt x="3175" y="5201"/>
                  <a:pt x="3175" y="5115"/>
                  <a:pt x="3171" y="5028"/>
                </a:cubicBezTo>
                <a:close/>
                <a:moveTo>
                  <a:pt x="3497" y="6348"/>
                </a:moveTo>
                <a:cubicBezTo>
                  <a:pt x="3497" y="6391"/>
                  <a:pt x="3500" y="6434"/>
                  <a:pt x="3510" y="6477"/>
                </a:cubicBezTo>
                <a:cubicBezTo>
                  <a:pt x="3477" y="6447"/>
                  <a:pt x="3450" y="6408"/>
                  <a:pt x="3434" y="6368"/>
                </a:cubicBezTo>
                <a:cubicBezTo>
                  <a:pt x="3430" y="6361"/>
                  <a:pt x="3430" y="6354"/>
                  <a:pt x="3427" y="6348"/>
                </a:cubicBezTo>
                <a:lnTo>
                  <a:pt x="3427" y="6348"/>
                </a:lnTo>
                <a:cubicBezTo>
                  <a:pt x="3439" y="6349"/>
                  <a:pt x="3450" y="6350"/>
                  <a:pt x="3462" y="6350"/>
                </a:cubicBezTo>
                <a:cubicBezTo>
                  <a:pt x="3474" y="6350"/>
                  <a:pt x="3485" y="6349"/>
                  <a:pt x="3497" y="6348"/>
                </a:cubicBezTo>
                <a:close/>
                <a:moveTo>
                  <a:pt x="4397" y="0"/>
                </a:moveTo>
                <a:cubicBezTo>
                  <a:pt x="4324" y="296"/>
                  <a:pt x="4281" y="552"/>
                  <a:pt x="4205" y="778"/>
                </a:cubicBezTo>
                <a:cubicBezTo>
                  <a:pt x="4195" y="808"/>
                  <a:pt x="4185" y="835"/>
                  <a:pt x="4175" y="861"/>
                </a:cubicBezTo>
                <a:cubicBezTo>
                  <a:pt x="4162" y="891"/>
                  <a:pt x="4155" y="914"/>
                  <a:pt x="4138" y="944"/>
                </a:cubicBezTo>
                <a:cubicBezTo>
                  <a:pt x="4112" y="1007"/>
                  <a:pt x="4085" y="1070"/>
                  <a:pt x="4062" y="1140"/>
                </a:cubicBezTo>
                <a:cubicBezTo>
                  <a:pt x="4049" y="1177"/>
                  <a:pt x="4032" y="1213"/>
                  <a:pt x="4015" y="1253"/>
                </a:cubicBezTo>
                <a:cubicBezTo>
                  <a:pt x="4009" y="1240"/>
                  <a:pt x="3999" y="1227"/>
                  <a:pt x="3992" y="1213"/>
                </a:cubicBezTo>
                <a:cubicBezTo>
                  <a:pt x="3982" y="1190"/>
                  <a:pt x="3969" y="1167"/>
                  <a:pt x="3956" y="1144"/>
                </a:cubicBezTo>
                <a:cubicBezTo>
                  <a:pt x="3866" y="938"/>
                  <a:pt x="3833" y="675"/>
                  <a:pt x="3759" y="379"/>
                </a:cubicBezTo>
                <a:cubicBezTo>
                  <a:pt x="3723" y="525"/>
                  <a:pt x="3683" y="658"/>
                  <a:pt x="3653" y="795"/>
                </a:cubicBezTo>
                <a:cubicBezTo>
                  <a:pt x="3623" y="938"/>
                  <a:pt x="3613" y="1084"/>
                  <a:pt x="3627" y="1227"/>
                </a:cubicBezTo>
                <a:cubicBezTo>
                  <a:pt x="3633" y="1267"/>
                  <a:pt x="3643" y="1303"/>
                  <a:pt x="3650" y="1343"/>
                </a:cubicBezTo>
                <a:cubicBezTo>
                  <a:pt x="3660" y="1383"/>
                  <a:pt x="3670" y="1413"/>
                  <a:pt x="3683" y="1449"/>
                </a:cubicBezTo>
                <a:cubicBezTo>
                  <a:pt x="3703" y="1519"/>
                  <a:pt x="3730" y="1589"/>
                  <a:pt x="3756" y="1662"/>
                </a:cubicBezTo>
                <a:cubicBezTo>
                  <a:pt x="3769" y="1695"/>
                  <a:pt x="3786" y="1732"/>
                  <a:pt x="3803" y="1768"/>
                </a:cubicBezTo>
                <a:cubicBezTo>
                  <a:pt x="3799" y="1775"/>
                  <a:pt x="3796" y="1785"/>
                  <a:pt x="3793" y="1792"/>
                </a:cubicBezTo>
                <a:cubicBezTo>
                  <a:pt x="3766" y="1841"/>
                  <a:pt x="3739" y="1898"/>
                  <a:pt x="3710" y="1964"/>
                </a:cubicBezTo>
                <a:cubicBezTo>
                  <a:pt x="3676" y="2031"/>
                  <a:pt x="3630" y="2104"/>
                  <a:pt x="3583" y="2187"/>
                </a:cubicBezTo>
                <a:cubicBezTo>
                  <a:pt x="3550" y="2240"/>
                  <a:pt x="3507" y="2313"/>
                  <a:pt x="3457" y="2390"/>
                </a:cubicBezTo>
                <a:cubicBezTo>
                  <a:pt x="3407" y="2466"/>
                  <a:pt x="3351" y="2546"/>
                  <a:pt x="3298" y="2619"/>
                </a:cubicBezTo>
                <a:lnTo>
                  <a:pt x="3171" y="2785"/>
                </a:lnTo>
                <a:cubicBezTo>
                  <a:pt x="3204" y="2546"/>
                  <a:pt x="3148" y="2370"/>
                  <a:pt x="3015" y="2164"/>
                </a:cubicBezTo>
                <a:cubicBezTo>
                  <a:pt x="2978" y="2220"/>
                  <a:pt x="2942" y="2267"/>
                  <a:pt x="2912" y="2313"/>
                </a:cubicBezTo>
                <a:cubicBezTo>
                  <a:pt x="2882" y="2357"/>
                  <a:pt x="2852" y="2400"/>
                  <a:pt x="2826" y="2446"/>
                </a:cubicBezTo>
                <a:cubicBezTo>
                  <a:pt x="2772" y="2539"/>
                  <a:pt x="2733" y="2639"/>
                  <a:pt x="2709" y="2745"/>
                </a:cubicBezTo>
                <a:cubicBezTo>
                  <a:pt x="2696" y="2812"/>
                  <a:pt x="2663" y="2945"/>
                  <a:pt x="2616" y="3111"/>
                </a:cubicBezTo>
                <a:lnTo>
                  <a:pt x="2616" y="3114"/>
                </a:lnTo>
                <a:cubicBezTo>
                  <a:pt x="2596" y="3081"/>
                  <a:pt x="2580" y="3051"/>
                  <a:pt x="2563" y="3025"/>
                </a:cubicBezTo>
                <a:cubicBezTo>
                  <a:pt x="2540" y="2988"/>
                  <a:pt x="2520" y="2955"/>
                  <a:pt x="2507" y="2925"/>
                </a:cubicBezTo>
                <a:cubicBezTo>
                  <a:pt x="2493" y="2895"/>
                  <a:pt x="2473" y="2865"/>
                  <a:pt x="2463" y="2838"/>
                </a:cubicBezTo>
                <a:lnTo>
                  <a:pt x="2433" y="2769"/>
                </a:lnTo>
                <a:cubicBezTo>
                  <a:pt x="2417" y="2729"/>
                  <a:pt x="2407" y="2686"/>
                  <a:pt x="2397" y="2656"/>
                </a:cubicBezTo>
                <a:cubicBezTo>
                  <a:pt x="2387" y="2626"/>
                  <a:pt x="2387" y="2592"/>
                  <a:pt x="2380" y="2569"/>
                </a:cubicBezTo>
                <a:cubicBezTo>
                  <a:pt x="2360" y="2426"/>
                  <a:pt x="2350" y="2283"/>
                  <a:pt x="2357" y="2141"/>
                </a:cubicBezTo>
                <a:cubicBezTo>
                  <a:pt x="2360" y="2001"/>
                  <a:pt x="2360" y="1871"/>
                  <a:pt x="2364" y="1742"/>
                </a:cubicBezTo>
                <a:cubicBezTo>
                  <a:pt x="2367" y="1479"/>
                  <a:pt x="2364" y="1210"/>
                  <a:pt x="2294" y="911"/>
                </a:cubicBezTo>
                <a:cubicBezTo>
                  <a:pt x="2214" y="1203"/>
                  <a:pt x="2108" y="1426"/>
                  <a:pt x="2028" y="1685"/>
                </a:cubicBezTo>
                <a:cubicBezTo>
                  <a:pt x="1985" y="1822"/>
                  <a:pt x="1952" y="1964"/>
                  <a:pt x="1928" y="2104"/>
                </a:cubicBezTo>
                <a:cubicBezTo>
                  <a:pt x="1902" y="2283"/>
                  <a:pt x="1898" y="2463"/>
                  <a:pt x="1925" y="2642"/>
                </a:cubicBezTo>
                <a:cubicBezTo>
                  <a:pt x="1932" y="2676"/>
                  <a:pt x="1938" y="2715"/>
                  <a:pt x="1948" y="2765"/>
                </a:cubicBezTo>
                <a:cubicBezTo>
                  <a:pt x="1955" y="2815"/>
                  <a:pt x="1975" y="2868"/>
                  <a:pt x="1998" y="2931"/>
                </a:cubicBezTo>
                <a:lnTo>
                  <a:pt x="2041" y="3034"/>
                </a:lnTo>
                <a:cubicBezTo>
                  <a:pt x="2055" y="3071"/>
                  <a:pt x="2075" y="3104"/>
                  <a:pt x="2095" y="3141"/>
                </a:cubicBezTo>
                <a:cubicBezTo>
                  <a:pt x="2114" y="3181"/>
                  <a:pt x="2134" y="3221"/>
                  <a:pt x="2161" y="3260"/>
                </a:cubicBezTo>
                <a:cubicBezTo>
                  <a:pt x="2184" y="3300"/>
                  <a:pt x="2211" y="3347"/>
                  <a:pt x="2241" y="3390"/>
                </a:cubicBezTo>
                <a:cubicBezTo>
                  <a:pt x="2257" y="3420"/>
                  <a:pt x="2291" y="3473"/>
                  <a:pt x="2324" y="3513"/>
                </a:cubicBezTo>
                <a:lnTo>
                  <a:pt x="2377" y="3589"/>
                </a:lnTo>
                <a:cubicBezTo>
                  <a:pt x="2377" y="3589"/>
                  <a:pt x="2394" y="3616"/>
                  <a:pt x="2420" y="3656"/>
                </a:cubicBezTo>
                <a:lnTo>
                  <a:pt x="2453" y="3702"/>
                </a:lnTo>
                <a:cubicBezTo>
                  <a:pt x="2410" y="3872"/>
                  <a:pt x="2374" y="4045"/>
                  <a:pt x="2350" y="4218"/>
                </a:cubicBezTo>
                <a:cubicBezTo>
                  <a:pt x="2340" y="4294"/>
                  <a:pt x="2337" y="4354"/>
                  <a:pt x="2334" y="4397"/>
                </a:cubicBezTo>
                <a:cubicBezTo>
                  <a:pt x="2330" y="4440"/>
                  <a:pt x="2327" y="4467"/>
                  <a:pt x="2327" y="4467"/>
                </a:cubicBezTo>
                <a:cubicBezTo>
                  <a:pt x="2327" y="4467"/>
                  <a:pt x="2327" y="4490"/>
                  <a:pt x="2327" y="4533"/>
                </a:cubicBezTo>
                <a:lnTo>
                  <a:pt x="2327" y="4600"/>
                </a:lnTo>
                <a:cubicBezTo>
                  <a:pt x="2304" y="4543"/>
                  <a:pt x="2277" y="4483"/>
                  <a:pt x="2254" y="4417"/>
                </a:cubicBezTo>
                <a:lnTo>
                  <a:pt x="2188" y="4261"/>
                </a:lnTo>
                <a:cubicBezTo>
                  <a:pt x="2171" y="4204"/>
                  <a:pt x="2151" y="4148"/>
                  <a:pt x="2131" y="4088"/>
                </a:cubicBezTo>
                <a:cubicBezTo>
                  <a:pt x="2108" y="4031"/>
                  <a:pt x="2081" y="3928"/>
                  <a:pt x="2081" y="3928"/>
                </a:cubicBezTo>
                <a:cubicBezTo>
                  <a:pt x="2081" y="3928"/>
                  <a:pt x="2075" y="3899"/>
                  <a:pt x="2065" y="3859"/>
                </a:cubicBezTo>
                <a:cubicBezTo>
                  <a:pt x="2058" y="3822"/>
                  <a:pt x="2045" y="3776"/>
                  <a:pt x="2038" y="3749"/>
                </a:cubicBezTo>
                <a:cubicBezTo>
                  <a:pt x="1945" y="3360"/>
                  <a:pt x="1895" y="3154"/>
                  <a:pt x="1852" y="3034"/>
                </a:cubicBezTo>
                <a:cubicBezTo>
                  <a:pt x="1839" y="2988"/>
                  <a:pt x="1825" y="2945"/>
                  <a:pt x="1809" y="2905"/>
                </a:cubicBezTo>
                <a:lnTo>
                  <a:pt x="1756" y="2779"/>
                </a:lnTo>
                <a:cubicBezTo>
                  <a:pt x="1749" y="2759"/>
                  <a:pt x="1739" y="2739"/>
                  <a:pt x="1732" y="2719"/>
                </a:cubicBezTo>
                <a:lnTo>
                  <a:pt x="1699" y="2659"/>
                </a:lnTo>
                <a:cubicBezTo>
                  <a:pt x="1676" y="2619"/>
                  <a:pt x="1653" y="2579"/>
                  <a:pt x="1626" y="2543"/>
                </a:cubicBezTo>
                <a:cubicBezTo>
                  <a:pt x="1530" y="2410"/>
                  <a:pt x="1400" y="2300"/>
                  <a:pt x="1254" y="2224"/>
                </a:cubicBezTo>
                <a:cubicBezTo>
                  <a:pt x="1124" y="2160"/>
                  <a:pt x="985" y="2117"/>
                  <a:pt x="838" y="2097"/>
                </a:cubicBezTo>
                <a:cubicBezTo>
                  <a:pt x="732" y="2085"/>
                  <a:pt x="625" y="2078"/>
                  <a:pt x="516" y="2078"/>
                </a:cubicBezTo>
                <a:cubicBezTo>
                  <a:pt x="479" y="2078"/>
                  <a:pt x="441" y="2079"/>
                  <a:pt x="403" y="2081"/>
                </a:cubicBezTo>
                <a:cubicBezTo>
                  <a:pt x="675" y="2217"/>
                  <a:pt x="895" y="2343"/>
                  <a:pt x="1061" y="2503"/>
                </a:cubicBezTo>
                <a:cubicBezTo>
                  <a:pt x="1141" y="2583"/>
                  <a:pt x="1211" y="2672"/>
                  <a:pt x="1264" y="2775"/>
                </a:cubicBezTo>
                <a:cubicBezTo>
                  <a:pt x="1274" y="2802"/>
                  <a:pt x="1290" y="2825"/>
                  <a:pt x="1300" y="2858"/>
                </a:cubicBezTo>
                <a:cubicBezTo>
                  <a:pt x="1307" y="2872"/>
                  <a:pt x="1314" y="2885"/>
                  <a:pt x="1317" y="2898"/>
                </a:cubicBezTo>
                <a:lnTo>
                  <a:pt x="1337" y="2951"/>
                </a:lnTo>
                <a:cubicBezTo>
                  <a:pt x="1347" y="2985"/>
                  <a:pt x="1360" y="3021"/>
                  <a:pt x="1373" y="3058"/>
                </a:cubicBezTo>
                <a:cubicBezTo>
                  <a:pt x="1387" y="3094"/>
                  <a:pt x="1397" y="3134"/>
                  <a:pt x="1410" y="3174"/>
                </a:cubicBezTo>
                <a:cubicBezTo>
                  <a:pt x="1446" y="3280"/>
                  <a:pt x="1490" y="3457"/>
                  <a:pt x="1583" y="3859"/>
                </a:cubicBezTo>
                <a:cubicBezTo>
                  <a:pt x="1589" y="3885"/>
                  <a:pt x="1603" y="3935"/>
                  <a:pt x="1613" y="3975"/>
                </a:cubicBezTo>
                <a:cubicBezTo>
                  <a:pt x="1623" y="4015"/>
                  <a:pt x="1636" y="4048"/>
                  <a:pt x="1636" y="4048"/>
                </a:cubicBezTo>
                <a:cubicBezTo>
                  <a:pt x="1636" y="4048"/>
                  <a:pt x="1666" y="4164"/>
                  <a:pt x="1686" y="4228"/>
                </a:cubicBezTo>
                <a:cubicBezTo>
                  <a:pt x="1706" y="4291"/>
                  <a:pt x="1729" y="4364"/>
                  <a:pt x="1752" y="4424"/>
                </a:cubicBezTo>
                <a:cubicBezTo>
                  <a:pt x="1772" y="4487"/>
                  <a:pt x="1799" y="4537"/>
                  <a:pt x="1819" y="4590"/>
                </a:cubicBezTo>
                <a:cubicBezTo>
                  <a:pt x="1862" y="4696"/>
                  <a:pt x="1898" y="4789"/>
                  <a:pt x="1935" y="4869"/>
                </a:cubicBezTo>
                <a:cubicBezTo>
                  <a:pt x="2008" y="5032"/>
                  <a:pt x="2061" y="5151"/>
                  <a:pt x="2101" y="5231"/>
                </a:cubicBezTo>
                <a:cubicBezTo>
                  <a:pt x="2144" y="5311"/>
                  <a:pt x="2181" y="5387"/>
                  <a:pt x="2221" y="5460"/>
                </a:cubicBezTo>
                <a:cubicBezTo>
                  <a:pt x="2237" y="5494"/>
                  <a:pt x="2254" y="5520"/>
                  <a:pt x="2271" y="5550"/>
                </a:cubicBezTo>
                <a:cubicBezTo>
                  <a:pt x="2188" y="5490"/>
                  <a:pt x="2108" y="5424"/>
                  <a:pt x="2035" y="5351"/>
                </a:cubicBezTo>
                <a:cubicBezTo>
                  <a:pt x="1925" y="5241"/>
                  <a:pt x="1829" y="5121"/>
                  <a:pt x="1746" y="4992"/>
                </a:cubicBezTo>
                <a:cubicBezTo>
                  <a:pt x="1716" y="4939"/>
                  <a:pt x="1689" y="4895"/>
                  <a:pt x="1672" y="4866"/>
                </a:cubicBezTo>
                <a:lnTo>
                  <a:pt x="1649" y="4816"/>
                </a:lnTo>
                <a:lnTo>
                  <a:pt x="1623" y="4766"/>
                </a:lnTo>
                <a:lnTo>
                  <a:pt x="1556" y="4616"/>
                </a:lnTo>
                <a:cubicBezTo>
                  <a:pt x="1496" y="4493"/>
                  <a:pt x="1417" y="4321"/>
                  <a:pt x="1320" y="4144"/>
                </a:cubicBezTo>
                <a:cubicBezTo>
                  <a:pt x="1227" y="3965"/>
                  <a:pt x="1121" y="3795"/>
                  <a:pt x="998" y="3633"/>
                </a:cubicBezTo>
                <a:cubicBezTo>
                  <a:pt x="971" y="3596"/>
                  <a:pt x="941" y="3563"/>
                  <a:pt x="911" y="3530"/>
                </a:cubicBezTo>
                <a:cubicBezTo>
                  <a:pt x="888" y="3496"/>
                  <a:pt x="862" y="3470"/>
                  <a:pt x="832" y="3440"/>
                </a:cubicBezTo>
                <a:lnTo>
                  <a:pt x="762" y="3370"/>
                </a:lnTo>
                <a:lnTo>
                  <a:pt x="705" y="3320"/>
                </a:lnTo>
                <a:cubicBezTo>
                  <a:pt x="570" y="3208"/>
                  <a:pt x="430" y="3157"/>
                  <a:pt x="291" y="3157"/>
                </a:cubicBezTo>
                <a:cubicBezTo>
                  <a:pt x="194" y="3157"/>
                  <a:pt x="97" y="3181"/>
                  <a:pt x="1" y="3227"/>
                </a:cubicBezTo>
                <a:cubicBezTo>
                  <a:pt x="47" y="3277"/>
                  <a:pt x="87" y="3314"/>
                  <a:pt x="121" y="3354"/>
                </a:cubicBezTo>
                <a:cubicBezTo>
                  <a:pt x="154" y="3393"/>
                  <a:pt x="180" y="3430"/>
                  <a:pt x="210" y="3467"/>
                </a:cubicBezTo>
                <a:cubicBezTo>
                  <a:pt x="267" y="3540"/>
                  <a:pt x="333" y="3609"/>
                  <a:pt x="403" y="3669"/>
                </a:cubicBezTo>
                <a:lnTo>
                  <a:pt x="443" y="3706"/>
                </a:lnTo>
                <a:lnTo>
                  <a:pt x="496" y="3762"/>
                </a:lnTo>
                <a:cubicBezTo>
                  <a:pt x="519" y="3782"/>
                  <a:pt x="539" y="3805"/>
                  <a:pt x="559" y="3832"/>
                </a:cubicBezTo>
                <a:cubicBezTo>
                  <a:pt x="582" y="3859"/>
                  <a:pt x="606" y="3885"/>
                  <a:pt x="629" y="3915"/>
                </a:cubicBezTo>
                <a:cubicBezTo>
                  <a:pt x="735" y="4055"/>
                  <a:pt x="828" y="4204"/>
                  <a:pt x="911" y="4364"/>
                </a:cubicBezTo>
                <a:cubicBezTo>
                  <a:pt x="1001" y="4527"/>
                  <a:pt x="1078" y="4689"/>
                  <a:pt x="1134" y="4812"/>
                </a:cubicBezTo>
                <a:lnTo>
                  <a:pt x="1204" y="4962"/>
                </a:lnTo>
                <a:lnTo>
                  <a:pt x="1234" y="5018"/>
                </a:lnTo>
                <a:lnTo>
                  <a:pt x="1264" y="5078"/>
                </a:lnTo>
                <a:cubicBezTo>
                  <a:pt x="1284" y="5118"/>
                  <a:pt x="1317" y="5171"/>
                  <a:pt x="1353" y="5234"/>
                </a:cubicBezTo>
                <a:cubicBezTo>
                  <a:pt x="1370" y="5261"/>
                  <a:pt x="1387" y="5288"/>
                  <a:pt x="1407" y="5314"/>
                </a:cubicBezTo>
                <a:lnTo>
                  <a:pt x="1367" y="5294"/>
                </a:lnTo>
                <a:cubicBezTo>
                  <a:pt x="1324" y="5271"/>
                  <a:pt x="1290" y="5254"/>
                  <a:pt x="1264" y="5238"/>
                </a:cubicBezTo>
                <a:cubicBezTo>
                  <a:pt x="1254" y="5231"/>
                  <a:pt x="1240" y="5224"/>
                  <a:pt x="1227" y="5218"/>
                </a:cubicBezTo>
                <a:lnTo>
                  <a:pt x="1194" y="5195"/>
                </a:lnTo>
                <a:cubicBezTo>
                  <a:pt x="1164" y="5175"/>
                  <a:pt x="1134" y="5155"/>
                  <a:pt x="1108" y="5131"/>
                </a:cubicBezTo>
                <a:cubicBezTo>
                  <a:pt x="1088" y="5115"/>
                  <a:pt x="1071" y="5102"/>
                  <a:pt x="1054" y="5085"/>
                </a:cubicBezTo>
                <a:cubicBezTo>
                  <a:pt x="1048" y="5075"/>
                  <a:pt x="1038" y="5068"/>
                  <a:pt x="1028" y="5058"/>
                </a:cubicBezTo>
                <a:cubicBezTo>
                  <a:pt x="1018" y="5048"/>
                  <a:pt x="1011" y="5038"/>
                  <a:pt x="1001" y="5028"/>
                </a:cubicBezTo>
                <a:cubicBezTo>
                  <a:pt x="995" y="5018"/>
                  <a:pt x="985" y="5012"/>
                  <a:pt x="975" y="4999"/>
                </a:cubicBezTo>
                <a:lnTo>
                  <a:pt x="945" y="4959"/>
                </a:lnTo>
                <a:lnTo>
                  <a:pt x="882" y="4872"/>
                </a:lnTo>
                <a:cubicBezTo>
                  <a:pt x="802" y="4756"/>
                  <a:pt x="725" y="4640"/>
                  <a:pt x="656" y="4517"/>
                </a:cubicBezTo>
                <a:cubicBezTo>
                  <a:pt x="592" y="4407"/>
                  <a:pt x="553" y="4314"/>
                  <a:pt x="529" y="4271"/>
                </a:cubicBezTo>
                <a:cubicBezTo>
                  <a:pt x="499" y="4198"/>
                  <a:pt x="456" y="4131"/>
                  <a:pt x="400" y="4075"/>
                </a:cubicBezTo>
                <a:cubicBezTo>
                  <a:pt x="333" y="4015"/>
                  <a:pt x="270" y="3948"/>
                  <a:pt x="210" y="3882"/>
                </a:cubicBezTo>
                <a:cubicBezTo>
                  <a:pt x="140" y="3958"/>
                  <a:pt x="94" y="4051"/>
                  <a:pt x="74" y="4154"/>
                </a:cubicBezTo>
                <a:cubicBezTo>
                  <a:pt x="57" y="4254"/>
                  <a:pt x="71" y="4357"/>
                  <a:pt x="111" y="4450"/>
                </a:cubicBezTo>
                <a:cubicBezTo>
                  <a:pt x="150" y="4550"/>
                  <a:pt x="200" y="4650"/>
                  <a:pt x="253" y="4746"/>
                </a:cubicBezTo>
                <a:cubicBezTo>
                  <a:pt x="330" y="4882"/>
                  <a:pt x="416" y="5015"/>
                  <a:pt x="506" y="5145"/>
                </a:cubicBezTo>
                <a:cubicBezTo>
                  <a:pt x="529" y="5178"/>
                  <a:pt x="553" y="5208"/>
                  <a:pt x="579" y="5241"/>
                </a:cubicBezTo>
                <a:lnTo>
                  <a:pt x="612" y="5284"/>
                </a:lnTo>
                <a:lnTo>
                  <a:pt x="656" y="5334"/>
                </a:lnTo>
                <a:lnTo>
                  <a:pt x="695" y="5384"/>
                </a:lnTo>
                <a:cubicBezTo>
                  <a:pt x="712" y="5397"/>
                  <a:pt x="725" y="5411"/>
                  <a:pt x="739" y="5424"/>
                </a:cubicBezTo>
                <a:cubicBezTo>
                  <a:pt x="762" y="5447"/>
                  <a:pt x="788" y="5470"/>
                  <a:pt x="818" y="5494"/>
                </a:cubicBezTo>
                <a:cubicBezTo>
                  <a:pt x="855" y="5524"/>
                  <a:pt x="898" y="5553"/>
                  <a:pt x="938" y="5580"/>
                </a:cubicBezTo>
                <a:lnTo>
                  <a:pt x="985" y="5610"/>
                </a:lnTo>
                <a:cubicBezTo>
                  <a:pt x="985" y="5610"/>
                  <a:pt x="1001" y="5623"/>
                  <a:pt x="1031" y="5640"/>
                </a:cubicBezTo>
                <a:cubicBezTo>
                  <a:pt x="1061" y="5656"/>
                  <a:pt x="1104" y="5680"/>
                  <a:pt x="1157" y="5706"/>
                </a:cubicBezTo>
                <a:cubicBezTo>
                  <a:pt x="1207" y="5733"/>
                  <a:pt x="1267" y="5763"/>
                  <a:pt x="1330" y="5793"/>
                </a:cubicBezTo>
                <a:lnTo>
                  <a:pt x="1430" y="5839"/>
                </a:lnTo>
                <a:lnTo>
                  <a:pt x="1536" y="5886"/>
                </a:lnTo>
                <a:cubicBezTo>
                  <a:pt x="1679" y="5949"/>
                  <a:pt x="1829" y="6005"/>
                  <a:pt x="1975" y="6052"/>
                </a:cubicBezTo>
                <a:cubicBezTo>
                  <a:pt x="2111" y="6098"/>
                  <a:pt x="2231" y="6125"/>
                  <a:pt x="2287" y="6138"/>
                </a:cubicBezTo>
                <a:cubicBezTo>
                  <a:pt x="2317" y="6145"/>
                  <a:pt x="2347" y="6148"/>
                  <a:pt x="2377" y="6152"/>
                </a:cubicBezTo>
                <a:cubicBezTo>
                  <a:pt x="2467" y="6192"/>
                  <a:pt x="2540" y="6221"/>
                  <a:pt x="2586" y="6238"/>
                </a:cubicBezTo>
                <a:cubicBezTo>
                  <a:pt x="2646" y="6258"/>
                  <a:pt x="2709" y="6275"/>
                  <a:pt x="2776" y="6281"/>
                </a:cubicBezTo>
                <a:cubicBezTo>
                  <a:pt x="2792" y="6283"/>
                  <a:pt x="2808" y="6284"/>
                  <a:pt x="2824" y="6284"/>
                </a:cubicBezTo>
                <a:cubicBezTo>
                  <a:pt x="2840" y="6284"/>
                  <a:pt x="2856" y="6283"/>
                  <a:pt x="2872" y="6281"/>
                </a:cubicBezTo>
                <a:cubicBezTo>
                  <a:pt x="2882" y="6288"/>
                  <a:pt x="2889" y="6295"/>
                  <a:pt x="2899" y="6301"/>
                </a:cubicBezTo>
                <a:cubicBezTo>
                  <a:pt x="2919" y="6314"/>
                  <a:pt x="2939" y="6328"/>
                  <a:pt x="2962" y="6338"/>
                </a:cubicBezTo>
                <a:cubicBezTo>
                  <a:pt x="3015" y="6394"/>
                  <a:pt x="3078" y="6441"/>
                  <a:pt x="3148" y="6477"/>
                </a:cubicBezTo>
                <a:cubicBezTo>
                  <a:pt x="3204" y="6507"/>
                  <a:pt x="3268" y="6524"/>
                  <a:pt x="3331" y="6531"/>
                </a:cubicBezTo>
                <a:cubicBezTo>
                  <a:pt x="3347" y="6533"/>
                  <a:pt x="3362" y="6534"/>
                  <a:pt x="3378" y="6534"/>
                </a:cubicBezTo>
                <a:cubicBezTo>
                  <a:pt x="3425" y="6534"/>
                  <a:pt x="3471" y="6523"/>
                  <a:pt x="3514" y="6501"/>
                </a:cubicBezTo>
                <a:cubicBezTo>
                  <a:pt x="3517" y="6521"/>
                  <a:pt x="3520" y="6537"/>
                  <a:pt x="3527" y="6557"/>
                </a:cubicBezTo>
                <a:lnTo>
                  <a:pt x="3570" y="6554"/>
                </a:lnTo>
                <a:cubicBezTo>
                  <a:pt x="3583" y="6481"/>
                  <a:pt x="3607" y="6408"/>
                  <a:pt x="3643" y="6341"/>
                </a:cubicBezTo>
                <a:lnTo>
                  <a:pt x="3653" y="6348"/>
                </a:lnTo>
                <a:cubicBezTo>
                  <a:pt x="3636" y="6404"/>
                  <a:pt x="3617" y="6461"/>
                  <a:pt x="3590" y="6517"/>
                </a:cubicBezTo>
                <a:cubicBezTo>
                  <a:pt x="3643" y="6477"/>
                  <a:pt x="3690" y="6431"/>
                  <a:pt x="3733" y="6381"/>
                </a:cubicBezTo>
                <a:cubicBezTo>
                  <a:pt x="3753" y="6388"/>
                  <a:pt x="3769" y="6394"/>
                  <a:pt x="3786" y="6398"/>
                </a:cubicBezTo>
                <a:cubicBezTo>
                  <a:pt x="3783" y="6401"/>
                  <a:pt x="3779" y="6404"/>
                  <a:pt x="3779" y="6408"/>
                </a:cubicBezTo>
                <a:cubicBezTo>
                  <a:pt x="3756" y="6437"/>
                  <a:pt x="3730" y="6461"/>
                  <a:pt x="3696" y="6474"/>
                </a:cubicBezTo>
                <a:cubicBezTo>
                  <a:pt x="3701" y="6474"/>
                  <a:pt x="3707" y="6475"/>
                  <a:pt x="3712" y="6475"/>
                </a:cubicBezTo>
                <a:cubicBezTo>
                  <a:pt x="3746" y="6475"/>
                  <a:pt x="3780" y="6465"/>
                  <a:pt x="3809" y="6451"/>
                </a:cubicBezTo>
                <a:cubicBezTo>
                  <a:pt x="3829" y="6441"/>
                  <a:pt x="3852" y="6431"/>
                  <a:pt x="3869" y="6418"/>
                </a:cubicBezTo>
                <a:lnTo>
                  <a:pt x="3879" y="6418"/>
                </a:lnTo>
                <a:cubicBezTo>
                  <a:pt x="3906" y="6421"/>
                  <a:pt x="3936" y="6424"/>
                  <a:pt x="3959" y="6427"/>
                </a:cubicBezTo>
                <a:lnTo>
                  <a:pt x="4029" y="6431"/>
                </a:lnTo>
                <a:cubicBezTo>
                  <a:pt x="4068" y="6431"/>
                  <a:pt x="4105" y="6427"/>
                  <a:pt x="4142" y="6421"/>
                </a:cubicBezTo>
                <a:cubicBezTo>
                  <a:pt x="4181" y="6414"/>
                  <a:pt x="4218" y="6401"/>
                  <a:pt x="4255" y="6388"/>
                </a:cubicBezTo>
                <a:cubicBezTo>
                  <a:pt x="4311" y="6364"/>
                  <a:pt x="4368" y="6341"/>
                  <a:pt x="4421" y="6314"/>
                </a:cubicBezTo>
                <a:cubicBezTo>
                  <a:pt x="4484" y="6281"/>
                  <a:pt x="4554" y="6245"/>
                  <a:pt x="4623" y="6211"/>
                </a:cubicBezTo>
                <a:cubicBezTo>
                  <a:pt x="4770" y="6142"/>
                  <a:pt x="4956" y="6072"/>
                  <a:pt x="5145" y="6002"/>
                </a:cubicBezTo>
                <a:cubicBezTo>
                  <a:pt x="5318" y="5942"/>
                  <a:pt x="5491" y="5869"/>
                  <a:pt x="5654" y="5786"/>
                </a:cubicBezTo>
                <a:lnTo>
                  <a:pt x="5704" y="5760"/>
                </a:lnTo>
                <a:lnTo>
                  <a:pt x="5747" y="5733"/>
                </a:lnTo>
                <a:lnTo>
                  <a:pt x="5817" y="5693"/>
                </a:lnTo>
                <a:lnTo>
                  <a:pt x="5863" y="5666"/>
                </a:lnTo>
                <a:lnTo>
                  <a:pt x="5876" y="5653"/>
                </a:lnTo>
                <a:lnTo>
                  <a:pt x="5939" y="5607"/>
                </a:lnTo>
                <a:cubicBezTo>
                  <a:pt x="5959" y="5590"/>
                  <a:pt x="5986" y="5573"/>
                  <a:pt x="6009" y="5550"/>
                </a:cubicBezTo>
                <a:lnTo>
                  <a:pt x="6089" y="5470"/>
                </a:lnTo>
                <a:cubicBezTo>
                  <a:pt x="6219" y="5327"/>
                  <a:pt x="6332" y="5168"/>
                  <a:pt x="6425" y="4995"/>
                </a:cubicBezTo>
                <a:cubicBezTo>
                  <a:pt x="6478" y="4905"/>
                  <a:pt x="6524" y="4812"/>
                  <a:pt x="6571" y="4726"/>
                </a:cubicBezTo>
                <a:cubicBezTo>
                  <a:pt x="6581" y="4703"/>
                  <a:pt x="6591" y="4683"/>
                  <a:pt x="6604" y="4656"/>
                </a:cubicBezTo>
                <a:cubicBezTo>
                  <a:pt x="6617" y="4630"/>
                  <a:pt x="6627" y="4603"/>
                  <a:pt x="6641" y="4576"/>
                </a:cubicBezTo>
                <a:lnTo>
                  <a:pt x="6674" y="4497"/>
                </a:lnTo>
                <a:cubicBezTo>
                  <a:pt x="6681" y="4470"/>
                  <a:pt x="6687" y="4447"/>
                  <a:pt x="6694" y="4420"/>
                </a:cubicBezTo>
                <a:cubicBezTo>
                  <a:pt x="6717" y="4334"/>
                  <a:pt x="6737" y="4244"/>
                  <a:pt x="6747" y="4154"/>
                </a:cubicBezTo>
                <a:cubicBezTo>
                  <a:pt x="6750" y="4115"/>
                  <a:pt x="6754" y="4081"/>
                  <a:pt x="6754" y="4051"/>
                </a:cubicBezTo>
                <a:cubicBezTo>
                  <a:pt x="6777" y="4021"/>
                  <a:pt x="6800" y="3995"/>
                  <a:pt x="6820" y="3968"/>
                </a:cubicBezTo>
                <a:cubicBezTo>
                  <a:pt x="6850" y="3932"/>
                  <a:pt x="6877" y="3895"/>
                  <a:pt x="6900" y="3859"/>
                </a:cubicBezTo>
                <a:lnTo>
                  <a:pt x="6970" y="3749"/>
                </a:lnTo>
                <a:cubicBezTo>
                  <a:pt x="6980" y="3729"/>
                  <a:pt x="6990" y="3712"/>
                  <a:pt x="7000" y="3689"/>
                </a:cubicBezTo>
                <a:lnTo>
                  <a:pt x="7026" y="3629"/>
                </a:lnTo>
                <a:cubicBezTo>
                  <a:pt x="7089" y="3490"/>
                  <a:pt x="7126" y="3340"/>
                  <a:pt x="7142" y="3184"/>
                </a:cubicBezTo>
                <a:cubicBezTo>
                  <a:pt x="7149" y="3118"/>
                  <a:pt x="7156" y="3048"/>
                  <a:pt x="7156" y="2981"/>
                </a:cubicBezTo>
                <a:cubicBezTo>
                  <a:pt x="7159" y="2912"/>
                  <a:pt x="7159" y="2845"/>
                  <a:pt x="7156" y="2779"/>
                </a:cubicBezTo>
                <a:cubicBezTo>
                  <a:pt x="7152" y="2642"/>
                  <a:pt x="7149" y="2506"/>
                  <a:pt x="7156" y="2353"/>
                </a:cubicBezTo>
                <a:lnTo>
                  <a:pt x="7156" y="2353"/>
                </a:lnTo>
                <a:cubicBezTo>
                  <a:pt x="7083" y="2480"/>
                  <a:pt x="7020" y="2609"/>
                  <a:pt x="6963" y="2742"/>
                </a:cubicBezTo>
                <a:cubicBezTo>
                  <a:pt x="6936" y="2805"/>
                  <a:pt x="6910" y="2865"/>
                  <a:pt x="6887" y="2925"/>
                </a:cubicBezTo>
                <a:cubicBezTo>
                  <a:pt x="6863" y="2985"/>
                  <a:pt x="6837" y="3041"/>
                  <a:pt x="6813" y="3101"/>
                </a:cubicBezTo>
                <a:cubicBezTo>
                  <a:pt x="6767" y="3217"/>
                  <a:pt x="6710" y="3327"/>
                  <a:pt x="6647" y="3433"/>
                </a:cubicBezTo>
                <a:lnTo>
                  <a:pt x="6621" y="3473"/>
                </a:lnTo>
                <a:lnTo>
                  <a:pt x="6617" y="3480"/>
                </a:lnTo>
                <a:cubicBezTo>
                  <a:pt x="6587" y="3433"/>
                  <a:pt x="6554" y="3387"/>
                  <a:pt x="6521" y="3334"/>
                </a:cubicBezTo>
                <a:cubicBezTo>
                  <a:pt x="6395" y="3523"/>
                  <a:pt x="6328" y="3669"/>
                  <a:pt x="6305" y="3859"/>
                </a:cubicBezTo>
                <a:cubicBezTo>
                  <a:pt x="6172" y="3995"/>
                  <a:pt x="6033" y="4121"/>
                  <a:pt x="5883" y="4241"/>
                </a:cubicBezTo>
                <a:lnTo>
                  <a:pt x="5677" y="4417"/>
                </a:lnTo>
                <a:lnTo>
                  <a:pt x="5484" y="4570"/>
                </a:lnTo>
                <a:cubicBezTo>
                  <a:pt x="5381" y="4656"/>
                  <a:pt x="5285" y="4726"/>
                  <a:pt x="5198" y="4792"/>
                </a:cubicBezTo>
                <a:cubicBezTo>
                  <a:pt x="5112" y="4859"/>
                  <a:pt x="5036" y="4912"/>
                  <a:pt x="4966" y="4959"/>
                </a:cubicBezTo>
                <a:cubicBezTo>
                  <a:pt x="4896" y="5005"/>
                  <a:pt x="4836" y="5048"/>
                  <a:pt x="4783" y="5082"/>
                </a:cubicBezTo>
                <a:lnTo>
                  <a:pt x="4700" y="5135"/>
                </a:lnTo>
                <a:lnTo>
                  <a:pt x="4713" y="5085"/>
                </a:lnTo>
                <a:cubicBezTo>
                  <a:pt x="4723" y="5055"/>
                  <a:pt x="4733" y="5025"/>
                  <a:pt x="4743" y="4989"/>
                </a:cubicBezTo>
                <a:lnTo>
                  <a:pt x="4760" y="4962"/>
                </a:lnTo>
                <a:lnTo>
                  <a:pt x="5119" y="4447"/>
                </a:lnTo>
                <a:lnTo>
                  <a:pt x="5152" y="4394"/>
                </a:lnTo>
                <a:cubicBezTo>
                  <a:pt x="5165" y="4380"/>
                  <a:pt x="5172" y="4360"/>
                  <a:pt x="5182" y="4350"/>
                </a:cubicBezTo>
                <a:lnTo>
                  <a:pt x="5192" y="4331"/>
                </a:lnTo>
                <a:cubicBezTo>
                  <a:pt x="5192" y="4331"/>
                  <a:pt x="5248" y="4244"/>
                  <a:pt x="5271" y="4208"/>
                </a:cubicBezTo>
                <a:lnTo>
                  <a:pt x="5351" y="4078"/>
                </a:lnTo>
                <a:lnTo>
                  <a:pt x="5411" y="3962"/>
                </a:lnTo>
                <a:lnTo>
                  <a:pt x="5507" y="3772"/>
                </a:lnTo>
                <a:cubicBezTo>
                  <a:pt x="5557" y="3663"/>
                  <a:pt x="5587" y="3586"/>
                  <a:pt x="5610" y="3526"/>
                </a:cubicBezTo>
                <a:cubicBezTo>
                  <a:pt x="5630" y="3486"/>
                  <a:pt x="5647" y="3443"/>
                  <a:pt x="5660" y="3403"/>
                </a:cubicBezTo>
                <a:cubicBezTo>
                  <a:pt x="5674" y="3360"/>
                  <a:pt x="5687" y="3320"/>
                  <a:pt x="5700" y="3277"/>
                </a:cubicBezTo>
                <a:cubicBezTo>
                  <a:pt x="5713" y="3237"/>
                  <a:pt x="5723" y="3197"/>
                  <a:pt x="5733" y="3161"/>
                </a:cubicBezTo>
                <a:cubicBezTo>
                  <a:pt x="5747" y="3121"/>
                  <a:pt x="5757" y="3081"/>
                  <a:pt x="5763" y="3041"/>
                </a:cubicBezTo>
                <a:cubicBezTo>
                  <a:pt x="5793" y="2892"/>
                  <a:pt x="5800" y="2742"/>
                  <a:pt x="5790" y="2589"/>
                </a:cubicBezTo>
                <a:lnTo>
                  <a:pt x="5780" y="2493"/>
                </a:lnTo>
                <a:cubicBezTo>
                  <a:pt x="5780" y="2453"/>
                  <a:pt x="5777" y="2416"/>
                  <a:pt x="5767" y="2380"/>
                </a:cubicBezTo>
                <a:cubicBezTo>
                  <a:pt x="5757" y="2310"/>
                  <a:pt x="5740" y="2247"/>
                  <a:pt x="5723" y="2180"/>
                </a:cubicBezTo>
                <a:cubicBezTo>
                  <a:pt x="5707" y="2117"/>
                  <a:pt x="5690" y="2054"/>
                  <a:pt x="5680" y="1988"/>
                </a:cubicBezTo>
                <a:cubicBezTo>
                  <a:pt x="5667" y="1918"/>
                  <a:pt x="5670" y="1845"/>
                  <a:pt x="5694" y="1778"/>
                </a:cubicBezTo>
                <a:lnTo>
                  <a:pt x="5694" y="1778"/>
                </a:lnTo>
                <a:cubicBezTo>
                  <a:pt x="5637" y="1831"/>
                  <a:pt x="5597" y="1901"/>
                  <a:pt x="5577" y="1974"/>
                </a:cubicBezTo>
                <a:cubicBezTo>
                  <a:pt x="5557" y="2044"/>
                  <a:pt x="5541" y="2114"/>
                  <a:pt x="5527" y="2187"/>
                </a:cubicBezTo>
                <a:cubicBezTo>
                  <a:pt x="5517" y="2254"/>
                  <a:pt x="5507" y="2317"/>
                  <a:pt x="5494" y="2380"/>
                </a:cubicBezTo>
                <a:cubicBezTo>
                  <a:pt x="5491" y="2410"/>
                  <a:pt x="5484" y="2436"/>
                  <a:pt x="5474" y="2463"/>
                </a:cubicBezTo>
                <a:lnTo>
                  <a:pt x="5454" y="2563"/>
                </a:lnTo>
                <a:cubicBezTo>
                  <a:pt x="5428" y="2686"/>
                  <a:pt x="5394" y="2809"/>
                  <a:pt x="5355" y="2928"/>
                </a:cubicBezTo>
                <a:cubicBezTo>
                  <a:pt x="5348" y="2955"/>
                  <a:pt x="5331" y="2991"/>
                  <a:pt x="5318" y="3025"/>
                </a:cubicBezTo>
                <a:cubicBezTo>
                  <a:pt x="5305" y="3058"/>
                  <a:pt x="5291" y="3094"/>
                  <a:pt x="5275" y="3131"/>
                </a:cubicBezTo>
                <a:cubicBezTo>
                  <a:pt x="5262" y="3164"/>
                  <a:pt x="5248" y="3201"/>
                  <a:pt x="5235" y="3241"/>
                </a:cubicBezTo>
                <a:cubicBezTo>
                  <a:pt x="5222" y="3277"/>
                  <a:pt x="5202" y="3314"/>
                  <a:pt x="5185" y="3354"/>
                </a:cubicBezTo>
                <a:cubicBezTo>
                  <a:pt x="5162" y="3407"/>
                  <a:pt x="5135" y="3476"/>
                  <a:pt x="5092" y="3576"/>
                </a:cubicBezTo>
                <a:lnTo>
                  <a:pt x="5002" y="3746"/>
                </a:lnTo>
                <a:lnTo>
                  <a:pt x="4949" y="3849"/>
                </a:lnTo>
                <a:lnTo>
                  <a:pt x="4949" y="3786"/>
                </a:lnTo>
                <a:cubicBezTo>
                  <a:pt x="4949" y="3706"/>
                  <a:pt x="4949" y="3629"/>
                  <a:pt x="4943" y="3556"/>
                </a:cubicBezTo>
                <a:cubicBezTo>
                  <a:pt x="4936" y="3483"/>
                  <a:pt x="4933" y="3420"/>
                  <a:pt x="4926" y="3373"/>
                </a:cubicBezTo>
                <a:cubicBezTo>
                  <a:pt x="4923" y="3344"/>
                  <a:pt x="4919" y="3320"/>
                  <a:pt x="4919" y="3307"/>
                </a:cubicBezTo>
                <a:cubicBezTo>
                  <a:pt x="4962" y="3231"/>
                  <a:pt x="5002" y="3157"/>
                  <a:pt x="5036" y="3094"/>
                </a:cubicBezTo>
                <a:lnTo>
                  <a:pt x="5089" y="2995"/>
                </a:lnTo>
                <a:cubicBezTo>
                  <a:pt x="5102" y="2961"/>
                  <a:pt x="5115" y="2931"/>
                  <a:pt x="5129" y="2902"/>
                </a:cubicBezTo>
                <a:cubicBezTo>
                  <a:pt x="5152" y="2845"/>
                  <a:pt x="5175" y="2799"/>
                  <a:pt x="5192" y="2755"/>
                </a:cubicBezTo>
                <a:cubicBezTo>
                  <a:pt x="5208" y="2715"/>
                  <a:pt x="5218" y="2679"/>
                  <a:pt x="5228" y="2649"/>
                </a:cubicBezTo>
                <a:cubicBezTo>
                  <a:pt x="5258" y="2566"/>
                  <a:pt x="5285" y="2480"/>
                  <a:pt x="5305" y="2393"/>
                </a:cubicBezTo>
                <a:cubicBezTo>
                  <a:pt x="5325" y="2317"/>
                  <a:pt x="5341" y="2237"/>
                  <a:pt x="5355" y="2157"/>
                </a:cubicBezTo>
                <a:cubicBezTo>
                  <a:pt x="5361" y="2117"/>
                  <a:pt x="5365" y="2081"/>
                  <a:pt x="5371" y="2044"/>
                </a:cubicBezTo>
                <a:lnTo>
                  <a:pt x="5375" y="1988"/>
                </a:lnTo>
                <a:lnTo>
                  <a:pt x="5378" y="1961"/>
                </a:lnTo>
                <a:lnTo>
                  <a:pt x="5378" y="1938"/>
                </a:lnTo>
                <a:cubicBezTo>
                  <a:pt x="5384" y="1881"/>
                  <a:pt x="5391" y="1822"/>
                  <a:pt x="5404" y="1762"/>
                </a:cubicBezTo>
                <a:cubicBezTo>
                  <a:pt x="5424" y="1639"/>
                  <a:pt x="5454" y="1509"/>
                  <a:pt x="5471" y="1370"/>
                </a:cubicBezTo>
                <a:cubicBezTo>
                  <a:pt x="5488" y="1230"/>
                  <a:pt x="5494" y="1074"/>
                  <a:pt x="5441" y="931"/>
                </a:cubicBezTo>
                <a:cubicBezTo>
                  <a:pt x="5431" y="1001"/>
                  <a:pt x="5408" y="1070"/>
                  <a:pt x="5378" y="1134"/>
                </a:cubicBezTo>
                <a:cubicBezTo>
                  <a:pt x="5351" y="1193"/>
                  <a:pt x="5318" y="1253"/>
                  <a:pt x="5285" y="1306"/>
                </a:cubicBezTo>
                <a:cubicBezTo>
                  <a:pt x="5218" y="1419"/>
                  <a:pt x="5145" y="1526"/>
                  <a:pt x="5082" y="1652"/>
                </a:cubicBezTo>
                <a:cubicBezTo>
                  <a:pt x="5049" y="1718"/>
                  <a:pt x="5019" y="1788"/>
                  <a:pt x="4996" y="1861"/>
                </a:cubicBezTo>
                <a:lnTo>
                  <a:pt x="4989" y="1891"/>
                </a:lnTo>
                <a:lnTo>
                  <a:pt x="4979" y="1915"/>
                </a:lnTo>
                <a:cubicBezTo>
                  <a:pt x="4976" y="1931"/>
                  <a:pt x="4969" y="1948"/>
                  <a:pt x="4966" y="1964"/>
                </a:cubicBezTo>
                <a:cubicBezTo>
                  <a:pt x="4956" y="1994"/>
                  <a:pt x="4946" y="2028"/>
                  <a:pt x="4936" y="2061"/>
                </a:cubicBezTo>
                <a:cubicBezTo>
                  <a:pt x="4919" y="2127"/>
                  <a:pt x="4889" y="2197"/>
                  <a:pt x="4869" y="2270"/>
                </a:cubicBezTo>
                <a:cubicBezTo>
                  <a:pt x="4849" y="2343"/>
                  <a:pt x="4820" y="2416"/>
                  <a:pt x="4793" y="2496"/>
                </a:cubicBezTo>
                <a:cubicBezTo>
                  <a:pt x="4783" y="2526"/>
                  <a:pt x="4770" y="2563"/>
                  <a:pt x="4750" y="2609"/>
                </a:cubicBezTo>
                <a:lnTo>
                  <a:pt x="4726" y="2546"/>
                </a:lnTo>
                <a:cubicBezTo>
                  <a:pt x="4717" y="2519"/>
                  <a:pt x="4703" y="2496"/>
                  <a:pt x="4697" y="2470"/>
                </a:cubicBezTo>
                <a:cubicBezTo>
                  <a:pt x="4687" y="2446"/>
                  <a:pt x="4673" y="2423"/>
                  <a:pt x="4663" y="2403"/>
                </a:cubicBezTo>
                <a:cubicBezTo>
                  <a:pt x="4640" y="2360"/>
                  <a:pt x="4620" y="2317"/>
                  <a:pt x="4600" y="2280"/>
                </a:cubicBezTo>
                <a:lnTo>
                  <a:pt x="4504" y="2104"/>
                </a:lnTo>
                <a:cubicBezTo>
                  <a:pt x="4447" y="2004"/>
                  <a:pt x="4407" y="1934"/>
                  <a:pt x="4378" y="1881"/>
                </a:cubicBezTo>
                <a:cubicBezTo>
                  <a:pt x="4354" y="1838"/>
                  <a:pt x="4331" y="1802"/>
                  <a:pt x="4311" y="1762"/>
                </a:cubicBezTo>
                <a:cubicBezTo>
                  <a:pt x="4311" y="1755"/>
                  <a:pt x="4314" y="1748"/>
                  <a:pt x="4318" y="1745"/>
                </a:cubicBezTo>
                <a:cubicBezTo>
                  <a:pt x="4334" y="1702"/>
                  <a:pt x="4351" y="1659"/>
                  <a:pt x="4368" y="1619"/>
                </a:cubicBezTo>
                <a:cubicBezTo>
                  <a:pt x="4384" y="1579"/>
                  <a:pt x="4394" y="1536"/>
                  <a:pt x="4407" y="1499"/>
                </a:cubicBezTo>
                <a:cubicBezTo>
                  <a:pt x="4431" y="1419"/>
                  <a:pt x="4454" y="1343"/>
                  <a:pt x="4471" y="1270"/>
                </a:cubicBezTo>
                <a:cubicBezTo>
                  <a:pt x="4487" y="1197"/>
                  <a:pt x="4504" y="1124"/>
                  <a:pt x="4517" y="1054"/>
                </a:cubicBezTo>
                <a:cubicBezTo>
                  <a:pt x="4524" y="1021"/>
                  <a:pt x="4527" y="981"/>
                  <a:pt x="4530" y="944"/>
                </a:cubicBezTo>
                <a:cubicBezTo>
                  <a:pt x="4537" y="908"/>
                  <a:pt x="4540" y="868"/>
                  <a:pt x="4540" y="831"/>
                </a:cubicBezTo>
                <a:cubicBezTo>
                  <a:pt x="4544" y="692"/>
                  <a:pt x="4527" y="552"/>
                  <a:pt x="4497" y="416"/>
                </a:cubicBezTo>
                <a:cubicBezTo>
                  <a:pt x="4471" y="283"/>
                  <a:pt x="4434" y="147"/>
                  <a:pt x="43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2" name="Google Shape;4142;p33"/>
          <p:cNvSpPr/>
          <p:nvPr/>
        </p:nvSpPr>
        <p:spPr>
          <a:xfrm flipH="1">
            <a:off x="2501514" y="4773438"/>
            <a:ext cx="638167" cy="585744"/>
          </a:xfrm>
          <a:custGeom>
            <a:avLst/>
            <a:gdLst/>
            <a:ahLst/>
            <a:cxnLst/>
            <a:rect l="l" t="t" r="r" b="b"/>
            <a:pathLst>
              <a:path w="5574" h="5116" extrusionOk="0">
                <a:moveTo>
                  <a:pt x="3164" y="1669"/>
                </a:moveTo>
                <a:lnTo>
                  <a:pt x="3311" y="1935"/>
                </a:lnTo>
                <a:cubicBezTo>
                  <a:pt x="3370" y="2048"/>
                  <a:pt x="3420" y="2164"/>
                  <a:pt x="3457" y="2287"/>
                </a:cubicBezTo>
                <a:cubicBezTo>
                  <a:pt x="3467" y="2317"/>
                  <a:pt x="3470" y="2347"/>
                  <a:pt x="3480" y="2377"/>
                </a:cubicBezTo>
                <a:cubicBezTo>
                  <a:pt x="3487" y="2407"/>
                  <a:pt x="3493" y="2433"/>
                  <a:pt x="3497" y="2460"/>
                </a:cubicBezTo>
                <a:cubicBezTo>
                  <a:pt x="3500" y="2480"/>
                  <a:pt x="3503" y="2500"/>
                  <a:pt x="3507" y="2516"/>
                </a:cubicBezTo>
                <a:lnTo>
                  <a:pt x="3503" y="2523"/>
                </a:lnTo>
                <a:cubicBezTo>
                  <a:pt x="3447" y="2613"/>
                  <a:pt x="3390" y="2696"/>
                  <a:pt x="3351" y="2759"/>
                </a:cubicBezTo>
                <a:cubicBezTo>
                  <a:pt x="3311" y="2819"/>
                  <a:pt x="3284" y="2855"/>
                  <a:pt x="3284" y="2855"/>
                </a:cubicBezTo>
                <a:cubicBezTo>
                  <a:pt x="3284" y="2855"/>
                  <a:pt x="3194" y="2982"/>
                  <a:pt x="3081" y="3144"/>
                </a:cubicBezTo>
                <a:cubicBezTo>
                  <a:pt x="2982" y="3297"/>
                  <a:pt x="2822" y="3477"/>
                  <a:pt x="2716" y="3620"/>
                </a:cubicBezTo>
                <a:cubicBezTo>
                  <a:pt x="2699" y="3640"/>
                  <a:pt x="2686" y="3660"/>
                  <a:pt x="2673" y="3676"/>
                </a:cubicBezTo>
                <a:cubicBezTo>
                  <a:pt x="2656" y="3630"/>
                  <a:pt x="2639" y="3580"/>
                  <a:pt x="2619" y="3527"/>
                </a:cubicBezTo>
                <a:cubicBezTo>
                  <a:pt x="2596" y="3460"/>
                  <a:pt x="2566" y="3384"/>
                  <a:pt x="2530" y="3307"/>
                </a:cubicBezTo>
                <a:cubicBezTo>
                  <a:pt x="2546" y="3178"/>
                  <a:pt x="2573" y="3045"/>
                  <a:pt x="2599" y="2928"/>
                </a:cubicBezTo>
                <a:cubicBezTo>
                  <a:pt x="2626" y="2809"/>
                  <a:pt x="2649" y="2703"/>
                  <a:pt x="2669" y="2626"/>
                </a:cubicBezTo>
                <a:cubicBezTo>
                  <a:pt x="2676" y="2613"/>
                  <a:pt x="2679" y="2596"/>
                  <a:pt x="2683" y="2583"/>
                </a:cubicBezTo>
                <a:cubicBezTo>
                  <a:pt x="2686" y="2573"/>
                  <a:pt x="2693" y="2560"/>
                  <a:pt x="2693" y="2553"/>
                </a:cubicBezTo>
                <a:cubicBezTo>
                  <a:pt x="2696" y="2546"/>
                  <a:pt x="2699" y="2540"/>
                  <a:pt x="2702" y="2533"/>
                </a:cubicBezTo>
                <a:cubicBezTo>
                  <a:pt x="2702" y="2530"/>
                  <a:pt x="2702" y="2530"/>
                  <a:pt x="2706" y="2526"/>
                </a:cubicBezTo>
                <a:lnTo>
                  <a:pt x="2709" y="2520"/>
                </a:lnTo>
                <a:cubicBezTo>
                  <a:pt x="2712" y="2510"/>
                  <a:pt x="2716" y="2503"/>
                  <a:pt x="2719" y="2496"/>
                </a:cubicBezTo>
                <a:cubicBezTo>
                  <a:pt x="2736" y="2470"/>
                  <a:pt x="2749" y="2440"/>
                  <a:pt x="2769" y="2417"/>
                </a:cubicBezTo>
                <a:cubicBezTo>
                  <a:pt x="2779" y="2400"/>
                  <a:pt x="2796" y="2380"/>
                  <a:pt x="2812" y="2360"/>
                </a:cubicBezTo>
                <a:cubicBezTo>
                  <a:pt x="2825" y="2340"/>
                  <a:pt x="2842" y="2317"/>
                  <a:pt x="2865" y="2290"/>
                </a:cubicBezTo>
                <a:cubicBezTo>
                  <a:pt x="2885" y="2261"/>
                  <a:pt x="2905" y="2231"/>
                  <a:pt x="2925" y="2201"/>
                </a:cubicBezTo>
                <a:lnTo>
                  <a:pt x="2955" y="2151"/>
                </a:lnTo>
                <a:cubicBezTo>
                  <a:pt x="2962" y="2134"/>
                  <a:pt x="2972" y="2118"/>
                  <a:pt x="2978" y="2098"/>
                </a:cubicBezTo>
                <a:cubicBezTo>
                  <a:pt x="2998" y="2064"/>
                  <a:pt x="3012" y="2028"/>
                  <a:pt x="3025" y="1991"/>
                </a:cubicBezTo>
                <a:cubicBezTo>
                  <a:pt x="3041" y="1958"/>
                  <a:pt x="3055" y="1925"/>
                  <a:pt x="3068" y="1888"/>
                </a:cubicBezTo>
                <a:cubicBezTo>
                  <a:pt x="3081" y="1855"/>
                  <a:pt x="3095" y="1822"/>
                  <a:pt x="3108" y="1792"/>
                </a:cubicBezTo>
                <a:cubicBezTo>
                  <a:pt x="3125" y="1762"/>
                  <a:pt x="3138" y="1729"/>
                  <a:pt x="3151" y="1699"/>
                </a:cubicBezTo>
                <a:cubicBezTo>
                  <a:pt x="3154" y="1689"/>
                  <a:pt x="3161" y="1679"/>
                  <a:pt x="3164" y="1669"/>
                </a:cubicBezTo>
                <a:close/>
                <a:moveTo>
                  <a:pt x="2161" y="3164"/>
                </a:moveTo>
                <a:cubicBezTo>
                  <a:pt x="2181" y="3201"/>
                  <a:pt x="2204" y="3238"/>
                  <a:pt x="2224" y="3274"/>
                </a:cubicBezTo>
                <a:cubicBezTo>
                  <a:pt x="2234" y="3294"/>
                  <a:pt x="2244" y="3311"/>
                  <a:pt x="2257" y="3331"/>
                </a:cubicBezTo>
                <a:cubicBezTo>
                  <a:pt x="2260" y="3337"/>
                  <a:pt x="2260" y="3341"/>
                  <a:pt x="2264" y="3347"/>
                </a:cubicBezTo>
                <a:cubicBezTo>
                  <a:pt x="2251" y="3454"/>
                  <a:pt x="2241" y="3557"/>
                  <a:pt x="2234" y="3646"/>
                </a:cubicBezTo>
                <a:cubicBezTo>
                  <a:pt x="2231" y="3726"/>
                  <a:pt x="2231" y="3796"/>
                  <a:pt x="2227" y="3859"/>
                </a:cubicBezTo>
                <a:cubicBezTo>
                  <a:pt x="2227" y="3922"/>
                  <a:pt x="2234" y="3979"/>
                  <a:pt x="2237" y="4032"/>
                </a:cubicBezTo>
                <a:cubicBezTo>
                  <a:pt x="2241" y="4105"/>
                  <a:pt x="2251" y="4181"/>
                  <a:pt x="2264" y="4254"/>
                </a:cubicBezTo>
                <a:lnTo>
                  <a:pt x="2269" y="4281"/>
                </a:lnTo>
                <a:lnTo>
                  <a:pt x="2269" y="4281"/>
                </a:lnTo>
                <a:cubicBezTo>
                  <a:pt x="2263" y="4266"/>
                  <a:pt x="2257" y="4250"/>
                  <a:pt x="2251" y="4235"/>
                </a:cubicBezTo>
                <a:cubicBezTo>
                  <a:pt x="2241" y="4218"/>
                  <a:pt x="2234" y="4195"/>
                  <a:pt x="2227" y="4175"/>
                </a:cubicBezTo>
                <a:cubicBezTo>
                  <a:pt x="2221" y="4151"/>
                  <a:pt x="2211" y="4131"/>
                  <a:pt x="2204" y="4105"/>
                </a:cubicBezTo>
                <a:cubicBezTo>
                  <a:pt x="2194" y="4082"/>
                  <a:pt x="2187" y="4055"/>
                  <a:pt x="2181" y="4028"/>
                </a:cubicBezTo>
                <a:cubicBezTo>
                  <a:pt x="2171" y="3999"/>
                  <a:pt x="2164" y="3969"/>
                  <a:pt x="2157" y="3942"/>
                </a:cubicBezTo>
                <a:cubicBezTo>
                  <a:pt x="2148" y="3909"/>
                  <a:pt x="2141" y="3876"/>
                  <a:pt x="2138" y="3842"/>
                </a:cubicBezTo>
                <a:cubicBezTo>
                  <a:pt x="2124" y="3763"/>
                  <a:pt x="2118" y="3683"/>
                  <a:pt x="2118" y="3600"/>
                </a:cubicBezTo>
                <a:lnTo>
                  <a:pt x="2118" y="3497"/>
                </a:lnTo>
                <a:cubicBezTo>
                  <a:pt x="2118" y="3473"/>
                  <a:pt x="2118" y="3457"/>
                  <a:pt x="2118" y="3457"/>
                </a:cubicBezTo>
                <a:cubicBezTo>
                  <a:pt x="2118" y="3457"/>
                  <a:pt x="2124" y="3380"/>
                  <a:pt x="2138" y="3291"/>
                </a:cubicBezTo>
                <a:cubicBezTo>
                  <a:pt x="2144" y="3251"/>
                  <a:pt x="2154" y="3208"/>
                  <a:pt x="2161" y="3164"/>
                </a:cubicBezTo>
                <a:close/>
                <a:moveTo>
                  <a:pt x="3540" y="2928"/>
                </a:moveTo>
                <a:lnTo>
                  <a:pt x="3540" y="2978"/>
                </a:lnTo>
                <a:cubicBezTo>
                  <a:pt x="3540" y="3025"/>
                  <a:pt x="3537" y="3078"/>
                  <a:pt x="3533" y="3131"/>
                </a:cubicBezTo>
                <a:cubicBezTo>
                  <a:pt x="3510" y="3344"/>
                  <a:pt x="3470" y="3553"/>
                  <a:pt x="3410" y="3756"/>
                </a:cubicBezTo>
                <a:lnTo>
                  <a:pt x="3374" y="3802"/>
                </a:lnTo>
                <a:lnTo>
                  <a:pt x="3164" y="4095"/>
                </a:lnTo>
                <a:lnTo>
                  <a:pt x="3091" y="4195"/>
                </a:lnTo>
                <a:cubicBezTo>
                  <a:pt x="3071" y="4221"/>
                  <a:pt x="3051" y="4244"/>
                  <a:pt x="3038" y="4264"/>
                </a:cubicBezTo>
                <a:cubicBezTo>
                  <a:pt x="2952" y="4364"/>
                  <a:pt x="2879" y="4474"/>
                  <a:pt x="2815" y="4587"/>
                </a:cubicBezTo>
                <a:cubicBezTo>
                  <a:pt x="2822" y="4424"/>
                  <a:pt x="2809" y="4264"/>
                  <a:pt x="2779" y="4105"/>
                </a:cubicBezTo>
                <a:cubicBezTo>
                  <a:pt x="2776" y="4078"/>
                  <a:pt x="2769" y="4048"/>
                  <a:pt x="2759" y="4012"/>
                </a:cubicBezTo>
                <a:cubicBezTo>
                  <a:pt x="2809" y="3929"/>
                  <a:pt x="2862" y="3846"/>
                  <a:pt x="2922" y="3769"/>
                </a:cubicBezTo>
                <a:cubicBezTo>
                  <a:pt x="2968" y="3706"/>
                  <a:pt x="3035" y="3626"/>
                  <a:pt x="3101" y="3543"/>
                </a:cubicBezTo>
                <a:cubicBezTo>
                  <a:pt x="3135" y="3503"/>
                  <a:pt x="3168" y="3460"/>
                  <a:pt x="3201" y="3417"/>
                </a:cubicBezTo>
                <a:cubicBezTo>
                  <a:pt x="3218" y="3394"/>
                  <a:pt x="3234" y="3377"/>
                  <a:pt x="3251" y="3351"/>
                </a:cubicBezTo>
                <a:lnTo>
                  <a:pt x="3294" y="3287"/>
                </a:lnTo>
                <a:lnTo>
                  <a:pt x="3493" y="2998"/>
                </a:lnTo>
                <a:lnTo>
                  <a:pt x="3540" y="2928"/>
                </a:lnTo>
                <a:close/>
                <a:moveTo>
                  <a:pt x="4883" y="3457"/>
                </a:moveTo>
                <a:cubicBezTo>
                  <a:pt x="4883" y="3464"/>
                  <a:pt x="4879" y="3470"/>
                  <a:pt x="4876" y="3473"/>
                </a:cubicBezTo>
                <a:cubicBezTo>
                  <a:pt x="4866" y="3497"/>
                  <a:pt x="4843" y="3540"/>
                  <a:pt x="4816" y="3593"/>
                </a:cubicBezTo>
                <a:cubicBezTo>
                  <a:pt x="4786" y="3650"/>
                  <a:pt x="4750" y="3723"/>
                  <a:pt x="4693" y="3812"/>
                </a:cubicBezTo>
                <a:cubicBezTo>
                  <a:pt x="4650" y="3882"/>
                  <a:pt x="4603" y="3949"/>
                  <a:pt x="4554" y="4015"/>
                </a:cubicBezTo>
                <a:cubicBezTo>
                  <a:pt x="4540" y="4028"/>
                  <a:pt x="4527" y="4045"/>
                  <a:pt x="4514" y="4055"/>
                </a:cubicBezTo>
                <a:cubicBezTo>
                  <a:pt x="4500" y="4065"/>
                  <a:pt x="4490" y="4082"/>
                  <a:pt x="4480" y="4088"/>
                </a:cubicBezTo>
                <a:cubicBezTo>
                  <a:pt x="4470" y="4098"/>
                  <a:pt x="4460" y="4108"/>
                  <a:pt x="4450" y="4118"/>
                </a:cubicBezTo>
                <a:lnTo>
                  <a:pt x="4444" y="4125"/>
                </a:lnTo>
                <a:cubicBezTo>
                  <a:pt x="4437" y="4128"/>
                  <a:pt x="4431" y="4135"/>
                  <a:pt x="4421" y="4138"/>
                </a:cubicBezTo>
                <a:lnTo>
                  <a:pt x="4391" y="4161"/>
                </a:lnTo>
                <a:lnTo>
                  <a:pt x="4344" y="4188"/>
                </a:lnTo>
                <a:lnTo>
                  <a:pt x="4294" y="4218"/>
                </a:lnTo>
                <a:lnTo>
                  <a:pt x="4241" y="4244"/>
                </a:lnTo>
                <a:lnTo>
                  <a:pt x="4188" y="4271"/>
                </a:lnTo>
                <a:lnTo>
                  <a:pt x="4135" y="4294"/>
                </a:lnTo>
                <a:cubicBezTo>
                  <a:pt x="4005" y="4351"/>
                  <a:pt x="3892" y="4391"/>
                  <a:pt x="3802" y="4427"/>
                </a:cubicBezTo>
                <a:cubicBezTo>
                  <a:pt x="3713" y="4460"/>
                  <a:pt x="3643" y="4487"/>
                  <a:pt x="3596" y="4507"/>
                </a:cubicBezTo>
                <a:cubicBezTo>
                  <a:pt x="3550" y="4524"/>
                  <a:pt x="3507" y="4547"/>
                  <a:pt x="3464" y="4567"/>
                </a:cubicBezTo>
                <a:cubicBezTo>
                  <a:pt x="3447" y="4580"/>
                  <a:pt x="3427" y="4593"/>
                  <a:pt x="3407" y="4603"/>
                </a:cubicBezTo>
                <a:lnTo>
                  <a:pt x="3394" y="4610"/>
                </a:lnTo>
                <a:cubicBezTo>
                  <a:pt x="3417" y="4564"/>
                  <a:pt x="3440" y="4517"/>
                  <a:pt x="3457" y="4470"/>
                </a:cubicBezTo>
                <a:lnTo>
                  <a:pt x="3586" y="4404"/>
                </a:lnTo>
                <a:cubicBezTo>
                  <a:pt x="3606" y="4394"/>
                  <a:pt x="3633" y="4381"/>
                  <a:pt x="3656" y="4367"/>
                </a:cubicBezTo>
                <a:lnTo>
                  <a:pt x="3733" y="4321"/>
                </a:lnTo>
                <a:lnTo>
                  <a:pt x="3912" y="4211"/>
                </a:lnTo>
                <a:lnTo>
                  <a:pt x="4115" y="4072"/>
                </a:lnTo>
                <a:cubicBezTo>
                  <a:pt x="4151" y="4048"/>
                  <a:pt x="4185" y="4022"/>
                  <a:pt x="4221" y="3995"/>
                </a:cubicBezTo>
                <a:lnTo>
                  <a:pt x="4321" y="3915"/>
                </a:lnTo>
                <a:cubicBezTo>
                  <a:pt x="4387" y="3869"/>
                  <a:pt x="4441" y="3819"/>
                  <a:pt x="4480" y="3789"/>
                </a:cubicBezTo>
                <a:lnTo>
                  <a:pt x="4547" y="3736"/>
                </a:lnTo>
                <a:lnTo>
                  <a:pt x="4623" y="3673"/>
                </a:lnTo>
                <a:lnTo>
                  <a:pt x="4803" y="3523"/>
                </a:lnTo>
                <a:lnTo>
                  <a:pt x="4883" y="3457"/>
                </a:lnTo>
                <a:close/>
                <a:moveTo>
                  <a:pt x="2845" y="5039"/>
                </a:moveTo>
                <a:cubicBezTo>
                  <a:pt x="2829" y="5062"/>
                  <a:pt x="2809" y="5082"/>
                  <a:pt x="2786" y="5099"/>
                </a:cubicBezTo>
                <a:lnTo>
                  <a:pt x="2782" y="5102"/>
                </a:lnTo>
                <a:lnTo>
                  <a:pt x="2779" y="5099"/>
                </a:lnTo>
                <a:cubicBezTo>
                  <a:pt x="2802" y="5079"/>
                  <a:pt x="2825" y="5059"/>
                  <a:pt x="2845" y="5039"/>
                </a:cubicBezTo>
                <a:close/>
                <a:moveTo>
                  <a:pt x="3424" y="1"/>
                </a:moveTo>
                <a:cubicBezTo>
                  <a:pt x="3380" y="167"/>
                  <a:pt x="3357" y="306"/>
                  <a:pt x="3331" y="443"/>
                </a:cubicBezTo>
                <a:cubicBezTo>
                  <a:pt x="3314" y="513"/>
                  <a:pt x="3297" y="579"/>
                  <a:pt x="3281" y="652"/>
                </a:cubicBezTo>
                <a:lnTo>
                  <a:pt x="3264" y="705"/>
                </a:lnTo>
                <a:cubicBezTo>
                  <a:pt x="3261" y="712"/>
                  <a:pt x="3257" y="722"/>
                  <a:pt x="3254" y="732"/>
                </a:cubicBezTo>
                <a:cubicBezTo>
                  <a:pt x="3254" y="742"/>
                  <a:pt x="3247" y="752"/>
                  <a:pt x="3244" y="762"/>
                </a:cubicBezTo>
                <a:cubicBezTo>
                  <a:pt x="3231" y="805"/>
                  <a:pt x="3218" y="845"/>
                  <a:pt x="3204" y="891"/>
                </a:cubicBezTo>
                <a:cubicBezTo>
                  <a:pt x="3198" y="908"/>
                  <a:pt x="3194" y="925"/>
                  <a:pt x="3188" y="948"/>
                </a:cubicBezTo>
                <a:cubicBezTo>
                  <a:pt x="3181" y="968"/>
                  <a:pt x="3171" y="994"/>
                  <a:pt x="3161" y="1021"/>
                </a:cubicBezTo>
                <a:cubicBezTo>
                  <a:pt x="3154" y="1038"/>
                  <a:pt x="3148" y="1054"/>
                  <a:pt x="3144" y="1071"/>
                </a:cubicBezTo>
                <a:cubicBezTo>
                  <a:pt x="3138" y="1061"/>
                  <a:pt x="3131" y="1048"/>
                  <a:pt x="3128" y="1038"/>
                </a:cubicBezTo>
                <a:lnTo>
                  <a:pt x="3098" y="981"/>
                </a:lnTo>
                <a:cubicBezTo>
                  <a:pt x="3091" y="968"/>
                  <a:pt x="3085" y="951"/>
                  <a:pt x="3078" y="931"/>
                </a:cubicBezTo>
                <a:cubicBezTo>
                  <a:pt x="3051" y="871"/>
                  <a:pt x="3031" y="805"/>
                  <a:pt x="3018" y="738"/>
                </a:cubicBezTo>
                <a:cubicBezTo>
                  <a:pt x="2988" y="606"/>
                  <a:pt x="2968" y="463"/>
                  <a:pt x="2928" y="300"/>
                </a:cubicBezTo>
                <a:cubicBezTo>
                  <a:pt x="2885" y="463"/>
                  <a:pt x="2845" y="596"/>
                  <a:pt x="2832" y="752"/>
                </a:cubicBezTo>
                <a:cubicBezTo>
                  <a:pt x="2825" y="838"/>
                  <a:pt x="2832" y="921"/>
                  <a:pt x="2852" y="1004"/>
                </a:cubicBezTo>
                <a:cubicBezTo>
                  <a:pt x="2865" y="1051"/>
                  <a:pt x="2879" y="1094"/>
                  <a:pt x="2899" y="1137"/>
                </a:cubicBezTo>
                <a:cubicBezTo>
                  <a:pt x="2915" y="1177"/>
                  <a:pt x="2935" y="1224"/>
                  <a:pt x="2955" y="1270"/>
                </a:cubicBezTo>
                <a:cubicBezTo>
                  <a:pt x="2968" y="1300"/>
                  <a:pt x="2988" y="1337"/>
                  <a:pt x="3015" y="1390"/>
                </a:cubicBezTo>
                <a:lnTo>
                  <a:pt x="3008" y="1406"/>
                </a:lnTo>
                <a:lnTo>
                  <a:pt x="2922" y="1586"/>
                </a:lnTo>
                <a:cubicBezTo>
                  <a:pt x="2905" y="1619"/>
                  <a:pt x="2889" y="1656"/>
                  <a:pt x="2872" y="1689"/>
                </a:cubicBezTo>
                <a:cubicBezTo>
                  <a:pt x="2859" y="1725"/>
                  <a:pt x="2842" y="1762"/>
                  <a:pt x="2832" y="1795"/>
                </a:cubicBezTo>
                <a:lnTo>
                  <a:pt x="2792" y="1898"/>
                </a:lnTo>
                <a:cubicBezTo>
                  <a:pt x="2779" y="1928"/>
                  <a:pt x="2766" y="1961"/>
                  <a:pt x="2752" y="1988"/>
                </a:cubicBezTo>
                <a:cubicBezTo>
                  <a:pt x="2742" y="2001"/>
                  <a:pt x="2736" y="2015"/>
                  <a:pt x="2729" y="2028"/>
                </a:cubicBezTo>
                <a:cubicBezTo>
                  <a:pt x="2722" y="2041"/>
                  <a:pt x="2716" y="2054"/>
                  <a:pt x="2709" y="2068"/>
                </a:cubicBezTo>
                <a:cubicBezTo>
                  <a:pt x="2693" y="2091"/>
                  <a:pt x="2679" y="2114"/>
                  <a:pt x="2663" y="2134"/>
                </a:cubicBezTo>
                <a:cubicBezTo>
                  <a:pt x="2646" y="2157"/>
                  <a:pt x="2626" y="2181"/>
                  <a:pt x="2609" y="2204"/>
                </a:cubicBezTo>
                <a:cubicBezTo>
                  <a:pt x="2593" y="2227"/>
                  <a:pt x="2576" y="2247"/>
                  <a:pt x="2563" y="2270"/>
                </a:cubicBezTo>
                <a:cubicBezTo>
                  <a:pt x="2536" y="2304"/>
                  <a:pt x="2516" y="2340"/>
                  <a:pt x="2496" y="2377"/>
                </a:cubicBezTo>
                <a:cubicBezTo>
                  <a:pt x="2490" y="2387"/>
                  <a:pt x="2486" y="2400"/>
                  <a:pt x="2480" y="2410"/>
                </a:cubicBezTo>
                <a:lnTo>
                  <a:pt x="2477" y="2420"/>
                </a:lnTo>
                <a:lnTo>
                  <a:pt x="2470" y="2430"/>
                </a:lnTo>
                <a:cubicBezTo>
                  <a:pt x="2470" y="2437"/>
                  <a:pt x="2463" y="2447"/>
                  <a:pt x="2460" y="2457"/>
                </a:cubicBezTo>
                <a:cubicBezTo>
                  <a:pt x="2453" y="2470"/>
                  <a:pt x="2450" y="2486"/>
                  <a:pt x="2443" y="2503"/>
                </a:cubicBezTo>
                <a:cubicBezTo>
                  <a:pt x="2437" y="2520"/>
                  <a:pt x="2433" y="2540"/>
                  <a:pt x="2427" y="2560"/>
                </a:cubicBezTo>
                <a:cubicBezTo>
                  <a:pt x="2403" y="2639"/>
                  <a:pt x="2377" y="2749"/>
                  <a:pt x="2350" y="2872"/>
                </a:cubicBezTo>
                <a:cubicBezTo>
                  <a:pt x="2344" y="2899"/>
                  <a:pt x="2337" y="2928"/>
                  <a:pt x="2334" y="2955"/>
                </a:cubicBezTo>
                <a:lnTo>
                  <a:pt x="2310" y="2922"/>
                </a:lnTo>
                <a:cubicBezTo>
                  <a:pt x="2290" y="2892"/>
                  <a:pt x="2270" y="2862"/>
                  <a:pt x="2254" y="2839"/>
                </a:cubicBezTo>
                <a:cubicBezTo>
                  <a:pt x="2251" y="2835"/>
                  <a:pt x="2247" y="2829"/>
                  <a:pt x="2244" y="2825"/>
                </a:cubicBezTo>
                <a:cubicBezTo>
                  <a:pt x="2251" y="2809"/>
                  <a:pt x="2254" y="2792"/>
                  <a:pt x="2257" y="2779"/>
                </a:cubicBezTo>
                <a:cubicBezTo>
                  <a:pt x="2274" y="2716"/>
                  <a:pt x="2287" y="2676"/>
                  <a:pt x="2297" y="2643"/>
                </a:cubicBezTo>
                <a:cubicBezTo>
                  <a:pt x="2347" y="2483"/>
                  <a:pt x="2377" y="2317"/>
                  <a:pt x="2390" y="2148"/>
                </a:cubicBezTo>
                <a:cubicBezTo>
                  <a:pt x="2397" y="1995"/>
                  <a:pt x="2383" y="1838"/>
                  <a:pt x="2347" y="1686"/>
                </a:cubicBezTo>
                <a:cubicBezTo>
                  <a:pt x="2304" y="1848"/>
                  <a:pt x="2251" y="1978"/>
                  <a:pt x="2204" y="2111"/>
                </a:cubicBezTo>
                <a:cubicBezTo>
                  <a:pt x="2154" y="2244"/>
                  <a:pt x="2108" y="2377"/>
                  <a:pt x="2054" y="2553"/>
                </a:cubicBezTo>
                <a:cubicBezTo>
                  <a:pt x="2038" y="2530"/>
                  <a:pt x="2021" y="2503"/>
                  <a:pt x="2005" y="2477"/>
                </a:cubicBezTo>
                <a:cubicBezTo>
                  <a:pt x="1978" y="2440"/>
                  <a:pt x="1955" y="2397"/>
                  <a:pt x="1932" y="2357"/>
                </a:cubicBezTo>
                <a:cubicBezTo>
                  <a:pt x="1918" y="2334"/>
                  <a:pt x="1908" y="2314"/>
                  <a:pt x="1895" y="2294"/>
                </a:cubicBezTo>
                <a:cubicBezTo>
                  <a:pt x="1885" y="2270"/>
                  <a:pt x="1872" y="2251"/>
                  <a:pt x="1865" y="2231"/>
                </a:cubicBezTo>
                <a:cubicBezTo>
                  <a:pt x="1858" y="2211"/>
                  <a:pt x="1848" y="2194"/>
                  <a:pt x="1842" y="2174"/>
                </a:cubicBezTo>
                <a:cubicBezTo>
                  <a:pt x="1835" y="2154"/>
                  <a:pt x="1832" y="2138"/>
                  <a:pt x="1825" y="2118"/>
                </a:cubicBezTo>
                <a:cubicBezTo>
                  <a:pt x="1815" y="2088"/>
                  <a:pt x="1809" y="2054"/>
                  <a:pt x="1802" y="2018"/>
                </a:cubicBezTo>
                <a:cubicBezTo>
                  <a:pt x="1789" y="1941"/>
                  <a:pt x="1785" y="1865"/>
                  <a:pt x="1785" y="1785"/>
                </a:cubicBezTo>
                <a:cubicBezTo>
                  <a:pt x="1785" y="1725"/>
                  <a:pt x="1792" y="1686"/>
                  <a:pt x="1792" y="1656"/>
                </a:cubicBezTo>
                <a:cubicBezTo>
                  <a:pt x="1809" y="1470"/>
                  <a:pt x="1828" y="1317"/>
                  <a:pt x="1828" y="1167"/>
                </a:cubicBezTo>
                <a:cubicBezTo>
                  <a:pt x="1835" y="1014"/>
                  <a:pt x="1819" y="861"/>
                  <a:pt x="1785" y="712"/>
                </a:cubicBezTo>
                <a:cubicBezTo>
                  <a:pt x="1696" y="1034"/>
                  <a:pt x="1583" y="1224"/>
                  <a:pt x="1539" y="1632"/>
                </a:cubicBezTo>
                <a:cubicBezTo>
                  <a:pt x="1536" y="1669"/>
                  <a:pt x="1533" y="1712"/>
                  <a:pt x="1529" y="1782"/>
                </a:cubicBezTo>
                <a:cubicBezTo>
                  <a:pt x="1529" y="1875"/>
                  <a:pt x="1533" y="1971"/>
                  <a:pt x="1549" y="2064"/>
                </a:cubicBezTo>
                <a:cubicBezTo>
                  <a:pt x="1556" y="2108"/>
                  <a:pt x="1566" y="2151"/>
                  <a:pt x="1579" y="2191"/>
                </a:cubicBezTo>
                <a:cubicBezTo>
                  <a:pt x="1586" y="2214"/>
                  <a:pt x="1589" y="2241"/>
                  <a:pt x="1603" y="2264"/>
                </a:cubicBezTo>
                <a:lnTo>
                  <a:pt x="1632" y="2340"/>
                </a:lnTo>
                <a:cubicBezTo>
                  <a:pt x="1642" y="2367"/>
                  <a:pt x="1656" y="2390"/>
                  <a:pt x="1669" y="2413"/>
                </a:cubicBezTo>
                <a:cubicBezTo>
                  <a:pt x="1682" y="2437"/>
                  <a:pt x="1692" y="2460"/>
                  <a:pt x="1709" y="2483"/>
                </a:cubicBezTo>
                <a:cubicBezTo>
                  <a:pt x="1735" y="2530"/>
                  <a:pt x="1762" y="2576"/>
                  <a:pt x="1792" y="2619"/>
                </a:cubicBezTo>
                <a:cubicBezTo>
                  <a:pt x="1845" y="2703"/>
                  <a:pt x="1898" y="2776"/>
                  <a:pt x="1935" y="2829"/>
                </a:cubicBezTo>
                <a:lnTo>
                  <a:pt x="1968" y="2875"/>
                </a:lnTo>
                <a:cubicBezTo>
                  <a:pt x="1958" y="2902"/>
                  <a:pt x="1951" y="2932"/>
                  <a:pt x="1945" y="2965"/>
                </a:cubicBezTo>
                <a:cubicBezTo>
                  <a:pt x="1935" y="2998"/>
                  <a:pt x="1925" y="3045"/>
                  <a:pt x="1915" y="3095"/>
                </a:cubicBezTo>
                <a:cubicBezTo>
                  <a:pt x="1905" y="3144"/>
                  <a:pt x="1895" y="3198"/>
                  <a:pt x="1888" y="3251"/>
                </a:cubicBezTo>
                <a:cubicBezTo>
                  <a:pt x="1872" y="3351"/>
                  <a:pt x="1868" y="3437"/>
                  <a:pt x="1868" y="3437"/>
                </a:cubicBezTo>
                <a:cubicBezTo>
                  <a:pt x="1868" y="3437"/>
                  <a:pt x="1868" y="3454"/>
                  <a:pt x="1862" y="3483"/>
                </a:cubicBezTo>
                <a:cubicBezTo>
                  <a:pt x="1858" y="3513"/>
                  <a:pt x="1862" y="3553"/>
                  <a:pt x="1862" y="3600"/>
                </a:cubicBezTo>
                <a:cubicBezTo>
                  <a:pt x="1862" y="3696"/>
                  <a:pt x="1868" y="3789"/>
                  <a:pt x="1885" y="3886"/>
                </a:cubicBezTo>
                <a:lnTo>
                  <a:pt x="1878" y="3869"/>
                </a:lnTo>
                <a:cubicBezTo>
                  <a:pt x="1862" y="3839"/>
                  <a:pt x="1848" y="3806"/>
                  <a:pt x="1835" y="3773"/>
                </a:cubicBezTo>
                <a:cubicBezTo>
                  <a:pt x="1812" y="3716"/>
                  <a:pt x="1779" y="3650"/>
                  <a:pt x="1752" y="3580"/>
                </a:cubicBezTo>
                <a:lnTo>
                  <a:pt x="1669" y="3370"/>
                </a:lnTo>
                <a:cubicBezTo>
                  <a:pt x="1656" y="3337"/>
                  <a:pt x="1646" y="3307"/>
                  <a:pt x="1636" y="3281"/>
                </a:cubicBezTo>
                <a:lnTo>
                  <a:pt x="1609" y="3208"/>
                </a:lnTo>
                <a:cubicBezTo>
                  <a:pt x="1599" y="3164"/>
                  <a:pt x="1589" y="3138"/>
                  <a:pt x="1589" y="3138"/>
                </a:cubicBezTo>
                <a:lnTo>
                  <a:pt x="1566" y="3055"/>
                </a:lnTo>
                <a:cubicBezTo>
                  <a:pt x="1556" y="3002"/>
                  <a:pt x="1536" y="2932"/>
                  <a:pt x="1519" y="2852"/>
                </a:cubicBezTo>
                <a:cubicBezTo>
                  <a:pt x="1499" y="2772"/>
                  <a:pt x="1480" y="2686"/>
                  <a:pt x="1460" y="2603"/>
                </a:cubicBezTo>
                <a:cubicBezTo>
                  <a:pt x="1440" y="2520"/>
                  <a:pt x="1416" y="2447"/>
                  <a:pt x="1400" y="2390"/>
                </a:cubicBezTo>
                <a:cubicBezTo>
                  <a:pt x="1380" y="2334"/>
                  <a:pt x="1367" y="2284"/>
                  <a:pt x="1347" y="2244"/>
                </a:cubicBezTo>
                <a:cubicBezTo>
                  <a:pt x="1330" y="2201"/>
                  <a:pt x="1320" y="2164"/>
                  <a:pt x="1303" y="2134"/>
                </a:cubicBezTo>
                <a:cubicBezTo>
                  <a:pt x="1290" y="2101"/>
                  <a:pt x="1277" y="2071"/>
                  <a:pt x="1264" y="2051"/>
                </a:cubicBezTo>
                <a:lnTo>
                  <a:pt x="1227" y="1991"/>
                </a:lnTo>
                <a:cubicBezTo>
                  <a:pt x="1170" y="1905"/>
                  <a:pt x="1097" y="1832"/>
                  <a:pt x="1011" y="1775"/>
                </a:cubicBezTo>
                <a:cubicBezTo>
                  <a:pt x="941" y="1729"/>
                  <a:pt x="865" y="1692"/>
                  <a:pt x="782" y="1669"/>
                </a:cubicBezTo>
                <a:cubicBezTo>
                  <a:pt x="660" y="1637"/>
                  <a:pt x="535" y="1620"/>
                  <a:pt x="407" y="1620"/>
                </a:cubicBezTo>
                <a:cubicBezTo>
                  <a:pt x="377" y="1620"/>
                  <a:pt x="347" y="1621"/>
                  <a:pt x="316" y="1622"/>
                </a:cubicBezTo>
                <a:cubicBezTo>
                  <a:pt x="453" y="1686"/>
                  <a:pt x="582" y="1759"/>
                  <a:pt x="705" y="1838"/>
                </a:cubicBezTo>
                <a:cubicBezTo>
                  <a:pt x="828" y="1915"/>
                  <a:pt x="935" y="2015"/>
                  <a:pt x="1014" y="2131"/>
                </a:cubicBezTo>
                <a:cubicBezTo>
                  <a:pt x="1021" y="2144"/>
                  <a:pt x="1031" y="2157"/>
                  <a:pt x="1041" y="2174"/>
                </a:cubicBezTo>
                <a:cubicBezTo>
                  <a:pt x="1051" y="2191"/>
                  <a:pt x="1057" y="2211"/>
                  <a:pt x="1071" y="2237"/>
                </a:cubicBezTo>
                <a:cubicBezTo>
                  <a:pt x="1084" y="2261"/>
                  <a:pt x="1094" y="2294"/>
                  <a:pt x="1111" y="2334"/>
                </a:cubicBezTo>
                <a:cubicBezTo>
                  <a:pt x="1124" y="2370"/>
                  <a:pt x="1137" y="2417"/>
                  <a:pt x="1154" y="2463"/>
                </a:cubicBezTo>
                <a:cubicBezTo>
                  <a:pt x="1170" y="2513"/>
                  <a:pt x="1190" y="2590"/>
                  <a:pt x="1210" y="2666"/>
                </a:cubicBezTo>
                <a:cubicBezTo>
                  <a:pt x="1230" y="2742"/>
                  <a:pt x="1254" y="2832"/>
                  <a:pt x="1270" y="2912"/>
                </a:cubicBezTo>
                <a:cubicBezTo>
                  <a:pt x="1287" y="2988"/>
                  <a:pt x="1307" y="3065"/>
                  <a:pt x="1320" y="3118"/>
                </a:cubicBezTo>
                <a:cubicBezTo>
                  <a:pt x="1333" y="3171"/>
                  <a:pt x="1347" y="3204"/>
                  <a:pt x="1347" y="3204"/>
                </a:cubicBezTo>
                <a:cubicBezTo>
                  <a:pt x="1347" y="3204"/>
                  <a:pt x="1353" y="3234"/>
                  <a:pt x="1367" y="3281"/>
                </a:cubicBezTo>
                <a:lnTo>
                  <a:pt x="1396" y="3364"/>
                </a:lnTo>
                <a:cubicBezTo>
                  <a:pt x="1406" y="3394"/>
                  <a:pt x="1416" y="3427"/>
                  <a:pt x="1430" y="3460"/>
                </a:cubicBezTo>
                <a:cubicBezTo>
                  <a:pt x="1460" y="3530"/>
                  <a:pt x="1490" y="3603"/>
                  <a:pt x="1516" y="3676"/>
                </a:cubicBezTo>
                <a:cubicBezTo>
                  <a:pt x="1546" y="3753"/>
                  <a:pt x="1579" y="3819"/>
                  <a:pt x="1606" y="3879"/>
                </a:cubicBezTo>
                <a:lnTo>
                  <a:pt x="1649" y="3979"/>
                </a:lnTo>
                <a:lnTo>
                  <a:pt x="1692" y="4065"/>
                </a:lnTo>
                <a:lnTo>
                  <a:pt x="1762" y="4215"/>
                </a:lnTo>
                <a:cubicBezTo>
                  <a:pt x="1809" y="4301"/>
                  <a:pt x="1842" y="4364"/>
                  <a:pt x="1865" y="4407"/>
                </a:cubicBezTo>
                <a:cubicBezTo>
                  <a:pt x="1878" y="4434"/>
                  <a:pt x="1892" y="4457"/>
                  <a:pt x="1905" y="4484"/>
                </a:cubicBezTo>
                <a:lnTo>
                  <a:pt x="1855" y="4454"/>
                </a:lnTo>
                <a:cubicBezTo>
                  <a:pt x="1822" y="4427"/>
                  <a:pt x="1785" y="4407"/>
                  <a:pt x="1749" y="4381"/>
                </a:cubicBezTo>
                <a:lnTo>
                  <a:pt x="1682" y="4331"/>
                </a:lnTo>
                <a:cubicBezTo>
                  <a:pt x="1659" y="4308"/>
                  <a:pt x="1629" y="4284"/>
                  <a:pt x="1596" y="4254"/>
                </a:cubicBezTo>
                <a:cubicBezTo>
                  <a:pt x="1513" y="4178"/>
                  <a:pt x="1440" y="4092"/>
                  <a:pt x="1373" y="3999"/>
                </a:cubicBezTo>
                <a:cubicBezTo>
                  <a:pt x="1333" y="3942"/>
                  <a:pt x="1297" y="3882"/>
                  <a:pt x="1264" y="3822"/>
                </a:cubicBezTo>
                <a:lnTo>
                  <a:pt x="1224" y="3746"/>
                </a:lnTo>
                <a:cubicBezTo>
                  <a:pt x="1214" y="3726"/>
                  <a:pt x="1207" y="3713"/>
                  <a:pt x="1207" y="3713"/>
                </a:cubicBezTo>
                <a:lnTo>
                  <a:pt x="1144" y="3577"/>
                </a:lnTo>
                <a:cubicBezTo>
                  <a:pt x="1107" y="3500"/>
                  <a:pt x="1064" y="3410"/>
                  <a:pt x="1038" y="3360"/>
                </a:cubicBezTo>
                <a:cubicBezTo>
                  <a:pt x="978" y="3234"/>
                  <a:pt x="908" y="3115"/>
                  <a:pt x="832" y="3002"/>
                </a:cubicBezTo>
                <a:cubicBezTo>
                  <a:pt x="738" y="2849"/>
                  <a:pt x="612" y="2722"/>
                  <a:pt x="463" y="2626"/>
                </a:cubicBezTo>
                <a:cubicBezTo>
                  <a:pt x="342" y="2551"/>
                  <a:pt x="206" y="2514"/>
                  <a:pt x="66" y="2514"/>
                </a:cubicBezTo>
                <a:cubicBezTo>
                  <a:pt x="44" y="2514"/>
                  <a:pt x="22" y="2515"/>
                  <a:pt x="1" y="2516"/>
                </a:cubicBezTo>
                <a:cubicBezTo>
                  <a:pt x="74" y="2546"/>
                  <a:pt x="137" y="2586"/>
                  <a:pt x="197" y="2633"/>
                </a:cubicBezTo>
                <a:cubicBezTo>
                  <a:pt x="250" y="2676"/>
                  <a:pt x="300" y="2722"/>
                  <a:pt x="343" y="2772"/>
                </a:cubicBezTo>
                <a:cubicBezTo>
                  <a:pt x="446" y="2889"/>
                  <a:pt x="539" y="3012"/>
                  <a:pt x="619" y="3141"/>
                </a:cubicBezTo>
                <a:cubicBezTo>
                  <a:pt x="689" y="3248"/>
                  <a:pt x="752" y="3360"/>
                  <a:pt x="808" y="3473"/>
                </a:cubicBezTo>
                <a:cubicBezTo>
                  <a:pt x="835" y="3523"/>
                  <a:pt x="878" y="3610"/>
                  <a:pt x="911" y="3683"/>
                </a:cubicBezTo>
                <a:lnTo>
                  <a:pt x="974" y="3819"/>
                </a:lnTo>
                <a:lnTo>
                  <a:pt x="991" y="3852"/>
                </a:lnTo>
                <a:lnTo>
                  <a:pt x="1038" y="3942"/>
                </a:lnTo>
                <a:cubicBezTo>
                  <a:pt x="1074" y="4012"/>
                  <a:pt x="1117" y="4078"/>
                  <a:pt x="1164" y="4145"/>
                </a:cubicBezTo>
                <a:cubicBezTo>
                  <a:pt x="1200" y="4195"/>
                  <a:pt x="1234" y="4241"/>
                  <a:pt x="1270" y="4281"/>
                </a:cubicBezTo>
                <a:lnTo>
                  <a:pt x="1170" y="4235"/>
                </a:lnTo>
                <a:cubicBezTo>
                  <a:pt x="1121" y="4211"/>
                  <a:pt x="1077" y="4191"/>
                  <a:pt x="1044" y="4171"/>
                </a:cubicBezTo>
                <a:cubicBezTo>
                  <a:pt x="1011" y="4151"/>
                  <a:pt x="981" y="4138"/>
                  <a:pt x="961" y="4128"/>
                </a:cubicBezTo>
                <a:cubicBezTo>
                  <a:pt x="941" y="4118"/>
                  <a:pt x="931" y="4108"/>
                  <a:pt x="931" y="4108"/>
                </a:cubicBezTo>
                <a:lnTo>
                  <a:pt x="905" y="4092"/>
                </a:lnTo>
                <a:cubicBezTo>
                  <a:pt x="878" y="4075"/>
                  <a:pt x="855" y="4058"/>
                  <a:pt x="832" y="4038"/>
                </a:cubicBezTo>
                <a:cubicBezTo>
                  <a:pt x="818" y="4028"/>
                  <a:pt x="802" y="4015"/>
                  <a:pt x="788" y="4002"/>
                </a:cubicBezTo>
                <a:cubicBezTo>
                  <a:pt x="782" y="3995"/>
                  <a:pt x="772" y="3985"/>
                  <a:pt x="765" y="3979"/>
                </a:cubicBezTo>
                <a:lnTo>
                  <a:pt x="745" y="3955"/>
                </a:lnTo>
                <a:lnTo>
                  <a:pt x="722" y="3929"/>
                </a:lnTo>
                <a:cubicBezTo>
                  <a:pt x="712" y="3919"/>
                  <a:pt x="705" y="3909"/>
                  <a:pt x="695" y="3896"/>
                </a:cubicBezTo>
                <a:cubicBezTo>
                  <a:pt x="679" y="3876"/>
                  <a:pt x="662" y="3852"/>
                  <a:pt x="645" y="3829"/>
                </a:cubicBezTo>
                <a:cubicBezTo>
                  <a:pt x="579" y="3736"/>
                  <a:pt x="516" y="3633"/>
                  <a:pt x="466" y="3547"/>
                </a:cubicBezTo>
                <a:cubicBezTo>
                  <a:pt x="416" y="3460"/>
                  <a:pt x="383" y="3384"/>
                  <a:pt x="370" y="3347"/>
                </a:cubicBezTo>
                <a:cubicBezTo>
                  <a:pt x="346" y="3291"/>
                  <a:pt x="313" y="3238"/>
                  <a:pt x="277" y="3184"/>
                </a:cubicBezTo>
                <a:cubicBezTo>
                  <a:pt x="240" y="3135"/>
                  <a:pt x="203" y="3081"/>
                  <a:pt x="167" y="3025"/>
                </a:cubicBezTo>
                <a:cubicBezTo>
                  <a:pt x="124" y="3088"/>
                  <a:pt x="97" y="3158"/>
                  <a:pt x="90" y="3231"/>
                </a:cubicBezTo>
                <a:cubicBezTo>
                  <a:pt x="84" y="3307"/>
                  <a:pt x="97" y="3380"/>
                  <a:pt x="127" y="3450"/>
                </a:cubicBezTo>
                <a:cubicBezTo>
                  <a:pt x="160" y="3527"/>
                  <a:pt x="193" y="3603"/>
                  <a:pt x="237" y="3676"/>
                </a:cubicBezTo>
                <a:cubicBezTo>
                  <a:pt x="296" y="3779"/>
                  <a:pt x="360" y="3882"/>
                  <a:pt x="433" y="3982"/>
                </a:cubicBezTo>
                <a:cubicBezTo>
                  <a:pt x="449" y="4005"/>
                  <a:pt x="466" y="4032"/>
                  <a:pt x="486" y="4055"/>
                </a:cubicBezTo>
                <a:lnTo>
                  <a:pt x="512" y="4088"/>
                </a:lnTo>
                <a:lnTo>
                  <a:pt x="546" y="4128"/>
                </a:lnTo>
                <a:lnTo>
                  <a:pt x="576" y="4161"/>
                </a:lnTo>
                <a:cubicBezTo>
                  <a:pt x="586" y="4171"/>
                  <a:pt x="596" y="4181"/>
                  <a:pt x="606" y="4191"/>
                </a:cubicBezTo>
                <a:cubicBezTo>
                  <a:pt x="625" y="4208"/>
                  <a:pt x="645" y="4225"/>
                  <a:pt x="665" y="4241"/>
                </a:cubicBezTo>
                <a:cubicBezTo>
                  <a:pt x="695" y="4264"/>
                  <a:pt x="725" y="4288"/>
                  <a:pt x="755" y="4308"/>
                </a:cubicBezTo>
                <a:lnTo>
                  <a:pt x="792" y="4331"/>
                </a:lnTo>
                <a:cubicBezTo>
                  <a:pt x="802" y="4338"/>
                  <a:pt x="815" y="4344"/>
                  <a:pt x="825" y="4351"/>
                </a:cubicBezTo>
                <a:cubicBezTo>
                  <a:pt x="848" y="4364"/>
                  <a:pt x="881" y="4384"/>
                  <a:pt x="918" y="4404"/>
                </a:cubicBezTo>
                <a:cubicBezTo>
                  <a:pt x="958" y="4421"/>
                  <a:pt x="1004" y="4444"/>
                  <a:pt x="1054" y="4470"/>
                </a:cubicBezTo>
                <a:cubicBezTo>
                  <a:pt x="1104" y="4494"/>
                  <a:pt x="1157" y="4517"/>
                  <a:pt x="1214" y="4544"/>
                </a:cubicBezTo>
                <a:cubicBezTo>
                  <a:pt x="1327" y="4590"/>
                  <a:pt x="1446" y="4637"/>
                  <a:pt x="1549" y="4670"/>
                </a:cubicBezTo>
                <a:cubicBezTo>
                  <a:pt x="1656" y="4706"/>
                  <a:pt x="1742" y="4726"/>
                  <a:pt x="1789" y="4736"/>
                </a:cubicBezTo>
                <a:cubicBezTo>
                  <a:pt x="1828" y="4746"/>
                  <a:pt x="1868" y="4750"/>
                  <a:pt x="1908" y="4750"/>
                </a:cubicBezTo>
                <a:cubicBezTo>
                  <a:pt x="1925" y="4756"/>
                  <a:pt x="1945" y="4763"/>
                  <a:pt x="1965" y="4770"/>
                </a:cubicBezTo>
                <a:cubicBezTo>
                  <a:pt x="2001" y="4780"/>
                  <a:pt x="2041" y="4793"/>
                  <a:pt x="2078" y="4799"/>
                </a:cubicBezTo>
                <a:lnTo>
                  <a:pt x="2134" y="4806"/>
                </a:lnTo>
                <a:lnTo>
                  <a:pt x="2154" y="4829"/>
                </a:lnTo>
                <a:cubicBezTo>
                  <a:pt x="2211" y="4886"/>
                  <a:pt x="2274" y="4932"/>
                  <a:pt x="2347" y="4969"/>
                </a:cubicBezTo>
                <a:cubicBezTo>
                  <a:pt x="2387" y="4986"/>
                  <a:pt x="2427" y="4999"/>
                  <a:pt x="2470" y="5002"/>
                </a:cubicBezTo>
                <a:cubicBezTo>
                  <a:pt x="2479" y="5004"/>
                  <a:pt x="2489" y="5004"/>
                  <a:pt x="2499" y="5004"/>
                </a:cubicBezTo>
                <a:cubicBezTo>
                  <a:pt x="2512" y="5004"/>
                  <a:pt x="2526" y="5003"/>
                  <a:pt x="2540" y="4999"/>
                </a:cubicBezTo>
                <a:lnTo>
                  <a:pt x="2576" y="5019"/>
                </a:lnTo>
                <a:cubicBezTo>
                  <a:pt x="2629" y="5042"/>
                  <a:pt x="2679" y="5069"/>
                  <a:pt x="2736" y="5089"/>
                </a:cubicBezTo>
                <a:cubicBezTo>
                  <a:pt x="2736" y="5099"/>
                  <a:pt x="2742" y="5105"/>
                  <a:pt x="2742" y="5115"/>
                </a:cubicBezTo>
                <a:lnTo>
                  <a:pt x="2796" y="5115"/>
                </a:lnTo>
                <a:cubicBezTo>
                  <a:pt x="2825" y="5109"/>
                  <a:pt x="2855" y="5099"/>
                  <a:pt x="2882" y="5085"/>
                </a:cubicBezTo>
                <a:cubicBezTo>
                  <a:pt x="2918" y="5069"/>
                  <a:pt x="2955" y="5049"/>
                  <a:pt x="2988" y="5029"/>
                </a:cubicBezTo>
                <a:cubicBezTo>
                  <a:pt x="3031" y="4999"/>
                  <a:pt x="3078" y="4969"/>
                  <a:pt x="3118" y="4932"/>
                </a:cubicBezTo>
                <a:lnTo>
                  <a:pt x="3164" y="4932"/>
                </a:lnTo>
                <a:cubicBezTo>
                  <a:pt x="3184" y="4932"/>
                  <a:pt x="3208" y="4929"/>
                  <a:pt x="3228" y="4926"/>
                </a:cubicBezTo>
                <a:cubicBezTo>
                  <a:pt x="3307" y="4909"/>
                  <a:pt x="3387" y="4883"/>
                  <a:pt x="3464" y="4849"/>
                </a:cubicBezTo>
                <a:cubicBezTo>
                  <a:pt x="3500" y="4833"/>
                  <a:pt x="3537" y="4816"/>
                  <a:pt x="3576" y="4799"/>
                </a:cubicBezTo>
                <a:cubicBezTo>
                  <a:pt x="3613" y="4783"/>
                  <a:pt x="3653" y="4766"/>
                  <a:pt x="3699" y="4746"/>
                </a:cubicBezTo>
                <a:cubicBezTo>
                  <a:pt x="3746" y="4730"/>
                  <a:pt x="3806" y="4706"/>
                  <a:pt x="3896" y="4673"/>
                </a:cubicBezTo>
                <a:cubicBezTo>
                  <a:pt x="3985" y="4637"/>
                  <a:pt x="4098" y="4597"/>
                  <a:pt x="4244" y="4534"/>
                </a:cubicBezTo>
                <a:lnTo>
                  <a:pt x="4298" y="4510"/>
                </a:lnTo>
                <a:lnTo>
                  <a:pt x="4361" y="4480"/>
                </a:lnTo>
                <a:cubicBezTo>
                  <a:pt x="4381" y="4470"/>
                  <a:pt x="4401" y="4460"/>
                  <a:pt x="4424" y="4447"/>
                </a:cubicBezTo>
                <a:lnTo>
                  <a:pt x="4484" y="4414"/>
                </a:lnTo>
                <a:lnTo>
                  <a:pt x="4537" y="4381"/>
                </a:lnTo>
                <a:cubicBezTo>
                  <a:pt x="4554" y="4371"/>
                  <a:pt x="4567" y="4357"/>
                  <a:pt x="4580" y="4347"/>
                </a:cubicBezTo>
                <a:cubicBezTo>
                  <a:pt x="4590" y="4341"/>
                  <a:pt x="4600" y="4334"/>
                  <a:pt x="4607" y="4328"/>
                </a:cubicBezTo>
                <a:lnTo>
                  <a:pt x="4617" y="4318"/>
                </a:lnTo>
                <a:cubicBezTo>
                  <a:pt x="4617" y="4318"/>
                  <a:pt x="4637" y="4304"/>
                  <a:pt x="4660" y="4281"/>
                </a:cubicBezTo>
                <a:cubicBezTo>
                  <a:pt x="4673" y="4268"/>
                  <a:pt x="4686" y="4254"/>
                  <a:pt x="4700" y="4238"/>
                </a:cubicBezTo>
                <a:cubicBezTo>
                  <a:pt x="4716" y="4225"/>
                  <a:pt x="4733" y="4205"/>
                  <a:pt x="4750" y="4185"/>
                </a:cubicBezTo>
                <a:cubicBezTo>
                  <a:pt x="4809" y="4112"/>
                  <a:pt x="4866" y="4032"/>
                  <a:pt x="4912" y="3952"/>
                </a:cubicBezTo>
                <a:cubicBezTo>
                  <a:pt x="4976" y="3849"/>
                  <a:pt x="5012" y="3776"/>
                  <a:pt x="5042" y="3719"/>
                </a:cubicBezTo>
                <a:cubicBezTo>
                  <a:pt x="5072" y="3660"/>
                  <a:pt x="5092" y="3626"/>
                  <a:pt x="5108" y="3586"/>
                </a:cubicBezTo>
                <a:cubicBezTo>
                  <a:pt x="5152" y="3497"/>
                  <a:pt x="5175" y="3397"/>
                  <a:pt x="5185" y="3297"/>
                </a:cubicBezTo>
                <a:cubicBezTo>
                  <a:pt x="5188" y="3254"/>
                  <a:pt x="5188" y="3211"/>
                  <a:pt x="5188" y="3168"/>
                </a:cubicBezTo>
                <a:lnTo>
                  <a:pt x="5198" y="3158"/>
                </a:lnTo>
                <a:cubicBezTo>
                  <a:pt x="5258" y="3091"/>
                  <a:pt x="5315" y="3018"/>
                  <a:pt x="5364" y="2942"/>
                </a:cubicBezTo>
                <a:cubicBezTo>
                  <a:pt x="5394" y="2899"/>
                  <a:pt x="5421" y="2852"/>
                  <a:pt x="5444" y="2806"/>
                </a:cubicBezTo>
                <a:cubicBezTo>
                  <a:pt x="5487" y="2719"/>
                  <a:pt x="5517" y="2626"/>
                  <a:pt x="5537" y="2533"/>
                </a:cubicBezTo>
                <a:cubicBezTo>
                  <a:pt x="5554" y="2453"/>
                  <a:pt x="5564" y="2377"/>
                  <a:pt x="5567" y="2297"/>
                </a:cubicBezTo>
                <a:cubicBezTo>
                  <a:pt x="5570" y="2224"/>
                  <a:pt x="5570" y="2151"/>
                  <a:pt x="5570" y="2078"/>
                </a:cubicBezTo>
                <a:cubicBezTo>
                  <a:pt x="5570" y="2005"/>
                  <a:pt x="5567" y="1928"/>
                  <a:pt x="5574" y="1845"/>
                </a:cubicBezTo>
                <a:lnTo>
                  <a:pt x="5574" y="1845"/>
                </a:lnTo>
                <a:cubicBezTo>
                  <a:pt x="5534" y="1912"/>
                  <a:pt x="5497" y="1981"/>
                  <a:pt x="5464" y="2054"/>
                </a:cubicBezTo>
                <a:cubicBezTo>
                  <a:pt x="5434" y="2124"/>
                  <a:pt x="5408" y="2191"/>
                  <a:pt x="5384" y="2261"/>
                </a:cubicBezTo>
                <a:lnTo>
                  <a:pt x="5311" y="2467"/>
                </a:lnTo>
                <a:cubicBezTo>
                  <a:pt x="5285" y="2543"/>
                  <a:pt x="5251" y="2619"/>
                  <a:pt x="5218" y="2693"/>
                </a:cubicBezTo>
                <a:cubicBezTo>
                  <a:pt x="5198" y="2729"/>
                  <a:pt x="5178" y="2762"/>
                  <a:pt x="5152" y="2796"/>
                </a:cubicBezTo>
                <a:cubicBezTo>
                  <a:pt x="5148" y="2806"/>
                  <a:pt x="5142" y="2815"/>
                  <a:pt x="5135" y="2822"/>
                </a:cubicBezTo>
                <a:cubicBezTo>
                  <a:pt x="5118" y="2752"/>
                  <a:pt x="5099" y="2683"/>
                  <a:pt x="5079" y="2603"/>
                </a:cubicBezTo>
                <a:cubicBezTo>
                  <a:pt x="5042" y="2746"/>
                  <a:pt x="5022" y="2869"/>
                  <a:pt x="5002" y="2992"/>
                </a:cubicBezTo>
                <a:cubicBezTo>
                  <a:pt x="4982" y="3012"/>
                  <a:pt x="4959" y="3038"/>
                  <a:pt x="4936" y="3061"/>
                </a:cubicBezTo>
                <a:lnTo>
                  <a:pt x="4846" y="3151"/>
                </a:lnTo>
                <a:cubicBezTo>
                  <a:pt x="4813" y="3181"/>
                  <a:pt x="4779" y="3211"/>
                  <a:pt x="4746" y="3241"/>
                </a:cubicBezTo>
                <a:lnTo>
                  <a:pt x="4640" y="3331"/>
                </a:lnTo>
                <a:lnTo>
                  <a:pt x="4460" y="3480"/>
                </a:lnTo>
                <a:lnTo>
                  <a:pt x="4387" y="3540"/>
                </a:lnTo>
                <a:lnTo>
                  <a:pt x="4324" y="3593"/>
                </a:lnTo>
                <a:cubicBezTo>
                  <a:pt x="4281" y="3623"/>
                  <a:pt x="4228" y="3670"/>
                  <a:pt x="4165" y="3716"/>
                </a:cubicBezTo>
                <a:lnTo>
                  <a:pt x="4068" y="3793"/>
                </a:lnTo>
                <a:cubicBezTo>
                  <a:pt x="4035" y="3816"/>
                  <a:pt x="3999" y="3846"/>
                  <a:pt x="3965" y="3866"/>
                </a:cubicBezTo>
                <a:lnTo>
                  <a:pt x="3773" y="3999"/>
                </a:lnTo>
                <a:lnTo>
                  <a:pt x="3603" y="4102"/>
                </a:lnTo>
                <a:lnTo>
                  <a:pt x="3570" y="4122"/>
                </a:lnTo>
                <a:cubicBezTo>
                  <a:pt x="3590" y="4055"/>
                  <a:pt x="3613" y="3979"/>
                  <a:pt x="3640" y="3889"/>
                </a:cubicBezTo>
                <a:cubicBezTo>
                  <a:pt x="3640" y="3882"/>
                  <a:pt x="3643" y="3876"/>
                  <a:pt x="3646" y="3872"/>
                </a:cubicBezTo>
                <a:lnTo>
                  <a:pt x="3703" y="3786"/>
                </a:lnTo>
                <a:lnTo>
                  <a:pt x="3829" y="3606"/>
                </a:lnTo>
                <a:lnTo>
                  <a:pt x="3965" y="3407"/>
                </a:lnTo>
                <a:lnTo>
                  <a:pt x="3979" y="3390"/>
                </a:lnTo>
                <a:cubicBezTo>
                  <a:pt x="3985" y="3377"/>
                  <a:pt x="3999" y="3357"/>
                  <a:pt x="4012" y="3337"/>
                </a:cubicBezTo>
                <a:cubicBezTo>
                  <a:pt x="4045" y="3291"/>
                  <a:pt x="4082" y="3231"/>
                  <a:pt x="4121" y="3161"/>
                </a:cubicBezTo>
                <a:cubicBezTo>
                  <a:pt x="4198" y="3028"/>
                  <a:pt x="4264" y="2889"/>
                  <a:pt x="4321" y="2746"/>
                </a:cubicBezTo>
                <a:cubicBezTo>
                  <a:pt x="4344" y="2693"/>
                  <a:pt x="4364" y="2646"/>
                  <a:pt x="4377" y="2606"/>
                </a:cubicBezTo>
                <a:cubicBezTo>
                  <a:pt x="4391" y="2563"/>
                  <a:pt x="4404" y="2526"/>
                  <a:pt x="4414" y="2496"/>
                </a:cubicBezTo>
                <a:cubicBezTo>
                  <a:pt x="4424" y="2463"/>
                  <a:pt x="4434" y="2440"/>
                  <a:pt x="4441" y="2417"/>
                </a:cubicBezTo>
                <a:cubicBezTo>
                  <a:pt x="4447" y="2393"/>
                  <a:pt x="4450" y="2370"/>
                  <a:pt x="4457" y="2354"/>
                </a:cubicBezTo>
                <a:cubicBezTo>
                  <a:pt x="4464" y="2327"/>
                  <a:pt x="4470" y="2300"/>
                  <a:pt x="4474" y="2277"/>
                </a:cubicBezTo>
                <a:cubicBezTo>
                  <a:pt x="4477" y="2251"/>
                  <a:pt x="4480" y="2227"/>
                  <a:pt x="4484" y="2204"/>
                </a:cubicBezTo>
                <a:lnTo>
                  <a:pt x="4487" y="2167"/>
                </a:lnTo>
                <a:cubicBezTo>
                  <a:pt x="4487" y="2157"/>
                  <a:pt x="4487" y="2144"/>
                  <a:pt x="4490" y="2134"/>
                </a:cubicBezTo>
                <a:cubicBezTo>
                  <a:pt x="4490" y="2111"/>
                  <a:pt x="4490" y="2094"/>
                  <a:pt x="4490" y="2071"/>
                </a:cubicBezTo>
                <a:lnTo>
                  <a:pt x="4490" y="1951"/>
                </a:lnTo>
                <a:cubicBezTo>
                  <a:pt x="4490" y="1912"/>
                  <a:pt x="4487" y="1868"/>
                  <a:pt x="4480" y="1828"/>
                </a:cubicBezTo>
                <a:cubicBezTo>
                  <a:pt x="4467" y="1752"/>
                  <a:pt x="4450" y="1686"/>
                  <a:pt x="4437" y="1616"/>
                </a:cubicBezTo>
                <a:cubicBezTo>
                  <a:pt x="4427" y="1579"/>
                  <a:pt x="4424" y="1546"/>
                  <a:pt x="4421" y="1509"/>
                </a:cubicBezTo>
                <a:cubicBezTo>
                  <a:pt x="4414" y="1470"/>
                  <a:pt x="4421" y="1430"/>
                  <a:pt x="4434" y="1393"/>
                </a:cubicBezTo>
                <a:lnTo>
                  <a:pt x="4434" y="1393"/>
                </a:lnTo>
                <a:cubicBezTo>
                  <a:pt x="4401" y="1423"/>
                  <a:pt x="4377" y="1460"/>
                  <a:pt x="4364" y="1499"/>
                </a:cubicBezTo>
                <a:cubicBezTo>
                  <a:pt x="4347" y="1536"/>
                  <a:pt x="4338" y="1573"/>
                  <a:pt x="4328" y="1612"/>
                </a:cubicBezTo>
                <a:cubicBezTo>
                  <a:pt x="4311" y="1689"/>
                  <a:pt x="4301" y="1762"/>
                  <a:pt x="4294" y="1832"/>
                </a:cubicBezTo>
                <a:cubicBezTo>
                  <a:pt x="4288" y="1865"/>
                  <a:pt x="4284" y="1898"/>
                  <a:pt x="4278" y="1932"/>
                </a:cubicBezTo>
                <a:cubicBezTo>
                  <a:pt x="4271" y="1968"/>
                  <a:pt x="4264" y="2008"/>
                  <a:pt x="4258" y="2048"/>
                </a:cubicBezTo>
                <a:cubicBezTo>
                  <a:pt x="4254" y="2068"/>
                  <a:pt x="4251" y="2088"/>
                  <a:pt x="4248" y="2108"/>
                </a:cubicBezTo>
                <a:cubicBezTo>
                  <a:pt x="4248" y="2118"/>
                  <a:pt x="4244" y="2128"/>
                  <a:pt x="4241" y="2138"/>
                </a:cubicBezTo>
                <a:cubicBezTo>
                  <a:pt x="4241" y="2148"/>
                  <a:pt x="4238" y="2157"/>
                  <a:pt x="4234" y="2167"/>
                </a:cubicBezTo>
                <a:cubicBezTo>
                  <a:pt x="4231" y="2187"/>
                  <a:pt x="4228" y="2207"/>
                  <a:pt x="4225" y="2227"/>
                </a:cubicBezTo>
                <a:cubicBezTo>
                  <a:pt x="4221" y="2247"/>
                  <a:pt x="4215" y="2270"/>
                  <a:pt x="4208" y="2290"/>
                </a:cubicBezTo>
                <a:cubicBezTo>
                  <a:pt x="4205" y="2307"/>
                  <a:pt x="4201" y="2324"/>
                  <a:pt x="4195" y="2340"/>
                </a:cubicBezTo>
                <a:cubicBezTo>
                  <a:pt x="4188" y="2360"/>
                  <a:pt x="4181" y="2387"/>
                  <a:pt x="4171" y="2413"/>
                </a:cubicBezTo>
                <a:cubicBezTo>
                  <a:pt x="4161" y="2443"/>
                  <a:pt x="4148" y="2477"/>
                  <a:pt x="4135" y="2516"/>
                </a:cubicBezTo>
                <a:cubicBezTo>
                  <a:pt x="4121" y="2556"/>
                  <a:pt x="4105" y="2599"/>
                  <a:pt x="4085" y="2649"/>
                </a:cubicBezTo>
                <a:cubicBezTo>
                  <a:pt x="4028" y="2782"/>
                  <a:pt x="3969" y="2909"/>
                  <a:pt x="3899" y="3031"/>
                </a:cubicBezTo>
                <a:cubicBezTo>
                  <a:pt x="3862" y="3098"/>
                  <a:pt x="3829" y="3154"/>
                  <a:pt x="3799" y="3194"/>
                </a:cubicBezTo>
                <a:lnTo>
                  <a:pt x="3786" y="3214"/>
                </a:lnTo>
                <a:cubicBezTo>
                  <a:pt x="3789" y="3194"/>
                  <a:pt x="3793" y="3178"/>
                  <a:pt x="3793" y="3158"/>
                </a:cubicBezTo>
                <a:cubicBezTo>
                  <a:pt x="3796" y="3095"/>
                  <a:pt x="3799" y="3038"/>
                  <a:pt x="3799" y="2985"/>
                </a:cubicBezTo>
                <a:cubicBezTo>
                  <a:pt x="3802" y="2932"/>
                  <a:pt x="3799" y="2885"/>
                  <a:pt x="3799" y="2845"/>
                </a:cubicBezTo>
                <a:cubicBezTo>
                  <a:pt x="3793" y="2769"/>
                  <a:pt x="3789" y="2722"/>
                  <a:pt x="3789" y="2722"/>
                </a:cubicBezTo>
                <a:cubicBezTo>
                  <a:pt x="3789" y="2722"/>
                  <a:pt x="3789" y="2709"/>
                  <a:pt x="3789" y="2679"/>
                </a:cubicBezTo>
                <a:cubicBezTo>
                  <a:pt x="3786" y="2653"/>
                  <a:pt x="3779" y="2619"/>
                  <a:pt x="3776" y="2576"/>
                </a:cubicBezTo>
                <a:lnTo>
                  <a:pt x="3812" y="2506"/>
                </a:lnTo>
                <a:cubicBezTo>
                  <a:pt x="3846" y="2457"/>
                  <a:pt x="3872" y="2400"/>
                  <a:pt x="3896" y="2350"/>
                </a:cubicBezTo>
                <a:lnTo>
                  <a:pt x="3915" y="2310"/>
                </a:lnTo>
                <a:lnTo>
                  <a:pt x="3935" y="2270"/>
                </a:lnTo>
                <a:lnTo>
                  <a:pt x="3965" y="2197"/>
                </a:lnTo>
                <a:lnTo>
                  <a:pt x="3995" y="2128"/>
                </a:lnTo>
                <a:cubicBezTo>
                  <a:pt x="4002" y="2104"/>
                  <a:pt x="4012" y="2084"/>
                  <a:pt x="4015" y="2064"/>
                </a:cubicBezTo>
                <a:cubicBezTo>
                  <a:pt x="4035" y="2011"/>
                  <a:pt x="4052" y="1961"/>
                  <a:pt x="4065" y="1918"/>
                </a:cubicBezTo>
                <a:lnTo>
                  <a:pt x="4095" y="1809"/>
                </a:lnTo>
                <a:cubicBezTo>
                  <a:pt x="4105" y="1775"/>
                  <a:pt x="4112" y="1749"/>
                  <a:pt x="4118" y="1725"/>
                </a:cubicBezTo>
                <a:cubicBezTo>
                  <a:pt x="4125" y="1699"/>
                  <a:pt x="4128" y="1682"/>
                  <a:pt x="4131" y="1666"/>
                </a:cubicBezTo>
                <a:cubicBezTo>
                  <a:pt x="4141" y="1616"/>
                  <a:pt x="4151" y="1566"/>
                  <a:pt x="4158" y="1523"/>
                </a:cubicBezTo>
                <a:cubicBezTo>
                  <a:pt x="4165" y="1486"/>
                  <a:pt x="4171" y="1450"/>
                  <a:pt x="4181" y="1413"/>
                </a:cubicBezTo>
                <a:cubicBezTo>
                  <a:pt x="4198" y="1340"/>
                  <a:pt x="4218" y="1270"/>
                  <a:pt x="4231" y="1197"/>
                </a:cubicBezTo>
                <a:cubicBezTo>
                  <a:pt x="4251" y="1124"/>
                  <a:pt x="4261" y="1048"/>
                  <a:pt x="4264" y="971"/>
                </a:cubicBezTo>
                <a:cubicBezTo>
                  <a:pt x="4271" y="891"/>
                  <a:pt x="4261" y="808"/>
                  <a:pt x="4234" y="732"/>
                </a:cubicBezTo>
                <a:cubicBezTo>
                  <a:pt x="4221" y="805"/>
                  <a:pt x="4198" y="878"/>
                  <a:pt x="4161" y="945"/>
                </a:cubicBezTo>
                <a:cubicBezTo>
                  <a:pt x="4128" y="1008"/>
                  <a:pt x="4092" y="1071"/>
                  <a:pt x="4058" y="1131"/>
                </a:cubicBezTo>
                <a:cubicBezTo>
                  <a:pt x="4018" y="1200"/>
                  <a:pt x="3985" y="1270"/>
                  <a:pt x="3955" y="1343"/>
                </a:cubicBezTo>
                <a:cubicBezTo>
                  <a:pt x="3939" y="1387"/>
                  <a:pt x="3922" y="1433"/>
                  <a:pt x="3912" y="1480"/>
                </a:cubicBezTo>
                <a:cubicBezTo>
                  <a:pt x="3902" y="1519"/>
                  <a:pt x="3892" y="1563"/>
                  <a:pt x="3882" y="1609"/>
                </a:cubicBezTo>
                <a:cubicBezTo>
                  <a:pt x="3879" y="1626"/>
                  <a:pt x="3876" y="1642"/>
                  <a:pt x="3872" y="1666"/>
                </a:cubicBezTo>
                <a:cubicBezTo>
                  <a:pt x="3866" y="1686"/>
                  <a:pt x="3859" y="1712"/>
                  <a:pt x="3849" y="1739"/>
                </a:cubicBezTo>
                <a:cubicBezTo>
                  <a:pt x="3842" y="1769"/>
                  <a:pt x="3832" y="1805"/>
                  <a:pt x="3822" y="1842"/>
                </a:cubicBezTo>
                <a:lnTo>
                  <a:pt x="3776" y="1978"/>
                </a:lnTo>
                <a:lnTo>
                  <a:pt x="3756" y="2035"/>
                </a:lnTo>
                <a:cubicBezTo>
                  <a:pt x="3749" y="2054"/>
                  <a:pt x="3739" y="2074"/>
                  <a:pt x="3729" y="2094"/>
                </a:cubicBezTo>
                <a:lnTo>
                  <a:pt x="3699" y="2161"/>
                </a:lnTo>
                <a:cubicBezTo>
                  <a:pt x="3699" y="2171"/>
                  <a:pt x="3696" y="2177"/>
                  <a:pt x="3693" y="2184"/>
                </a:cubicBezTo>
                <a:cubicBezTo>
                  <a:pt x="3653" y="2058"/>
                  <a:pt x="3600" y="1932"/>
                  <a:pt x="3537" y="1815"/>
                </a:cubicBezTo>
                <a:lnTo>
                  <a:pt x="3367" y="1506"/>
                </a:lnTo>
                <a:cubicBezTo>
                  <a:pt x="3341" y="1460"/>
                  <a:pt x="3317" y="1416"/>
                  <a:pt x="3297" y="1380"/>
                </a:cubicBezTo>
                <a:lnTo>
                  <a:pt x="3307" y="1357"/>
                </a:lnTo>
                <a:cubicBezTo>
                  <a:pt x="3354" y="1247"/>
                  <a:pt x="3380" y="1167"/>
                  <a:pt x="3400" y="1107"/>
                </a:cubicBezTo>
                <a:lnTo>
                  <a:pt x="3427" y="1028"/>
                </a:lnTo>
                <a:cubicBezTo>
                  <a:pt x="3437" y="1004"/>
                  <a:pt x="3440" y="984"/>
                  <a:pt x="3447" y="971"/>
                </a:cubicBezTo>
                <a:cubicBezTo>
                  <a:pt x="3460" y="921"/>
                  <a:pt x="3473" y="878"/>
                  <a:pt x="3483" y="832"/>
                </a:cubicBezTo>
                <a:lnTo>
                  <a:pt x="3493" y="802"/>
                </a:lnTo>
                <a:cubicBezTo>
                  <a:pt x="3493" y="788"/>
                  <a:pt x="3497" y="778"/>
                  <a:pt x="3500" y="765"/>
                </a:cubicBezTo>
                <a:cubicBezTo>
                  <a:pt x="3503" y="742"/>
                  <a:pt x="3510" y="722"/>
                  <a:pt x="3513" y="699"/>
                </a:cubicBezTo>
                <a:cubicBezTo>
                  <a:pt x="3523" y="616"/>
                  <a:pt x="3523" y="536"/>
                  <a:pt x="3517" y="453"/>
                </a:cubicBezTo>
                <a:cubicBezTo>
                  <a:pt x="3497" y="300"/>
                  <a:pt x="3467" y="150"/>
                  <a:pt x="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3" name="Google Shape;4143;p33"/>
          <p:cNvSpPr/>
          <p:nvPr/>
        </p:nvSpPr>
        <p:spPr>
          <a:xfrm flipH="1">
            <a:off x="0" y="3189300"/>
            <a:ext cx="3543354" cy="3563694"/>
          </a:xfrm>
          <a:custGeom>
            <a:avLst/>
            <a:gdLst/>
            <a:ahLst/>
            <a:cxnLst/>
            <a:rect l="l" t="t" r="r" b="b"/>
            <a:pathLst>
              <a:path w="30947" h="31126" extrusionOk="0">
                <a:moveTo>
                  <a:pt x="30946" y="0"/>
                </a:moveTo>
                <a:lnTo>
                  <a:pt x="29451" y="838"/>
                </a:lnTo>
                <a:lnTo>
                  <a:pt x="28892" y="1871"/>
                </a:lnTo>
                <a:lnTo>
                  <a:pt x="28567" y="2416"/>
                </a:lnTo>
                <a:lnTo>
                  <a:pt x="27121" y="2416"/>
                </a:lnTo>
                <a:lnTo>
                  <a:pt x="26656" y="3297"/>
                </a:lnTo>
                <a:lnTo>
                  <a:pt x="26280" y="4071"/>
                </a:lnTo>
                <a:lnTo>
                  <a:pt x="25533" y="4071"/>
                </a:lnTo>
                <a:lnTo>
                  <a:pt x="25346" y="4619"/>
                </a:lnTo>
                <a:lnTo>
                  <a:pt x="25207" y="4885"/>
                </a:lnTo>
                <a:lnTo>
                  <a:pt x="24509" y="5334"/>
                </a:lnTo>
                <a:lnTo>
                  <a:pt x="23509" y="5281"/>
                </a:lnTo>
                <a:lnTo>
                  <a:pt x="22934" y="5470"/>
                </a:lnTo>
                <a:lnTo>
                  <a:pt x="22552" y="6201"/>
                </a:lnTo>
                <a:lnTo>
                  <a:pt x="21432" y="6723"/>
                </a:lnTo>
                <a:lnTo>
                  <a:pt x="20920" y="6949"/>
                </a:lnTo>
                <a:lnTo>
                  <a:pt x="20362" y="7856"/>
                </a:lnTo>
                <a:lnTo>
                  <a:pt x="20362" y="8724"/>
                </a:lnTo>
                <a:lnTo>
                  <a:pt x="20239" y="9618"/>
                </a:lnTo>
                <a:lnTo>
                  <a:pt x="19335" y="9986"/>
                </a:lnTo>
                <a:lnTo>
                  <a:pt x="18916" y="10302"/>
                </a:lnTo>
                <a:lnTo>
                  <a:pt x="18308" y="11326"/>
                </a:lnTo>
                <a:lnTo>
                  <a:pt x="18308" y="12097"/>
                </a:lnTo>
                <a:lnTo>
                  <a:pt x="18637" y="12585"/>
                </a:lnTo>
                <a:lnTo>
                  <a:pt x="16726" y="13928"/>
                </a:lnTo>
                <a:lnTo>
                  <a:pt x="15885" y="15227"/>
                </a:lnTo>
                <a:cubicBezTo>
                  <a:pt x="15885" y="15227"/>
                  <a:pt x="15038" y="16134"/>
                  <a:pt x="15088" y="16174"/>
                </a:cubicBezTo>
                <a:cubicBezTo>
                  <a:pt x="15141" y="16214"/>
                  <a:pt x="15088" y="17121"/>
                  <a:pt x="15088" y="17121"/>
                </a:cubicBezTo>
                <a:lnTo>
                  <a:pt x="13649" y="17474"/>
                </a:lnTo>
                <a:lnTo>
                  <a:pt x="13044" y="18185"/>
                </a:lnTo>
                <a:lnTo>
                  <a:pt x="12203" y="18461"/>
                </a:lnTo>
                <a:lnTo>
                  <a:pt x="11412" y="18461"/>
                </a:lnTo>
                <a:cubicBezTo>
                  <a:pt x="11273" y="18461"/>
                  <a:pt x="10664" y="19288"/>
                  <a:pt x="10664" y="19288"/>
                </a:cubicBezTo>
                <a:lnTo>
                  <a:pt x="10013" y="19564"/>
                </a:lnTo>
                <a:lnTo>
                  <a:pt x="8940" y="18972"/>
                </a:lnTo>
                <a:lnTo>
                  <a:pt x="8288" y="19368"/>
                </a:lnTo>
                <a:lnTo>
                  <a:pt x="7458" y="19777"/>
                </a:lnTo>
                <a:lnTo>
                  <a:pt x="7188" y="20966"/>
                </a:lnTo>
                <a:lnTo>
                  <a:pt x="6407" y="22073"/>
                </a:lnTo>
                <a:lnTo>
                  <a:pt x="4885" y="22797"/>
                </a:lnTo>
                <a:lnTo>
                  <a:pt x="3855" y="24572"/>
                </a:lnTo>
                <a:lnTo>
                  <a:pt x="3855" y="25283"/>
                </a:lnTo>
                <a:lnTo>
                  <a:pt x="4015" y="26323"/>
                </a:lnTo>
                <a:lnTo>
                  <a:pt x="3201" y="27054"/>
                </a:lnTo>
                <a:lnTo>
                  <a:pt x="2609" y="27726"/>
                </a:lnTo>
                <a:lnTo>
                  <a:pt x="2609" y="28736"/>
                </a:lnTo>
                <a:lnTo>
                  <a:pt x="1954" y="29201"/>
                </a:lnTo>
                <a:lnTo>
                  <a:pt x="824" y="29477"/>
                </a:lnTo>
                <a:cubicBezTo>
                  <a:pt x="824" y="29477"/>
                  <a:pt x="645" y="29580"/>
                  <a:pt x="176" y="30683"/>
                </a:cubicBezTo>
                <a:cubicBezTo>
                  <a:pt x="110" y="30843"/>
                  <a:pt x="50" y="30989"/>
                  <a:pt x="0" y="31125"/>
                </a:cubicBezTo>
                <a:lnTo>
                  <a:pt x="30946" y="31125"/>
                </a:lnTo>
                <a:lnTo>
                  <a:pt x="309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4" name="Google Shape;4144;p33"/>
          <p:cNvSpPr/>
          <p:nvPr/>
        </p:nvSpPr>
        <p:spPr>
          <a:xfrm flipH="1">
            <a:off x="6376080" y="3841438"/>
            <a:ext cx="2796533" cy="2892539"/>
          </a:xfrm>
          <a:custGeom>
            <a:avLst/>
            <a:gdLst/>
            <a:ahLst/>
            <a:cxnLst/>
            <a:rect l="l" t="t" r="r" b="b"/>
            <a:pathLst>
              <a:path w="24426" h="25264" extrusionOk="0">
                <a:moveTo>
                  <a:pt x="0" y="0"/>
                </a:moveTo>
                <a:lnTo>
                  <a:pt x="0" y="25263"/>
                </a:lnTo>
                <a:lnTo>
                  <a:pt x="24426" y="25263"/>
                </a:lnTo>
                <a:lnTo>
                  <a:pt x="24300" y="24745"/>
                </a:lnTo>
                <a:lnTo>
                  <a:pt x="23333" y="24366"/>
                </a:lnTo>
                <a:lnTo>
                  <a:pt x="23333" y="23286"/>
                </a:lnTo>
                <a:lnTo>
                  <a:pt x="22156" y="22615"/>
                </a:lnTo>
                <a:lnTo>
                  <a:pt x="21907" y="21538"/>
                </a:lnTo>
                <a:lnTo>
                  <a:pt x="21644" y="20760"/>
                </a:lnTo>
                <a:lnTo>
                  <a:pt x="20129" y="20249"/>
                </a:lnTo>
                <a:lnTo>
                  <a:pt x="18640" y="19471"/>
                </a:lnTo>
                <a:cubicBezTo>
                  <a:pt x="18640" y="19471"/>
                  <a:pt x="18052" y="19112"/>
                  <a:pt x="17956" y="19049"/>
                </a:cubicBezTo>
                <a:cubicBezTo>
                  <a:pt x="17863" y="18986"/>
                  <a:pt x="17956" y="18042"/>
                  <a:pt x="17956" y="18042"/>
                </a:cubicBezTo>
                <a:lnTo>
                  <a:pt x="17497" y="17211"/>
                </a:lnTo>
                <a:lnTo>
                  <a:pt x="16191" y="16108"/>
                </a:lnTo>
                <a:lnTo>
                  <a:pt x="16191" y="15516"/>
                </a:lnTo>
                <a:lnTo>
                  <a:pt x="15540" y="15201"/>
                </a:lnTo>
                <a:lnTo>
                  <a:pt x="15071" y="15201"/>
                </a:lnTo>
                <a:lnTo>
                  <a:pt x="14250" y="15649"/>
                </a:lnTo>
                <a:lnTo>
                  <a:pt x="13489" y="13981"/>
                </a:lnTo>
                <a:lnTo>
                  <a:pt x="14048" y="12731"/>
                </a:lnTo>
                <a:lnTo>
                  <a:pt x="13768" y="12127"/>
                </a:lnTo>
                <a:lnTo>
                  <a:pt x="12884" y="11655"/>
                </a:lnTo>
                <a:lnTo>
                  <a:pt x="12509" y="10432"/>
                </a:lnTo>
                <a:lnTo>
                  <a:pt x="12014" y="9960"/>
                </a:lnTo>
                <a:lnTo>
                  <a:pt x="11671" y="9212"/>
                </a:lnTo>
                <a:lnTo>
                  <a:pt x="10645" y="8936"/>
                </a:lnTo>
                <a:lnTo>
                  <a:pt x="9854" y="8936"/>
                </a:lnTo>
                <a:lnTo>
                  <a:pt x="9295" y="7713"/>
                </a:lnTo>
                <a:lnTo>
                  <a:pt x="7989" y="6922"/>
                </a:lnTo>
                <a:lnTo>
                  <a:pt x="7757" y="5148"/>
                </a:lnTo>
                <a:lnTo>
                  <a:pt x="7431" y="4241"/>
                </a:lnTo>
                <a:lnTo>
                  <a:pt x="7055" y="4045"/>
                </a:lnTo>
                <a:lnTo>
                  <a:pt x="6424" y="4045"/>
                </a:lnTo>
                <a:lnTo>
                  <a:pt x="5331" y="2665"/>
                </a:lnTo>
                <a:lnTo>
                  <a:pt x="4447" y="2310"/>
                </a:lnTo>
                <a:lnTo>
                  <a:pt x="3952" y="2310"/>
                </a:lnTo>
                <a:lnTo>
                  <a:pt x="2350" y="1050"/>
                </a:lnTo>
                <a:lnTo>
                  <a:pt x="994" y="778"/>
                </a:lnTo>
                <a:lnTo>
                  <a:pt x="811" y="20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5" name="Google Shape;4145;p33"/>
          <p:cNvSpPr/>
          <p:nvPr/>
        </p:nvSpPr>
        <p:spPr>
          <a:xfrm>
            <a:off x="96590" y="2850065"/>
            <a:ext cx="520128" cy="1023563"/>
          </a:xfrm>
          <a:custGeom>
            <a:avLst/>
            <a:gdLst/>
            <a:ahLst/>
            <a:cxnLst/>
            <a:rect l="l" t="t" r="r" b="b"/>
            <a:pathLst>
              <a:path w="4543" h="8940" extrusionOk="0">
                <a:moveTo>
                  <a:pt x="1549" y="3816"/>
                </a:moveTo>
                <a:cubicBezTo>
                  <a:pt x="1565" y="3895"/>
                  <a:pt x="1582" y="3972"/>
                  <a:pt x="1595" y="4048"/>
                </a:cubicBezTo>
                <a:cubicBezTo>
                  <a:pt x="1608" y="4125"/>
                  <a:pt x="1618" y="4201"/>
                  <a:pt x="1628" y="4271"/>
                </a:cubicBezTo>
                <a:cubicBezTo>
                  <a:pt x="1638" y="4337"/>
                  <a:pt x="1642" y="4400"/>
                  <a:pt x="1648" y="4450"/>
                </a:cubicBezTo>
                <a:cubicBezTo>
                  <a:pt x="1658" y="4557"/>
                  <a:pt x="1662" y="4620"/>
                  <a:pt x="1662" y="4620"/>
                </a:cubicBezTo>
                <a:cubicBezTo>
                  <a:pt x="1662" y="4620"/>
                  <a:pt x="1665" y="4676"/>
                  <a:pt x="1668" y="4766"/>
                </a:cubicBezTo>
                <a:cubicBezTo>
                  <a:pt x="1672" y="4809"/>
                  <a:pt x="1672" y="4862"/>
                  <a:pt x="1672" y="4922"/>
                </a:cubicBezTo>
                <a:cubicBezTo>
                  <a:pt x="1675" y="4985"/>
                  <a:pt x="1675" y="5048"/>
                  <a:pt x="1672" y="5122"/>
                </a:cubicBezTo>
                <a:cubicBezTo>
                  <a:pt x="1668" y="5358"/>
                  <a:pt x="1662" y="5637"/>
                  <a:pt x="1655" y="5866"/>
                </a:cubicBezTo>
                <a:cubicBezTo>
                  <a:pt x="1582" y="5696"/>
                  <a:pt x="1502" y="5507"/>
                  <a:pt x="1449" y="5344"/>
                </a:cubicBezTo>
                <a:cubicBezTo>
                  <a:pt x="1406" y="5235"/>
                  <a:pt x="1389" y="5138"/>
                  <a:pt x="1369" y="5068"/>
                </a:cubicBezTo>
                <a:cubicBezTo>
                  <a:pt x="1363" y="5035"/>
                  <a:pt x="1359" y="5009"/>
                  <a:pt x="1356" y="4985"/>
                </a:cubicBezTo>
                <a:cubicBezTo>
                  <a:pt x="1353" y="4965"/>
                  <a:pt x="1349" y="4955"/>
                  <a:pt x="1349" y="4955"/>
                </a:cubicBezTo>
                <a:lnTo>
                  <a:pt x="1346" y="4922"/>
                </a:lnTo>
                <a:cubicBezTo>
                  <a:pt x="1343" y="4899"/>
                  <a:pt x="1339" y="4866"/>
                  <a:pt x="1336" y="4826"/>
                </a:cubicBezTo>
                <a:cubicBezTo>
                  <a:pt x="1333" y="4786"/>
                  <a:pt x="1336" y="4737"/>
                  <a:pt x="1333" y="4685"/>
                </a:cubicBezTo>
                <a:lnTo>
                  <a:pt x="1333" y="4685"/>
                </a:lnTo>
                <a:cubicBezTo>
                  <a:pt x="1336" y="4632"/>
                  <a:pt x="1336" y="4573"/>
                  <a:pt x="1346" y="4513"/>
                </a:cubicBezTo>
                <a:cubicBezTo>
                  <a:pt x="1363" y="4384"/>
                  <a:pt x="1389" y="4258"/>
                  <a:pt x="1429" y="4135"/>
                </a:cubicBezTo>
                <a:cubicBezTo>
                  <a:pt x="1469" y="4015"/>
                  <a:pt x="1512" y="3902"/>
                  <a:pt x="1549" y="3816"/>
                </a:cubicBezTo>
                <a:close/>
                <a:moveTo>
                  <a:pt x="2758" y="3184"/>
                </a:moveTo>
                <a:cubicBezTo>
                  <a:pt x="2868" y="3430"/>
                  <a:pt x="3014" y="3766"/>
                  <a:pt x="3087" y="4068"/>
                </a:cubicBezTo>
                <a:cubicBezTo>
                  <a:pt x="3127" y="4218"/>
                  <a:pt x="3157" y="4371"/>
                  <a:pt x="3170" y="4527"/>
                </a:cubicBezTo>
                <a:cubicBezTo>
                  <a:pt x="3177" y="4643"/>
                  <a:pt x="3180" y="4716"/>
                  <a:pt x="3180" y="4716"/>
                </a:cubicBezTo>
                <a:cubicBezTo>
                  <a:pt x="3184" y="4729"/>
                  <a:pt x="3184" y="4746"/>
                  <a:pt x="3184" y="4759"/>
                </a:cubicBezTo>
                <a:lnTo>
                  <a:pt x="3184" y="4763"/>
                </a:lnTo>
                <a:lnTo>
                  <a:pt x="3184" y="4892"/>
                </a:lnTo>
                <a:cubicBezTo>
                  <a:pt x="3184" y="5002"/>
                  <a:pt x="3177" y="5151"/>
                  <a:pt x="3170" y="5318"/>
                </a:cubicBezTo>
                <a:cubicBezTo>
                  <a:pt x="3160" y="5487"/>
                  <a:pt x="3140" y="5660"/>
                  <a:pt x="3111" y="5829"/>
                </a:cubicBezTo>
                <a:cubicBezTo>
                  <a:pt x="3101" y="5869"/>
                  <a:pt x="3094" y="5912"/>
                  <a:pt x="3084" y="5952"/>
                </a:cubicBezTo>
                <a:cubicBezTo>
                  <a:pt x="3077" y="5996"/>
                  <a:pt x="3061" y="6032"/>
                  <a:pt x="3051" y="6072"/>
                </a:cubicBezTo>
                <a:cubicBezTo>
                  <a:pt x="3041" y="6112"/>
                  <a:pt x="3031" y="6148"/>
                  <a:pt x="3021" y="6182"/>
                </a:cubicBezTo>
                <a:cubicBezTo>
                  <a:pt x="3008" y="6218"/>
                  <a:pt x="2994" y="6251"/>
                  <a:pt x="2981" y="6285"/>
                </a:cubicBezTo>
                <a:lnTo>
                  <a:pt x="2958" y="6341"/>
                </a:lnTo>
                <a:cubicBezTo>
                  <a:pt x="2948" y="6238"/>
                  <a:pt x="2934" y="6125"/>
                  <a:pt x="2911" y="6009"/>
                </a:cubicBezTo>
                <a:cubicBezTo>
                  <a:pt x="2855" y="5683"/>
                  <a:pt x="2738" y="5254"/>
                  <a:pt x="2689" y="4916"/>
                </a:cubicBezTo>
                <a:cubicBezTo>
                  <a:pt x="2669" y="4773"/>
                  <a:pt x="2652" y="4630"/>
                  <a:pt x="2649" y="4487"/>
                </a:cubicBezTo>
                <a:cubicBezTo>
                  <a:pt x="2649" y="4430"/>
                  <a:pt x="2645" y="4384"/>
                  <a:pt x="2645" y="4354"/>
                </a:cubicBezTo>
                <a:cubicBezTo>
                  <a:pt x="2645" y="4321"/>
                  <a:pt x="2645" y="4304"/>
                  <a:pt x="2645" y="4304"/>
                </a:cubicBezTo>
                <a:lnTo>
                  <a:pt x="2645" y="4248"/>
                </a:lnTo>
                <a:cubicBezTo>
                  <a:pt x="2645" y="4211"/>
                  <a:pt x="2645" y="4158"/>
                  <a:pt x="2649" y="4091"/>
                </a:cubicBezTo>
                <a:cubicBezTo>
                  <a:pt x="2652" y="3958"/>
                  <a:pt x="2665" y="3779"/>
                  <a:pt x="2689" y="3583"/>
                </a:cubicBezTo>
                <a:cubicBezTo>
                  <a:pt x="2702" y="3487"/>
                  <a:pt x="2715" y="3387"/>
                  <a:pt x="2735" y="3287"/>
                </a:cubicBezTo>
                <a:cubicBezTo>
                  <a:pt x="2742" y="3254"/>
                  <a:pt x="2752" y="3217"/>
                  <a:pt x="2758" y="3184"/>
                </a:cubicBezTo>
                <a:close/>
                <a:moveTo>
                  <a:pt x="2237" y="8515"/>
                </a:moveTo>
                <a:cubicBezTo>
                  <a:pt x="2237" y="8558"/>
                  <a:pt x="2240" y="8598"/>
                  <a:pt x="2240" y="8641"/>
                </a:cubicBezTo>
                <a:cubicBezTo>
                  <a:pt x="2237" y="8662"/>
                  <a:pt x="2234" y="8686"/>
                  <a:pt x="2226" y="8708"/>
                </a:cubicBezTo>
                <a:lnTo>
                  <a:pt x="2226" y="8708"/>
                </a:lnTo>
                <a:cubicBezTo>
                  <a:pt x="2224" y="8701"/>
                  <a:pt x="2222" y="8694"/>
                  <a:pt x="2220" y="8687"/>
                </a:cubicBezTo>
                <a:cubicBezTo>
                  <a:pt x="2220" y="8677"/>
                  <a:pt x="2223" y="8674"/>
                  <a:pt x="2223" y="8667"/>
                </a:cubicBezTo>
                <a:cubicBezTo>
                  <a:pt x="2227" y="8651"/>
                  <a:pt x="2230" y="8631"/>
                  <a:pt x="2233" y="8611"/>
                </a:cubicBezTo>
                <a:cubicBezTo>
                  <a:pt x="2237" y="8594"/>
                  <a:pt x="2233" y="8574"/>
                  <a:pt x="2237" y="8558"/>
                </a:cubicBezTo>
                <a:cubicBezTo>
                  <a:pt x="2237" y="8538"/>
                  <a:pt x="2237" y="8531"/>
                  <a:pt x="2237" y="8515"/>
                </a:cubicBezTo>
                <a:close/>
                <a:moveTo>
                  <a:pt x="2612" y="0"/>
                </a:moveTo>
                <a:cubicBezTo>
                  <a:pt x="2572" y="140"/>
                  <a:pt x="2542" y="283"/>
                  <a:pt x="2522" y="429"/>
                </a:cubicBezTo>
                <a:cubicBezTo>
                  <a:pt x="2519" y="466"/>
                  <a:pt x="2519" y="499"/>
                  <a:pt x="2516" y="536"/>
                </a:cubicBezTo>
                <a:cubicBezTo>
                  <a:pt x="2516" y="572"/>
                  <a:pt x="2516" y="609"/>
                  <a:pt x="2522" y="645"/>
                </a:cubicBezTo>
                <a:lnTo>
                  <a:pt x="2536" y="755"/>
                </a:lnTo>
                <a:lnTo>
                  <a:pt x="2549" y="848"/>
                </a:lnTo>
                <a:cubicBezTo>
                  <a:pt x="2569" y="974"/>
                  <a:pt x="2579" y="1097"/>
                  <a:pt x="2589" y="1233"/>
                </a:cubicBezTo>
                <a:cubicBezTo>
                  <a:pt x="2592" y="1300"/>
                  <a:pt x="2595" y="1370"/>
                  <a:pt x="2595" y="1439"/>
                </a:cubicBezTo>
                <a:lnTo>
                  <a:pt x="2595" y="1556"/>
                </a:lnTo>
                <a:lnTo>
                  <a:pt x="2595" y="1616"/>
                </a:lnTo>
                <a:cubicBezTo>
                  <a:pt x="2595" y="1636"/>
                  <a:pt x="2595" y="1655"/>
                  <a:pt x="2592" y="1675"/>
                </a:cubicBezTo>
                <a:lnTo>
                  <a:pt x="2592" y="1712"/>
                </a:lnTo>
                <a:cubicBezTo>
                  <a:pt x="2426" y="1363"/>
                  <a:pt x="2296" y="1081"/>
                  <a:pt x="2173" y="668"/>
                </a:cubicBezTo>
                <a:cubicBezTo>
                  <a:pt x="2110" y="944"/>
                  <a:pt x="2097" y="1230"/>
                  <a:pt x="2134" y="1513"/>
                </a:cubicBezTo>
                <a:cubicBezTo>
                  <a:pt x="2180" y="1818"/>
                  <a:pt x="2273" y="2117"/>
                  <a:pt x="2403" y="2400"/>
                </a:cubicBezTo>
                <a:cubicBezTo>
                  <a:pt x="2419" y="2433"/>
                  <a:pt x="2436" y="2470"/>
                  <a:pt x="2456" y="2519"/>
                </a:cubicBezTo>
                <a:cubicBezTo>
                  <a:pt x="2429" y="2622"/>
                  <a:pt x="2399" y="2739"/>
                  <a:pt x="2366" y="2862"/>
                </a:cubicBezTo>
                <a:cubicBezTo>
                  <a:pt x="2350" y="2912"/>
                  <a:pt x="2336" y="2968"/>
                  <a:pt x="2323" y="3021"/>
                </a:cubicBezTo>
                <a:cubicBezTo>
                  <a:pt x="2310" y="3078"/>
                  <a:pt x="2296" y="3134"/>
                  <a:pt x="2286" y="3187"/>
                </a:cubicBezTo>
                <a:cubicBezTo>
                  <a:pt x="2263" y="3300"/>
                  <a:pt x="2247" y="3413"/>
                  <a:pt x="2233" y="3520"/>
                </a:cubicBezTo>
                <a:cubicBezTo>
                  <a:pt x="2207" y="3736"/>
                  <a:pt x="2193" y="3929"/>
                  <a:pt x="2190" y="4071"/>
                </a:cubicBezTo>
                <a:cubicBezTo>
                  <a:pt x="2187" y="4141"/>
                  <a:pt x="2190" y="4201"/>
                  <a:pt x="2187" y="4238"/>
                </a:cubicBezTo>
                <a:lnTo>
                  <a:pt x="2187" y="4301"/>
                </a:lnTo>
                <a:lnTo>
                  <a:pt x="2187" y="4351"/>
                </a:lnTo>
                <a:cubicBezTo>
                  <a:pt x="2187" y="4384"/>
                  <a:pt x="2187" y="4434"/>
                  <a:pt x="2190" y="4493"/>
                </a:cubicBezTo>
                <a:cubicBezTo>
                  <a:pt x="2197" y="4656"/>
                  <a:pt x="2210" y="4819"/>
                  <a:pt x="2237" y="4979"/>
                </a:cubicBezTo>
                <a:cubicBezTo>
                  <a:pt x="2293" y="5358"/>
                  <a:pt x="2406" y="5786"/>
                  <a:pt x="2459" y="6082"/>
                </a:cubicBezTo>
                <a:cubicBezTo>
                  <a:pt x="2482" y="6212"/>
                  <a:pt x="2496" y="6328"/>
                  <a:pt x="2506" y="6431"/>
                </a:cubicBezTo>
                <a:cubicBezTo>
                  <a:pt x="2519" y="6534"/>
                  <a:pt x="2522" y="6627"/>
                  <a:pt x="2526" y="6710"/>
                </a:cubicBezTo>
                <a:cubicBezTo>
                  <a:pt x="2529" y="6793"/>
                  <a:pt x="2526" y="6863"/>
                  <a:pt x="2526" y="6923"/>
                </a:cubicBezTo>
                <a:cubicBezTo>
                  <a:pt x="2526" y="6983"/>
                  <a:pt x="2519" y="7032"/>
                  <a:pt x="2516" y="7072"/>
                </a:cubicBezTo>
                <a:cubicBezTo>
                  <a:pt x="2512" y="7142"/>
                  <a:pt x="2506" y="7209"/>
                  <a:pt x="2496" y="7272"/>
                </a:cubicBezTo>
                <a:cubicBezTo>
                  <a:pt x="2369" y="7531"/>
                  <a:pt x="2290" y="7810"/>
                  <a:pt x="2253" y="8099"/>
                </a:cubicBezTo>
                <a:lnTo>
                  <a:pt x="2240" y="8202"/>
                </a:lnTo>
                <a:cubicBezTo>
                  <a:pt x="2240" y="8235"/>
                  <a:pt x="2240" y="8272"/>
                  <a:pt x="2240" y="8305"/>
                </a:cubicBezTo>
                <a:cubicBezTo>
                  <a:pt x="2240" y="8338"/>
                  <a:pt x="2240" y="8372"/>
                  <a:pt x="2240" y="8405"/>
                </a:cubicBezTo>
                <a:cubicBezTo>
                  <a:pt x="2237" y="8382"/>
                  <a:pt x="2237" y="8358"/>
                  <a:pt x="2233" y="8335"/>
                </a:cubicBezTo>
                <a:cubicBezTo>
                  <a:pt x="2227" y="8265"/>
                  <a:pt x="2220" y="8202"/>
                  <a:pt x="2210" y="8136"/>
                </a:cubicBezTo>
                <a:cubicBezTo>
                  <a:pt x="2203" y="8069"/>
                  <a:pt x="2197" y="8009"/>
                  <a:pt x="2190" y="7946"/>
                </a:cubicBezTo>
                <a:cubicBezTo>
                  <a:pt x="2167" y="7714"/>
                  <a:pt x="2157" y="7461"/>
                  <a:pt x="2100" y="7135"/>
                </a:cubicBezTo>
                <a:lnTo>
                  <a:pt x="2100" y="7066"/>
                </a:lnTo>
                <a:cubicBezTo>
                  <a:pt x="2104" y="6890"/>
                  <a:pt x="2110" y="6557"/>
                  <a:pt x="2124" y="6015"/>
                </a:cubicBezTo>
                <a:cubicBezTo>
                  <a:pt x="2127" y="5763"/>
                  <a:pt x="2137" y="5407"/>
                  <a:pt x="2140" y="5115"/>
                </a:cubicBezTo>
                <a:cubicBezTo>
                  <a:pt x="2143" y="5042"/>
                  <a:pt x="2140" y="4972"/>
                  <a:pt x="2140" y="4909"/>
                </a:cubicBezTo>
                <a:cubicBezTo>
                  <a:pt x="2140" y="4846"/>
                  <a:pt x="2140" y="4786"/>
                  <a:pt x="2137" y="4739"/>
                </a:cubicBezTo>
                <a:cubicBezTo>
                  <a:pt x="2130" y="4643"/>
                  <a:pt x="2127" y="4583"/>
                  <a:pt x="2127" y="4583"/>
                </a:cubicBezTo>
                <a:cubicBezTo>
                  <a:pt x="2127" y="4583"/>
                  <a:pt x="2127" y="4513"/>
                  <a:pt x="2114" y="4400"/>
                </a:cubicBezTo>
                <a:cubicBezTo>
                  <a:pt x="2107" y="4344"/>
                  <a:pt x="2104" y="4277"/>
                  <a:pt x="2094" y="4204"/>
                </a:cubicBezTo>
                <a:cubicBezTo>
                  <a:pt x="2084" y="4131"/>
                  <a:pt x="2074" y="4048"/>
                  <a:pt x="2057" y="3962"/>
                </a:cubicBezTo>
                <a:cubicBezTo>
                  <a:pt x="2044" y="3879"/>
                  <a:pt x="2024" y="3789"/>
                  <a:pt x="2007" y="3703"/>
                </a:cubicBezTo>
                <a:cubicBezTo>
                  <a:pt x="1987" y="3613"/>
                  <a:pt x="1961" y="3526"/>
                  <a:pt x="1941" y="3440"/>
                </a:cubicBezTo>
                <a:lnTo>
                  <a:pt x="1864" y="3204"/>
                </a:lnTo>
                <a:cubicBezTo>
                  <a:pt x="1854" y="3174"/>
                  <a:pt x="1844" y="3148"/>
                  <a:pt x="1834" y="3124"/>
                </a:cubicBezTo>
                <a:cubicBezTo>
                  <a:pt x="1861" y="3031"/>
                  <a:pt x="1891" y="2945"/>
                  <a:pt x="1911" y="2858"/>
                </a:cubicBezTo>
                <a:cubicBezTo>
                  <a:pt x="1918" y="2819"/>
                  <a:pt x="1924" y="2772"/>
                  <a:pt x="1934" y="2732"/>
                </a:cubicBezTo>
                <a:cubicBezTo>
                  <a:pt x="1941" y="2689"/>
                  <a:pt x="1944" y="2649"/>
                  <a:pt x="1947" y="2609"/>
                </a:cubicBezTo>
                <a:cubicBezTo>
                  <a:pt x="1951" y="2529"/>
                  <a:pt x="1957" y="2450"/>
                  <a:pt x="1951" y="2377"/>
                </a:cubicBezTo>
                <a:cubicBezTo>
                  <a:pt x="1947" y="2303"/>
                  <a:pt x="1941" y="2234"/>
                  <a:pt x="1934" y="2167"/>
                </a:cubicBezTo>
                <a:cubicBezTo>
                  <a:pt x="1914" y="2044"/>
                  <a:pt x="1904" y="1915"/>
                  <a:pt x="1881" y="1778"/>
                </a:cubicBezTo>
                <a:cubicBezTo>
                  <a:pt x="1871" y="1705"/>
                  <a:pt x="1854" y="1636"/>
                  <a:pt x="1838" y="1569"/>
                </a:cubicBezTo>
                <a:cubicBezTo>
                  <a:pt x="1818" y="1493"/>
                  <a:pt x="1788" y="1423"/>
                  <a:pt x="1741" y="1360"/>
                </a:cubicBezTo>
                <a:lnTo>
                  <a:pt x="1741" y="1360"/>
                </a:lnTo>
                <a:cubicBezTo>
                  <a:pt x="1751" y="1429"/>
                  <a:pt x="1748" y="1503"/>
                  <a:pt x="1731" y="1572"/>
                </a:cubicBezTo>
                <a:cubicBezTo>
                  <a:pt x="1721" y="1639"/>
                  <a:pt x="1702" y="1702"/>
                  <a:pt x="1685" y="1768"/>
                </a:cubicBezTo>
                <a:cubicBezTo>
                  <a:pt x="1645" y="1898"/>
                  <a:pt x="1615" y="2028"/>
                  <a:pt x="1595" y="2164"/>
                </a:cubicBezTo>
                <a:cubicBezTo>
                  <a:pt x="1589" y="2194"/>
                  <a:pt x="1582" y="2227"/>
                  <a:pt x="1579" y="2260"/>
                </a:cubicBezTo>
                <a:cubicBezTo>
                  <a:pt x="1535" y="1981"/>
                  <a:pt x="1512" y="1742"/>
                  <a:pt x="1476" y="1513"/>
                </a:cubicBezTo>
                <a:cubicBezTo>
                  <a:pt x="1439" y="1250"/>
                  <a:pt x="1392" y="997"/>
                  <a:pt x="1316" y="702"/>
                </a:cubicBezTo>
                <a:cubicBezTo>
                  <a:pt x="1243" y="968"/>
                  <a:pt x="1183" y="1237"/>
                  <a:pt x="1137" y="1509"/>
                </a:cubicBezTo>
                <a:cubicBezTo>
                  <a:pt x="1087" y="1818"/>
                  <a:pt x="1087" y="2134"/>
                  <a:pt x="1137" y="2443"/>
                </a:cubicBezTo>
                <a:cubicBezTo>
                  <a:pt x="1147" y="2506"/>
                  <a:pt x="1163" y="2589"/>
                  <a:pt x="1193" y="2712"/>
                </a:cubicBezTo>
                <a:cubicBezTo>
                  <a:pt x="1203" y="2742"/>
                  <a:pt x="1210" y="2772"/>
                  <a:pt x="1220" y="2809"/>
                </a:cubicBezTo>
                <a:cubicBezTo>
                  <a:pt x="1230" y="2842"/>
                  <a:pt x="1243" y="2882"/>
                  <a:pt x="1256" y="2922"/>
                </a:cubicBezTo>
                <a:cubicBezTo>
                  <a:pt x="1269" y="2961"/>
                  <a:pt x="1286" y="3005"/>
                  <a:pt x="1303" y="3048"/>
                </a:cubicBezTo>
                <a:lnTo>
                  <a:pt x="1333" y="3128"/>
                </a:lnTo>
                <a:lnTo>
                  <a:pt x="1309" y="3191"/>
                </a:lnTo>
                <a:lnTo>
                  <a:pt x="1127" y="3623"/>
                </a:lnTo>
                <a:cubicBezTo>
                  <a:pt x="1087" y="3716"/>
                  <a:pt x="1037" y="3842"/>
                  <a:pt x="990" y="3988"/>
                </a:cubicBezTo>
                <a:cubicBezTo>
                  <a:pt x="940" y="4138"/>
                  <a:pt x="907" y="4294"/>
                  <a:pt x="891" y="4450"/>
                </a:cubicBezTo>
                <a:cubicBezTo>
                  <a:pt x="877" y="4527"/>
                  <a:pt x="877" y="4603"/>
                  <a:pt x="874" y="4670"/>
                </a:cubicBezTo>
                <a:cubicBezTo>
                  <a:pt x="871" y="4739"/>
                  <a:pt x="874" y="4799"/>
                  <a:pt x="881" y="4852"/>
                </a:cubicBezTo>
                <a:cubicBezTo>
                  <a:pt x="887" y="4902"/>
                  <a:pt x="891" y="4945"/>
                  <a:pt x="891" y="4975"/>
                </a:cubicBezTo>
                <a:lnTo>
                  <a:pt x="901" y="5019"/>
                </a:lnTo>
                <a:cubicBezTo>
                  <a:pt x="901" y="5019"/>
                  <a:pt x="901" y="5032"/>
                  <a:pt x="904" y="5055"/>
                </a:cubicBezTo>
                <a:cubicBezTo>
                  <a:pt x="911" y="5078"/>
                  <a:pt x="914" y="5115"/>
                  <a:pt x="924" y="5158"/>
                </a:cubicBezTo>
                <a:cubicBezTo>
                  <a:pt x="947" y="5268"/>
                  <a:pt x="977" y="5374"/>
                  <a:pt x="1014" y="5480"/>
                </a:cubicBezTo>
                <a:cubicBezTo>
                  <a:pt x="1097" y="5730"/>
                  <a:pt x="1220" y="6012"/>
                  <a:pt x="1306" y="6205"/>
                </a:cubicBezTo>
                <a:cubicBezTo>
                  <a:pt x="1396" y="6398"/>
                  <a:pt x="1472" y="6597"/>
                  <a:pt x="1542" y="6800"/>
                </a:cubicBezTo>
                <a:cubicBezTo>
                  <a:pt x="1565" y="6876"/>
                  <a:pt x="1585" y="6943"/>
                  <a:pt x="1598" y="7002"/>
                </a:cubicBezTo>
                <a:cubicBezTo>
                  <a:pt x="1612" y="7062"/>
                  <a:pt x="1622" y="7112"/>
                  <a:pt x="1632" y="7152"/>
                </a:cubicBezTo>
                <a:cubicBezTo>
                  <a:pt x="1635" y="7162"/>
                  <a:pt x="1635" y="7172"/>
                  <a:pt x="1638" y="7182"/>
                </a:cubicBezTo>
                <a:cubicBezTo>
                  <a:pt x="1638" y="7308"/>
                  <a:pt x="1645" y="7431"/>
                  <a:pt x="1658" y="7557"/>
                </a:cubicBezTo>
                <a:cubicBezTo>
                  <a:pt x="1662" y="7601"/>
                  <a:pt x="1665" y="7637"/>
                  <a:pt x="1675" y="7677"/>
                </a:cubicBezTo>
                <a:cubicBezTo>
                  <a:pt x="1682" y="7714"/>
                  <a:pt x="1692" y="7754"/>
                  <a:pt x="1702" y="7790"/>
                </a:cubicBezTo>
                <a:cubicBezTo>
                  <a:pt x="1711" y="7830"/>
                  <a:pt x="1725" y="7867"/>
                  <a:pt x="1738" y="7903"/>
                </a:cubicBezTo>
                <a:cubicBezTo>
                  <a:pt x="1751" y="7940"/>
                  <a:pt x="1765" y="7973"/>
                  <a:pt x="1785" y="8006"/>
                </a:cubicBezTo>
                <a:cubicBezTo>
                  <a:pt x="1805" y="8043"/>
                  <a:pt x="1824" y="8083"/>
                  <a:pt x="1848" y="8119"/>
                </a:cubicBezTo>
                <a:lnTo>
                  <a:pt x="1828" y="8093"/>
                </a:lnTo>
                <a:cubicBezTo>
                  <a:pt x="1751" y="7973"/>
                  <a:pt x="1665" y="7857"/>
                  <a:pt x="1565" y="7754"/>
                </a:cubicBezTo>
                <a:cubicBezTo>
                  <a:pt x="1452" y="7637"/>
                  <a:pt x="1326" y="7534"/>
                  <a:pt x="1200" y="7428"/>
                </a:cubicBezTo>
                <a:cubicBezTo>
                  <a:pt x="1166" y="7401"/>
                  <a:pt x="1133" y="7365"/>
                  <a:pt x="1087" y="7328"/>
                </a:cubicBezTo>
                <a:cubicBezTo>
                  <a:pt x="1037" y="7282"/>
                  <a:pt x="994" y="7232"/>
                  <a:pt x="950" y="7179"/>
                </a:cubicBezTo>
                <a:cubicBezTo>
                  <a:pt x="821" y="7029"/>
                  <a:pt x="715" y="6860"/>
                  <a:pt x="638" y="6677"/>
                </a:cubicBezTo>
                <a:cubicBezTo>
                  <a:pt x="585" y="6541"/>
                  <a:pt x="542" y="6401"/>
                  <a:pt x="515" y="6258"/>
                </a:cubicBezTo>
                <a:cubicBezTo>
                  <a:pt x="508" y="6225"/>
                  <a:pt x="502" y="6188"/>
                  <a:pt x="499" y="6158"/>
                </a:cubicBezTo>
                <a:cubicBezTo>
                  <a:pt x="492" y="6128"/>
                  <a:pt x="492" y="6102"/>
                  <a:pt x="489" y="6075"/>
                </a:cubicBezTo>
                <a:cubicBezTo>
                  <a:pt x="482" y="6032"/>
                  <a:pt x="479" y="6002"/>
                  <a:pt x="479" y="6002"/>
                </a:cubicBezTo>
                <a:cubicBezTo>
                  <a:pt x="479" y="6002"/>
                  <a:pt x="465" y="5866"/>
                  <a:pt x="469" y="5700"/>
                </a:cubicBezTo>
                <a:cubicBezTo>
                  <a:pt x="472" y="5530"/>
                  <a:pt x="485" y="5331"/>
                  <a:pt x="499" y="5211"/>
                </a:cubicBezTo>
                <a:cubicBezTo>
                  <a:pt x="542" y="4819"/>
                  <a:pt x="582" y="4630"/>
                  <a:pt x="598" y="4510"/>
                </a:cubicBezTo>
                <a:cubicBezTo>
                  <a:pt x="655" y="4214"/>
                  <a:pt x="685" y="3915"/>
                  <a:pt x="691" y="3613"/>
                </a:cubicBezTo>
                <a:cubicBezTo>
                  <a:pt x="691" y="3334"/>
                  <a:pt x="658" y="3055"/>
                  <a:pt x="592" y="2782"/>
                </a:cubicBezTo>
                <a:cubicBezTo>
                  <a:pt x="515" y="3078"/>
                  <a:pt x="432" y="3310"/>
                  <a:pt x="356" y="3563"/>
                </a:cubicBezTo>
                <a:cubicBezTo>
                  <a:pt x="266" y="3849"/>
                  <a:pt x="196" y="4138"/>
                  <a:pt x="143" y="4430"/>
                </a:cubicBezTo>
                <a:cubicBezTo>
                  <a:pt x="123" y="4550"/>
                  <a:pt x="83" y="4743"/>
                  <a:pt x="37" y="5161"/>
                </a:cubicBezTo>
                <a:cubicBezTo>
                  <a:pt x="17" y="5338"/>
                  <a:pt x="7" y="5517"/>
                  <a:pt x="3" y="5696"/>
                </a:cubicBezTo>
                <a:cubicBezTo>
                  <a:pt x="0" y="5893"/>
                  <a:pt x="17" y="6052"/>
                  <a:pt x="17" y="6052"/>
                </a:cubicBezTo>
                <a:cubicBezTo>
                  <a:pt x="17" y="6052"/>
                  <a:pt x="17" y="6082"/>
                  <a:pt x="27" y="6138"/>
                </a:cubicBezTo>
                <a:cubicBezTo>
                  <a:pt x="27" y="6165"/>
                  <a:pt x="33" y="6198"/>
                  <a:pt x="37" y="6232"/>
                </a:cubicBezTo>
                <a:cubicBezTo>
                  <a:pt x="40" y="6268"/>
                  <a:pt x="50" y="6308"/>
                  <a:pt x="57" y="6351"/>
                </a:cubicBezTo>
                <a:cubicBezTo>
                  <a:pt x="90" y="6527"/>
                  <a:pt x="140" y="6697"/>
                  <a:pt x="206" y="6863"/>
                </a:cubicBezTo>
                <a:cubicBezTo>
                  <a:pt x="302" y="7089"/>
                  <a:pt x="432" y="7302"/>
                  <a:pt x="592" y="7488"/>
                </a:cubicBezTo>
                <a:cubicBezTo>
                  <a:pt x="645" y="7551"/>
                  <a:pt x="705" y="7614"/>
                  <a:pt x="764" y="7670"/>
                </a:cubicBezTo>
                <a:cubicBezTo>
                  <a:pt x="818" y="7717"/>
                  <a:pt x="861" y="7757"/>
                  <a:pt x="897" y="7787"/>
                </a:cubicBezTo>
                <a:cubicBezTo>
                  <a:pt x="1040" y="7906"/>
                  <a:pt x="1166" y="7993"/>
                  <a:pt x="1273" y="8076"/>
                </a:cubicBezTo>
                <a:cubicBezTo>
                  <a:pt x="1379" y="8159"/>
                  <a:pt x="1459" y="8232"/>
                  <a:pt x="1579" y="8335"/>
                </a:cubicBezTo>
                <a:cubicBezTo>
                  <a:pt x="1692" y="8422"/>
                  <a:pt x="1801" y="8488"/>
                  <a:pt x="1908" y="8561"/>
                </a:cubicBezTo>
                <a:cubicBezTo>
                  <a:pt x="2024" y="8634"/>
                  <a:pt x="2124" y="8731"/>
                  <a:pt x="2203" y="8844"/>
                </a:cubicBezTo>
                <a:cubicBezTo>
                  <a:pt x="2197" y="8760"/>
                  <a:pt x="2177" y="8684"/>
                  <a:pt x="2143" y="8608"/>
                </a:cubicBezTo>
                <a:lnTo>
                  <a:pt x="2143" y="8608"/>
                </a:lnTo>
                <a:lnTo>
                  <a:pt x="2147" y="8614"/>
                </a:lnTo>
                <a:cubicBezTo>
                  <a:pt x="2167" y="8664"/>
                  <a:pt x="2187" y="8717"/>
                  <a:pt x="2203" y="8780"/>
                </a:cubicBezTo>
                <a:cubicBezTo>
                  <a:pt x="2210" y="8754"/>
                  <a:pt x="2213" y="8731"/>
                  <a:pt x="2217" y="8704"/>
                </a:cubicBezTo>
                <a:lnTo>
                  <a:pt x="2224" y="8713"/>
                </a:lnTo>
                <a:lnTo>
                  <a:pt x="2224" y="8713"/>
                </a:lnTo>
                <a:cubicBezTo>
                  <a:pt x="2223" y="8713"/>
                  <a:pt x="2223" y="8714"/>
                  <a:pt x="2223" y="8714"/>
                </a:cubicBezTo>
                <a:cubicBezTo>
                  <a:pt x="2223" y="8714"/>
                  <a:pt x="2224" y="8714"/>
                  <a:pt x="2224" y="8713"/>
                </a:cubicBezTo>
                <a:lnTo>
                  <a:pt x="2224" y="8713"/>
                </a:lnTo>
                <a:lnTo>
                  <a:pt x="2227" y="8717"/>
                </a:lnTo>
                <a:cubicBezTo>
                  <a:pt x="2227" y="8715"/>
                  <a:pt x="2226" y="8713"/>
                  <a:pt x="2226" y="8711"/>
                </a:cubicBezTo>
                <a:lnTo>
                  <a:pt x="2226" y="8711"/>
                </a:lnTo>
                <a:cubicBezTo>
                  <a:pt x="2232" y="8705"/>
                  <a:pt x="2238" y="8700"/>
                  <a:pt x="2243" y="8694"/>
                </a:cubicBezTo>
                <a:cubicBezTo>
                  <a:pt x="2247" y="8774"/>
                  <a:pt x="2253" y="8854"/>
                  <a:pt x="2256" y="8940"/>
                </a:cubicBezTo>
                <a:cubicBezTo>
                  <a:pt x="2310" y="8820"/>
                  <a:pt x="2360" y="8711"/>
                  <a:pt x="2406" y="8601"/>
                </a:cubicBezTo>
                <a:cubicBezTo>
                  <a:pt x="2406" y="8644"/>
                  <a:pt x="2409" y="8691"/>
                  <a:pt x="2416" y="8737"/>
                </a:cubicBezTo>
                <a:cubicBezTo>
                  <a:pt x="2466" y="8591"/>
                  <a:pt x="2542" y="8481"/>
                  <a:pt x="2612" y="8362"/>
                </a:cubicBezTo>
                <a:cubicBezTo>
                  <a:pt x="2629" y="8332"/>
                  <a:pt x="2645" y="8302"/>
                  <a:pt x="2662" y="8269"/>
                </a:cubicBezTo>
                <a:lnTo>
                  <a:pt x="2705" y="8176"/>
                </a:lnTo>
                <a:cubicBezTo>
                  <a:pt x="2735" y="8116"/>
                  <a:pt x="2762" y="8059"/>
                  <a:pt x="2788" y="7996"/>
                </a:cubicBezTo>
                <a:cubicBezTo>
                  <a:pt x="2818" y="7936"/>
                  <a:pt x="2841" y="7876"/>
                  <a:pt x="2865" y="7813"/>
                </a:cubicBezTo>
                <a:cubicBezTo>
                  <a:pt x="2888" y="7750"/>
                  <a:pt x="2921" y="7690"/>
                  <a:pt x="2948" y="7624"/>
                </a:cubicBezTo>
                <a:cubicBezTo>
                  <a:pt x="2974" y="7557"/>
                  <a:pt x="3001" y="7491"/>
                  <a:pt x="3031" y="7418"/>
                </a:cubicBezTo>
                <a:cubicBezTo>
                  <a:pt x="3061" y="7341"/>
                  <a:pt x="3094" y="7272"/>
                  <a:pt x="3127" y="7195"/>
                </a:cubicBezTo>
                <a:lnTo>
                  <a:pt x="3190" y="7049"/>
                </a:lnTo>
                <a:cubicBezTo>
                  <a:pt x="3210" y="6993"/>
                  <a:pt x="3250" y="6929"/>
                  <a:pt x="3287" y="6856"/>
                </a:cubicBezTo>
                <a:lnTo>
                  <a:pt x="3346" y="6737"/>
                </a:lnTo>
                <a:cubicBezTo>
                  <a:pt x="3360" y="6717"/>
                  <a:pt x="3370" y="6697"/>
                  <a:pt x="3380" y="6673"/>
                </a:cubicBezTo>
                <a:cubicBezTo>
                  <a:pt x="3393" y="6654"/>
                  <a:pt x="3403" y="6624"/>
                  <a:pt x="3416" y="6607"/>
                </a:cubicBezTo>
                <a:cubicBezTo>
                  <a:pt x="3473" y="6517"/>
                  <a:pt x="3536" y="6434"/>
                  <a:pt x="3612" y="6358"/>
                </a:cubicBezTo>
                <a:cubicBezTo>
                  <a:pt x="3749" y="6212"/>
                  <a:pt x="3995" y="6019"/>
                  <a:pt x="4187" y="5803"/>
                </a:cubicBezTo>
                <a:cubicBezTo>
                  <a:pt x="4270" y="5710"/>
                  <a:pt x="4343" y="5603"/>
                  <a:pt x="4403" y="5494"/>
                </a:cubicBezTo>
                <a:cubicBezTo>
                  <a:pt x="4427" y="5447"/>
                  <a:pt x="4446" y="5404"/>
                  <a:pt x="4456" y="5377"/>
                </a:cubicBezTo>
                <a:cubicBezTo>
                  <a:pt x="4466" y="5351"/>
                  <a:pt x="4470" y="5338"/>
                  <a:pt x="4470" y="5338"/>
                </a:cubicBezTo>
                <a:lnTo>
                  <a:pt x="4486" y="5284"/>
                </a:lnTo>
                <a:cubicBezTo>
                  <a:pt x="4496" y="5254"/>
                  <a:pt x="4506" y="5208"/>
                  <a:pt x="4516" y="5148"/>
                </a:cubicBezTo>
                <a:cubicBezTo>
                  <a:pt x="4536" y="5009"/>
                  <a:pt x="4543" y="4866"/>
                  <a:pt x="4530" y="4723"/>
                </a:cubicBezTo>
                <a:cubicBezTo>
                  <a:pt x="4503" y="4424"/>
                  <a:pt x="4437" y="4128"/>
                  <a:pt x="4327" y="3845"/>
                </a:cubicBezTo>
                <a:lnTo>
                  <a:pt x="4147" y="3410"/>
                </a:lnTo>
                <a:cubicBezTo>
                  <a:pt x="4124" y="3357"/>
                  <a:pt x="4104" y="3314"/>
                  <a:pt x="4091" y="3274"/>
                </a:cubicBezTo>
                <a:cubicBezTo>
                  <a:pt x="4074" y="3237"/>
                  <a:pt x="4064" y="3207"/>
                  <a:pt x="4051" y="3177"/>
                </a:cubicBezTo>
                <a:cubicBezTo>
                  <a:pt x="3988" y="3018"/>
                  <a:pt x="3938" y="2878"/>
                  <a:pt x="3885" y="2745"/>
                </a:cubicBezTo>
                <a:cubicBezTo>
                  <a:pt x="3865" y="2679"/>
                  <a:pt x="3842" y="2616"/>
                  <a:pt x="3818" y="2556"/>
                </a:cubicBezTo>
                <a:lnTo>
                  <a:pt x="3785" y="2463"/>
                </a:lnTo>
                <a:lnTo>
                  <a:pt x="3755" y="2373"/>
                </a:lnTo>
                <a:cubicBezTo>
                  <a:pt x="3735" y="2313"/>
                  <a:pt x="3715" y="2254"/>
                  <a:pt x="3695" y="2194"/>
                </a:cubicBezTo>
                <a:cubicBezTo>
                  <a:pt x="3672" y="2131"/>
                  <a:pt x="3659" y="2068"/>
                  <a:pt x="3639" y="2004"/>
                </a:cubicBezTo>
                <a:lnTo>
                  <a:pt x="3609" y="1908"/>
                </a:lnTo>
                <a:cubicBezTo>
                  <a:pt x="3599" y="1878"/>
                  <a:pt x="3592" y="1842"/>
                  <a:pt x="3582" y="1808"/>
                </a:cubicBezTo>
                <a:cubicBezTo>
                  <a:pt x="3566" y="1742"/>
                  <a:pt x="3546" y="1669"/>
                  <a:pt x="3526" y="1596"/>
                </a:cubicBezTo>
                <a:cubicBezTo>
                  <a:pt x="3509" y="1672"/>
                  <a:pt x="3493" y="1742"/>
                  <a:pt x="3479" y="1812"/>
                </a:cubicBezTo>
                <a:cubicBezTo>
                  <a:pt x="3473" y="1848"/>
                  <a:pt x="3463" y="1881"/>
                  <a:pt x="3456" y="1918"/>
                </a:cubicBezTo>
                <a:lnTo>
                  <a:pt x="3443" y="2021"/>
                </a:lnTo>
                <a:cubicBezTo>
                  <a:pt x="3436" y="2087"/>
                  <a:pt x="3426" y="2157"/>
                  <a:pt x="3423" y="2224"/>
                </a:cubicBezTo>
                <a:cubicBezTo>
                  <a:pt x="3416" y="2293"/>
                  <a:pt x="3423" y="2363"/>
                  <a:pt x="3423" y="2433"/>
                </a:cubicBezTo>
                <a:cubicBezTo>
                  <a:pt x="3423" y="2466"/>
                  <a:pt x="3423" y="2503"/>
                  <a:pt x="3426" y="2539"/>
                </a:cubicBezTo>
                <a:lnTo>
                  <a:pt x="3440" y="2646"/>
                </a:lnTo>
                <a:cubicBezTo>
                  <a:pt x="3450" y="2716"/>
                  <a:pt x="3459" y="2792"/>
                  <a:pt x="3473" y="2868"/>
                </a:cubicBezTo>
                <a:cubicBezTo>
                  <a:pt x="3513" y="3031"/>
                  <a:pt x="3563" y="3191"/>
                  <a:pt x="3622" y="3347"/>
                </a:cubicBezTo>
                <a:cubicBezTo>
                  <a:pt x="3632" y="3377"/>
                  <a:pt x="3646" y="3410"/>
                  <a:pt x="3662" y="3450"/>
                </a:cubicBezTo>
                <a:cubicBezTo>
                  <a:pt x="3675" y="3490"/>
                  <a:pt x="3695" y="3533"/>
                  <a:pt x="3719" y="3586"/>
                </a:cubicBezTo>
                <a:lnTo>
                  <a:pt x="3895" y="4018"/>
                </a:lnTo>
                <a:cubicBezTo>
                  <a:pt x="3985" y="4254"/>
                  <a:pt x="4044" y="4503"/>
                  <a:pt x="4068" y="4759"/>
                </a:cubicBezTo>
                <a:cubicBezTo>
                  <a:pt x="4078" y="4866"/>
                  <a:pt x="4074" y="4972"/>
                  <a:pt x="4061" y="5078"/>
                </a:cubicBezTo>
                <a:cubicBezTo>
                  <a:pt x="4054" y="5115"/>
                  <a:pt x="4048" y="5145"/>
                  <a:pt x="4041" y="5165"/>
                </a:cubicBezTo>
                <a:lnTo>
                  <a:pt x="4031" y="5195"/>
                </a:lnTo>
                <a:cubicBezTo>
                  <a:pt x="4031" y="5195"/>
                  <a:pt x="4031" y="5201"/>
                  <a:pt x="4024" y="5218"/>
                </a:cubicBezTo>
                <a:lnTo>
                  <a:pt x="3998" y="5278"/>
                </a:lnTo>
                <a:cubicBezTo>
                  <a:pt x="3951" y="5358"/>
                  <a:pt x="3901" y="5431"/>
                  <a:pt x="3838" y="5497"/>
                </a:cubicBezTo>
                <a:cubicBezTo>
                  <a:pt x="3765" y="5580"/>
                  <a:pt x="3682" y="5660"/>
                  <a:pt x="3599" y="5733"/>
                </a:cubicBezTo>
                <a:cubicBezTo>
                  <a:pt x="3619" y="5597"/>
                  <a:pt x="3629" y="5461"/>
                  <a:pt x="3636" y="5338"/>
                </a:cubicBezTo>
                <a:cubicBezTo>
                  <a:pt x="3646" y="5158"/>
                  <a:pt x="3649" y="5002"/>
                  <a:pt x="3649" y="4889"/>
                </a:cubicBezTo>
                <a:lnTo>
                  <a:pt x="3649" y="4759"/>
                </a:lnTo>
                <a:lnTo>
                  <a:pt x="3649" y="4709"/>
                </a:lnTo>
                <a:cubicBezTo>
                  <a:pt x="3649" y="4709"/>
                  <a:pt x="3642" y="4620"/>
                  <a:pt x="3636" y="4480"/>
                </a:cubicBezTo>
                <a:cubicBezTo>
                  <a:pt x="3619" y="4301"/>
                  <a:pt x="3589" y="4125"/>
                  <a:pt x="3543" y="3948"/>
                </a:cubicBezTo>
                <a:cubicBezTo>
                  <a:pt x="3443" y="3543"/>
                  <a:pt x="3243" y="3114"/>
                  <a:pt x="3127" y="2865"/>
                </a:cubicBezTo>
                <a:cubicBezTo>
                  <a:pt x="3051" y="2699"/>
                  <a:pt x="2991" y="2573"/>
                  <a:pt x="2944" y="2476"/>
                </a:cubicBezTo>
                <a:lnTo>
                  <a:pt x="2951" y="2453"/>
                </a:lnTo>
                <a:cubicBezTo>
                  <a:pt x="2971" y="2350"/>
                  <a:pt x="2991" y="2260"/>
                  <a:pt x="3004" y="2177"/>
                </a:cubicBezTo>
                <a:cubicBezTo>
                  <a:pt x="3017" y="2097"/>
                  <a:pt x="3031" y="2028"/>
                  <a:pt x="3034" y="1968"/>
                </a:cubicBezTo>
                <a:cubicBezTo>
                  <a:pt x="3051" y="1845"/>
                  <a:pt x="3051" y="1758"/>
                  <a:pt x="3054" y="1695"/>
                </a:cubicBezTo>
                <a:cubicBezTo>
                  <a:pt x="3054" y="1672"/>
                  <a:pt x="3054" y="1649"/>
                  <a:pt x="3057" y="1626"/>
                </a:cubicBezTo>
                <a:cubicBezTo>
                  <a:pt x="3061" y="1602"/>
                  <a:pt x="3057" y="1579"/>
                  <a:pt x="3057" y="1556"/>
                </a:cubicBezTo>
                <a:cubicBezTo>
                  <a:pt x="3054" y="1513"/>
                  <a:pt x="3051" y="1466"/>
                  <a:pt x="3051" y="1423"/>
                </a:cubicBezTo>
                <a:cubicBezTo>
                  <a:pt x="3044" y="1336"/>
                  <a:pt x="3031" y="1253"/>
                  <a:pt x="3014" y="1174"/>
                </a:cubicBezTo>
                <a:cubicBezTo>
                  <a:pt x="2984" y="1031"/>
                  <a:pt x="2938" y="888"/>
                  <a:pt x="2875" y="752"/>
                </a:cubicBezTo>
                <a:lnTo>
                  <a:pt x="2828" y="658"/>
                </a:lnTo>
                <a:lnTo>
                  <a:pt x="2808" y="619"/>
                </a:lnTo>
                <a:lnTo>
                  <a:pt x="2788" y="579"/>
                </a:lnTo>
                <a:cubicBezTo>
                  <a:pt x="2775" y="552"/>
                  <a:pt x="2762" y="526"/>
                  <a:pt x="2748" y="496"/>
                </a:cubicBezTo>
                <a:cubicBezTo>
                  <a:pt x="2738" y="466"/>
                  <a:pt x="2728" y="439"/>
                  <a:pt x="2718" y="409"/>
                </a:cubicBezTo>
                <a:cubicBezTo>
                  <a:pt x="2675" y="290"/>
                  <a:pt x="2649" y="150"/>
                  <a:pt x="26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6" name="Google Shape;4146;p33"/>
          <p:cNvGrpSpPr/>
          <p:nvPr/>
        </p:nvGrpSpPr>
        <p:grpSpPr>
          <a:xfrm>
            <a:off x="96608" y="72016"/>
            <a:ext cx="8841018" cy="4720771"/>
            <a:chOff x="-1002624" y="2660677"/>
            <a:chExt cx="3512382" cy="1875480"/>
          </a:xfrm>
        </p:grpSpPr>
        <p:sp>
          <p:nvSpPr>
            <p:cNvPr id="4147" name="Google Shape;4147;p33"/>
            <p:cNvSpPr/>
            <p:nvPr/>
          </p:nvSpPr>
          <p:spPr>
            <a:xfrm>
              <a:off x="2334559" y="4482610"/>
              <a:ext cx="62461" cy="53546"/>
            </a:xfrm>
            <a:custGeom>
              <a:avLst/>
              <a:gdLst/>
              <a:ahLst/>
              <a:cxnLst/>
              <a:rect l="l" t="t" r="r" b="b"/>
              <a:pathLst>
                <a:path w="1051" h="901" extrusionOk="0">
                  <a:moveTo>
                    <a:pt x="449" y="1"/>
                  </a:moveTo>
                  <a:cubicBezTo>
                    <a:pt x="203" y="1"/>
                    <a:pt x="1" y="203"/>
                    <a:pt x="1" y="453"/>
                  </a:cubicBezTo>
                  <a:cubicBezTo>
                    <a:pt x="1" y="722"/>
                    <a:pt x="223" y="901"/>
                    <a:pt x="454" y="901"/>
                  </a:cubicBezTo>
                  <a:cubicBezTo>
                    <a:pt x="564" y="901"/>
                    <a:pt x="677" y="860"/>
                    <a:pt x="768" y="768"/>
                  </a:cubicBezTo>
                  <a:cubicBezTo>
                    <a:pt x="1051" y="486"/>
                    <a:pt x="851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3"/>
            <p:cNvSpPr/>
            <p:nvPr/>
          </p:nvSpPr>
          <p:spPr>
            <a:xfrm>
              <a:off x="773302" y="4170991"/>
              <a:ext cx="37797" cy="32449"/>
            </a:xfrm>
            <a:custGeom>
              <a:avLst/>
              <a:gdLst/>
              <a:ahLst/>
              <a:cxnLst/>
              <a:rect l="l" t="t" r="r" b="b"/>
              <a:pathLst>
                <a:path w="636" h="546" extrusionOk="0">
                  <a:moveTo>
                    <a:pt x="273" y="1"/>
                  </a:moveTo>
                  <a:cubicBezTo>
                    <a:pt x="124" y="1"/>
                    <a:pt x="1" y="124"/>
                    <a:pt x="1" y="273"/>
                  </a:cubicBezTo>
                  <a:cubicBezTo>
                    <a:pt x="1" y="438"/>
                    <a:pt x="135" y="546"/>
                    <a:pt x="275" y="546"/>
                  </a:cubicBezTo>
                  <a:cubicBezTo>
                    <a:pt x="342" y="546"/>
                    <a:pt x="410" y="521"/>
                    <a:pt x="466" y="466"/>
                  </a:cubicBezTo>
                  <a:cubicBezTo>
                    <a:pt x="636" y="293"/>
                    <a:pt x="516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3"/>
            <p:cNvSpPr/>
            <p:nvPr/>
          </p:nvSpPr>
          <p:spPr>
            <a:xfrm>
              <a:off x="1802892" y="2749675"/>
              <a:ext cx="37797" cy="32389"/>
            </a:xfrm>
            <a:custGeom>
              <a:avLst/>
              <a:gdLst/>
              <a:ahLst/>
              <a:cxnLst/>
              <a:rect l="l" t="t" r="r" b="b"/>
              <a:pathLst>
                <a:path w="636" h="545" extrusionOk="0">
                  <a:moveTo>
                    <a:pt x="273" y="0"/>
                  </a:moveTo>
                  <a:cubicBezTo>
                    <a:pt x="120" y="0"/>
                    <a:pt x="1" y="123"/>
                    <a:pt x="1" y="273"/>
                  </a:cubicBezTo>
                  <a:cubicBezTo>
                    <a:pt x="1" y="437"/>
                    <a:pt x="134" y="545"/>
                    <a:pt x="275" y="545"/>
                  </a:cubicBezTo>
                  <a:cubicBezTo>
                    <a:pt x="342" y="545"/>
                    <a:pt x="410" y="520"/>
                    <a:pt x="466" y="465"/>
                  </a:cubicBezTo>
                  <a:cubicBezTo>
                    <a:pt x="635" y="292"/>
                    <a:pt x="516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3"/>
            <p:cNvSpPr/>
            <p:nvPr/>
          </p:nvSpPr>
          <p:spPr>
            <a:xfrm>
              <a:off x="2477309" y="3249453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1"/>
                  </a:moveTo>
                  <a:cubicBezTo>
                    <a:pt x="123" y="1"/>
                    <a:pt x="0" y="124"/>
                    <a:pt x="0" y="273"/>
                  </a:cubicBezTo>
                  <a:cubicBezTo>
                    <a:pt x="0" y="423"/>
                    <a:pt x="123" y="546"/>
                    <a:pt x="273" y="546"/>
                  </a:cubicBezTo>
                  <a:cubicBezTo>
                    <a:pt x="422" y="546"/>
                    <a:pt x="545" y="423"/>
                    <a:pt x="545" y="273"/>
                  </a:cubicBezTo>
                  <a:cubicBezTo>
                    <a:pt x="545" y="124"/>
                    <a:pt x="42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3"/>
            <p:cNvSpPr/>
            <p:nvPr/>
          </p:nvSpPr>
          <p:spPr>
            <a:xfrm>
              <a:off x="1989312" y="3037995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22"/>
                    <a:pt x="124" y="545"/>
                    <a:pt x="273" y="545"/>
                  </a:cubicBezTo>
                  <a:cubicBezTo>
                    <a:pt x="423" y="545"/>
                    <a:pt x="546" y="422"/>
                    <a:pt x="546" y="273"/>
                  </a:cubicBezTo>
                  <a:cubicBezTo>
                    <a:pt x="546" y="123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3"/>
            <p:cNvSpPr/>
            <p:nvPr/>
          </p:nvSpPr>
          <p:spPr>
            <a:xfrm>
              <a:off x="1107696" y="2782103"/>
              <a:ext cx="37797" cy="32330"/>
            </a:xfrm>
            <a:custGeom>
              <a:avLst/>
              <a:gdLst/>
              <a:ahLst/>
              <a:cxnLst/>
              <a:rect l="l" t="t" r="r" b="b"/>
              <a:pathLst>
                <a:path w="636" h="544" extrusionOk="0">
                  <a:moveTo>
                    <a:pt x="267" y="1"/>
                  </a:moveTo>
                  <a:cubicBezTo>
                    <a:pt x="117" y="1"/>
                    <a:pt x="1" y="122"/>
                    <a:pt x="1" y="270"/>
                  </a:cubicBezTo>
                  <a:cubicBezTo>
                    <a:pt x="1" y="434"/>
                    <a:pt x="135" y="543"/>
                    <a:pt x="274" y="543"/>
                  </a:cubicBezTo>
                  <a:cubicBezTo>
                    <a:pt x="340" y="543"/>
                    <a:pt x="408" y="518"/>
                    <a:pt x="463" y="463"/>
                  </a:cubicBezTo>
                  <a:cubicBezTo>
                    <a:pt x="635" y="293"/>
                    <a:pt x="512" y="1"/>
                    <a:pt x="273" y="1"/>
                  </a:cubicBezTo>
                  <a:cubicBezTo>
                    <a:pt x="271" y="1"/>
                    <a:pt x="269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3"/>
            <p:cNvSpPr/>
            <p:nvPr/>
          </p:nvSpPr>
          <p:spPr>
            <a:xfrm>
              <a:off x="1840685" y="3764354"/>
              <a:ext cx="37797" cy="32389"/>
            </a:xfrm>
            <a:custGeom>
              <a:avLst/>
              <a:gdLst/>
              <a:ahLst/>
              <a:cxnLst/>
              <a:rect l="l" t="t" r="r" b="b"/>
              <a:pathLst>
                <a:path w="636" h="545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37"/>
                    <a:pt x="135" y="545"/>
                    <a:pt x="275" y="545"/>
                  </a:cubicBezTo>
                  <a:cubicBezTo>
                    <a:pt x="342" y="545"/>
                    <a:pt x="410" y="520"/>
                    <a:pt x="466" y="465"/>
                  </a:cubicBezTo>
                  <a:cubicBezTo>
                    <a:pt x="635" y="292"/>
                    <a:pt x="516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3"/>
            <p:cNvSpPr/>
            <p:nvPr/>
          </p:nvSpPr>
          <p:spPr>
            <a:xfrm>
              <a:off x="-559025" y="3544477"/>
              <a:ext cx="37976" cy="32449"/>
            </a:xfrm>
            <a:custGeom>
              <a:avLst/>
              <a:gdLst/>
              <a:ahLst/>
              <a:cxnLst/>
              <a:rect l="l" t="t" r="r" b="b"/>
              <a:pathLst>
                <a:path w="639" h="546" extrusionOk="0">
                  <a:moveTo>
                    <a:pt x="273" y="1"/>
                  </a:moveTo>
                  <a:cubicBezTo>
                    <a:pt x="124" y="1"/>
                    <a:pt x="1" y="124"/>
                    <a:pt x="1" y="273"/>
                  </a:cubicBezTo>
                  <a:cubicBezTo>
                    <a:pt x="1" y="438"/>
                    <a:pt x="135" y="546"/>
                    <a:pt x="275" y="546"/>
                  </a:cubicBezTo>
                  <a:cubicBezTo>
                    <a:pt x="342" y="546"/>
                    <a:pt x="410" y="521"/>
                    <a:pt x="466" y="466"/>
                  </a:cubicBezTo>
                  <a:cubicBezTo>
                    <a:pt x="639" y="293"/>
                    <a:pt x="516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3"/>
            <p:cNvSpPr/>
            <p:nvPr/>
          </p:nvSpPr>
          <p:spPr>
            <a:xfrm>
              <a:off x="172433" y="2672904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1"/>
                  </a:moveTo>
                  <a:cubicBezTo>
                    <a:pt x="124" y="1"/>
                    <a:pt x="1" y="123"/>
                    <a:pt x="1" y="273"/>
                  </a:cubicBezTo>
                  <a:cubicBezTo>
                    <a:pt x="1" y="423"/>
                    <a:pt x="124" y="546"/>
                    <a:pt x="273" y="546"/>
                  </a:cubicBezTo>
                  <a:cubicBezTo>
                    <a:pt x="423" y="546"/>
                    <a:pt x="546" y="423"/>
                    <a:pt x="546" y="273"/>
                  </a:cubicBezTo>
                  <a:cubicBezTo>
                    <a:pt x="546" y="123"/>
                    <a:pt x="423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3"/>
            <p:cNvSpPr/>
            <p:nvPr/>
          </p:nvSpPr>
          <p:spPr>
            <a:xfrm>
              <a:off x="-957157" y="2714134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22"/>
                    <a:pt x="124" y="545"/>
                    <a:pt x="273" y="545"/>
                  </a:cubicBezTo>
                  <a:cubicBezTo>
                    <a:pt x="423" y="545"/>
                    <a:pt x="546" y="422"/>
                    <a:pt x="546" y="273"/>
                  </a:cubicBezTo>
                  <a:cubicBezTo>
                    <a:pt x="546" y="123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3"/>
            <p:cNvSpPr/>
            <p:nvPr/>
          </p:nvSpPr>
          <p:spPr>
            <a:xfrm>
              <a:off x="-450274" y="2781020"/>
              <a:ext cx="37976" cy="32449"/>
            </a:xfrm>
            <a:custGeom>
              <a:avLst/>
              <a:gdLst/>
              <a:ahLst/>
              <a:cxnLst/>
              <a:rect l="l" t="t" r="r" b="b"/>
              <a:pathLst>
                <a:path w="639" h="546" extrusionOk="0">
                  <a:moveTo>
                    <a:pt x="273" y="1"/>
                  </a:moveTo>
                  <a:cubicBezTo>
                    <a:pt x="124" y="1"/>
                    <a:pt x="1" y="120"/>
                    <a:pt x="1" y="273"/>
                  </a:cubicBezTo>
                  <a:cubicBezTo>
                    <a:pt x="1" y="438"/>
                    <a:pt x="135" y="545"/>
                    <a:pt x="275" y="545"/>
                  </a:cubicBezTo>
                  <a:cubicBezTo>
                    <a:pt x="342" y="545"/>
                    <a:pt x="410" y="521"/>
                    <a:pt x="466" y="466"/>
                  </a:cubicBezTo>
                  <a:cubicBezTo>
                    <a:pt x="639" y="293"/>
                    <a:pt x="516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3"/>
            <p:cNvSpPr/>
            <p:nvPr/>
          </p:nvSpPr>
          <p:spPr>
            <a:xfrm>
              <a:off x="-465215" y="3982305"/>
              <a:ext cx="62461" cy="53546"/>
            </a:xfrm>
            <a:custGeom>
              <a:avLst/>
              <a:gdLst/>
              <a:ahLst/>
              <a:cxnLst/>
              <a:rect l="l" t="t" r="r" b="b"/>
              <a:pathLst>
                <a:path w="1051" h="901" extrusionOk="0">
                  <a:moveTo>
                    <a:pt x="449" y="1"/>
                  </a:moveTo>
                  <a:cubicBezTo>
                    <a:pt x="200" y="1"/>
                    <a:pt x="1" y="200"/>
                    <a:pt x="1" y="449"/>
                  </a:cubicBezTo>
                  <a:cubicBezTo>
                    <a:pt x="1" y="722"/>
                    <a:pt x="223" y="901"/>
                    <a:pt x="454" y="901"/>
                  </a:cubicBezTo>
                  <a:cubicBezTo>
                    <a:pt x="564" y="901"/>
                    <a:pt x="677" y="860"/>
                    <a:pt x="768" y="768"/>
                  </a:cubicBezTo>
                  <a:cubicBezTo>
                    <a:pt x="1051" y="483"/>
                    <a:pt x="851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3"/>
            <p:cNvSpPr/>
            <p:nvPr/>
          </p:nvSpPr>
          <p:spPr>
            <a:xfrm>
              <a:off x="2269888" y="3624781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0"/>
                  </a:moveTo>
                  <a:cubicBezTo>
                    <a:pt x="200" y="0"/>
                    <a:pt x="0" y="200"/>
                    <a:pt x="0" y="449"/>
                  </a:cubicBezTo>
                  <a:cubicBezTo>
                    <a:pt x="0" y="719"/>
                    <a:pt x="223" y="900"/>
                    <a:pt x="455" y="900"/>
                  </a:cubicBezTo>
                  <a:cubicBezTo>
                    <a:pt x="565" y="900"/>
                    <a:pt x="677" y="859"/>
                    <a:pt x="768" y="768"/>
                  </a:cubicBezTo>
                  <a:cubicBezTo>
                    <a:pt x="1050" y="482"/>
                    <a:pt x="851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3"/>
            <p:cNvSpPr/>
            <p:nvPr/>
          </p:nvSpPr>
          <p:spPr>
            <a:xfrm>
              <a:off x="2397023" y="2660677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0"/>
                  </a:moveTo>
                  <a:cubicBezTo>
                    <a:pt x="203" y="0"/>
                    <a:pt x="1" y="200"/>
                    <a:pt x="1" y="449"/>
                  </a:cubicBezTo>
                  <a:cubicBezTo>
                    <a:pt x="1" y="719"/>
                    <a:pt x="224" y="900"/>
                    <a:pt x="455" y="900"/>
                  </a:cubicBezTo>
                  <a:cubicBezTo>
                    <a:pt x="565" y="900"/>
                    <a:pt x="677" y="859"/>
                    <a:pt x="768" y="768"/>
                  </a:cubicBezTo>
                  <a:cubicBezTo>
                    <a:pt x="1051" y="486"/>
                    <a:pt x="851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3"/>
            <p:cNvSpPr/>
            <p:nvPr/>
          </p:nvSpPr>
          <p:spPr>
            <a:xfrm>
              <a:off x="-754965" y="2933628"/>
              <a:ext cx="62461" cy="53309"/>
            </a:xfrm>
            <a:custGeom>
              <a:avLst/>
              <a:gdLst/>
              <a:ahLst/>
              <a:cxnLst/>
              <a:rect l="l" t="t" r="r" b="b"/>
              <a:pathLst>
                <a:path w="1051" h="897" extrusionOk="0">
                  <a:moveTo>
                    <a:pt x="443" y="0"/>
                  </a:moveTo>
                  <a:cubicBezTo>
                    <a:pt x="197" y="0"/>
                    <a:pt x="0" y="202"/>
                    <a:pt x="0" y="449"/>
                  </a:cubicBezTo>
                  <a:cubicBezTo>
                    <a:pt x="0" y="718"/>
                    <a:pt x="221" y="897"/>
                    <a:pt x="452" y="897"/>
                  </a:cubicBezTo>
                  <a:cubicBezTo>
                    <a:pt x="562" y="897"/>
                    <a:pt x="675" y="856"/>
                    <a:pt x="768" y="764"/>
                  </a:cubicBezTo>
                  <a:cubicBezTo>
                    <a:pt x="1050" y="482"/>
                    <a:pt x="848" y="0"/>
                    <a:pt x="449" y="0"/>
                  </a:cubicBezTo>
                  <a:cubicBezTo>
                    <a:pt x="447" y="0"/>
                    <a:pt x="445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3"/>
            <p:cNvSpPr/>
            <p:nvPr/>
          </p:nvSpPr>
          <p:spPr>
            <a:xfrm>
              <a:off x="-1002624" y="3346551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1"/>
                  </a:moveTo>
                  <a:cubicBezTo>
                    <a:pt x="200" y="1"/>
                    <a:pt x="1" y="200"/>
                    <a:pt x="1" y="449"/>
                  </a:cubicBezTo>
                  <a:cubicBezTo>
                    <a:pt x="1" y="720"/>
                    <a:pt x="222" y="900"/>
                    <a:pt x="453" y="900"/>
                  </a:cubicBezTo>
                  <a:cubicBezTo>
                    <a:pt x="562" y="900"/>
                    <a:pt x="674" y="859"/>
                    <a:pt x="765" y="768"/>
                  </a:cubicBezTo>
                  <a:cubicBezTo>
                    <a:pt x="1051" y="486"/>
                    <a:pt x="848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3" name="Google Shape;4163;p33"/>
          <p:cNvSpPr/>
          <p:nvPr/>
        </p:nvSpPr>
        <p:spPr>
          <a:xfrm flipH="1">
            <a:off x="8330244" y="2997115"/>
            <a:ext cx="1638810" cy="1276362"/>
          </a:xfrm>
          <a:custGeom>
            <a:avLst/>
            <a:gdLst/>
            <a:ahLst/>
            <a:cxnLst/>
            <a:rect l="l" t="t" r="r" b="b"/>
            <a:pathLst>
              <a:path w="14314" h="11148" extrusionOk="0">
                <a:moveTo>
                  <a:pt x="5790" y="2301"/>
                </a:moveTo>
                <a:cubicBezTo>
                  <a:pt x="5790" y="2321"/>
                  <a:pt x="5786" y="2337"/>
                  <a:pt x="5783" y="2357"/>
                </a:cubicBezTo>
                <a:cubicBezTo>
                  <a:pt x="5766" y="2484"/>
                  <a:pt x="5763" y="2610"/>
                  <a:pt x="5776" y="2740"/>
                </a:cubicBezTo>
                <a:cubicBezTo>
                  <a:pt x="5786" y="2806"/>
                  <a:pt x="5806" y="2872"/>
                  <a:pt x="5830" y="2939"/>
                </a:cubicBezTo>
                <a:cubicBezTo>
                  <a:pt x="5849" y="2989"/>
                  <a:pt x="5863" y="3042"/>
                  <a:pt x="5876" y="3098"/>
                </a:cubicBezTo>
                <a:cubicBezTo>
                  <a:pt x="5800" y="3162"/>
                  <a:pt x="5720" y="3221"/>
                  <a:pt x="5637" y="3285"/>
                </a:cubicBezTo>
                <a:cubicBezTo>
                  <a:pt x="5577" y="3331"/>
                  <a:pt x="5514" y="3378"/>
                  <a:pt x="5454" y="3427"/>
                </a:cubicBezTo>
                <a:cubicBezTo>
                  <a:pt x="5477" y="3321"/>
                  <a:pt x="5491" y="3211"/>
                  <a:pt x="5497" y="3102"/>
                </a:cubicBezTo>
                <a:cubicBezTo>
                  <a:pt x="5504" y="3012"/>
                  <a:pt x="5514" y="2926"/>
                  <a:pt x="5527" y="2839"/>
                </a:cubicBezTo>
                <a:cubicBezTo>
                  <a:pt x="5544" y="2759"/>
                  <a:pt x="5570" y="2683"/>
                  <a:pt x="5604" y="2613"/>
                </a:cubicBezTo>
                <a:lnTo>
                  <a:pt x="5627" y="2637"/>
                </a:lnTo>
                <a:lnTo>
                  <a:pt x="5617" y="2587"/>
                </a:lnTo>
                <a:cubicBezTo>
                  <a:pt x="5670" y="2487"/>
                  <a:pt x="5727" y="2394"/>
                  <a:pt x="5790" y="2301"/>
                </a:cubicBezTo>
                <a:close/>
                <a:moveTo>
                  <a:pt x="11336" y="3623"/>
                </a:moveTo>
                <a:cubicBezTo>
                  <a:pt x="11386" y="3633"/>
                  <a:pt x="11439" y="3637"/>
                  <a:pt x="11492" y="3637"/>
                </a:cubicBezTo>
                <a:cubicBezTo>
                  <a:pt x="11559" y="3637"/>
                  <a:pt x="11629" y="3633"/>
                  <a:pt x="11702" y="3623"/>
                </a:cubicBezTo>
                <a:lnTo>
                  <a:pt x="11702" y="3623"/>
                </a:lnTo>
                <a:cubicBezTo>
                  <a:pt x="11675" y="3643"/>
                  <a:pt x="11652" y="3663"/>
                  <a:pt x="11632" y="3690"/>
                </a:cubicBezTo>
                <a:cubicBezTo>
                  <a:pt x="11602" y="3733"/>
                  <a:pt x="11582" y="3783"/>
                  <a:pt x="11572" y="3836"/>
                </a:cubicBezTo>
                <a:cubicBezTo>
                  <a:pt x="11565" y="3853"/>
                  <a:pt x="11562" y="3869"/>
                  <a:pt x="11555" y="3886"/>
                </a:cubicBezTo>
                <a:cubicBezTo>
                  <a:pt x="11519" y="3986"/>
                  <a:pt x="11476" y="4082"/>
                  <a:pt x="11429" y="4178"/>
                </a:cubicBezTo>
                <a:cubicBezTo>
                  <a:pt x="11379" y="4192"/>
                  <a:pt x="11329" y="4208"/>
                  <a:pt x="11280" y="4225"/>
                </a:cubicBezTo>
                <a:lnTo>
                  <a:pt x="11253" y="4235"/>
                </a:lnTo>
                <a:cubicBezTo>
                  <a:pt x="10981" y="4315"/>
                  <a:pt x="10738" y="4388"/>
                  <a:pt x="10499" y="4501"/>
                </a:cubicBezTo>
                <a:cubicBezTo>
                  <a:pt x="10509" y="4424"/>
                  <a:pt x="10512" y="4348"/>
                  <a:pt x="10505" y="4268"/>
                </a:cubicBezTo>
                <a:cubicBezTo>
                  <a:pt x="10512" y="4268"/>
                  <a:pt x="10522" y="4268"/>
                  <a:pt x="10525" y="4262"/>
                </a:cubicBezTo>
                <a:cubicBezTo>
                  <a:pt x="10585" y="4215"/>
                  <a:pt x="10638" y="4159"/>
                  <a:pt x="10681" y="4099"/>
                </a:cubicBezTo>
                <a:cubicBezTo>
                  <a:pt x="10721" y="4042"/>
                  <a:pt x="10768" y="3992"/>
                  <a:pt x="10821" y="3949"/>
                </a:cubicBezTo>
                <a:cubicBezTo>
                  <a:pt x="10914" y="3876"/>
                  <a:pt x="11014" y="3810"/>
                  <a:pt x="11120" y="3756"/>
                </a:cubicBezTo>
                <a:cubicBezTo>
                  <a:pt x="11190" y="3713"/>
                  <a:pt x="11263" y="3673"/>
                  <a:pt x="11336" y="3623"/>
                </a:cubicBezTo>
                <a:close/>
                <a:moveTo>
                  <a:pt x="7950" y="1706"/>
                </a:moveTo>
                <a:cubicBezTo>
                  <a:pt x="7960" y="1726"/>
                  <a:pt x="7970" y="1743"/>
                  <a:pt x="7980" y="1756"/>
                </a:cubicBezTo>
                <a:cubicBezTo>
                  <a:pt x="8000" y="1786"/>
                  <a:pt x="8013" y="1819"/>
                  <a:pt x="8026" y="1856"/>
                </a:cubicBezTo>
                <a:lnTo>
                  <a:pt x="8036" y="1895"/>
                </a:lnTo>
                <a:cubicBezTo>
                  <a:pt x="8059" y="1979"/>
                  <a:pt x="8076" y="2062"/>
                  <a:pt x="8086" y="2145"/>
                </a:cubicBezTo>
                <a:cubicBezTo>
                  <a:pt x="8099" y="2314"/>
                  <a:pt x="8099" y="2484"/>
                  <a:pt x="8093" y="2653"/>
                </a:cubicBezTo>
                <a:cubicBezTo>
                  <a:pt x="8089" y="2740"/>
                  <a:pt x="8086" y="2826"/>
                  <a:pt x="8086" y="2912"/>
                </a:cubicBezTo>
                <a:cubicBezTo>
                  <a:pt x="8093" y="3072"/>
                  <a:pt x="8123" y="3228"/>
                  <a:pt x="8176" y="3378"/>
                </a:cubicBezTo>
                <a:cubicBezTo>
                  <a:pt x="8209" y="3477"/>
                  <a:pt x="8236" y="3584"/>
                  <a:pt x="8252" y="3687"/>
                </a:cubicBezTo>
                <a:cubicBezTo>
                  <a:pt x="8272" y="3856"/>
                  <a:pt x="8279" y="4022"/>
                  <a:pt x="8275" y="4192"/>
                </a:cubicBezTo>
                <a:cubicBezTo>
                  <a:pt x="8229" y="4262"/>
                  <a:pt x="8179" y="4328"/>
                  <a:pt x="8123" y="4391"/>
                </a:cubicBezTo>
                <a:cubicBezTo>
                  <a:pt x="8006" y="4501"/>
                  <a:pt x="7877" y="4597"/>
                  <a:pt x="7740" y="4677"/>
                </a:cubicBezTo>
                <a:lnTo>
                  <a:pt x="7727" y="4684"/>
                </a:lnTo>
                <a:cubicBezTo>
                  <a:pt x="7724" y="4654"/>
                  <a:pt x="7714" y="4620"/>
                  <a:pt x="7707" y="4594"/>
                </a:cubicBezTo>
                <a:cubicBezTo>
                  <a:pt x="7694" y="4561"/>
                  <a:pt x="7687" y="4531"/>
                  <a:pt x="7684" y="4498"/>
                </a:cubicBezTo>
                <a:cubicBezTo>
                  <a:pt x="7664" y="4365"/>
                  <a:pt x="7674" y="4228"/>
                  <a:pt x="7704" y="4099"/>
                </a:cubicBezTo>
                <a:cubicBezTo>
                  <a:pt x="7724" y="4039"/>
                  <a:pt x="7747" y="3982"/>
                  <a:pt x="7774" y="3926"/>
                </a:cubicBezTo>
                <a:cubicBezTo>
                  <a:pt x="7830" y="3800"/>
                  <a:pt x="7883" y="3680"/>
                  <a:pt x="7840" y="3501"/>
                </a:cubicBezTo>
                <a:cubicBezTo>
                  <a:pt x="7780" y="3281"/>
                  <a:pt x="7757" y="3055"/>
                  <a:pt x="7767" y="2829"/>
                </a:cubicBezTo>
                <a:cubicBezTo>
                  <a:pt x="7770" y="2740"/>
                  <a:pt x="7790" y="2646"/>
                  <a:pt x="7823" y="2560"/>
                </a:cubicBezTo>
                <a:cubicBezTo>
                  <a:pt x="7840" y="2527"/>
                  <a:pt x="7857" y="2494"/>
                  <a:pt x="7877" y="2464"/>
                </a:cubicBezTo>
                <a:cubicBezTo>
                  <a:pt x="7910" y="2414"/>
                  <a:pt x="7936" y="2361"/>
                  <a:pt x="7950" y="2301"/>
                </a:cubicBezTo>
                <a:cubicBezTo>
                  <a:pt x="7960" y="2218"/>
                  <a:pt x="7953" y="2135"/>
                  <a:pt x="7930" y="2055"/>
                </a:cubicBezTo>
                <a:cubicBezTo>
                  <a:pt x="7910" y="1959"/>
                  <a:pt x="7890" y="1862"/>
                  <a:pt x="7930" y="1762"/>
                </a:cubicBezTo>
                <a:cubicBezTo>
                  <a:pt x="7936" y="1743"/>
                  <a:pt x="7943" y="1726"/>
                  <a:pt x="7950" y="1706"/>
                </a:cubicBezTo>
                <a:close/>
                <a:moveTo>
                  <a:pt x="10150" y="2407"/>
                </a:moveTo>
                <a:cubicBezTo>
                  <a:pt x="10136" y="2460"/>
                  <a:pt x="10126" y="2517"/>
                  <a:pt x="10116" y="2577"/>
                </a:cubicBezTo>
                <a:cubicBezTo>
                  <a:pt x="10110" y="2633"/>
                  <a:pt x="10100" y="2690"/>
                  <a:pt x="10083" y="2746"/>
                </a:cubicBezTo>
                <a:cubicBezTo>
                  <a:pt x="10047" y="2866"/>
                  <a:pt x="9977" y="2936"/>
                  <a:pt x="9894" y="3015"/>
                </a:cubicBezTo>
                <a:cubicBezTo>
                  <a:pt x="9864" y="3045"/>
                  <a:pt x="9837" y="3075"/>
                  <a:pt x="9807" y="3105"/>
                </a:cubicBezTo>
                <a:cubicBezTo>
                  <a:pt x="9711" y="3208"/>
                  <a:pt x="9691" y="3278"/>
                  <a:pt x="9665" y="3407"/>
                </a:cubicBezTo>
                <a:cubicBezTo>
                  <a:pt x="9651" y="3487"/>
                  <a:pt x="9645" y="3567"/>
                  <a:pt x="9648" y="3647"/>
                </a:cubicBezTo>
                <a:cubicBezTo>
                  <a:pt x="9475" y="3660"/>
                  <a:pt x="9306" y="3776"/>
                  <a:pt x="9186" y="3873"/>
                </a:cubicBezTo>
                <a:cubicBezTo>
                  <a:pt x="9063" y="3976"/>
                  <a:pt x="9020" y="4142"/>
                  <a:pt x="8987" y="4288"/>
                </a:cubicBezTo>
                <a:cubicBezTo>
                  <a:pt x="8980" y="4325"/>
                  <a:pt x="8970" y="4358"/>
                  <a:pt x="8960" y="4391"/>
                </a:cubicBezTo>
                <a:cubicBezTo>
                  <a:pt x="8887" y="4654"/>
                  <a:pt x="8701" y="4933"/>
                  <a:pt x="8405" y="4946"/>
                </a:cubicBezTo>
                <a:cubicBezTo>
                  <a:pt x="8498" y="4760"/>
                  <a:pt x="8578" y="4564"/>
                  <a:pt x="8641" y="4365"/>
                </a:cubicBezTo>
                <a:cubicBezTo>
                  <a:pt x="8658" y="4301"/>
                  <a:pt x="8668" y="4238"/>
                  <a:pt x="8671" y="4172"/>
                </a:cubicBezTo>
                <a:lnTo>
                  <a:pt x="8681" y="4172"/>
                </a:lnTo>
                <a:cubicBezTo>
                  <a:pt x="9050" y="3959"/>
                  <a:pt x="9262" y="3570"/>
                  <a:pt x="9419" y="3215"/>
                </a:cubicBezTo>
                <a:lnTo>
                  <a:pt x="9452" y="3138"/>
                </a:lnTo>
                <a:cubicBezTo>
                  <a:pt x="9598" y="2806"/>
                  <a:pt x="9761" y="2434"/>
                  <a:pt x="10150" y="2407"/>
                </a:cubicBezTo>
                <a:close/>
                <a:moveTo>
                  <a:pt x="7521" y="1942"/>
                </a:moveTo>
                <a:lnTo>
                  <a:pt x="7521" y="1942"/>
                </a:lnTo>
                <a:cubicBezTo>
                  <a:pt x="7554" y="2052"/>
                  <a:pt x="7538" y="2171"/>
                  <a:pt x="7475" y="2268"/>
                </a:cubicBezTo>
                <a:cubicBezTo>
                  <a:pt x="7398" y="2387"/>
                  <a:pt x="7345" y="2524"/>
                  <a:pt x="7328" y="2666"/>
                </a:cubicBezTo>
                <a:cubicBezTo>
                  <a:pt x="7305" y="2872"/>
                  <a:pt x="7292" y="2932"/>
                  <a:pt x="7155" y="3095"/>
                </a:cubicBezTo>
                <a:cubicBezTo>
                  <a:pt x="6959" y="3328"/>
                  <a:pt x="6993" y="3670"/>
                  <a:pt x="7023" y="3972"/>
                </a:cubicBezTo>
                <a:cubicBezTo>
                  <a:pt x="7033" y="4082"/>
                  <a:pt x="7043" y="4182"/>
                  <a:pt x="7043" y="4278"/>
                </a:cubicBezTo>
                <a:cubicBezTo>
                  <a:pt x="7043" y="4498"/>
                  <a:pt x="6956" y="4657"/>
                  <a:pt x="6813" y="4843"/>
                </a:cubicBezTo>
                <a:cubicBezTo>
                  <a:pt x="6727" y="4949"/>
                  <a:pt x="6630" y="5046"/>
                  <a:pt x="6521" y="5129"/>
                </a:cubicBezTo>
                <a:cubicBezTo>
                  <a:pt x="6494" y="5149"/>
                  <a:pt x="6468" y="5169"/>
                  <a:pt x="6441" y="5185"/>
                </a:cubicBezTo>
                <a:cubicBezTo>
                  <a:pt x="6418" y="5109"/>
                  <a:pt x="6404" y="5029"/>
                  <a:pt x="6394" y="4953"/>
                </a:cubicBezTo>
                <a:cubicBezTo>
                  <a:pt x="6388" y="4906"/>
                  <a:pt x="6381" y="4863"/>
                  <a:pt x="6375" y="4823"/>
                </a:cubicBezTo>
                <a:cubicBezTo>
                  <a:pt x="6348" y="4690"/>
                  <a:pt x="6351" y="4554"/>
                  <a:pt x="6381" y="4421"/>
                </a:cubicBezTo>
                <a:cubicBezTo>
                  <a:pt x="6388" y="4391"/>
                  <a:pt x="6394" y="4361"/>
                  <a:pt x="6404" y="4331"/>
                </a:cubicBezTo>
                <a:cubicBezTo>
                  <a:pt x="6441" y="4198"/>
                  <a:pt x="6468" y="4059"/>
                  <a:pt x="6478" y="3916"/>
                </a:cubicBezTo>
                <a:cubicBezTo>
                  <a:pt x="6484" y="3743"/>
                  <a:pt x="6547" y="3640"/>
                  <a:pt x="6640" y="3497"/>
                </a:cubicBezTo>
                <a:cubicBezTo>
                  <a:pt x="6647" y="3494"/>
                  <a:pt x="6654" y="3484"/>
                  <a:pt x="6654" y="3474"/>
                </a:cubicBezTo>
                <a:lnTo>
                  <a:pt x="6660" y="3464"/>
                </a:lnTo>
                <a:cubicBezTo>
                  <a:pt x="6697" y="3411"/>
                  <a:pt x="6737" y="3358"/>
                  <a:pt x="6777" y="3308"/>
                </a:cubicBezTo>
                <a:cubicBezTo>
                  <a:pt x="6890" y="3162"/>
                  <a:pt x="7006" y="3012"/>
                  <a:pt x="7023" y="2809"/>
                </a:cubicBezTo>
                <a:cubicBezTo>
                  <a:pt x="7026" y="2740"/>
                  <a:pt x="7029" y="2670"/>
                  <a:pt x="7026" y="2600"/>
                </a:cubicBezTo>
                <a:lnTo>
                  <a:pt x="7026" y="2587"/>
                </a:lnTo>
                <a:cubicBezTo>
                  <a:pt x="7029" y="2587"/>
                  <a:pt x="7033" y="2583"/>
                  <a:pt x="7036" y="2580"/>
                </a:cubicBezTo>
                <a:cubicBezTo>
                  <a:pt x="7056" y="2560"/>
                  <a:pt x="7079" y="2540"/>
                  <a:pt x="7102" y="2514"/>
                </a:cubicBezTo>
                <a:cubicBezTo>
                  <a:pt x="7239" y="2364"/>
                  <a:pt x="7448" y="2148"/>
                  <a:pt x="7521" y="1942"/>
                </a:cubicBezTo>
                <a:close/>
                <a:moveTo>
                  <a:pt x="5886" y="3271"/>
                </a:moveTo>
                <a:lnTo>
                  <a:pt x="5886" y="3271"/>
                </a:lnTo>
                <a:cubicBezTo>
                  <a:pt x="5893" y="3388"/>
                  <a:pt x="5896" y="3517"/>
                  <a:pt x="5859" y="3607"/>
                </a:cubicBezTo>
                <a:cubicBezTo>
                  <a:pt x="5846" y="3647"/>
                  <a:pt x="5830" y="3683"/>
                  <a:pt x="5813" y="3723"/>
                </a:cubicBezTo>
                <a:cubicBezTo>
                  <a:pt x="5750" y="3873"/>
                  <a:pt x="5697" y="4026"/>
                  <a:pt x="5660" y="4185"/>
                </a:cubicBezTo>
                <a:cubicBezTo>
                  <a:pt x="5627" y="4351"/>
                  <a:pt x="5557" y="4507"/>
                  <a:pt x="5454" y="4644"/>
                </a:cubicBezTo>
                <a:cubicBezTo>
                  <a:pt x="5394" y="4717"/>
                  <a:pt x="5364" y="4823"/>
                  <a:pt x="5338" y="4923"/>
                </a:cubicBezTo>
                <a:cubicBezTo>
                  <a:pt x="5294" y="5072"/>
                  <a:pt x="5261" y="5169"/>
                  <a:pt x="5188" y="5192"/>
                </a:cubicBezTo>
                <a:cubicBezTo>
                  <a:pt x="5188" y="5096"/>
                  <a:pt x="5188" y="5003"/>
                  <a:pt x="5191" y="4906"/>
                </a:cubicBezTo>
                <a:cubicBezTo>
                  <a:pt x="5205" y="4644"/>
                  <a:pt x="5298" y="4454"/>
                  <a:pt x="5407" y="4238"/>
                </a:cubicBezTo>
                <a:cubicBezTo>
                  <a:pt x="5434" y="4188"/>
                  <a:pt x="5461" y="4135"/>
                  <a:pt x="5484" y="4079"/>
                </a:cubicBezTo>
                <a:lnTo>
                  <a:pt x="5491" y="4065"/>
                </a:lnTo>
                <a:cubicBezTo>
                  <a:pt x="5537" y="3979"/>
                  <a:pt x="5570" y="3886"/>
                  <a:pt x="5587" y="3790"/>
                </a:cubicBezTo>
                <a:cubicBezTo>
                  <a:pt x="5590" y="3756"/>
                  <a:pt x="5590" y="3707"/>
                  <a:pt x="5590" y="3653"/>
                </a:cubicBezTo>
                <a:cubicBezTo>
                  <a:pt x="5590" y="3600"/>
                  <a:pt x="5590" y="3544"/>
                  <a:pt x="5597" y="3497"/>
                </a:cubicBezTo>
                <a:lnTo>
                  <a:pt x="5723" y="3398"/>
                </a:lnTo>
                <a:cubicBezTo>
                  <a:pt x="5780" y="3354"/>
                  <a:pt x="5833" y="3314"/>
                  <a:pt x="5886" y="3271"/>
                </a:cubicBezTo>
                <a:close/>
                <a:moveTo>
                  <a:pt x="11403" y="4803"/>
                </a:moveTo>
                <a:cubicBezTo>
                  <a:pt x="11419" y="4807"/>
                  <a:pt x="11439" y="4807"/>
                  <a:pt x="11456" y="4807"/>
                </a:cubicBezTo>
                <a:cubicBezTo>
                  <a:pt x="11436" y="4836"/>
                  <a:pt x="11416" y="4870"/>
                  <a:pt x="11396" y="4903"/>
                </a:cubicBezTo>
                <a:cubicBezTo>
                  <a:pt x="11383" y="4926"/>
                  <a:pt x="11366" y="4953"/>
                  <a:pt x="11349" y="4976"/>
                </a:cubicBezTo>
                <a:cubicBezTo>
                  <a:pt x="11266" y="5082"/>
                  <a:pt x="11163" y="5175"/>
                  <a:pt x="11047" y="5249"/>
                </a:cubicBezTo>
                <a:cubicBezTo>
                  <a:pt x="10878" y="5349"/>
                  <a:pt x="10650" y="5352"/>
                  <a:pt x="10444" y="5352"/>
                </a:cubicBezTo>
                <a:cubicBezTo>
                  <a:pt x="10431" y="5352"/>
                  <a:pt x="10418" y="5352"/>
                  <a:pt x="10406" y="5352"/>
                </a:cubicBezTo>
                <a:cubicBezTo>
                  <a:pt x="10615" y="5116"/>
                  <a:pt x="10808" y="4930"/>
                  <a:pt x="11100" y="4860"/>
                </a:cubicBezTo>
                <a:cubicBezTo>
                  <a:pt x="11130" y="4853"/>
                  <a:pt x="11160" y="4846"/>
                  <a:pt x="11190" y="4836"/>
                </a:cubicBezTo>
                <a:cubicBezTo>
                  <a:pt x="11233" y="4823"/>
                  <a:pt x="11280" y="4810"/>
                  <a:pt x="11326" y="4803"/>
                </a:cubicBezTo>
                <a:close/>
                <a:moveTo>
                  <a:pt x="8152" y="672"/>
                </a:moveTo>
                <a:cubicBezTo>
                  <a:pt x="8152" y="766"/>
                  <a:pt x="8146" y="859"/>
                  <a:pt x="8129" y="952"/>
                </a:cubicBezTo>
                <a:lnTo>
                  <a:pt x="8123" y="998"/>
                </a:lnTo>
                <a:cubicBezTo>
                  <a:pt x="8096" y="1191"/>
                  <a:pt x="8026" y="1347"/>
                  <a:pt x="7956" y="1513"/>
                </a:cubicBezTo>
                <a:cubicBezTo>
                  <a:pt x="7946" y="1533"/>
                  <a:pt x="7936" y="1553"/>
                  <a:pt x="7930" y="1576"/>
                </a:cubicBezTo>
                <a:cubicBezTo>
                  <a:pt x="7923" y="1580"/>
                  <a:pt x="7923" y="1586"/>
                  <a:pt x="7920" y="1593"/>
                </a:cubicBezTo>
                <a:cubicBezTo>
                  <a:pt x="7900" y="1640"/>
                  <a:pt x="7883" y="1686"/>
                  <a:pt x="7863" y="1736"/>
                </a:cubicBezTo>
                <a:cubicBezTo>
                  <a:pt x="7817" y="1859"/>
                  <a:pt x="7840" y="1965"/>
                  <a:pt x="7860" y="2072"/>
                </a:cubicBezTo>
                <a:cubicBezTo>
                  <a:pt x="7880" y="2141"/>
                  <a:pt x="7887" y="2214"/>
                  <a:pt x="7880" y="2291"/>
                </a:cubicBezTo>
                <a:cubicBezTo>
                  <a:pt x="7867" y="2337"/>
                  <a:pt x="7843" y="2384"/>
                  <a:pt x="7813" y="2427"/>
                </a:cubicBezTo>
                <a:cubicBezTo>
                  <a:pt x="7794" y="2460"/>
                  <a:pt x="7774" y="2497"/>
                  <a:pt x="7757" y="2537"/>
                </a:cubicBezTo>
                <a:cubicBezTo>
                  <a:pt x="7720" y="2630"/>
                  <a:pt x="7701" y="2726"/>
                  <a:pt x="7694" y="2826"/>
                </a:cubicBezTo>
                <a:cubicBezTo>
                  <a:pt x="7684" y="3059"/>
                  <a:pt x="7710" y="3291"/>
                  <a:pt x="7770" y="3517"/>
                </a:cubicBezTo>
                <a:cubicBezTo>
                  <a:pt x="7807" y="3673"/>
                  <a:pt x="7764" y="3773"/>
                  <a:pt x="7707" y="3899"/>
                </a:cubicBezTo>
                <a:cubicBezTo>
                  <a:pt x="7681" y="3956"/>
                  <a:pt x="7657" y="4016"/>
                  <a:pt x="7637" y="4079"/>
                </a:cubicBezTo>
                <a:cubicBezTo>
                  <a:pt x="7604" y="4185"/>
                  <a:pt x="7594" y="4325"/>
                  <a:pt x="7611" y="4504"/>
                </a:cubicBezTo>
                <a:cubicBezTo>
                  <a:pt x="7617" y="4541"/>
                  <a:pt x="7624" y="4577"/>
                  <a:pt x="7637" y="4614"/>
                </a:cubicBezTo>
                <a:cubicBezTo>
                  <a:pt x="7651" y="4650"/>
                  <a:pt x="7657" y="4687"/>
                  <a:pt x="7661" y="4727"/>
                </a:cubicBezTo>
                <a:cubicBezTo>
                  <a:pt x="7508" y="4823"/>
                  <a:pt x="7358" y="4933"/>
                  <a:pt x="7242" y="5092"/>
                </a:cubicBezTo>
                <a:cubicBezTo>
                  <a:pt x="7199" y="5149"/>
                  <a:pt x="7162" y="5212"/>
                  <a:pt x="7129" y="5272"/>
                </a:cubicBezTo>
                <a:cubicBezTo>
                  <a:pt x="7092" y="5335"/>
                  <a:pt x="7052" y="5398"/>
                  <a:pt x="7009" y="5458"/>
                </a:cubicBezTo>
                <a:cubicBezTo>
                  <a:pt x="7069" y="5242"/>
                  <a:pt x="7126" y="5062"/>
                  <a:pt x="7282" y="4876"/>
                </a:cubicBezTo>
                <a:cubicBezTo>
                  <a:pt x="7441" y="4687"/>
                  <a:pt x="7421" y="4537"/>
                  <a:pt x="7391" y="4351"/>
                </a:cubicBezTo>
                <a:cubicBezTo>
                  <a:pt x="7385" y="4311"/>
                  <a:pt x="7378" y="4268"/>
                  <a:pt x="7375" y="4218"/>
                </a:cubicBezTo>
                <a:cubicBezTo>
                  <a:pt x="7348" y="3952"/>
                  <a:pt x="7408" y="3680"/>
                  <a:pt x="7548" y="3451"/>
                </a:cubicBezTo>
                <a:cubicBezTo>
                  <a:pt x="7641" y="3295"/>
                  <a:pt x="7578" y="3191"/>
                  <a:pt x="7508" y="3075"/>
                </a:cubicBezTo>
                <a:lnTo>
                  <a:pt x="7494" y="3052"/>
                </a:lnTo>
                <a:cubicBezTo>
                  <a:pt x="7425" y="2949"/>
                  <a:pt x="7391" y="2826"/>
                  <a:pt x="7398" y="2700"/>
                </a:cubicBezTo>
                <a:cubicBezTo>
                  <a:pt x="7398" y="2696"/>
                  <a:pt x="7398" y="2693"/>
                  <a:pt x="7398" y="2690"/>
                </a:cubicBezTo>
                <a:lnTo>
                  <a:pt x="7398" y="2673"/>
                </a:lnTo>
                <a:cubicBezTo>
                  <a:pt x="7415" y="2543"/>
                  <a:pt x="7461" y="2417"/>
                  <a:pt x="7534" y="2304"/>
                </a:cubicBezTo>
                <a:cubicBezTo>
                  <a:pt x="7617" y="2175"/>
                  <a:pt x="7631" y="2015"/>
                  <a:pt x="7574" y="1875"/>
                </a:cubicBezTo>
                <a:cubicBezTo>
                  <a:pt x="7584" y="1839"/>
                  <a:pt x="7588" y="1799"/>
                  <a:pt x="7588" y="1759"/>
                </a:cubicBezTo>
                <a:cubicBezTo>
                  <a:pt x="7584" y="1726"/>
                  <a:pt x="7588" y="1689"/>
                  <a:pt x="7597" y="1656"/>
                </a:cubicBezTo>
                <a:cubicBezTo>
                  <a:pt x="7624" y="1596"/>
                  <a:pt x="7691" y="1543"/>
                  <a:pt x="7754" y="1490"/>
                </a:cubicBezTo>
                <a:cubicBezTo>
                  <a:pt x="7787" y="1467"/>
                  <a:pt x="7817" y="1440"/>
                  <a:pt x="7847" y="1414"/>
                </a:cubicBezTo>
                <a:cubicBezTo>
                  <a:pt x="7956" y="1311"/>
                  <a:pt x="8033" y="1174"/>
                  <a:pt x="8066" y="1025"/>
                </a:cubicBezTo>
                <a:cubicBezTo>
                  <a:pt x="8076" y="985"/>
                  <a:pt x="8083" y="942"/>
                  <a:pt x="8086" y="905"/>
                </a:cubicBezTo>
                <a:cubicBezTo>
                  <a:pt x="8093" y="865"/>
                  <a:pt x="8099" y="825"/>
                  <a:pt x="8106" y="789"/>
                </a:cubicBezTo>
                <a:cubicBezTo>
                  <a:pt x="8116" y="759"/>
                  <a:pt x="8126" y="732"/>
                  <a:pt x="8139" y="706"/>
                </a:cubicBezTo>
                <a:cubicBezTo>
                  <a:pt x="8142" y="696"/>
                  <a:pt x="8149" y="682"/>
                  <a:pt x="8152" y="672"/>
                </a:cubicBezTo>
                <a:close/>
                <a:moveTo>
                  <a:pt x="2766" y="2374"/>
                </a:moveTo>
                <a:lnTo>
                  <a:pt x="2772" y="2387"/>
                </a:lnTo>
                <a:cubicBezTo>
                  <a:pt x="2822" y="2487"/>
                  <a:pt x="2859" y="2570"/>
                  <a:pt x="2968" y="2650"/>
                </a:cubicBezTo>
                <a:cubicBezTo>
                  <a:pt x="3065" y="2716"/>
                  <a:pt x="3144" y="2806"/>
                  <a:pt x="3204" y="2909"/>
                </a:cubicBezTo>
                <a:cubicBezTo>
                  <a:pt x="3297" y="3082"/>
                  <a:pt x="3340" y="3285"/>
                  <a:pt x="3380" y="3484"/>
                </a:cubicBezTo>
                <a:cubicBezTo>
                  <a:pt x="3400" y="3577"/>
                  <a:pt x="3420" y="3677"/>
                  <a:pt x="3443" y="3770"/>
                </a:cubicBezTo>
                <a:cubicBezTo>
                  <a:pt x="3523" y="4052"/>
                  <a:pt x="3520" y="4358"/>
                  <a:pt x="3520" y="4654"/>
                </a:cubicBezTo>
                <a:lnTo>
                  <a:pt x="3520" y="4760"/>
                </a:lnTo>
                <a:cubicBezTo>
                  <a:pt x="3520" y="4820"/>
                  <a:pt x="3517" y="4886"/>
                  <a:pt x="3517" y="4946"/>
                </a:cubicBezTo>
                <a:cubicBezTo>
                  <a:pt x="3510" y="5142"/>
                  <a:pt x="3503" y="5345"/>
                  <a:pt x="3553" y="5528"/>
                </a:cubicBezTo>
                <a:cubicBezTo>
                  <a:pt x="3447" y="5408"/>
                  <a:pt x="3347" y="5288"/>
                  <a:pt x="3254" y="5175"/>
                </a:cubicBezTo>
                <a:lnTo>
                  <a:pt x="3254" y="5179"/>
                </a:lnTo>
                <a:lnTo>
                  <a:pt x="3237" y="5159"/>
                </a:lnTo>
                <a:cubicBezTo>
                  <a:pt x="3301" y="5003"/>
                  <a:pt x="3254" y="4680"/>
                  <a:pt x="3231" y="4547"/>
                </a:cubicBezTo>
                <a:cubicBezTo>
                  <a:pt x="3211" y="4451"/>
                  <a:pt x="3184" y="4358"/>
                  <a:pt x="3141" y="4272"/>
                </a:cubicBezTo>
                <a:cubicBezTo>
                  <a:pt x="3111" y="4198"/>
                  <a:pt x="3114" y="4049"/>
                  <a:pt x="3118" y="3919"/>
                </a:cubicBezTo>
                <a:cubicBezTo>
                  <a:pt x="3121" y="3826"/>
                  <a:pt x="3118" y="3736"/>
                  <a:pt x="3108" y="3647"/>
                </a:cubicBezTo>
                <a:cubicBezTo>
                  <a:pt x="3098" y="3587"/>
                  <a:pt x="3081" y="3520"/>
                  <a:pt x="3065" y="3451"/>
                </a:cubicBezTo>
                <a:cubicBezTo>
                  <a:pt x="3028" y="3304"/>
                  <a:pt x="2988" y="3152"/>
                  <a:pt x="3001" y="3019"/>
                </a:cubicBezTo>
                <a:cubicBezTo>
                  <a:pt x="3005" y="2994"/>
                  <a:pt x="2986" y="2980"/>
                  <a:pt x="2967" y="2980"/>
                </a:cubicBezTo>
                <a:cubicBezTo>
                  <a:pt x="2950" y="2980"/>
                  <a:pt x="2933" y="2990"/>
                  <a:pt x="2932" y="3012"/>
                </a:cubicBezTo>
                <a:cubicBezTo>
                  <a:pt x="2918" y="3155"/>
                  <a:pt x="2958" y="3314"/>
                  <a:pt x="2995" y="3471"/>
                </a:cubicBezTo>
                <a:cubicBezTo>
                  <a:pt x="3011" y="3537"/>
                  <a:pt x="3028" y="3600"/>
                  <a:pt x="3038" y="3660"/>
                </a:cubicBezTo>
                <a:cubicBezTo>
                  <a:pt x="3048" y="3746"/>
                  <a:pt x="3051" y="3833"/>
                  <a:pt x="3045" y="3916"/>
                </a:cubicBezTo>
                <a:cubicBezTo>
                  <a:pt x="3045" y="3976"/>
                  <a:pt x="3045" y="4032"/>
                  <a:pt x="3045" y="4089"/>
                </a:cubicBezTo>
                <a:lnTo>
                  <a:pt x="3021" y="4042"/>
                </a:lnTo>
                <a:cubicBezTo>
                  <a:pt x="3005" y="4016"/>
                  <a:pt x="2988" y="3989"/>
                  <a:pt x="2972" y="3959"/>
                </a:cubicBezTo>
                <a:cubicBezTo>
                  <a:pt x="2855" y="3753"/>
                  <a:pt x="2696" y="3444"/>
                  <a:pt x="2669" y="3168"/>
                </a:cubicBezTo>
                <a:cubicBezTo>
                  <a:pt x="2663" y="3112"/>
                  <a:pt x="2663" y="3055"/>
                  <a:pt x="2659" y="2995"/>
                </a:cubicBezTo>
                <a:cubicBezTo>
                  <a:pt x="2663" y="2916"/>
                  <a:pt x="2656" y="2839"/>
                  <a:pt x="2646" y="2759"/>
                </a:cubicBezTo>
                <a:cubicBezTo>
                  <a:pt x="2636" y="2713"/>
                  <a:pt x="2623" y="2670"/>
                  <a:pt x="2606" y="2627"/>
                </a:cubicBezTo>
                <a:cubicBezTo>
                  <a:pt x="2609" y="2623"/>
                  <a:pt x="2609" y="2620"/>
                  <a:pt x="2613" y="2617"/>
                </a:cubicBezTo>
                <a:cubicBezTo>
                  <a:pt x="2626" y="2533"/>
                  <a:pt x="2679" y="2470"/>
                  <a:pt x="2736" y="2407"/>
                </a:cubicBezTo>
                <a:lnTo>
                  <a:pt x="2766" y="2374"/>
                </a:lnTo>
                <a:close/>
                <a:moveTo>
                  <a:pt x="10658" y="4587"/>
                </a:moveTo>
                <a:lnTo>
                  <a:pt x="10658" y="4587"/>
                </a:lnTo>
                <a:cubicBezTo>
                  <a:pt x="10638" y="4614"/>
                  <a:pt x="10622" y="4640"/>
                  <a:pt x="10612" y="4654"/>
                </a:cubicBezTo>
                <a:cubicBezTo>
                  <a:pt x="10552" y="4737"/>
                  <a:pt x="10505" y="4830"/>
                  <a:pt x="10472" y="4923"/>
                </a:cubicBezTo>
                <a:cubicBezTo>
                  <a:pt x="10452" y="4983"/>
                  <a:pt x="10426" y="5039"/>
                  <a:pt x="10399" y="5096"/>
                </a:cubicBezTo>
                <a:cubicBezTo>
                  <a:pt x="10352" y="5182"/>
                  <a:pt x="10316" y="5275"/>
                  <a:pt x="10296" y="5372"/>
                </a:cubicBezTo>
                <a:cubicBezTo>
                  <a:pt x="10210" y="5478"/>
                  <a:pt x="10103" y="5571"/>
                  <a:pt x="9987" y="5641"/>
                </a:cubicBezTo>
                <a:cubicBezTo>
                  <a:pt x="9868" y="5700"/>
                  <a:pt x="9758" y="5783"/>
                  <a:pt x="9665" y="5879"/>
                </a:cubicBezTo>
                <a:lnTo>
                  <a:pt x="9665" y="5879"/>
                </a:lnTo>
                <a:cubicBezTo>
                  <a:pt x="9675" y="5824"/>
                  <a:pt x="9681" y="5769"/>
                  <a:pt x="9688" y="5710"/>
                </a:cubicBezTo>
                <a:cubicBezTo>
                  <a:pt x="9698" y="5611"/>
                  <a:pt x="9714" y="5511"/>
                  <a:pt x="9734" y="5415"/>
                </a:cubicBezTo>
                <a:cubicBezTo>
                  <a:pt x="9817" y="5056"/>
                  <a:pt x="10023" y="4933"/>
                  <a:pt x="10339" y="4750"/>
                </a:cubicBezTo>
                <a:lnTo>
                  <a:pt x="10372" y="4730"/>
                </a:lnTo>
                <a:cubicBezTo>
                  <a:pt x="10465" y="4677"/>
                  <a:pt x="10558" y="4630"/>
                  <a:pt x="10658" y="4587"/>
                </a:cubicBezTo>
                <a:close/>
                <a:moveTo>
                  <a:pt x="5524" y="3554"/>
                </a:moveTo>
                <a:lnTo>
                  <a:pt x="5524" y="3650"/>
                </a:lnTo>
                <a:cubicBezTo>
                  <a:pt x="5524" y="3703"/>
                  <a:pt x="5524" y="3753"/>
                  <a:pt x="5517" y="3783"/>
                </a:cubicBezTo>
                <a:cubicBezTo>
                  <a:pt x="5501" y="3869"/>
                  <a:pt x="5471" y="3956"/>
                  <a:pt x="5427" y="4036"/>
                </a:cubicBezTo>
                <a:lnTo>
                  <a:pt x="5424" y="4049"/>
                </a:lnTo>
                <a:cubicBezTo>
                  <a:pt x="5398" y="4102"/>
                  <a:pt x="5371" y="4155"/>
                  <a:pt x="5344" y="4205"/>
                </a:cubicBezTo>
                <a:cubicBezTo>
                  <a:pt x="5235" y="4431"/>
                  <a:pt x="5138" y="4627"/>
                  <a:pt x="5122" y="4903"/>
                </a:cubicBezTo>
                <a:cubicBezTo>
                  <a:pt x="5118" y="5013"/>
                  <a:pt x="5118" y="5122"/>
                  <a:pt x="5118" y="5232"/>
                </a:cubicBezTo>
                <a:lnTo>
                  <a:pt x="5118" y="5375"/>
                </a:lnTo>
                <a:cubicBezTo>
                  <a:pt x="5118" y="5511"/>
                  <a:pt x="5118" y="5651"/>
                  <a:pt x="5115" y="5787"/>
                </a:cubicBezTo>
                <a:cubicBezTo>
                  <a:pt x="5105" y="5943"/>
                  <a:pt x="5069" y="6096"/>
                  <a:pt x="5002" y="6239"/>
                </a:cubicBezTo>
                <a:cubicBezTo>
                  <a:pt x="4965" y="6119"/>
                  <a:pt x="4926" y="6003"/>
                  <a:pt x="4876" y="5890"/>
                </a:cubicBezTo>
                <a:cubicBezTo>
                  <a:pt x="4610" y="5262"/>
                  <a:pt x="4673" y="4554"/>
                  <a:pt x="5042" y="4039"/>
                </a:cubicBezTo>
                <a:cubicBezTo>
                  <a:pt x="5178" y="3856"/>
                  <a:pt x="5341" y="3693"/>
                  <a:pt x="5524" y="3554"/>
                </a:cubicBezTo>
                <a:close/>
                <a:moveTo>
                  <a:pt x="7614" y="4930"/>
                </a:moveTo>
                <a:cubicBezTo>
                  <a:pt x="7594" y="4966"/>
                  <a:pt x="7574" y="5003"/>
                  <a:pt x="7554" y="5039"/>
                </a:cubicBezTo>
                <a:cubicBezTo>
                  <a:pt x="7518" y="5092"/>
                  <a:pt x="7488" y="5149"/>
                  <a:pt x="7468" y="5209"/>
                </a:cubicBezTo>
                <a:cubicBezTo>
                  <a:pt x="7448" y="5268"/>
                  <a:pt x="7431" y="5328"/>
                  <a:pt x="7418" y="5385"/>
                </a:cubicBezTo>
                <a:cubicBezTo>
                  <a:pt x="7401" y="5475"/>
                  <a:pt x="7375" y="5561"/>
                  <a:pt x="7335" y="5644"/>
                </a:cubicBezTo>
                <a:lnTo>
                  <a:pt x="7308" y="5697"/>
                </a:lnTo>
                <a:cubicBezTo>
                  <a:pt x="7295" y="5704"/>
                  <a:pt x="7285" y="5714"/>
                  <a:pt x="7285" y="5727"/>
                </a:cubicBezTo>
                <a:cubicBezTo>
                  <a:pt x="7278" y="5777"/>
                  <a:pt x="7076" y="5943"/>
                  <a:pt x="7003" y="6006"/>
                </a:cubicBezTo>
                <a:cubicBezTo>
                  <a:pt x="6979" y="6023"/>
                  <a:pt x="6959" y="6039"/>
                  <a:pt x="6943" y="6053"/>
                </a:cubicBezTo>
                <a:cubicBezTo>
                  <a:pt x="6830" y="6139"/>
                  <a:pt x="6704" y="6206"/>
                  <a:pt x="6571" y="6249"/>
                </a:cubicBezTo>
                <a:cubicBezTo>
                  <a:pt x="6571" y="6212"/>
                  <a:pt x="6571" y="6172"/>
                  <a:pt x="6567" y="6133"/>
                </a:cubicBezTo>
                <a:cubicBezTo>
                  <a:pt x="6564" y="6076"/>
                  <a:pt x="6561" y="6016"/>
                  <a:pt x="6564" y="5956"/>
                </a:cubicBezTo>
                <a:cubicBezTo>
                  <a:pt x="6607" y="5920"/>
                  <a:pt x="6654" y="5887"/>
                  <a:pt x="6700" y="5853"/>
                </a:cubicBezTo>
                <a:cubicBezTo>
                  <a:pt x="6743" y="5823"/>
                  <a:pt x="6793" y="5797"/>
                  <a:pt x="6843" y="5777"/>
                </a:cubicBezTo>
                <a:cubicBezTo>
                  <a:pt x="6949" y="5730"/>
                  <a:pt x="7039" y="5661"/>
                  <a:pt x="7106" y="5564"/>
                </a:cubicBezTo>
                <a:lnTo>
                  <a:pt x="7106" y="5568"/>
                </a:lnTo>
                <a:cubicBezTo>
                  <a:pt x="7159" y="5494"/>
                  <a:pt x="7209" y="5421"/>
                  <a:pt x="7252" y="5345"/>
                </a:cubicBezTo>
                <a:cubicBezTo>
                  <a:pt x="7288" y="5282"/>
                  <a:pt x="7318" y="5225"/>
                  <a:pt x="7358" y="5175"/>
                </a:cubicBezTo>
                <a:cubicBezTo>
                  <a:pt x="7428" y="5079"/>
                  <a:pt x="7514" y="4996"/>
                  <a:pt x="7614" y="4930"/>
                </a:cubicBezTo>
                <a:close/>
                <a:moveTo>
                  <a:pt x="7355" y="2912"/>
                </a:moveTo>
                <a:cubicBezTo>
                  <a:pt x="7375" y="2975"/>
                  <a:pt x="7401" y="3035"/>
                  <a:pt x="7435" y="3088"/>
                </a:cubicBezTo>
                <a:lnTo>
                  <a:pt x="7448" y="3112"/>
                </a:lnTo>
                <a:cubicBezTo>
                  <a:pt x="7518" y="3231"/>
                  <a:pt x="7558" y="3295"/>
                  <a:pt x="7488" y="3414"/>
                </a:cubicBezTo>
                <a:cubicBezTo>
                  <a:pt x="7342" y="3660"/>
                  <a:pt x="7278" y="3943"/>
                  <a:pt x="7305" y="4228"/>
                </a:cubicBezTo>
                <a:cubicBezTo>
                  <a:pt x="7312" y="4275"/>
                  <a:pt x="7318" y="4321"/>
                  <a:pt x="7325" y="4365"/>
                </a:cubicBezTo>
                <a:cubicBezTo>
                  <a:pt x="7352" y="4544"/>
                  <a:pt x="7368" y="4664"/>
                  <a:pt x="7229" y="4830"/>
                </a:cubicBezTo>
                <a:cubicBezTo>
                  <a:pt x="7046" y="5046"/>
                  <a:pt x="6989" y="5255"/>
                  <a:pt x="6926" y="5501"/>
                </a:cubicBezTo>
                <a:lnTo>
                  <a:pt x="6906" y="5574"/>
                </a:lnTo>
                <a:cubicBezTo>
                  <a:pt x="6870" y="5604"/>
                  <a:pt x="6826" y="5627"/>
                  <a:pt x="6783" y="5647"/>
                </a:cubicBezTo>
                <a:cubicBezTo>
                  <a:pt x="6727" y="5671"/>
                  <a:pt x="6674" y="5701"/>
                  <a:pt x="6620" y="5734"/>
                </a:cubicBezTo>
                <a:cubicBezTo>
                  <a:pt x="6444" y="5850"/>
                  <a:pt x="6258" y="6039"/>
                  <a:pt x="6089" y="6262"/>
                </a:cubicBezTo>
                <a:cubicBezTo>
                  <a:pt x="6092" y="6176"/>
                  <a:pt x="6109" y="6089"/>
                  <a:pt x="6139" y="6010"/>
                </a:cubicBezTo>
                <a:cubicBezTo>
                  <a:pt x="6152" y="5976"/>
                  <a:pt x="6162" y="5943"/>
                  <a:pt x="6165" y="5917"/>
                </a:cubicBezTo>
                <a:cubicBezTo>
                  <a:pt x="6178" y="5867"/>
                  <a:pt x="6185" y="5813"/>
                  <a:pt x="6195" y="5764"/>
                </a:cubicBezTo>
                <a:cubicBezTo>
                  <a:pt x="6212" y="5647"/>
                  <a:pt x="6232" y="5528"/>
                  <a:pt x="6288" y="5428"/>
                </a:cubicBezTo>
                <a:cubicBezTo>
                  <a:pt x="6335" y="5352"/>
                  <a:pt x="6401" y="5288"/>
                  <a:pt x="6481" y="5245"/>
                </a:cubicBezTo>
                <a:cubicBezTo>
                  <a:pt x="6507" y="5225"/>
                  <a:pt x="6537" y="5205"/>
                  <a:pt x="6564" y="5185"/>
                </a:cubicBezTo>
                <a:cubicBezTo>
                  <a:pt x="6677" y="5099"/>
                  <a:pt x="6780" y="4999"/>
                  <a:pt x="6866" y="4886"/>
                </a:cubicBezTo>
                <a:cubicBezTo>
                  <a:pt x="7016" y="4694"/>
                  <a:pt x="7116" y="4517"/>
                  <a:pt x="7116" y="4278"/>
                </a:cubicBezTo>
                <a:cubicBezTo>
                  <a:pt x="7116" y="4182"/>
                  <a:pt x="7102" y="4075"/>
                  <a:pt x="7092" y="3966"/>
                </a:cubicBezTo>
                <a:cubicBezTo>
                  <a:pt x="7062" y="3663"/>
                  <a:pt x="7033" y="3351"/>
                  <a:pt x="7209" y="3142"/>
                </a:cubicBezTo>
                <a:cubicBezTo>
                  <a:pt x="7272" y="3075"/>
                  <a:pt x="7322" y="2999"/>
                  <a:pt x="7355" y="2912"/>
                </a:cubicBezTo>
                <a:close/>
                <a:moveTo>
                  <a:pt x="8591" y="3903"/>
                </a:moveTo>
                <a:lnTo>
                  <a:pt x="8591" y="3903"/>
                </a:lnTo>
                <a:cubicBezTo>
                  <a:pt x="8601" y="4052"/>
                  <a:pt x="8611" y="4205"/>
                  <a:pt x="8571" y="4341"/>
                </a:cubicBezTo>
                <a:cubicBezTo>
                  <a:pt x="8498" y="4577"/>
                  <a:pt x="8402" y="4807"/>
                  <a:pt x="8285" y="5023"/>
                </a:cubicBezTo>
                <a:cubicBezTo>
                  <a:pt x="8242" y="5096"/>
                  <a:pt x="8186" y="5162"/>
                  <a:pt x="8116" y="5219"/>
                </a:cubicBezTo>
                <a:cubicBezTo>
                  <a:pt x="8063" y="5265"/>
                  <a:pt x="8010" y="5322"/>
                  <a:pt x="7963" y="5378"/>
                </a:cubicBezTo>
                <a:cubicBezTo>
                  <a:pt x="7936" y="5421"/>
                  <a:pt x="7913" y="5468"/>
                  <a:pt x="7893" y="5518"/>
                </a:cubicBezTo>
                <a:cubicBezTo>
                  <a:pt x="7863" y="5588"/>
                  <a:pt x="7837" y="5651"/>
                  <a:pt x="7787" y="5691"/>
                </a:cubicBezTo>
                <a:cubicBezTo>
                  <a:pt x="7734" y="5724"/>
                  <a:pt x="7681" y="5754"/>
                  <a:pt x="7624" y="5774"/>
                </a:cubicBezTo>
                <a:cubicBezTo>
                  <a:pt x="7528" y="5810"/>
                  <a:pt x="7441" y="5870"/>
                  <a:pt x="7372" y="5950"/>
                </a:cubicBezTo>
                <a:cubicBezTo>
                  <a:pt x="7318" y="6016"/>
                  <a:pt x="7265" y="6093"/>
                  <a:pt x="7212" y="6166"/>
                </a:cubicBezTo>
                <a:cubicBezTo>
                  <a:pt x="7182" y="6206"/>
                  <a:pt x="7152" y="6252"/>
                  <a:pt x="7119" y="6292"/>
                </a:cubicBezTo>
                <a:lnTo>
                  <a:pt x="7072" y="6359"/>
                </a:lnTo>
                <a:cubicBezTo>
                  <a:pt x="7152" y="6162"/>
                  <a:pt x="7242" y="5970"/>
                  <a:pt x="7345" y="5784"/>
                </a:cubicBezTo>
                <a:lnTo>
                  <a:pt x="7398" y="5677"/>
                </a:lnTo>
                <a:cubicBezTo>
                  <a:pt x="7438" y="5591"/>
                  <a:pt x="7468" y="5498"/>
                  <a:pt x="7488" y="5401"/>
                </a:cubicBezTo>
                <a:cubicBezTo>
                  <a:pt x="7501" y="5345"/>
                  <a:pt x="7514" y="5288"/>
                  <a:pt x="7534" y="5235"/>
                </a:cubicBezTo>
                <a:cubicBezTo>
                  <a:pt x="7554" y="5179"/>
                  <a:pt x="7581" y="5126"/>
                  <a:pt x="7614" y="5076"/>
                </a:cubicBezTo>
                <a:cubicBezTo>
                  <a:pt x="7657" y="5009"/>
                  <a:pt x="7691" y="4939"/>
                  <a:pt x="7714" y="4863"/>
                </a:cubicBezTo>
                <a:cubicBezTo>
                  <a:pt x="7747" y="4843"/>
                  <a:pt x="7780" y="4823"/>
                  <a:pt x="7813" y="4800"/>
                </a:cubicBezTo>
                <a:cubicBezTo>
                  <a:pt x="8176" y="4607"/>
                  <a:pt x="8452" y="4288"/>
                  <a:pt x="8591" y="3903"/>
                </a:cubicBezTo>
                <a:close/>
                <a:moveTo>
                  <a:pt x="3779" y="3856"/>
                </a:moveTo>
                <a:cubicBezTo>
                  <a:pt x="3779" y="3933"/>
                  <a:pt x="3782" y="4006"/>
                  <a:pt x="3782" y="4079"/>
                </a:cubicBezTo>
                <a:cubicBezTo>
                  <a:pt x="3786" y="4198"/>
                  <a:pt x="3789" y="4318"/>
                  <a:pt x="3789" y="4448"/>
                </a:cubicBezTo>
                <a:cubicBezTo>
                  <a:pt x="3789" y="4604"/>
                  <a:pt x="3792" y="4707"/>
                  <a:pt x="3866" y="4846"/>
                </a:cubicBezTo>
                <a:cubicBezTo>
                  <a:pt x="3998" y="5096"/>
                  <a:pt x="4201" y="5385"/>
                  <a:pt x="4430" y="5395"/>
                </a:cubicBezTo>
                <a:cubicBezTo>
                  <a:pt x="4484" y="5441"/>
                  <a:pt x="4543" y="5481"/>
                  <a:pt x="4610" y="5511"/>
                </a:cubicBezTo>
                <a:cubicBezTo>
                  <a:pt x="4640" y="5661"/>
                  <a:pt x="4686" y="5810"/>
                  <a:pt x="4746" y="5953"/>
                </a:cubicBezTo>
                <a:cubicBezTo>
                  <a:pt x="4843" y="6182"/>
                  <a:pt x="4912" y="6422"/>
                  <a:pt x="4952" y="6668"/>
                </a:cubicBezTo>
                <a:cubicBezTo>
                  <a:pt x="4869" y="6598"/>
                  <a:pt x="4793" y="6541"/>
                  <a:pt x="4793" y="6541"/>
                </a:cubicBezTo>
                <a:cubicBezTo>
                  <a:pt x="4713" y="6501"/>
                  <a:pt x="4627" y="6465"/>
                  <a:pt x="4543" y="6428"/>
                </a:cubicBezTo>
                <a:cubicBezTo>
                  <a:pt x="4417" y="6382"/>
                  <a:pt x="4294" y="6319"/>
                  <a:pt x="4185" y="6242"/>
                </a:cubicBezTo>
                <a:cubicBezTo>
                  <a:pt x="4088" y="6159"/>
                  <a:pt x="4002" y="6066"/>
                  <a:pt x="3932" y="5963"/>
                </a:cubicBezTo>
                <a:cubicBezTo>
                  <a:pt x="3875" y="5883"/>
                  <a:pt x="3819" y="5810"/>
                  <a:pt x="3756" y="5744"/>
                </a:cubicBezTo>
                <a:cubicBezTo>
                  <a:pt x="3733" y="5720"/>
                  <a:pt x="3709" y="5697"/>
                  <a:pt x="3689" y="5674"/>
                </a:cubicBezTo>
                <a:cubicBezTo>
                  <a:pt x="3689" y="5671"/>
                  <a:pt x="3689" y="5667"/>
                  <a:pt x="3689" y="5667"/>
                </a:cubicBezTo>
                <a:cubicBezTo>
                  <a:pt x="3683" y="5651"/>
                  <a:pt x="3673" y="5631"/>
                  <a:pt x="3666" y="5617"/>
                </a:cubicBezTo>
                <a:cubicBezTo>
                  <a:pt x="3656" y="5601"/>
                  <a:pt x="3650" y="5584"/>
                  <a:pt x="3643" y="5568"/>
                </a:cubicBezTo>
                <a:cubicBezTo>
                  <a:pt x="3573" y="5378"/>
                  <a:pt x="3580" y="5159"/>
                  <a:pt x="3586" y="4946"/>
                </a:cubicBezTo>
                <a:cubicBezTo>
                  <a:pt x="3586" y="4883"/>
                  <a:pt x="3590" y="4823"/>
                  <a:pt x="3590" y="4760"/>
                </a:cubicBezTo>
                <a:lnTo>
                  <a:pt x="3590" y="4654"/>
                </a:lnTo>
                <a:cubicBezTo>
                  <a:pt x="3590" y="4524"/>
                  <a:pt x="3590" y="4391"/>
                  <a:pt x="3583" y="4262"/>
                </a:cubicBezTo>
                <a:cubicBezTo>
                  <a:pt x="3643" y="4169"/>
                  <a:pt x="3689" y="4072"/>
                  <a:pt x="3729" y="3969"/>
                </a:cubicBezTo>
                <a:cubicBezTo>
                  <a:pt x="3746" y="3929"/>
                  <a:pt x="3762" y="3893"/>
                  <a:pt x="3779" y="3856"/>
                </a:cubicBezTo>
                <a:close/>
                <a:moveTo>
                  <a:pt x="9528" y="5817"/>
                </a:moveTo>
                <a:lnTo>
                  <a:pt x="9528" y="5817"/>
                </a:lnTo>
                <a:cubicBezTo>
                  <a:pt x="9512" y="5983"/>
                  <a:pt x="9445" y="6139"/>
                  <a:pt x="9336" y="6269"/>
                </a:cubicBezTo>
                <a:lnTo>
                  <a:pt x="9339" y="6269"/>
                </a:lnTo>
                <a:cubicBezTo>
                  <a:pt x="9199" y="6428"/>
                  <a:pt x="9050" y="6575"/>
                  <a:pt x="8884" y="6707"/>
                </a:cubicBezTo>
                <a:cubicBezTo>
                  <a:pt x="8930" y="6515"/>
                  <a:pt x="8990" y="6349"/>
                  <a:pt x="9129" y="6189"/>
                </a:cubicBezTo>
                <a:lnTo>
                  <a:pt x="9173" y="6142"/>
                </a:lnTo>
                <a:cubicBezTo>
                  <a:pt x="9226" y="6076"/>
                  <a:pt x="9286" y="6013"/>
                  <a:pt x="9349" y="5960"/>
                </a:cubicBezTo>
                <a:lnTo>
                  <a:pt x="9399" y="5920"/>
                </a:lnTo>
                <a:cubicBezTo>
                  <a:pt x="9442" y="5890"/>
                  <a:pt x="9488" y="5853"/>
                  <a:pt x="9528" y="5817"/>
                </a:cubicBezTo>
                <a:close/>
                <a:moveTo>
                  <a:pt x="6182" y="3015"/>
                </a:moveTo>
                <a:cubicBezTo>
                  <a:pt x="6188" y="3062"/>
                  <a:pt x="6195" y="3108"/>
                  <a:pt x="6202" y="3155"/>
                </a:cubicBezTo>
                <a:cubicBezTo>
                  <a:pt x="6235" y="3344"/>
                  <a:pt x="6265" y="3524"/>
                  <a:pt x="6185" y="3700"/>
                </a:cubicBezTo>
                <a:cubicBezTo>
                  <a:pt x="6142" y="3780"/>
                  <a:pt x="6095" y="3856"/>
                  <a:pt x="6039" y="3929"/>
                </a:cubicBezTo>
                <a:cubicBezTo>
                  <a:pt x="5979" y="4006"/>
                  <a:pt x="5929" y="4089"/>
                  <a:pt x="5886" y="4175"/>
                </a:cubicBezTo>
                <a:cubicBezTo>
                  <a:pt x="5830" y="4295"/>
                  <a:pt x="5840" y="4451"/>
                  <a:pt x="5849" y="4601"/>
                </a:cubicBezTo>
                <a:cubicBezTo>
                  <a:pt x="5856" y="4677"/>
                  <a:pt x="5859" y="4753"/>
                  <a:pt x="5853" y="4833"/>
                </a:cubicBezTo>
                <a:cubicBezTo>
                  <a:pt x="5849" y="4880"/>
                  <a:pt x="5846" y="4933"/>
                  <a:pt x="5840" y="4983"/>
                </a:cubicBezTo>
                <a:cubicBezTo>
                  <a:pt x="5833" y="5142"/>
                  <a:pt x="5810" y="5298"/>
                  <a:pt x="5770" y="5451"/>
                </a:cubicBezTo>
                <a:cubicBezTo>
                  <a:pt x="5727" y="5568"/>
                  <a:pt x="5663" y="5681"/>
                  <a:pt x="5584" y="5777"/>
                </a:cubicBezTo>
                <a:cubicBezTo>
                  <a:pt x="5550" y="5823"/>
                  <a:pt x="5517" y="5867"/>
                  <a:pt x="5487" y="5913"/>
                </a:cubicBezTo>
                <a:cubicBezTo>
                  <a:pt x="5318" y="6179"/>
                  <a:pt x="5294" y="6455"/>
                  <a:pt x="5268" y="6744"/>
                </a:cubicBezTo>
                <a:cubicBezTo>
                  <a:pt x="5265" y="6804"/>
                  <a:pt x="5258" y="6864"/>
                  <a:pt x="5251" y="6923"/>
                </a:cubicBezTo>
                <a:lnTo>
                  <a:pt x="5245" y="6993"/>
                </a:lnTo>
                <a:cubicBezTo>
                  <a:pt x="5238" y="7043"/>
                  <a:pt x="5231" y="7100"/>
                  <a:pt x="5228" y="7153"/>
                </a:cubicBezTo>
                <a:cubicBezTo>
                  <a:pt x="5185" y="7063"/>
                  <a:pt x="5155" y="6970"/>
                  <a:pt x="5138" y="6870"/>
                </a:cubicBezTo>
                <a:lnTo>
                  <a:pt x="5132" y="6840"/>
                </a:lnTo>
                <a:cubicBezTo>
                  <a:pt x="5095" y="6651"/>
                  <a:pt x="5065" y="6491"/>
                  <a:pt x="5025" y="6329"/>
                </a:cubicBezTo>
                <a:cubicBezTo>
                  <a:pt x="5128" y="6209"/>
                  <a:pt x="5178" y="5920"/>
                  <a:pt x="5185" y="5790"/>
                </a:cubicBezTo>
                <a:cubicBezTo>
                  <a:pt x="5188" y="5651"/>
                  <a:pt x="5188" y="5511"/>
                  <a:pt x="5188" y="5375"/>
                </a:cubicBezTo>
                <a:lnTo>
                  <a:pt x="5188" y="5262"/>
                </a:lnTo>
                <a:cubicBezTo>
                  <a:pt x="5321" y="5239"/>
                  <a:pt x="5364" y="5089"/>
                  <a:pt x="5407" y="4943"/>
                </a:cubicBezTo>
                <a:cubicBezTo>
                  <a:pt x="5431" y="4846"/>
                  <a:pt x="5461" y="4750"/>
                  <a:pt x="5511" y="4687"/>
                </a:cubicBezTo>
                <a:cubicBezTo>
                  <a:pt x="5620" y="4544"/>
                  <a:pt x="5697" y="4375"/>
                  <a:pt x="5730" y="4198"/>
                </a:cubicBezTo>
                <a:cubicBezTo>
                  <a:pt x="5766" y="4042"/>
                  <a:pt x="5816" y="3893"/>
                  <a:pt x="5879" y="3750"/>
                </a:cubicBezTo>
                <a:cubicBezTo>
                  <a:pt x="5896" y="3710"/>
                  <a:pt x="5913" y="3670"/>
                  <a:pt x="5926" y="3630"/>
                </a:cubicBezTo>
                <a:cubicBezTo>
                  <a:pt x="5969" y="3520"/>
                  <a:pt x="5962" y="3374"/>
                  <a:pt x="5959" y="3245"/>
                </a:cubicBezTo>
                <a:lnTo>
                  <a:pt x="5959" y="3215"/>
                </a:lnTo>
                <a:cubicBezTo>
                  <a:pt x="6032" y="3152"/>
                  <a:pt x="6109" y="3085"/>
                  <a:pt x="6182" y="3015"/>
                </a:cubicBezTo>
                <a:close/>
                <a:moveTo>
                  <a:pt x="10386" y="3969"/>
                </a:moveTo>
                <a:cubicBezTo>
                  <a:pt x="10386" y="3976"/>
                  <a:pt x="10382" y="3979"/>
                  <a:pt x="10379" y="3986"/>
                </a:cubicBezTo>
                <a:cubicBezTo>
                  <a:pt x="10359" y="4079"/>
                  <a:pt x="10352" y="4178"/>
                  <a:pt x="10362" y="4278"/>
                </a:cubicBezTo>
                <a:cubicBezTo>
                  <a:pt x="10369" y="4398"/>
                  <a:pt x="10376" y="4504"/>
                  <a:pt x="10313" y="4601"/>
                </a:cubicBezTo>
                <a:lnTo>
                  <a:pt x="10299" y="4607"/>
                </a:lnTo>
                <a:lnTo>
                  <a:pt x="10266" y="4627"/>
                </a:lnTo>
                <a:cubicBezTo>
                  <a:pt x="9944" y="4817"/>
                  <a:pt x="9691" y="4963"/>
                  <a:pt x="9595" y="5385"/>
                </a:cubicBezTo>
                <a:cubicBezTo>
                  <a:pt x="9571" y="5498"/>
                  <a:pt x="9558" y="5601"/>
                  <a:pt x="9545" y="5694"/>
                </a:cubicBezTo>
                <a:lnTo>
                  <a:pt x="9545" y="5697"/>
                </a:lnTo>
                <a:cubicBezTo>
                  <a:pt x="9488" y="5760"/>
                  <a:pt x="9425" y="5817"/>
                  <a:pt x="9355" y="5863"/>
                </a:cubicBezTo>
                <a:cubicBezTo>
                  <a:pt x="9339" y="5880"/>
                  <a:pt x="9319" y="5893"/>
                  <a:pt x="9306" y="5907"/>
                </a:cubicBezTo>
                <a:cubicBezTo>
                  <a:pt x="9239" y="5963"/>
                  <a:pt x="9176" y="6026"/>
                  <a:pt x="9120" y="6096"/>
                </a:cubicBezTo>
                <a:lnTo>
                  <a:pt x="9076" y="6142"/>
                </a:lnTo>
                <a:cubicBezTo>
                  <a:pt x="8904" y="6339"/>
                  <a:pt x="8844" y="6541"/>
                  <a:pt x="8797" y="6781"/>
                </a:cubicBezTo>
                <a:cubicBezTo>
                  <a:pt x="8734" y="6830"/>
                  <a:pt x="8674" y="6877"/>
                  <a:pt x="8614" y="6923"/>
                </a:cubicBezTo>
                <a:cubicBezTo>
                  <a:pt x="8458" y="7050"/>
                  <a:pt x="8295" y="7173"/>
                  <a:pt x="8142" y="7316"/>
                </a:cubicBezTo>
                <a:cubicBezTo>
                  <a:pt x="8152" y="7282"/>
                  <a:pt x="8159" y="7249"/>
                  <a:pt x="8169" y="7213"/>
                </a:cubicBezTo>
                <a:cubicBezTo>
                  <a:pt x="8186" y="7139"/>
                  <a:pt x="8206" y="7070"/>
                  <a:pt x="8229" y="7000"/>
                </a:cubicBezTo>
                <a:cubicBezTo>
                  <a:pt x="8292" y="6874"/>
                  <a:pt x="8368" y="6751"/>
                  <a:pt x="8452" y="6634"/>
                </a:cubicBezTo>
                <a:cubicBezTo>
                  <a:pt x="8508" y="6561"/>
                  <a:pt x="8565" y="6488"/>
                  <a:pt x="8624" y="6415"/>
                </a:cubicBezTo>
                <a:cubicBezTo>
                  <a:pt x="8648" y="6382"/>
                  <a:pt x="8674" y="6352"/>
                  <a:pt x="8697" y="6322"/>
                </a:cubicBezTo>
                <a:cubicBezTo>
                  <a:pt x="8701" y="6315"/>
                  <a:pt x="8704" y="6312"/>
                  <a:pt x="8707" y="6305"/>
                </a:cubicBezTo>
                <a:cubicBezTo>
                  <a:pt x="8947" y="6000"/>
                  <a:pt x="9186" y="5677"/>
                  <a:pt x="9359" y="5308"/>
                </a:cubicBezTo>
                <a:cubicBezTo>
                  <a:pt x="9375" y="5275"/>
                  <a:pt x="9392" y="5242"/>
                  <a:pt x="9409" y="5205"/>
                </a:cubicBezTo>
                <a:cubicBezTo>
                  <a:pt x="9478" y="5069"/>
                  <a:pt x="9538" y="4926"/>
                  <a:pt x="9578" y="4777"/>
                </a:cubicBezTo>
                <a:lnTo>
                  <a:pt x="9581" y="4763"/>
                </a:lnTo>
                <a:cubicBezTo>
                  <a:pt x="9611" y="4640"/>
                  <a:pt x="9635" y="4551"/>
                  <a:pt x="9734" y="4464"/>
                </a:cubicBezTo>
                <a:cubicBezTo>
                  <a:pt x="9817" y="4394"/>
                  <a:pt x="9907" y="4331"/>
                  <a:pt x="10003" y="4278"/>
                </a:cubicBezTo>
                <a:cubicBezTo>
                  <a:pt x="10063" y="4242"/>
                  <a:pt x="10123" y="4205"/>
                  <a:pt x="10183" y="4162"/>
                </a:cubicBezTo>
                <a:cubicBezTo>
                  <a:pt x="10226" y="4129"/>
                  <a:pt x="10269" y="4089"/>
                  <a:pt x="10306" y="4046"/>
                </a:cubicBezTo>
                <a:cubicBezTo>
                  <a:pt x="10332" y="4019"/>
                  <a:pt x="10359" y="3992"/>
                  <a:pt x="10386" y="3969"/>
                </a:cubicBezTo>
                <a:close/>
                <a:moveTo>
                  <a:pt x="11675" y="6362"/>
                </a:moveTo>
                <a:lnTo>
                  <a:pt x="11718" y="6385"/>
                </a:lnTo>
                <a:cubicBezTo>
                  <a:pt x="11755" y="6402"/>
                  <a:pt x="11791" y="6418"/>
                  <a:pt x="11831" y="6438"/>
                </a:cubicBezTo>
                <a:cubicBezTo>
                  <a:pt x="11881" y="6462"/>
                  <a:pt x="11931" y="6485"/>
                  <a:pt x="11984" y="6508"/>
                </a:cubicBezTo>
                <a:cubicBezTo>
                  <a:pt x="11848" y="6631"/>
                  <a:pt x="11771" y="6777"/>
                  <a:pt x="11692" y="6927"/>
                </a:cubicBezTo>
                <a:cubicBezTo>
                  <a:pt x="11675" y="6957"/>
                  <a:pt x="11658" y="6987"/>
                  <a:pt x="11642" y="7016"/>
                </a:cubicBezTo>
                <a:cubicBezTo>
                  <a:pt x="11565" y="7056"/>
                  <a:pt x="11489" y="7100"/>
                  <a:pt x="11416" y="7149"/>
                </a:cubicBezTo>
                <a:cubicBezTo>
                  <a:pt x="11260" y="7256"/>
                  <a:pt x="11084" y="7326"/>
                  <a:pt x="10897" y="7359"/>
                </a:cubicBezTo>
                <a:cubicBezTo>
                  <a:pt x="10954" y="7249"/>
                  <a:pt x="11020" y="7149"/>
                  <a:pt x="11100" y="7060"/>
                </a:cubicBezTo>
                <a:cubicBezTo>
                  <a:pt x="11143" y="7007"/>
                  <a:pt x="11183" y="6957"/>
                  <a:pt x="11210" y="6913"/>
                </a:cubicBezTo>
                <a:cubicBezTo>
                  <a:pt x="11346" y="6714"/>
                  <a:pt x="11502" y="6528"/>
                  <a:pt x="11675" y="6362"/>
                </a:cubicBezTo>
                <a:close/>
                <a:moveTo>
                  <a:pt x="11306" y="6096"/>
                </a:moveTo>
                <a:cubicBezTo>
                  <a:pt x="11359" y="6176"/>
                  <a:pt x="11459" y="6255"/>
                  <a:pt x="11605" y="6332"/>
                </a:cubicBezTo>
                <a:cubicBezTo>
                  <a:pt x="11436" y="6498"/>
                  <a:pt x="11283" y="6681"/>
                  <a:pt x="11150" y="6877"/>
                </a:cubicBezTo>
                <a:cubicBezTo>
                  <a:pt x="11123" y="6920"/>
                  <a:pt x="11084" y="6967"/>
                  <a:pt x="11044" y="7016"/>
                </a:cubicBezTo>
                <a:cubicBezTo>
                  <a:pt x="10954" y="7129"/>
                  <a:pt x="10854" y="7252"/>
                  <a:pt x="10818" y="7372"/>
                </a:cubicBezTo>
                <a:cubicBezTo>
                  <a:pt x="10741" y="7379"/>
                  <a:pt x="10668" y="7382"/>
                  <a:pt x="10595" y="7382"/>
                </a:cubicBezTo>
                <a:cubicBezTo>
                  <a:pt x="10485" y="7382"/>
                  <a:pt x="10372" y="7389"/>
                  <a:pt x="10263" y="7399"/>
                </a:cubicBezTo>
                <a:cubicBezTo>
                  <a:pt x="10299" y="7286"/>
                  <a:pt x="10346" y="7179"/>
                  <a:pt x="10409" y="7083"/>
                </a:cubicBezTo>
                <a:cubicBezTo>
                  <a:pt x="10452" y="7023"/>
                  <a:pt x="10505" y="6973"/>
                  <a:pt x="10568" y="6937"/>
                </a:cubicBezTo>
                <a:cubicBezTo>
                  <a:pt x="10598" y="6917"/>
                  <a:pt x="10632" y="6894"/>
                  <a:pt x="10665" y="6864"/>
                </a:cubicBezTo>
                <a:cubicBezTo>
                  <a:pt x="10781" y="6767"/>
                  <a:pt x="10887" y="6671"/>
                  <a:pt x="10974" y="6588"/>
                </a:cubicBezTo>
                <a:cubicBezTo>
                  <a:pt x="11034" y="6518"/>
                  <a:pt x="11084" y="6442"/>
                  <a:pt x="11120" y="6359"/>
                </a:cubicBezTo>
                <a:cubicBezTo>
                  <a:pt x="11143" y="6309"/>
                  <a:pt x="11167" y="6259"/>
                  <a:pt x="11200" y="6216"/>
                </a:cubicBezTo>
                <a:cubicBezTo>
                  <a:pt x="11226" y="6172"/>
                  <a:pt x="11260" y="6133"/>
                  <a:pt x="11293" y="6096"/>
                </a:cubicBezTo>
                <a:close/>
                <a:moveTo>
                  <a:pt x="6461" y="2670"/>
                </a:moveTo>
                <a:cubicBezTo>
                  <a:pt x="6471" y="2793"/>
                  <a:pt x="6491" y="2916"/>
                  <a:pt x="6521" y="3039"/>
                </a:cubicBezTo>
                <a:cubicBezTo>
                  <a:pt x="6554" y="3175"/>
                  <a:pt x="6574" y="3314"/>
                  <a:pt x="6581" y="3454"/>
                </a:cubicBezTo>
                <a:cubicBezTo>
                  <a:pt x="6484" y="3604"/>
                  <a:pt x="6414" y="3720"/>
                  <a:pt x="6404" y="3913"/>
                </a:cubicBezTo>
                <a:cubicBezTo>
                  <a:pt x="6394" y="4049"/>
                  <a:pt x="6371" y="4185"/>
                  <a:pt x="6331" y="4318"/>
                </a:cubicBezTo>
                <a:cubicBezTo>
                  <a:pt x="6325" y="4345"/>
                  <a:pt x="6318" y="4375"/>
                  <a:pt x="6311" y="4404"/>
                </a:cubicBezTo>
                <a:cubicBezTo>
                  <a:pt x="6278" y="4547"/>
                  <a:pt x="6275" y="4697"/>
                  <a:pt x="6301" y="4840"/>
                </a:cubicBezTo>
                <a:cubicBezTo>
                  <a:pt x="6308" y="4880"/>
                  <a:pt x="6315" y="4923"/>
                  <a:pt x="6321" y="4963"/>
                </a:cubicBezTo>
                <a:cubicBezTo>
                  <a:pt x="6331" y="5052"/>
                  <a:pt x="6351" y="5142"/>
                  <a:pt x="6378" y="5232"/>
                </a:cubicBezTo>
                <a:cubicBezTo>
                  <a:pt x="6315" y="5272"/>
                  <a:pt x="6262" y="5328"/>
                  <a:pt x="6225" y="5395"/>
                </a:cubicBezTo>
                <a:cubicBezTo>
                  <a:pt x="6162" y="5504"/>
                  <a:pt x="6142" y="5631"/>
                  <a:pt x="6122" y="5754"/>
                </a:cubicBezTo>
                <a:cubicBezTo>
                  <a:pt x="6115" y="5804"/>
                  <a:pt x="6109" y="5853"/>
                  <a:pt x="6095" y="5903"/>
                </a:cubicBezTo>
                <a:cubicBezTo>
                  <a:pt x="6092" y="5926"/>
                  <a:pt x="6082" y="5956"/>
                  <a:pt x="6072" y="5990"/>
                </a:cubicBezTo>
                <a:cubicBezTo>
                  <a:pt x="6036" y="6099"/>
                  <a:pt x="5992" y="6239"/>
                  <a:pt x="6029" y="6342"/>
                </a:cubicBezTo>
                <a:cubicBezTo>
                  <a:pt x="5766" y="6707"/>
                  <a:pt x="5547" y="7146"/>
                  <a:pt x="5464" y="7515"/>
                </a:cubicBezTo>
                <a:cubicBezTo>
                  <a:pt x="5401" y="7439"/>
                  <a:pt x="5344" y="7356"/>
                  <a:pt x="5291" y="7269"/>
                </a:cubicBezTo>
                <a:lnTo>
                  <a:pt x="5291" y="7269"/>
                </a:lnTo>
                <a:cubicBezTo>
                  <a:pt x="5295" y="7193"/>
                  <a:pt x="5305" y="7092"/>
                  <a:pt x="5314" y="7000"/>
                </a:cubicBezTo>
                <a:lnTo>
                  <a:pt x="5324" y="6930"/>
                </a:lnTo>
                <a:cubicBezTo>
                  <a:pt x="5331" y="6870"/>
                  <a:pt x="5334" y="6810"/>
                  <a:pt x="5341" y="6751"/>
                </a:cubicBezTo>
                <a:cubicBezTo>
                  <a:pt x="5364" y="6468"/>
                  <a:pt x="5388" y="6202"/>
                  <a:pt x="5547" y="5953"/>
                </a:cubicBezTo>
                <a:cubicBezTo>
                  <a:pt x="5577" y="5907"/>
                  <a:pt x="5610" y="5863"/>
                  <a:pt x="5640" y="5820"/>
                </a:cubicBezTo>
                <a:cubicBezTo>
                  <a:pt x="5723" y="5717"/>
                  <a:pt x="5790" y="5597"/>
                  <a:pt x="5836" y="5475"/>
                </a:cubicBezTo>
                <a:cubicBezTo>
                  <a:pt x="5879" y="5315"/>
                  <a:pt x="5906" y="5152"/>
                  <a:pt x="5913" y="4989"/>
                </a:cubicBezTo>
                <a:cubicBezTo>
                  <a:pt x="5916" y="4939"/>
                  <a:pt x="5919" y="4890"/>
                  <a:pt x="5926" y="4840"/>
                </a:cubicBezTo>
                <a:cubicBezTo>
                  <a:pt x="5929" y="4760"/>
                  <a:pt x="5929" y="4677"/>
                  <a:pt x="5923" y="4597"/>
                </a:cubicBezTo>
                <a:cubicBezTo>
                  <a:pt x="5913" y="4454"/>
                  <a:pt x="5903" y="4311"/>
                  <a:pt x="5949" y="4208"/>
                </a:cubicBezTo>
                <a:cubicBezTo>
                  <a:pt x="5992" y="4125"/>
                  <a:pt x="6042" y="4046"/>
                  <a:pt x="6095" y="3972"/>
                </a:cubicBezTo>
                <a:cubicBezTo>
                  <a:pt x="6155" y="3896"/>
                  <a:pt x="6205" y="3816"/>
                  <a:pt x="6248" y="3730"/>
                </a:cubicBezTo>
                <a:cubicBezTo>
                  <a:pt x="6341" y="3534"/>
                  <a:pt x="6305" y="3334"/>
                  <a:pt x="6272" y="3142"/>
                </a:cubicBezTo>
                <a:cubicBezTo>
                  <a:pt x="6262" y="3078"/>
                  <a:pt x="6252" y="3015"/>
                  <a:pt x="6245" y="2949"/>
                </a:cubicBezTo>
                <a:cubicBezTo>
                  <a:pt x="6325" y="2862"/>
                  <a:pt x="6398" y="2769"/>
                  <a:pt x="6461" y="2670"/>
                </a:cubicBezTo>
                <a:close/>
                <a:moveTo>
                  <a:pt x="11200" y="6103"/>
                </a:moveTo>
                <a:cubicBezTo>
                  <a:pt x="11180" y="6126"/>
                  <a:pt x="11163" y="6149"/>
                  <a:pt x="11143" y="6176"/>
                </a:cubicBezTo>
                <a:cubicBezTo>
                  <a:pt x="11113" y="6222"/>
                  <a:pt x="11084" y="6275"/>
                  <a:pt x="11060" y="6329"/>
                </a:cubicBezTo>
                <a:cubicBezTo>
                  <a:pt x="11027" y="6405"/>
                  <a:pt x="10984" y="6475"/>
                  <a:pt x="10927" y="6535"/>
                </a:cubicBezTo>
                <a:cubicBezTo>
                  <a:pt x="10844" y="6618"/>
                  <a:pt x="10738" y="6711"/>
                  <a:pt x="10625" y="6810"/>
                </a:cubicBezTo>
                <a:cubicBezTo>
                  <a:pt x="10595" y="6834"/>
                  <a:pt x="10562" y="6857"/>
                  <a:pt x="10532" y="6880"/>
                </a:cubicBezTo>
                <a:cubicBezTo>
                  <a:pt x="10462" y="6920"/>
                  <a:pt x="10402" y="6977"/>
                  <a:pt x="10356" y="7043"/>
                </a:cubicBezTo>
                <a:cubicBezTo>
                  <a:pt x="10283" y="7156"/>
                  <a:pt x="10226" y="7279"/>
                  <a:pt x="10190" y="7409"/>
                </a:cubicBezTo>
                <a:cubicBezTo>
                  <a:pt x="10013" y="7429"/>
                  <a:pt x="9841" y="7482"/>
                  <a:pt x="9681" y="7562"/>
                </a:cubicBezTo>
                <a:cubicBezTo>
                  <a:pt x="9724" y="7498"/>
                  <a:pt x="9764" y="7439"/>
                  <a:pt x="9811" y="7369"/>
                </a:cubicBezTo>
                <a:cubicBezTo>
                  <a:pt x="9947" y="7183"/>
                  <a:pt x="10063" y="6987"/>
                  <a:pt x="10166" y="6781"/>
                </a:cubicBezTo>
                <a:cubicBezTo>
                  <a:pt x="10239" y="6614"/>
                  <a:pt x="10296" y="6511"/>
                  <a:pt x="10455" y="6412"/>
                </a:cubicBezTo>
                <a:cubicBezTo>
                  <a:pt x="10565" y="6345"/>
                  <a:pt x="10678" y="6292"/>
                  <a:pt x="10798" y="6246"/>
                </a:cubicBezTo>
                <a:lnTo>
                  <a:pt x="10881" y="6209"/>
                </a:lnTo>
                <a:lnTo>
                  <a:pt x="10921" y="6192"/>
                </a:lnTo>
                <a:cubicBezTo>
                  <a:pt x="11000" y="6156"/>
                  <a:pt x="11117" y="6103"/>
                  <a:pt x="11200" y="6103"/>
                </a:cubicBezTo>
                <a:close/>
                <a:moveTo>
                  <a:pt x="10615" y="5853"/>
                </a:moveTo>
                <a:lnTo>
                  <a:pt x="10615" y="5853"/>
                </a:lnTo>
                <a:cubicBezTo>
                  <a:pt x="10532" y="5933"/>
                  <a:pt x="10436" y="6003"/>
                  <a:pt x="10336" y="6063"/>
                </a:cubicBezTo>
                <a:cubicBezTo>
                  <a:pt x="10113" y="6186"/>
                  <a:pt x="9987" y="6275"/>
                  <a:pt x="9824" y="6498"/>
                </a:cubicBezTo>
                <a:cubicBezTo>
                  <a:pt x="9678" y="6694"/>
                  <a:pt x="9555" y="6884"/>
                  <a:pt x="9442" y="7056"/>
                </a:cubicBezTo>
                <a:cubicBezTo>
                  <a:pt x="9425" y="7083"/>
                  <a:pt x="9405" y="7110"/>
                  <a:pt x="9389" y="7136"/>
                </a:cubicBezTo>
                <a:cubicBezTo>
                  <a:pt x="9242" y="7365"/>
                  <a:pt x="9103" y="7585"/>
                  <a:pt x="8837" y="7681"/>
                </a:cubicBezTo>
                <a:lnTo>
                  <a:pt x="8857" y="7615"/>
                </a:lnTo>
                <a:cubicBezTo>
                  <a:pt x="8874" y="7548"/>
                  <a:pt x="8890" y="7478"/>
                  <a:pt x="8910" y="7409"/>
                </a:cubicBezTo>
                <a:cubicBezTo>
                  <a:pt x="8937" y="7322"/>
                  <a:pt x="8957" y="7233"/>
                  <a:pt x="8973" y="7149"/>
                </a:cubicBezTo>
                <a:cubicBezTo>
                  <a:pt x="9000" y="6997"/>
                  <a:pt x="9046" y="6847"/>
                  <a:pt x="9106" y="6707"/>
                </a:cubicBezTo>
                <a:cubicBezTo>
                  <a:pt x="9229" y="6601"/>
                  <a:pt x="9342" y="6485"/>
                  <a:pt x="9445" y="6362"/>
                </a:cubicBezTo>
                <a:cubicBezTo>
                  <a:pt x="9485" y="6315"/>
                  <a:pt x="9518" y="6265"/>
                  <a:pt x="9548" y="6216"/>
                </a:cubicBezTo>
                <a:lnTo>
                  <a:pt x="9575" y="6192"/>
                </a:lnTo>
                <a:cubicBezTo>
                  <a:pt x="9724" y="6066"/>
                  <a:pt x="9970" y="5966"/>
                  <a:pt x="10146" y="5910"/>
                </a:cubicBezTo>
                <a:cubicBezTo>
                  <a:pt x="10246" y="5887"/>
                  <a:pt x="10346" y="5873"/>
                  <a:pt x="10445" y="5870"/>
                </a:cubicBezTo>
                <a:cubicBezTo>
                  <a:pt x="10502" y="5863"/>
                  <a:pt x="10558" y="5860"/>
                  <a:pt x="10615" y="5853"/>
                </a:cubicBezTo>
                <a:close/>
                <a:moveTo>
                  <a:pt x="6491" y="6023"/>
                </a:moveTo>
                <a:cubicBezTo>
                  <a:pt x="6491" y="6059"/>
                  <a:pt x="6494" y="6099"/>
                  <a:pt x="6497" y="6136"/>
                </a:cubicBezTo>
                <a:cubicBezTo>
                  <a:pt x="6497" y="6176"/>
                  <a:pt x="6501" y="6222"/>
                  <a:pt x="6501" y="6262"/>
                </a:cubicBezTo>
                <a:cubicBezTo>
                  <a:pt x="6491" y="6269"/>
                  <a:pt x="6488" y="6279"/>
                  <a:pt x="6488" y="6285"/>
                </a:cubicBezTo>
                <a:cubicBezTo>
                  <a:pt x="6484" y="6299"/>
                  <a:pt x="6491" y="6309"/>
                  <a:pt x="6497" y="6315"/>
                </a:cubicBezTo>
                <a:cubicBezTo>
                  <a:pt x="6494" y="6372"/>
                  <a:pt x="6484" y="6428"/>
                  <a:pt x="6464" y="6481"/>
                </a:cubicBezTo>
                <a:cubicBezTo>
                  <a:pt x="6408" y="6644"/>
                  <a:pt x="6318" y="6751"/>
                  <a:pt x="6215" y="6874"/>
                </a:cubicBezTo>
                <a:lnTo>
                  <a:pt x="6149" y="6953"/>
                </a:lnTo>
                <a:lnTo>
                  <a:pt x="6112" y="6997"/>
                </a:lnTo>
                <a:cubicBezTo>
                  <a:pt x="6002" y="7133"/>
                  <a:pt x="5886" y="7276"/>
                  <a:pt x="5810" y="7442"/>
                </a:cubicBezTo>
                <a:lnTo>
                  <a:pt x="5793" y="7485"/>
                </a:lnTo>
                <a:cubicBezTo>
                  <a:pt x="5743" y="7585"/>
                  <a:pt x="5700" y="7694"/>
                  <a:pt x="5673" y="7804"/>
                </a:cubicBezTo>
                <a:cubicBezTo>
                  <a:pt x="5643" y="7758"/>
                  <a:pt x="5614" y="7711"/>
                  <a:pt x="5584" y="7668"/>
                </a:cubicBezTo>
                <a:cubicBezTo>
                  <a:pt x="5653" y="7159"/>
                  <a:pt x="6072" y="6422"/>
                  <a:pt x="6491" y="6023"/>
                </a:cubicBezTo>
                <a:close/>
                <a:moveTo>
                  <a:pt x="8152" y="5282"/>
                </a:moveTo>
                <a:cubicBezTo>
                  <a:pt x="8152" y="5305"/>
                  <a:pt x="8156" y="5328"/>
                  <a:pt x="8156" y="5352"/>
                </a:cubicBezTo>
                <a:cubicBezTo>
                  <a:pt x="8166" y="5431"/>
                  <a:pt x="8166" y="5514"/>
                  <a:pt x="8152" y="5594"/>
                </a:cubicBezTo>
                <a:cubicBezTo>
                  <a:pt x="8123" y="5734"/>
                  <a:pt x="7976" y="5910"/>
                  <a:pt x="7897" y="6006"/>
                </a:cubicBezTo>
                <a:cubicBezTo>
                  <a:pt x="7847" y="6066"/>
                  <a:pt x="7794" y="6123"/>
                  <a:pt x="7740" y="6182"/>
                </a:cubicBezTo>
                <a:cubicBezTo>
                  <a:pt x="7551" y="6398"/>
                  <a:pt x="7352" y="6621"/>
                  <a:pt x="7249" y="6897"/>
                </a:cubicBezTo>
                <a:cubicBezTo>
                  <a:pt x="7235" y="6927"/>
                  <a:pt x="7229" y="6957"/>
                  <a:pt x="7219" y="6987"/>
                </a:cubicBezTo>
                <a:cubicBezTo>
                  <a:pt x="7069" y="7086"/>
                  <a:pt x="6939" y="7233"/>
                  <a:pt x="6817" y="7375"/>
                </a:cubicBezTo>
                <a:cubicBezTo>
                  <a:pt x="6760" y="7439"/>
                  <a:pt x="6707" y="7498"/>
                  <a:pt x="6654" y="7552"/>
                </a:cubicBezTo>
                <a:lnTo>
                  <a:pt x="6601" y="7605"/>
                </a:lnTo>
                <a:cubicBezTo>
                  <a:pt x="6537" y="7658"/>
                  <a:pt x="6484" y="7724"/>
                  <a:pt x="6441" y="7797"/>
                </a:cubicBezTo>
                <a:cubicBezTo>
                  <a:pt x="6421" y="7837"/>
                  <a:pt x="6404" y="7884"/>
                  <a:pt x="6391" y="7927"/>
                </a:cubicBezTo>
                <a:cubicBezTo>
                  <a:pt x="6388" y="7947"/>
                  <a:pt x="6381" y="7964"/>
                  <a:pt x="6378" y="7980"/>
                </a:cubicBezTo>
                <a:cubicBezTo>
                  <a:pt x="6378" y="7937"/>
                  <a:pt x="6375" y="7900"/>
                  <a:pt x="6375" y="7861"/>
                </a:cubicBezTo>
                <a:cubicBezTo>
                  <a:pt x="6371" y="7781"/>
                  <a:pt x="6368" y="7701"/>
                  <a:pt x="6368" y="7621"/>
                </a:cubicBezTo>
                <a:lnTo>
                  <a:pt x="6368" y="7588"/>
                </a:lnTo>
                <a:cubicBezTo>
                  <a:pt x="6365" y="7525"/>
                  <a:pt x="6368" y="7462"/>
                  <a:pt x="6381" y="7402"/>
                </a:cubicBezTo>
                <a:cubicBezTo>
                  <a:pt x="6391" y="7362"/>
                  <a:pt x="6411" y="7326"/>
                  <a:pt x="6431" y="7289"/>
                </a:cubicBezTo>
                <a:cubicBezTo>
                  <a:pt x="6468" y="7239"/>
                  <a:pt x="6491" y="7176"/>
                  <a:pt x="6497" y="7113"/>
                </a:cubicBezTo>
                <a:cubicBezTo>
                  <a:pt x="6591" y="7073"/>
                  <a:pt x="6677" y="7010"/>
                  <a:pt x="6740" y="6930"/>
                </a:cubicBezTo>
                <a:cubicBezTo>
                  <a:pt x="6836" y="6807"/>
                  <a:pt x="6926" y="6681"/>
                  <a:pt x="7016" y="6558"/>
                </a:cubicBezTo>
                <a:cubicBezTo>
                  <a:pt x="7072" y="6481"/>
                  <a:pt x="7126" y="6408"/>
                  <a:pt x="7179" y="6335"/>
                </a:cubicBezTo>
                <a:cubicBezTo>
                  <a:pt x="7209" y="6292"/>
                  <a:pt x="7242" y="6249"/>
                  <a:pt x="7272" y="6206"/>
                </a:cubicBezTo>
                <a:cubicBezTo>
                  <a:pt x="7325" y="6133"/>
                  <a:pt x="7378" y="6059"/>
                  <a:pt x="7431" y="5993"/>
                </a:cubicBezTo>
                <a:cubicBezTo>
                  <a:pt x="7488" y="5920"/>
                  <a:pt x="7568" y="5867"/>
                  <a:pt x="7654" y="5837"/>
                </a:cubicBezTo>
                <a:cubicBezTo>
                  <a:pt x="7717" y="5813"/>
                  <a:pt x="7774" y="5784"/>
                  <a:pt x="7830" y="5744"/>
                </a:cubicBezTo>
                <a:cubicBezTo>
                  <a:pt x="7897" y="5697"/>
                  <a:pt x="7930" y="5617"/>
                  <a:pt x="7960" y="5544"/>
                </a:cubicBezTo>
                <a:cubicBezTo>
                  <a:pt x="7976" y="5501"/>
                  <a:pt x="7996" y="5458"/>
                  <a:pt x="8023" y="5418"/>
                </a:cubicBezTo>
                <a:cubicBezTo>
                  <a:pt x="8063" y="5368"/>
                  <a:pt x="8106" y="5322"/>
                  <a:pt x="8152" y="5282"/>
                </a:cubicBezTo>
                <a:close/>
                <a:moveTo>
                  <a:pt x="8575" y="5930"/>
                </a:moveTo>
                <a:cubicBezTo>
                  <a:pt x="8581" y="6049"/>
                  <a:pt x="8601" y="6166"/>
                  <a:pt x="8634" y="6282"/>
                </a:cubicBezTo>
                <a:lnTo>
                  <a:pt x="8568" y="6368"/>
                </a:lnTo>
                <a:cubicBezTo>
                  <a:pt x="8508" y="6445"/>
                  <a:pt x="8452" y="6518"/>
                  <a:pt x="8395" y="6591"/>
                </a:cubicBezTo>
                <a:cubicBezTo>
                  <a:pt x="8309" y="6711"/>
                  <a:pt x="8232" y="6837"/>
                  <a:pt x="8166" y="6967"/>
                </a:cubicBezTo>
                <a:cubicBezTo>
                  <a:pt x="8136" y="7043"/>
                  <a:pt x="8116" y="7116"/>
                  <a:pt x="8099" y="7196"/>
                </a:cubicBezTo>
                <a:cubicBezTo>
                  <a:pt x="8083" y="7266"/>
                  <a:pt x="8063" y="7349"/>
                  <a:pt x="8039" y="7412"/>
                </a:cubicBezTo>
                <a:cubicBezTo>
                  <a:pt x="7920" y="7532"/>
                  <a:pt x="7810" y="7665"/>
                  <a:pt x="7714" y="7804"/>
                </a:cubicBezTo>
                <a:cubicBezTo>
                  <a:pt x="7641" y="7914"/>
                  <a:pt x="7561" y="8017"/>
                  <a:pt x="7475" y="8116"/>
                </a:cubicBezTo>
                <a:cubicBezTo>
                  <a:pt x="7445" y="7987"/>
                  <a:pt x="7465" y="7804"/>
                  <a:pt x="7478" y="7678"/>
                </a:cubicBezTo>
                <a:lnTo>
                  <a:pt x="7481" y="7631"/>
                </a:lnTo>
                <a:cubicBezTo>
                  <a:pt x="7501" y="7425"/>
                  <a:pt x="7541" y="7206"/>
                  <a:pt x="7691" y="7013"/>
                </a:cubicBezTo>
                <a:cubicBezTo>
                  <a:pt x="7757" y="6923"/>
                  <a:pt x="7827" y="6837"/>
                  <a:pt x="7893" y="6754"/>
                </a:cubicBezTo>
                <a:cubicBezTo>
                  <a:pt x="7963" y="6671"/>
                  <a:pt x="8036" y="6581"/>
                  <a:pt x="8103" y="6491"/>
                </a:cubicBezTo>
                <a:cubicBezTo>
                  <a:pt x="8156" y="6425"/>
                  <a:pt x="8216" y="6362"/>
                  <a:pt x="8279" y="6305"/>
                </a:cubicBezTo>
                <a:cubicBezTo>
                  <a:pt x="8325" y="6262"/>
                  <a:pt x="8372" y="6216"/>
                  <a:pt x="8415" y="6166"/>
                </a:cubicBezTo>
                <a:cubicBezTo>
                  <a:pt x="8458" y="6113"/>
                  <a:pt x="8498" y="6056"/>
                  <a:pt x="8531" y="5996"/>
                </a:cubicBezTo>
                <a:cubicBezTo>
                  <a:pt x="8545" y="5973"/>
                  <a:pt x="8558" y="5950"/>
                  <a:pt x="8575" y="5930"/>
                </a:cubicBezTo>
                <a:close/>
                <a:moveTo>
                  <a:pt x="7179" y="5946"/>
                </a:moveTo>
                <a:cubicBezTo>
                  <a:pt x="7082" y="6133"/>
                  <a:pt x="7003" y="6329"/>
                  <a:pt x="6939" y="6528"/>
                </a:cubicBezTo>
                <a:cubicBezTo>
                  <a:pt x="6939" y="6535"/>
                  <a:pt x="6939" y="6538"/>
                  <a:pt x="6939" y="6541"/>
                </a:cubicBezTo>
                <a:cubicBezTo>
                  <a:pt x="6856" y="6654"/>
                  <a:pt x="6773" y="6774"/>
                  <a:pt x="6684" y="6887"/>
                </a:cubicBezTo>
                <a:cubicBezTo>
                  <a:pt x="6624" y="6960"/>
                  <a:pt x="6544" y="7016"/>
                  <a:pt x="6454" y="7053"/>
                </a:cubicBezTo>
                <a:cubicBezTo>
                  <a:pt x="6368" y="7090"/>
                  <a:pt x="6291" y="7143"/>
                  <a:pt x="6225" y="7209"/>
                </a:cubicBezTo>
                <a:cubicBezTo>
                  <a:pt x="6022" y="7432"/>
                  <a:pt x="5956" y="7768"/>
                  <a:pt x="5899" y="8060"/>
                </a:cubicBezTo>
                <a:cubicBezTo>
                  <a:pt x="5893" y="8097"/>
                  <a:pt x="5886" y="8130"/>
                  <a:pt x="5879" y="8163"/>
                </a:cubicBezTo>
                <a:cubicBezTo>
                  <a:pt x="5836" y="8080"/>
                  <a:pt x="5786" y="7994"/>
                  <a:pt x="5733" y="7904"/>
                </a:cubicBezTo>
                <a:lnTo>
                  <a:pt x="5733" y="7904"/>
                </a:lnTo>
                <a:lnTo>
                  <a:pt x="5736" y="7907"/>
                </a:lnTo>
                <a:cubicBezTo>
                  <a:pt x="5730" y="7791"/>
                  <a:pt x="5810" y="7618"/>
                  <a:pt x="5856" y="7512"/>
                </a:cubicBezTo>
                <a:lnTo>
                  <a:pt x="5876" y="7468"/>
                </a:lnTo>
                <a:cubicBezTo>
                  <a:pt x="5949" y="7312"/>
                  <a:pt x="6059" y="7173"/>
                  <a:pt x="6169" y="7040"/>
                </a:cubicBezTo>
                <a:lnTo>
                  <a:pt x="6205" y="6997"/>
                </a:lnTo>
                <a:cubicBezTo>
                  <a:pt x="6225" y="6970"/>
                  <a:pt x="6245" y="6943"/>
                  <a:pt x="6268" y="6917"/>
                </a:cubicBezTo>
                <a:cubicBezTo>
                  <a:pt x="6371" y="6794"/>
                  <a:pt x="6471" y="6678"/>
                  <a:pt x="6531" y="6501"/>
                </a:cubicBezTo>
                <a:cubicBezTo>
                  <a:pt x="6551" y="6445"/>
                  <a:pt x="6564" y="6382"/>
                  <a:pt x="6567" y="6322"/>
                </a:cubicBezTo>
                <a:cubicBezTo>
                  <a:pt x="6704" y="6299"/>
                  <a:pt x="6926" y="6159"/>
                  <a:pt x="6989" y="6106"/>
                </a:cubicBezTo>
                <a:cubicBezTo>
                  <a:pt x="7003" y="6093"/>
                  <a:pt x="7023" y="6076"/>
                  <a:pt x="7046" y="6059"/>
                </a:cubicBezTo>
                <a:cubicBezTo>
                  <a:pt x="7096" y="6016"/>
                  <a:pt x="7142" y="5980"/>
                  <a:pt x="7179" y="5946"/>
                </a:cubicBezTo>
                <a:close/>
                <a:moveTo>
                  <a:pt x="8990" y="6804"/>
                </a:moveTo>
                <a:lnTo>
                  <a:pt x="8990" y="6804"/>
                </a:lnTo>
                <a:cubicBezTo>
                  <a:pt x="8957" y="6913"/>
                  <a:pt x="8927" y="7020"/>
                  <a:pt x="8907" y="7129"/>
                </a:cubicBezTo>
                <a:cubicBezTo>
                  <a:pt x="8887" y="7213"/>
                  <a:pt x="8867" y="7302"/>
                  <a:pt x="8844" y="7385"/>
                </a:cubicBezTo>
                <a:cubicBezTo>
                  <a:pt x="8824" y="7455"/>
                  <a:pt x="8804" y="7525"/>
                  <a:pt x="8787" y="7595"/>
                </a:cubicBezTo>
                <a:cubicBezTo>
                  <a:pt x="8777" y="7628"/>
                  <a:pt x="8767" y="7665"/>
                  <a:pt x="8761" y="7698"/>
                </a:cubicBezTo>
                <a:cubicBezTo>
                  <a:pt x="8761" y="7701"/>
                  <a:pt x="8761" y="7701"/>
                  <a:pt x="8761" y="7704"/>
                </a:cubicBezTo>
                <a:lnTo>
                  <a:pt x="8717" y="7714"/>
                </a:lnTo>
                <a:cubicBezTo>
                  <a:pt x="8618" y="7741"/>
                  <a:pt x="8535" y="7761"/>
                  <a:pt x="8448" y="7891"/>
                </a:cubicBezTo>
                <a:cubicBezTo>
                  <a:pt x="8352" y="8027"/>
                  <a:pt x="8226" y="8097"/>
                  <a:pt x="8083" y="8173"/>
                </a:cubicBezTo>
                <a:cubicBezTo>
                  <a:pt x="8103" y="8060"/>
                  <a:pt x="8109" y="7947"/>
                  <a:pt x="8103" y="7837"/>
                </a:cubicBezTo>
                <a:cubicBezTo>
                  <a:pt x="8096" y="7738"/>
                  <a:pt x="8103" y="7638"/>
                  <a:pt x="8116" y="7538"/>
                </a:cubicBezTo>
                <a:cubicBezTo>
                  <a:pt x="8302" y="7359"/>
                  <a:pt x="8495" y="7189"/>
                  <a:pt x="8704" y="7036"/>
                </a:cubicBezTo>
                <a:cubicBezTo>
                  <a:pt x="8797" y="6960"/>
                  <a:pt x="8897" y="6884"/>
                  <a:pt x="8990" y="6804"/>
                </a:cubicBezTo>
                <a:close/>
                <a:moveTo>
                  <a:pt x="12282" y="7925"/>
                </a:moveTo>
                <a:cubicBezTo>
                  <a:pt x="12557" y="7925"/>
                  <a:pt x="12803" y="8001"/>
                  <a:pt x="12974" y="8193"/>
                </a:cubicBezTo>
                <a:cubicBezTo>
                  <a:pt x="12891" y="8220"/>
                  <a:pt x="12808" y="8249"/>
                  <a:pt x="12715" y="8286"/>
                </a:cubicBezTo>
                <a:cubicBezTo>
                  <a:pt x="12564" y="8350"/>
                  <a:pt x="12408" y="8365"/>
                  <a:pt x="12246" y="8365"/>
                </a:cubicBezTo>
                <a:cubicBezTo>
                  <a:pt x="12172" y="8365"/>
                  <a:pt x="12097" y="8362"/>
                  <a:pt x="12021" y="8359"/>
                </a:cubicBezTo>
                <a:lnTo>
                  <a:pt x="11981" y="8359"/>
                </a:lnTo>
                <a:cubicBezTo>
                  <a:pt x="11819" y="8350"/>
                  <a:pt x="11655" y="8346"/>
                  <a:pt x="11493" y="8346"/>
                </a:cubicBezTo>
                <a:cubicBezTo>
                  <a:pt x="11297" y="8346"/>
                  <a:pt x="11102" y="8352"/>
                  <a:pt x="10914" y="8359"/>
                </a:cubicBezTo>
                <a:cubicBezTo>
                  <a:pt x="11037" y="8289"/>
                  <a:pt x="11160" y="8226"/>
                  <a:pt x="11290" y="8170"/>
                </a:cubicBezTo>
                <a:lnTo>
                  <a:pt x="11296" y="8166"/>
                </a:lnTo>
                <a:cubicBezTo>
                  <a:pt x="11614" y="8026"/>
                  <a:pt x="11967" y="7925"/>
                  <a:pt x="12282" y="7925"/>
                </a:cubicBezTo>
                <a:close/>
                <a:moveTo>
                  <a:pt x="9648" y="3720"/>
                </a:moveTo>
                <a:lnTo>
                  <a:pt x="9648" y="3766"/>
                </a:lnTo>
                <a:cubicBezTo>
                  <a:pt x="9651" y="3846"/>
                  <a:pt x="9651" y="3929"/>
                  <a:pt x="9648" y="4009"/>
                </a:cubicBezTo>
                <a:cubicBezTo>
                  <a:pt x="9615" y="4039"/>
                  <a:pt x="9581" y="4062"/>
                  <a:pt x="9545" y="4089"/>
                </a:cubicBezTo>
                <a:cubicBezTo>
                  <a:pt x="9395" y="4185"/>
                  <a:pt x="9276" y="4328"/>
                  <a:pt x="9206" y="4491"/>
                </a:cubicBezTo>
                <a:cubicBezTo>
                  <a:pt x="9189" y="4527"/>
                  <a:pt x="9169" y="4564"/>
                  <a:pt x="9149" y="4601"/>
                </a:cubicBezTo>
                <a:cubicBezTo>
                  <a:pt x="9083" y="4707"/>
                  <a:pt x="9007" y="4810"/>
                  <a:pt x="8927" y="4903"/>
                </a:cubicBezTo>
                <a:cubicBezTo>
                  <a:pt x="8800" y="5059"/>
                  <a:pt x="8668" y="5219"/>
                  <a:pt x="8604" y="5445"/>
                </a:cubicBezTo>
                <a:lnTo>
                  <a:pt x="8604" y="5448"/>
                </a:lnTo>
                <a:cubicBezTo>
                  <a:pt x="8578" y="5568"/>
                  <a:pt x="8565" y="5691"/>
                  <a:pt x="8568" y="5813"/>
                </a:cubicBezTo>
                <a:cubicBezTo>
                  <a:pt x="8531" y="5860"/>
                  <a:pt x="8501" y="5910"/>
                  <a:pt x="8471" y="5960"/>
                </a:cubicBezTo>
                <a:cubicBezTo>
                  <a:pt x="8442" y="6016"/>
                  <a:pt x="8405" y="6069"/>
                  <a:pt x="8362" y="6119"/>
                </a:cubicBezTo>
                <a:cubicBezTo>
                  <a:pt x="8322" y="6166"/>
                  <a:pt x="8275" y="6209"/>
                  <a:pt x="8229" y="6252"/>
                </a:cubicBezTo>
                <a:cubicBezTo>
                  <a:pt x="8162" y="6315"/>
                  <a:pt x="8103" y="6378"/>
                  <a:pt x="8046" y="6448"/>
                </a:cubicBezTo>
                <a:cubicBezTo>
                  <a:pt x="7980" y="6538"/>
                  <a:pt x="7907" y="6624"/>
                  <a:pt x="7837" y="6711"/>
                </a:cubicBezTo>
                <a:cubicBezTo>
                  <a:pt x="7767" y="6794"/>
                  <a:pt x="7697" y="6880"/>
                  <a:pt x="7631" y="6970"/>
                </a:cubicBezTo>
                <a:cubicBezTo>
                  <a:pt x="7471" y="7176"/>
                  <a:pt x="7431" y="7409"/>
                  <a:pt x="7408" y="7625"/>
                </a:cubicBezTo>
                <a:lnTo>
                  <a:pt x="7405" y="7668"/>
                </a:lnTo>
                <a:cubicBezTo>
                  <a:pt x="7388" y="7817"/>
                  <a:pt x="7365" y="8033"/>
                  <a:pt x="7418" y="8183"/>
                </a:cubicBezTo>
                <a:cubicBezTo>
                  <a:pt x="7232" y="8392"/>
                  <a:pt x="7023" y="8578"/>
                  <a:pt x="6793" y="8735"/>
                </a:cubicBezTo>
                <a:cubicBezTo>
                  <a:pt x="6800" y="8718"/>
                  <a:pt x="6807" y="8701"/>
                  <a:pt x="6810" y="8685"/>
                </a:cubicBezTo>
                <a:cubicBezTo>
                  <a:pt x="6823" y="8652"/>
                  <a:pt x="6833" y="8615"/>
                  <a:pt x="6843" y="8582"/>
                </a:cubicBezTo>
                <a:cubicBezTo>
                  <a:pt x="6870" y="8452"/>
                  <a:pt x="6890" y="8319"/>
                  <a:pt x="6896" y="8186"/>
                </a:cubicBezTo>
                <a:cubicBezTo>
                  <a:pt x="6900" y="8057"/>
                  <a:pt x="6916" y="7927"/>
                  <a:pt x="6946" y="7801"/>
                </a:cubicBezTo>
                <a:cubicBezTo>
                  <a:pt x="6973" y="7708"/>
                  <a:pt x="7016" y="7625"/>
                  <a:pt x="7076" y="7548"/>
                </a:cubicBezTo>
                <a:cubicBezTo>
                  <a:pt x="7112" y="7495"/>
                  <a:pt x="7149" y="7439"/>
                  <a:pt x="7179" y="7382"/>
                </a:cubicBezTo>
                <a:cubicBezTo>
                  <a:pt x="7215" y="7296"/>
                  <a:pt x="7245" y="7206"/>
                  <a:pt x="7262" y="7113"/>
                </a:cubicBezTo>
                <a:cubicBezTo>
                  <a:pt x="7265" y="7090"/>
                  <a:pt x="7272" y="7060"/>
                  <a:pt x="7278" y="7033"/>
                </a:cubicBezTo>
                <a:cubicBezTo>
                  <a:pt x="7292" y="7023"/>
                  <a:pt x="7295" y="7010"/>
                  <a:pt x="7292" y="6993"/>
                </a:cubicBezTo>
                <a:cubicBezTo>
                  <a:pt x="7298" y="6970"/>
                  <a:pt x="7305" y="6947"/>
                  <a:pt x="7312" y="6923"/>
                </a:cubicBezTo>
                <a:cubicBezTo>
                  <a:pt x="7411" y="6661"/>
                  <a:pt x="7604" y="6442"/>
                  <a:pt x="7794" y="6232"/>
                </a:cubicBezTo>
                <a:cubicBezTo>
                  <a:pt x="7847" y="6172"/>
                  <a:pt x="7897" y="6113"/>
                  <a:pt x="7946" y="6056"/>
                </a:cubicBezTo>
                <a:cubicBezTo>
                  <a:pt x="8030" y="5956"/>
                  <a:pt x="8189" y="5770"/>
                  <a:pt x="8222" y="5611"/>
                </a:cubicBezTo>
                <a:cubicBezTo>
                  <a:pt x="8236" y="5524"/>
                  <a:pt x="8236" y="5438"/>
                  <a:pt x="8226" y="5352"/>
                </a:cubicBezTo>
                <a:cubicBezTo>
                  <a:pt x="8222" y="5308"/>
                  <a:pt x="8222" y="5272"/>
                  <a:pt x="8222" y="5235"/>
                </a:cubicBezTo>
                <a:cubicBezTo>
                  <a:pt x="8222" y="5229"/>
                  <a:pt x="8219" y="5225"/>
                  <a:pt x="8219" y="5219"/>
                </a:cubicBezTo>
                <a:cubicBezTo>
                  <a:pt x="8269" y="5172"/>
                  <a:pt x="8315" y="5119"/>
                  <a:pt x="8349" y="5056"/>
                </a:cubicBezTo>
                <a:lnTo>
                  <a:pt x="8368" y="5019"/>
                </a:lnTo>
                <a:lnTo>
                  <a:pt x="8375" y="5019"/>
                </a:lnTo>
                <a:cubicBezTo>
                  <a:pt x="8727" y="5019"/>
                  <a:pt x="8943" y="4707"/>
                  <a:pt x="9030" y="4411"/>
                </a:cubicBezTo>
                <a:cubicBezTo>
                  <a:pt x="9040" y="4378"/>
                  <a:pt x="9046" y="4341"/>
                  <a:pt x="9056" y="4305"/>
                </a:cubicBezTo>
                <a:cubicBezTo>
                  <a:pt x="9090" y="4162"/>
                  <a:pt x="9126" y="4016"/>
                  <a:pt x="9233" y="3926"/>
                </a:cubicBezTo>
                <a:cubicBezTo>
                  <a:pt x="9339" y="3840"/>
                  <a:pt x="9495" y="3733"/>
                  <a:pt x="9648" y="3720"/>
                </a:cubicBezTo>
                <a:close/>
                <a:moveTo>
                  <a:pt x="11841" y="5212"/>
                </a:moveTo>
                <a:cubicBezTo>
                  <a:pt x="11815" y="5262"/>
                  <a:pt x="11795" y="5312"/>
                  <a:pt x="11771" y="5365"/>
                </a:cubicBezTo>
                <a:cubicBezTo>
                  <a:pt x="11748" y="5415"/>
                  <a:pt x="11732" y="5458"/>
                  <a:pt x="11708" y="5504"/>
                </a:cubicBezTo>
                <a:cubicBezTo>
                  <a:pt x="11629" y="5654"/>
                  <a:pt x="11516" y="5767"/>
                  <a:pt x="11396" y="5887"/>
                </a:cubicBezTo>
                <a:lnTo>
                  <a:pt x="11393" y="5890"/>
                </a:lnTo>
                <a:cubicBezTo>
                  <a:pt x="11349" y="5933"/>
                  <a:pt x="11303" y="5980"/>
                  <a:pt x="11256" y="6030"/>
                </a:cubicBezTo>
                <a:lnTo>
                  <a:pt x="11253" y="6030"/>
                </a:lnTo>
                <a:cubicBezTo>
                  <a:pt x="11246" y="6030"/>
                  <a:pt x="11243" y="6033"/>
                  <a:pt x="11240" y="6033"/>
                </a:cubicBezTo>
                <a:cubicBezTo>
                  <a:pt x="11233" y="6033"/>
                  <a:pt x="11230" y="6030"/>
                  <a:pt x="11223" y="6030"/>
                </a:cubicBezTo>
                <a:cubicBezTo>
                  <a:pt x="11216" y="6029"/>
                  <a:pt x="11208" y="6028"/>
                  <a:pt x="11200" y="6028"/>
                </a:cubicBezTo>
                <a:cubicBezTo>
                  <a:pt x="11103" y="6028"/>
                  <a:pt x="10980" y="6083"/>
                  <a:pt x="10887" y="6126"/>
                </a:cubicBezTo>
                <a:lnTo>
                  <a:pt x="10848" y="6142"/>
                </a:lnTo>
                <a:lnTo>
                  <a:pt x="10768" y="6176"/>
                </a:lnTo>
                <a:cubicBezTo>
                  <a:pt x="10645" y="6226"/>
                  <a:pt x="10529" y="6282"/>
                  <a:pt x="10416" y="6349"/>
                </a:cubicBezTo>
                <a:cubicBezTo>
                  <a:pt x="10243" y="6458"/>
                  <a:pt x="10176" y="6581"/>
                  <a:pt x="10100" y="6751"/>
                </a:cubicBezTo>
                <a:cubicBezTo>
                  <a:pt x="10000" y="6953"/>
                  <a:pt x="9884" y="7146"/>
                  <a:pt x="9751" y="7329"/>
                </a:cubicBezTo>
                <a:cubicBezTo>
                  <a:pt x="9684" y="7429"/>
                  <a:pt x="9615" y="7532"/>
                  <a:pt x="9552" y="7635"/>
                </a:cubicBezTo>
                <a:cubicBezTo>
                  <a:pt x="9395" y="7738"/>
                  <a:pt x="9246" y="7854"/>
                  <a:pt x="9106" y="7980"/>
                </a:cubicBezTo>
                <a:cubicBezTo>
                  <a:pt x="8980" y="8097"/>
                  <a:pt x="8844" y="8203"/>
                  <a:pt x="8701" y="8299"/>
                </a:cubicBezTo>
                <a:cubicBezTo>
                  <a:pt x="8312" y="8549"/>
                  <a:pt x="7940" y="8708"/>
                  <a:pt x="7584" y="8784"/>
                </a:cubicBezTo>
                <a:cubicBezTo>
                  <a:pt x="7624" y="8735"/>
                  <a:pt x="7661" y="8675"/>
                  <a:pt x="7694" y="8622"/>
                </a:cubicBezTo>
                <a:cubicBezTo>
                  <a:pt x="7720" y="8582"/>
                  <a:pt x="7747" y="8539"/>
                  <a:pt x="7770" y="8512"/>
                </a:cubicBezTo>
                <a:cubicBezTo>
                  <a:pt x="7850" y="8399"/>
                  <a:pt x="7960" y="8309"/>
                  <a:pt x="8086" y="8249"/>
                </a:cubicBezTo>
                <a:lnTo>
                  <a:pt x="8093" y="8246"/>
                </a:lnTo>
                <a:cubicBezTo>
                  <a:pt x="8249" y="8163"/>
                  <a:pt x="8395" y="8087"/>
                  <a:pt x="8505" y="7930"/>
                </a:cubicBezTo>
                <a:cubicBezTo>
                  <a:pt x="8578" y="7824"/>
                  <a:pt x="8638" y="7807"/>
                  <a:pt x="8737" y="7784"/>
                </a:cubicBezTo>
                <a:cubicBezTo>
                  <a:pt x="8771" y="7774"/>
                  <a:pt x="8810" y="7764"/>
                  <a:pt x="8854" y="7748"/>
                </a:cubicBezTo>
                <a:cubicBezTo>
                  <a:pt x="9149" y="7645"/>
                  <a:pt x="9296" y="7415"/>
                  <a:pt x="9449" y="7173"/>
                </a:cubicBezTo>
                <a:lnTo>
                  <a:pt x="9502" y="7093"/>
                </a:lnTo>
                <a:cubicBezTo>
                  <a:pt x="9615" y="6920"/>
                  <a:pt x="9738" y="6734"/>
                  <a:pt x="9881" y="6538"/>
                </a:cubicBezTo>
                <a:cubicBezTo>
                  <a:pt x="10037" y="6325"/>
                  <a:pt x="10153" y="6242"/>
                  <a:pt x="10369" y="6123"/>
                </a:cubicBezTo>
                <a:cubicBezTo>
                  <a:pt x="10509" y="6039"/>
                  <a:pt x="10638" y="5940"/>
                  <a:pt x="10751" y="5823"/>
                </a:cubicBezTo>
                <a:cubicBezTo>
                  <a:pt x="10765" y="5820"/>
                  <a:pt x="10778" y="5817"/>
                  <a:pt x="10794" y="5813"/>
                </a:cubicBezTo>
                <a:cubicBezTo>
                  <a:pt x="10811" y="5807"/>
                  <a:pt x="10821" y="5784"/>
                  <a:pt x="10814" y="5767"/>
                </a:cubicBezTo>
                <a:lnTo>
                  <a:pt x="10828" y="5754"/>
                </a:lnTo>
                <a:cubicBezTo>
                  <a:pt x="10964" y="5621"/>
                  <a:pt x="11107" y="5484"/>
                  <a:pt x="11273" y="5391"/>
                </a:cubicBezTo>
                <a:cubicBezTo>
                  <a:pt x="11446" y="5288"/>
                  <a:pt x="11642" y="5225"/>
                  <a:pt x="11841" y="5212"/>
                </a:cubicBezTo>
                <a:close/>
                <a:moveTo>
                  <a:pt x="6421" y="7153"/>
                </a:moveTo>
                <a:lnTo>
                  <a:pt x="6421" y="7153"/>
                </a:lnTo>
                <a:cubicBezTo>
                  <a:pt x="6408" y="7189"/>
                  <a:pt x="6391" y="7223"/>
                  <a:pt x="6371" y="7256"/>
                </a:cubicBezTo>
                <a:cubicBezTo>
                  <a:pt x="6345" y="7296"/>
                  <a:pt x="6325" y="7339"/>
                  <a:pt x="6311" y="7385"/>
                </a:cubicBezTo>
                <a:cubicBezTo>
                  <a:pt x="6298" y="7452"/>
                  <a:pt x="6295" y="7522"/>
                  <a:pt x="6298" y="7591"/>
                </a:cubicBezTo>
                <a:lnTo>
                  <a:pt x="6298" y="7625"/>
                </a:lnTo>
                <a:cubicBezTo>
                  <a:pt x="6298" y="7708"/>
                  <a:pt x="6301" y="7787"/>
                  <a:pt x="6305" y="7867"/>
                </a:cubicBezTo>
                <a:cubicBezTo>
                  <a:pt x="6305" y="7947"/>
                  <a:pt x="6308" y="8030"/>
                  <a:pt x="6308" y="8113"/>
                </a:cubicBezTo>
                <a:lnTo>
                  <a:pt x="6308" y="8146"/>
                </a:lnTo>
                <a:cubicBezTo>
                  <a:pt x="6308" y="8286"/>
                  <a:pt x="6308" y="8382"/>
                  <a:pt x="6255" y="8502"/>
                </a:cubicBezTo>
                <a:cubicBezTo>
                  <a:pt x="6235" y="8542"/>
                  <a:pt x="6218" y="8578"/>
                  <a:pt x="6202" y="8618"/>
                </a:cubicBezTo>
                <a:cubicBezTo>
                  <a:pt x="6185" y="8655"/>
                  <a:pt x="6172" y="8681"/>
                  <a:pt x="6155" y="8718"/>
                </a:cubicBezTo>
                <a:cubicBezTo>
                  <a:pt x="6142" y="8741"/>
                  <a:pt x="6125" y="8765"/>
                  <a:pt x="6109" y="8788"/>
                </a:cubicBezTo>
                <a:cubicBezTo>
                  <a:pt x="6069" y="8609"/>
                  <a:pt x="6009" y="8436"/>
                  <a:pt x="5930" y="8270"/>
                </a:cubicBezTo>
                <a:lnTo>
                  <a:pt x="5930" y="8270"/>
                </a:lnTo>
                <a:cubicBezTo>
                  <a:pt x="5943" y="8208"/>
                  <a:pt x="5956" y="8142"/>
                  <a:pt x="5969" y="8077"/>
                </a:cubicBezTo>
                <a:cubicBezTo>
                  <a:pt x="6029" y="7778"/>
                  <a:pt x="6089" y="7468"/>
                  <a:pt x="6278" y="7259"/>
                </a:cubicBezTo>
                <a:cubicBezTo>
                  <a:pt x="6321" y="7216"/>
                  <a:pt x="6368" y="7179"/>
                  <a:pt x="6421" y="7153"/>
                </a:cubicBezTo>
                <a:close/>
                <a:moveTo>
                  <a:pt x="8033" y="7628"/>
                </a:moveTo>
                <a:lnTo>
                  <a:pt x="8033" y="7628"/>
                </a:lnTo>
                <a:cubicBezTo>
                  <a:pt x="8030" y="7698"/>
                  <a:pt x="8030" y="7768"/>
                  <a:pt x="8033" y="7837"/>
                </a:cubicBezTo>
                <a:cubicBezTo>
                  <a:pt x="8033" y="7974"/>
                  <a:pt x="8036" y="8110"/>
                  <a:pt x="7990" y="8220"/>
                </a:cubicBezTo>
                <a:cubicBezTo>
                  <a:pt x="7880" y="8283"/>
                  <a:pt x="7787" y="8366"/>
                  <a:pt x="7710" y="8469"/>
                </a:cubicBezTo>
                <a:cubicBezTo>
                  <a:pt x="7687" y="8499"/>
                  <a:pt x="7661" y="8542"/>
                  <a:pt x="7634" y="8585"/>
                </a:cubicBezTo>
                <a:cubicBezTo>
                  <a:pt x="7588" y="8661"/>
                  <a:pt x="7531" y="8735"/>
                  <a:pt x="7471" y="8801"/>
                </a:cubicBezTo>
                <a:cubicBezTo>
                  <a:pt x="7388" y="8818"/>
                  <a:pt x="7302" y="8824"/>
                  <a:pt x="7219" y="8831"/>
                </a:cubicBezTo>
                <a:cubicBezTo>
                  <a:pt x="7184" y="8832"/>
                  <a:pt x="7150" y="8832"/>
                  <a:pt x="7116" y="8832"/>
                </a:cubicBezTo>
                <a:cubicBezTo>
                  <a:pt x="7047" y="8832"/>
                  <a:pt x="6978" y="8831"/>
                  <a:pt x="6910" y="8831"/>
                </a:cubicBezTo>
                <a:cubicBezTo>
                  <a:pt x="7378" y="8509"/>
                  <a:pt x="7714" y="8060"/>
                  <a:pt x="7833" y="7884"/>
                </a:cubicBezTo>
                <a:cubicBezTo>
                  <a:pt x="7893" y="7794"/>
                  <a:pt x="7960" y="7708"/>
                  <a:pt x="8033" y="7628"/>
                </a:cubicBezTo>
                <a:close/>
                <a:moveTo>
                  <a:pt x="10104" y="8428"/>
                </a:moveTo>
                <a:cubicBezTo>
                  <a:pt x="10165" y="8428"/>
                  <a:pt x="10227" y="8433"/>
                  <a:pt x="10286" y="8436"/>
                </a:cubicBezTo>
                <a:cubicBezTo>
                  <a:pt x="10362" y="8442"/>
                  <a:pt x="10429" y="8445"/>
                  <a:pt x="10502" y="8445"/>
                </a:cubicBezTo>
                <a:cubicBezTo>
                  <a:pt x="10402" y="8492"/>
                  <a:pt x="10306" y="8549"/>
                  <a:pt x="10210" y="8608"/>
                </a:cubicBezTo>
                <a:cubicBezTo>
                  <a:pt x="10176" y="8628"/>
                  <a:pt x="10136" y="8648"/>
                  <a:pt x="10097" y="8671"/>
                </a:cubicBezTo>
                <a:cubicBezTo>
                  <a:pt x="10033" y="8705"/>
                  <a:pt x="9974" y="8741"/>
                  <a:pt x="9914" y="8781"/>
                </a:cubicBezTo>
                <a:cubicBezTo>
                  <a:pt x="9887" y="8801"/>
                  <a:pt x="9861" y="8828"/>
                  <a:pt x="9837" y="8851"/>
                </a:cubicBezTo>
                <a:cubicBezTo>
                  <a:pt x="9801" y="8891"/>
                  <a:pt x="9761" y="8921"/>
                  <a:pt x="9714" y="8944"/>
                </a:cubicBezTo>
                <a:lnTo>
                  <a:pt x="9588" y="8931"/>
                </a:lnTo>
                <a:lnTo>
                  <a:pt x="9498" y="8921"/>
                </a:lnTo>
                <a:cubicBezTo>
                  <a:pt x="9488" y="8917"/>
                  <a:pt x="9482" y="8917"/>
                  <a:pt x="9475" y="8917"/>
                </a:cubicBezTo>
                <a:lnTo>
                  <a:pt x="9405" y="8911"/>
                </a:lnTo>
                <a:cubicBezTo>
                  <a:pt x="9381" y="8910"/>
                  <a:pt x="9356" y="8910"/>
                  <a:pt x="9332" y="8910"/>
                </a:cubicBezTo>
                <a:cubicBezTo>
                  <a:pt x="9248" y="8910"/>
                  <a:pt x="9165" y="8914"/>
                  <a:pt x="9080" y="8927"/>
                </a:cubicBezTo>
                <a:lnTo>
                  <a:pt x="9036" y="8931"/>
                </a:lnTo>
                <a:cubicBezTo>
                  <a:pt x="9219" y="8841"/>
                  <a:pt x="9392" y="8745"/>
                  <a:pt x="9562" y="8638"/>
                </a:cubicBezTo>
                <a:cubicBezTo>
                  <a:pt x="9711" y="8542"/>
                  <a:pt x="9877" y="8436"/>
                  <a:pt x="10060" y="8429"/>
                </a:cubicBezTo>
                <a:cubicBezTo>
                  <a:pt x="10075" y="8428"/>
                  <a:pt x="10089" y="8428"/>
                  <a:pt x="10104" y="8428"/>
                </a:cubicBezTo>
                <a:close/>
                <a:moveTo>
                  <a:pt x="10725" y="8439"/>
                </a:moveTo>
                <a:cubicBezTo>
                  <a:pt x="10728" y="8442"/>
                  <a:pt x="10735" y="8445"/>
                  <a:pt x="10741" y="8445"/>
                </a:cubicBezTo>
                <a:cubicBezTo>
                  <a:pt x="10771" y="8445"/>
                  <a:pt x="10801" y="8522"/>
                  <a:pt x="10818" y="8555"/>
                </a:cubicBezTo>
                <a:cubicBezTo>
                  <a:pt x="10821" y="8568"/>
                  <a:pt x="10828" y="8578"/>
                  <a:pt x="10831" y="8588"/>
                </a:cubicBezTo>
                <a:cubicBezTo>
                  <a:pt x="10861" y="8642"/>
                  <a:pt x="10904" y="8691"/>
                  <a:pt x="10954" y="8728"/>
                </a:cubicBezTo>
                <a:cubicBezTo>
                  <a:pt x="10971" y="8741"/>
                  <a:pt x="10987" y="8758"/>
                  <a:pt x="11004" y="8774"/>
                </a:cubicBezTo>
                <a:cubicBezTo>
                  <a:pt x="10884" y="8804"/>
                  <a:pt x="10771" y="8841"/>
                  <a:pt x="10648" y="8884"/>
                </a:cubicBezTo>
                <a:lnTo>
                  <a:pt x="10642" y="8887"/>
                </a:lnTo>
                <a:cubicBezTo>
                  <a:pt x="10625" y="8891"/>
                  <a:pt x="10612" y="8894"/>
                  <a:pt x="10595" y="8901"/>
                </a:cubicBezTo>
                <a:cubicBezTo>
                  <a:pt x="10434" y="8950"/>
                  <a:pt x="10270" y="8968"/>
                  <a:pt x="10104" y="8968"/>
                </a:cubicBezTo>
                <a:cubicBezTo>
                  <a:pt x="10013" y="8968"/>
                  <a:pt x="9922" y="8962"/>
                  <a:pt x="9831" y="8954"/>
                </a:cubicBezTo>
                <a:cubicBezTo>
                  <a:pt x="9851" y="8937"/>
                  <a:pt x="9871" y="8921"/>
                  <a:pt x="9887" y="8904"/>
                </a:cubicBezTo>
                <a:cubicBezTo>
                  <a:pt x="9910" y="8881"/>
                  <a:pt x="9934" y="8858"/>
                  <a:pt x="9957" y="8838"/>
                </a:cubicBezTo>
                <a:cubicBezTo>
                  <a:pt x="10013" y="8801"/>
                  <a:pt x="10070" y="8765"/>
                  <a:pt x="10130" y="8735"/>
                </a:cubicBezTo>
                <a:cubicBezTo>
                  <a:pt x="10173" y="8715"/>
                  <a:pt x="10210" y="8695"/>
                  <a:pt x="10249" y="8668"/>
                </a:cubicBezTo>
                <a:cubicBezTo>
                  <a:pt x="10366" y="8598"/>
                  <a:pt x="10568" y="8472"/>
                  <a:pt x="10725" y="8439"/>
                </a:cubicBezTo>
                <a:close/>
                <a:moveTo>
                  <a:pt x="7195" y="7096"/>
                </a:moveTo>
                <a:lnTo>
                  <a:pt x="7195" y="7096"/>
                </a:lnTo>
                <a:cubicBezTo>
                  <a:pt x="7182" y="7183"/>
                  <a:pt x="7155" y="7269"/>
                  <a:pt x="7119" y="7349"/>
                </a:cubicBezTo>
                <a:cubicBezTo>
                  <a:pt x="7089" y="7405"/>
                  <a:pt x="7056" y="7455"/>
                  <a:pt x="7019" y="7508"/>
                </a:cubicBezTo>
                <a:cubicBezTo>
                  <a:pt x="6956" y="7588"/>
                  <a:pt x="6910" y="7681"/>
                  <a:pt x="6880" y="7781"/>
                </a:cubicBezTo>
                <a:cubicBezTo>
                  <a:pt x="6853" y="7914"/>
                  <a:pt x="6833" y="8047"/>
                  <a:pt x="6830" y="8180"/>
                </a:cubicBezTo>
                <a:cubicBezTo>
                  <a:pt x="6823" y="8309"/>
                  <a:pt x="6807" y="8439"/>
                  <a:pt x="6780" y="8565"/>
                </a:cubicBezTo>
                <a:cubicBezTo>
                  <a:pt x="6770" y="8595"/>
                  <a:pt x="6760" y="8628"/>
                  <a:pt x="6750" y="8658"/>
                </a:cubicBezTo>
                <a:cubicBezTo>
                  <a:pt x="6733" y="8701"/>
                  <a:pt x="6720" y="8745"/>
                  <a:pt x="6710" y="8791"/>
                </a:cubicBezTo>
                <a:cubicBezTo>
                  <a:pt x="6534" y="8897"/>
                  <a:pt x="6341" y="8977"/>
                  <a:pt x="6142" y="9017"/>
                </a:cubicBezTo>
                <a:cubicBezTo>
                  <a:pt x="6135" y="8974"/>
                  <a:pt x="6129" y="8931"/>
                  <a:pt x="6122" y="8887"/>
                </a:cubicBezTo>
                <a:lnTo>
                  <a:pt x="6125" y="8887"/>
                </a:lnTo>
                <a:cubicBezTo>
                  <a:pt x="6135" y="8868"/>
                  <a:pt x="6152" y="8848"/>
                  <a:pt x="6165" y="8831"/>
                </a:cubicBezTo>
                <a:cubicBezTo>
                  <a:pt x="6185" y="8804"/>
                  <a:pt x="6205" y="8774"/>
                  <a:pt x="6222" y="8748"/>
                </a:cubicBezTo>
                <a:cubicBezTo>
                  <a:pt x="6238" y="8711"/>
                  <a:pt x="6252" y="8678"/>
                  <a:pt x="6265" y="8648"/>
                </a:cubicBezTo>
                <a:cubicBezTo>
                  <a:pt x="6281" y="8615"/>
                  <a:pt x="6298" y="8572"/>
                  <a:pt x="6318" y="8532"/>
                </a:cubicBezTo>
                <a:cubicBezTo>
                  <a:pt x="6381" y="8399"/>
                  <a:pt x="6381" y="8289"/>
                  <a:pt x="6381" y="8146"/>
                </a:cubicBezTo>
                <a:lnTo>
                  <a:pt x="6381" y="8120"/>
                </a:lnTo>
                <a:cubicBezTo>
                  <a:pt x="6388" y="8120"/>
                  <a:pt x="6394" y="8116"/>
                  <a:pt x="6398" y="8110"/>
                </a:cubicBezTo>
                <a:cubicBezTo>
                  <a:pt x="6428" y="8060"/>
                  <a:pt x="6451" y="8007"/>
                  <a:pt x="6464" y="7950"/>
                </a:cubicBezTo>
                <a:cubicBezTo>
                  <a:pt x="6471" y="7910"/>
                  <a:pt x="6488" y="7871"/>
                  <a:pt x="6504" y="7831"/>
                </a:cubicBezTo>
                <a:cubicBezTo>
                  <a:pt x="6544" y="7768"/>
                  <a:pt x="6594" y="7708"/>
                  <a:pt x="6654" y="7658"/>
                </a:cubicBezTo>
                <a:cubicBezTo>
                  <a:pt x="6670" y="7641"/>
                  <a:pt x="6687" y="7621"/>
                  <a:pt x="6707" y="7605"/>
                </a:cubicBezTo>
                <a:cubicBezTo>
                  <a:pt x="6760" y="7548"/>
                  <a:pt x="6813" y="7488"/>
                  <a:pt x="6873" y="7425"/>
                </a:cubicBezTo>
                <a:cubicBezTo>
                  <a:pt x="6969" y="7306"/>
                  <a:pt x="7079" y="7196"/>
                  <a:pt x="7195" y="7096"/>
                </a:cubicBezTo>
                <a:close/>
                <a:moveTo>
                  <a:pt x="11343" y="7768"/>
                </a:moveTo>
                <a:lnTo>
                  <a:pt x="11343" y="7768"/>
                </a:lnTo>
                <a:cubicBezTo>
                  <a:pt x="11293" y="7877"/>
                  <a:pt x="11260" y="7990"/>
                  <a:pt x="11243" y="8110"/>
                </a:cubicBezTo>
                <a:cubicBezTo>
                  <a:pt x="11084" y="8183"/>
                  <a:pt x="10927" y="8266"/>
                  <a:pt x="10778" y="8359"/>
                </a:cubicBezTo>
                <a:cubicBezTo>
                  <a:pt x="10761" y="8359"/>
                  <a:pt x="10748" y="8366"/>
                  <a:pt x="10731" y="8366"/>
                </a:cubicBezTo>
                <a:lnTo>
                  <a:pt x="10522" y="8376"/>
                </a:lnTo>
                <a:cubicBezTo>
                  <a:pt x="10445" y="8376"/>
                  <a:pt x="10369" y="8376"/>
                  <a:pt x="10293" y="8369"/>
                </a:cubicBezTo>
                <a:cubicBezTo>
                  <a:pt x="10216" y="8362"/>
                  <a:pt x="10136" y="8359"/>
                  <a:pt x="10060" y="8359"/>
                </a:cubicBezTo>
                <a:cubicBezTo>
                  <a:pt x="9854" y="8369"/>
                  <a:pt x="9674" y="8485"/>
                  <a:pt x="9525" y="8578"/>
                </a:cubicBezTo>
                <a:cubicBezTo>
                  <a:pt x="9279" y="8731"/>
                  <a:pt x="9023" y="8868"/>
                  <a:pt x="8761" y="8984"/>
                </a:cubicBezTo>
                <a:cubicBezTo>
                  <a:pt x="8687" y="9020"/>
                  <a:pt x="8604" y="9054"/>
                  <a:pt x="8528" y="9084"/>
                </a:cubicBezTo>
                <a:lnTo>
                  <a:pt x="8448" y="9117"/>
                </a:lnTo>
                <a:cubicBezTo>
                  <a:pt x="8428" y="9123"/>
                  <a:pt x="8405" y="9133"/>
                  <a:pt x="8385" y="9143"/>
                </a:cubicBezTo>
                <a:lnTo>
                  <a:pt x="8319" y="9173"/>
                </a:lnTo>
                <a:cubicBezTo>
                  <a:pt x="8279" y="9170"/>
                  <a:pt x="8239" y="9167"/>
                  <a:pt x="8196" y="9167"/>
                </a:cubicBezTo>
                <a:cubicBezTo>
                  <a:pt x="8262" y="9103"/>
                  <a:pt x="8332" y="9047"/>
                  <a:pt x="8405" y="8994"/>
                </a:cubicBezTo>
                <a:cubicBezTo>
                  <a:pt x="8478" y="8941"/>
                  <a:pt x="8551" y="8881"/>
                  <a:pt x="8614" y="8818"/>
                </a:cubicBezTo>
                <a:cubicBezTo>
                  <a:pt x="8701" y="8731"/>
                  <a:pt x="8787" y="8652"/>
                  <a:pt x="8880" y="8575"/>
                </a:cubicBezTo>
                <a:cubicBezTo>
                  <a:pt x="8943" y="8522"/>
                  <a:pt x="9007" y="8465"/>
                  <a:pt x="9070" y="8409"/>
                </a:cubicBezTo>
                <a:cubicBezTo>
                  <a:pt x="9213" y="8273"/>
                  <a:pt x="9379" y="8163"/>
                  <a:pt x="9558" y="8087"/>
                </a:cubicBezTo>
                <a:cubicBezTo>
                  <a:pt x="9575" y="8077"/>
                  <a:pt x="9591" y="8070"/>
                  <a:pt x="9608" y="8060"/>
                </a:cubicBezTo>
                <a:cubicBezTo>
                  <a:pt x="9615" y="8060"/>
                  <a:pt x="9618" y="8057"/>
                  <a:pt x="9625" y="8053"/>
                </a:cubicBezTo>
                <a:cubicBezTo>
                  <a:pt x="9655" y="8040"/>
                  <a:pt x="9688" y="8023"/>
                  <a:pt x="9718" y="8007"/>
                </a:cubicBezTo>
                <a:cubicBezTo>
                  <a:pt x="9874" y="7927"/>
                  <a:pt x="10047" y="7841"/>
                  <a:pt x="10203" y="7821"/>
                </a:cubicBezTo>
                <a:cubicBezTo>
                  <a:pt x="10279" y="7814"/>
                  <a:pt x="10356" y="7811"/>
                  <a:pt x="10432" y="7811"/>
                </a:cubicBezTo>
                <a:cubicBezTo>
                  <a:pt x="10508" y="7811"/>
                  <a:pt x="10583" y="7814"/>
                  <a:pt x="10658" y="7821"/>
                </a:cubicBezTo>
                <a:cubicBezTo>
                  <a:pt x="10746" y="7826"/>
                  <a:pt x="10835" y="7830"/>
                  <a:pt x="10923" y="7830"/>
                </a:cubicBezTo>
                <a:cubicBezTo>
                  <a:pt x="11019" y="7830"/>
                  <a:pt x="11115" y="7825"/>
                  <a:pt x="11210" y="7807"/>
                </a:cubicBezTo>
                <a:cubicBezTo>
                  <a:pt x="11256" y="7797"/>
                  <a:pt x="11300" y="7784"/>
                  <a:pt x="11343" y="7768"/>
                </a:cubicBezTo>
                <a:close/>
                <a:moveTo>
                  <a:pt x="11449" y="8800"/>
                </a:moveTo>
                <a:cubicBezTo>
                  <a:pt x="11574" y="8800"/>
                  <a:pt x="11699" y="8808"/>
                  <a:pt x="11821" y="8824"/>
                </a:cubicBezTo>
                <a:cubicBezTo>
                  <a:pt x="11901" y="8834"/>
                  <a:pt x="11974" y="8858"/>
                  <a:pt x="12047" y="8884"/>
                </a:cubicBezTo>
                <a:cubicBezTo>
                  <a:pt x="12081" y="8894"/>
                  <a:pt x="12110" y="8904"/>
                  <a:pt x="12147" y="8917"/>
                </a:cubicBezTo>
                <a:cubicBezTo>
                  <a:pt x="12258" y="8945"/>
                  <a:pt x="12371" y="8959"/>
                  <a:pt x="12484" y="8959"/>
                </a:cubicBezTo>
                <a:cubicBezTo>
                  <a:pt x="12507" y="8959"/>
                  <a:pt x="12530" y="8958"/>
                  <a:pt x="12552" y="8957"/>
                </a:cubicBezTo>
                <a:lnTo>
                  <a:pt x="12635" y="8957"/>
                </a:lnTo>
                <a:cubicBezTo>
                  <a:pt x="12679" y="8957"/>
                  <a:pt x="12722" y="8961"/>
                  <a:pt x="12762" y="8967"/>
                </a:cubicBezTo>
                <a:cubicBezTo>
                  <a:pt x="12725" y="8977"/>
                  <a:pt x="12682" y="8987"/>
                  <a:pt x="12645" y="8997"/>
                </a:cubicBezTo>
                <a:lnTo>
                  <a:pt x="12606" y="9004"/>
                </a:lnTo>
                <a:lnTo>
                  <a:pt x="12506" y="9024"/>
                </a:lnTo>
                <a:cubicBezTo>
                  <a:pt x="12400" y="9050"/>
                  <a:pt x="12290" y="9070"/>
                  <a:pt x="12180" y="9087"/>
                </a:cubicBezTo>
                <a:cubicBezTo>
                  <a:pt x="12114" y="9094"/>
                  <a:pt x="12047" y="9100"/>
                  <a:pt x="11981" y="9103"/>
                </a:cubicBezTo>
                <a:cubicBezTo>
                  <a:pt x="11798" y="9117"/>
                  <a:pt x="11612" y="9133"/>
                  <a:pt x="11436" y="9190"/>
                </a:cubicBezTo>
                <a:cubicBezTo>
                  <a:pt x="11389" y="9206"/>
                  <a:pt x="11343" y="9226"/>
                  <a:pt x="11296" y="9250"/>
                </a:cubicBezTo>
                <a:lnTo>
                  <a:pt x="11283" y="9256"/>
                </a:lnTo>
                <a:cubicBezTo>
                  <a:pt x="11276" y="9240"/>
                  <a:pt x="11270" y="9226"/>
                  <a:pt x="11263" y="9213"/>
                </a:cubicBezTo>
                <a:cubicBezTo>
                  <a:pt x="11230" y="9157"/>
                  <a:pt x="11206" y="9100"/>
                  <a:pt x="11187" y="9040"/>
                </a:cubicBezTo>
                <a:cubicBezTo>
                  <a:pt x="11183" y="9020"/>
                  <a:pt x="11177" y="9000"/>
                  <a:pt x="11173" y="8981"/>
                </a:cubicBezTo>
                <a:cubicBezTo>
                  <a:pt x="11160" y="8927"/>
                  <a:pt x="11143" y="8874"/>
                  <a:pt x="11123" y="8824"/>
                </a:cubicBezTo>
                <a:cubicBezTo>
                  <a:pt x="11203" y="8808"/>
                  <a:pt x="11290" y="8801"/>
                  <a:pt x="11373" y="8801"/>
                </a:cubicBezTo>
                <a:lnTo>
                  <a:pt x="11376" y="8801"/>
                </a:lnTo>
                <a:cubicBezTo>
                  <a:pt x="11400" y="8801"/>
                  <a:pt x="11425" y="8800"/>
                  <a:pt x="11449" y="8800"/>
                </a:cubicBezTo>
                <a:close/>
                <a:moveTo>
                  <a:pt x="9379" y="8981"/>
                </a:moveTo>
                <a:cubicBezTo>
                  <a:pt x="9349" y="9014"/>
                  <a:pt x="9322" y="9044"/>
                  <a:pt x="9296" y="9080"/>
                </a:cubicBezTo>
                <a:cubicBezTo>
                  <a:pt x="9272" y="9120"/>
                  <a:pt x="9239" y="9153"/>
                  <a:pt x="9206" y="9187"/>
                </a:cubicBezTo>
                <a:cubicBezTo>
                  <a:pt x="9156" y="9220"/>
                  <a:pt x="9106" y="9246"/>
                  <a:pt x="9050" y="9263"/>
                </a:cubicBezTo>
                <a:lnTo>
                  <a:pt x="9010" y="9280"/>
                </a:lnTo>
                <a:cubicBezTo>
                  <a:pt x="8987" y="9290"/>
                  <a:pt x="8963" y="9303"/>
                  <a:pt x="8943" y="9316"/>
                </a:cubicBezTo>
                <a:lnTo>
                  <a:pt x="8913" y="9336"/>
                </a:lnTo>
                <a:cubicBezTo>
                  <a:pt x="8900" y="9329"/>
                  <a:pt x="8887" y="9323"/>
                  <a:pt x="8870" y="9316"/>
                </a:cubicBezTo>
                <a:cubicBezTo>
                  <a:pt x="8741" y="9253"/>
                  <a:pt x="8604" y="9210"/>
                  <a:pt x="8462" y="9187"/>
                </a:cubicBezTo>
                <a:lnTo>
                  <a:pt x="8458" y="9187"/>
                </a:lnTo>
                <a:lnTo>
                  <a:pt x="8475" y="9180"/>
                </a:lnTo>
                <a:lnTo>
                  <a:pt x="8555" y="9150"/>
                </a:lnTo>
                <a:cubicBezTo>
                  <a:pt x="8631" y="9117"/>
                  <a:pt x="8717" y="9084"/>
                  <a:pt x="8791" y="9050"/>
                </a:cubicBezTo>
                <a:lnTo>
                  <a:pt x="8867" y="9014"/>
                </a:lnTo>
                <a:cubicBezTo>
                  <a:pt x="8933" y="9014"/>
                  <a:pt x="9007" y="9004"/>
                  <a:pt x="9086" y="8997"/>
                </a:cubicBezTo>
                <a:cubicBezTo>
                  <a:pt x="9183" y="8984"/>
                  <a:pt x="9279" y="8981"/>
                  <a:pt x="9379" y="8981"/>
                </a:cubicBezTo>
                <a:close/>
                <a:moveTo>
                  <a:pt x="11050" y="8838"/>
                </a:moveTo>
                <a:cubicBezTo>
                  <a:pt x="11074" y="8887"/>
                  <a:pt x="11090" y="8944"/>
                  <a:pt x="11103" y="8997"/>
                </a:cubicBezTo>
                <a:cubicBezTo>
                  <a:pt x="11107" y="9020"/>
                  <a:pt x="11113" y="9040"/>
                  <a:pt x="11117" y="9060"/>
                </a:cubicBezTo>
                <a:cubicBezTo>
                  <a:pt x="11137" y="9123"/>
                  <a:pt x="11163" y="9187"/>
                  <a:pt x="11197" y="9246"/>
                </a:cubicBezTo>
                <a:lnTo>
                  <a:pt x="11216" y="9283"/>
                </a:lnTo>
                <a:cubicBezTo>
                  <a:pt x="11040" y="9296"/>
                  <a:pt x="10864" y="9319"/>
                  <a:pt x="10691" y="9339"/>
                </a:cubicBezTo>
                <a:lnTo>
                  <a:pt x="10691" y="9343"/>
                </a:lnTo>
                <a:cubicBezTo>
                  <a:pt x="10429" y="9376"/>
                  <a:pt x="10156" y="9409"/>
                  <a:pt x="9881" y="9419"/>
                </a:cubicBezTo>
                <a:cubicBezTo>
                  <a:pt x="9927" y="9393"/>
                  <a:pt x="9980" y="9369"/>
                  <a:pt x="10030" y="9343"/>
                </a:cubicBezTo>
                <a:cubicBezTo>
                  <a:pt x="10103" y="9310"/>
                  <a:pt x="10173" y="9273"/>
                  <a:pt x="10239" y="9233"/>
                </a:cubicBezTo>
                <a:cubicBezTo>
                  <a:pt x="10276" y="9210"/>
                  <a:pt x="10319" y="9177"/>
                  <a:pt x="10366" y="9140"/>
                </a:cubicBezTo>
                <a:cubicBezTo>
                  <a:pt x="10442" y="9074"/>
                  <a:pt x="10525" y="9017"/>
                  <a:pt x="10615" y="8967"/>
                </a:cubicBezTo>
                <a:cubicBezTo>
                  <a:pt x="10628" y="8964"/>
                  <a:pt x="10642" y="8961"/>
                  <a:pt x="10655" y="8957"/>
                </a:cubicBezTo>
                <a:lnTo>
                  <a:pt x="10661" y="8957"/>
                </a:lnTo>
                <a:cubicBezTo>
                  <a:pt x="10671" y="8957"/>
                  <a:pt x="10681" y="8954"/>
                  <a:pt x="10688" y="8947"/>
                </a:cubicBezTo>
                <a:cubicBezTo>
                  <a:pt x="10808" y="8904"/>
                  <a:pt x="10927" y="8868"/>
                  <a:pt x="11050" y="8838"/>
                </a:cubicBezTo>
                <a:close/>
                <a:moveTo>
                  <a:pt x="7036" y="8974"/>
                </a:moveTo>
                <a:cubicBezTo>
                  <a:pt x="6986" y="9044"/>
                  <a:pt x="6943" y="9120"/>
                  <a:pt x="6906" y="9203"/>
                </a:cubicBezTo>
                <a:cubicBezTo>
                  <a:pt x="6873" y="9283"/>
                  <a:pt x="6830" y="9356"/>
                  <a:pt x="6773" y="9426"/>
                </a:cubicBezTo>
                <a:lnTo>
                  <a:pt x="6677" y="9423"/>
                </a:lnTo>
                <a:cubicBezTo>
                  <a:pt x="6471" y="9413"/>
                  <a:pt x="6275" y="9323"/>
                  <a:pt x="6135" y="9170"/>
                </a:cubicBezTo>
                <a:lnTo>
                  <a:pt x="6135" y="9163"/>
                </a:lnTo>
                <a:lnTo>
                  <a:pt x="6145" y="9163"/>
                </a:lnTo>
                <a:cubicBezTo>
                  <a:pt x="6335" y="9127"/>
                  <a:pt x="6514" y="9064"/>
                  <a:pt x="6680" y="8974"/>
                </a:cubicBezTo>
                <a:close/>
                <a:moveTo>
                  <a:pt x="9485" y="8990"/>
                </a:moveTo>
                <a:lnTo>
                  <a:pt x="9581" y="9000"/>
                </a:lnTo>
                <a:cubicBezTo>
                  <a:pt x="9756" y="9020"/>
                  <a:pt x="9933" y="9039"/>
                  <a:pt x="10110" y="9039"/>
                </a:cubicBezTo>
                <a:cubicBezTo>
                  <a:pt x="10210" y="9039"/>
                  <a:pt x="10310" y="9033"/>
                  <a:pt x="10409" y="9017"/>
                </a:cubicBezTo>
                <a:lnTo>
                  <a:pt x="10409" y="9017"/>
                </a:lnTo>
                <a:cubicBezTo>
                  <a:pt x="10382" y="9037"/>
                  <a:pt x="10352" y="9057"/>
                  <a:pt x="10323" y="9084"/>
                </a:cubicBezTo>
                <a:cubicBezTo>
                  <a:pt x="10279" y="9117"/>
                  <a:pt x="10236" y="9150"/>
                  <a:pt x="10203" y="9173"/>
                </a:cubicBezTo>
                <a:cubicBezTo>
                  <a:pt x="10140" y="9210"/>
                  <a:pt x="10070" y="9246"/>
                  <a:pt x="10000" y="9280"/>
                </a:cubicBezTo>
                <a:cubicBezTo>
                  <a:pt x="9910" y="9319"/>
                  <a:pt x="9824" y="9366"/>
                  <a:pt x="9741" y="9423"/>
                </a:cubicBezTo>
                <a:lnTo>
                  <a:pt x="9711" y="9423"/>
                </a:lnTo>
                <a:lnTo>
                  <a:pt x="9568" y="9426"/>
                </a:lnTo>
                <a:cubicBezTo>
                  <a:pt x="9355" y="9426"/>
                  <a:pt x="9179" y="9426"/>
                  <a:pt x="8997" y="9366"/>
                </a:cubicBezTo>
                <a:cubicBezTo>
                  <a:pt x="9010" y="9359"/>
                  <a:pt x="9023" y="9353"/>
                  <a:pt x="9036" y="9346"/>
                </a:cubicBezTo>
                <a:lnTo>
                  <a:pt x="9076" y="9329"/>
                </a:lnTo>
                <a:cubicBezTo>
                  <a:pt x="9139" y="9310"/>
                  <a:pt x="9199" y="9280"/>
                  <a:pt x="9252" y="9243"/>
                </a:cubicBezTo>
                <a:cubicBezTo>
                  <a:pt x="9292" y="9206"/>
                  <a:pt x="9326" y="9167"/>
                  <a:pt x="9355" y="9123"/>
                </a:cubicBezTo>
                <a:cubicBezTo>
                  <a:pt x="9389" y="9067"/>
                  <a:pt x="9432" y="9024"/>
                  <a:pt x="9485" y="8990"/>
                </a:cubicBezTo>
                <a:close/>
                <a:moveTo>
                  <a:pt x="9784" y="7674"/>
                </a:moveTo>
                <a:cubicBezTo>
                  <a:pt x="9784" y="7678"/>
                  <a:pt x="9781" y="7684"/>
                  <a:pt x="9781" y="7688"/>
                </a:cubicBezTo>
                <a:cubicBezTo>
                  <a:pt x="9771" y="7721"/>
                  <a:pt x="9761" y="7754"/>
                  <a:pt x="9744" y="7787"/>
                </a:cubicBezTo>
                <a:cubicBezTo>
                  <a:pt x="9718" y="7824"/>
                  <a:pt x="9691" y="7857"/>
                  <a:pt x="9661" y="7891"/>
                </a:cubicBezTo>
                <a:cubicBezTo>
                  <a:pt x="9631" y="7924"/>
                  <a:pt x="9605" y="7957"/>
                  <a:pt x="9578" y="7997"/>
                </a:cubicBezTo>
                <a:cubicBezTo>
                  <a:pt x="9562" y="8003"/>
                  <a:pt x="9545" y="8013"/>
                  <a:pt x="9528" y="8020"/>
                </a:cubicBezTo>
                <a:cubicBezTo>
                  <a:pt x="9342" y="8100"/>
                  <a:pt x="9169" y="8216"/>
                  <a:pt x="9020" y="8359"/>
                </a:cubicBezTo>
                <a:cubicBezTo>
                  <a:pt x="8960" y="8416"/>
                  <a:pt x="8897" y="8469"/>
                  <a:pt x="8834" y="8522"/>
                </a:cubicBezTo>
                <a:cubicBezTo>
                  <a:pt x="8741" y="8598"/>
                  <a:pt x="8651" y="8685"/>
                  <a:pt x="8565" y="8771"/>
                </a:cubicBezTo>
                <a:cubicBezTo>
                  <a:pt x="8501" y="8831"/>
                  <a:pt x="8435" y="8887"/>
                  <a:pt x="8362" y="8941"/>
                </a:cubicBezTo>
                <a:cubicBezTo>
                  <a:pt x="8265" y="9004"/>
                  <a:pt x="8179" y="9080"/>
                  <a:pt x="8106" y="9167"/>
                </a:cubicBezTo>
                <a:cubicBezTo>
                  <a:pt x="7926" y="9170"/>
                  <a:pt x="7774" y="9236"/>
                  <a:pt x="7631" y="9296"/>
                </a:cubicBezTo>
                <a:cubicBezTo>
                  <a:pt x="7534" y="9343"/>
                  <a:pt x="7431" y="9379"/>
                  <a:pt x="7328" y="9403"/>
                </a:cubicBezTo>
                <a:cubicBezTo>
                  <a:pt x="7214" y="9422"/>
                  <a:pt x="7099" y="9433"/>
                  <a:pt x="6983" y="9433"/>
                </a:cubicBezTo>
                <a:cubicBezTo>
                  <a:pt x="6943" y="9433"/>
                  <a:pt x="6903" y="9432"/>
                  <a:pt x="6863" y="9429"/>
                </a:cubicBezTo>
                <a:cubicBezTo>
                  <a:pt x="6906" y="9369"/>
                  <a:pt x="6943" y="9303"/>
                  <a:pt x="6973" y="9236"/>
                </a:cubicBezTo>
                <a:cubicBezTo>
                  <a:pt x="7019" y="9137"/>
                  <a:pt x="7072" y="9034"/>
                  <a:pt x="7139" y="8974"/>
                </a:cubicBezTo>
                <a:lnTo>
                  <a:pt x="7225" y="8974"/>
                </a:lnTo>
                <a:cubicBezTo>
                  <a:pt x="7710" y="8957"/>
                  <a:pt x="8232" y="8771"/>
                  <a:pt x="8781" y="8422"/>
                </a:cubicBezTo>
                <a:cubicBezTo>
                  <a:pt x="8927" y="8323"/>
                  <a:pt x="9070" y="8210"/>
                  <a:pt x="9203" y="8090"/>
                </a:cubicBezTo>
                <a:cubicBezTo>
                  <a:pt x="9339" y="7964"/>
                  <a:pt x="9488" y="7851"/>
                  <a:pt x="9645" y="7748"/>
                </a:cubicBezTo>
                <a:cubicBezTo>
                  <a:pt x="9691" y="7721"/>
                  <a:pt x="9738" y="7694"/>
                  <a:pt x="9784" y="7674"/>
                </a:cubicBezTo>
                <a:close/>
                <a:moveTo>
                  <a:pt x="8129" y="9306"/>
                </a:moveTo>
                <a:cubicBezTo>
                  <a:pt x="8169" y="9306"/>
                  <a:pt x="8212" y="9306"/>
                  <a:pt x="8249" y="9310"/>
                </a:cubicBezTo>
                <a:cubicBezTo>
                  <a:pt x="8312" y="9366"/>
                  <a:pt x="8368" y="9429"/>
                  <a:pt x="8415" y="9499"/>
                </a:cubicBezTo>
                <a:cubicBezTo>
                  <a:pt x="8475" y="9575"/>
                  <a:pt x="8538" y="9648"/>
                  <a:pt x="8611" y="9715"/>
                </a:cubicBezTo>
                <a:lnTo>
                  <a:pt x="8528" y="9715"/>
                </a:lnTo>
                <a:cubicBezTo>
                  <a:pt x="8478" y="9716"/>
                  <a:pt x="8427" y="9717"/>
                  <a:pt x="8375" y="9717"/>
                </a:cubicBezTo>
                <a:cubicBezTo>
                  <a:pt x="8090" y="9717"/>
                  <a:pt x="7797" y="9686"/>
                  <a:pt x="7631" y="9449"/>
                </a:cubicBezTo>
                <a:lnTo>
                  <a:pt x="7627" y="9449"/>
                </a:lnTo>
                <a:lnTo>
                  <a:pt x="7687" y="9426"/>
                </a:lnTo>
                <a:cubicBezTo>
                  <a:pt x="7830" y="9363"/>
                  <a:pt x="7963" y="9306"/>
                  <a:pt x="8126" y="9306"/>
                </a:cubicBezTo>
                <a:close/>
                <a:moveTo>
                  <a:pt x="6070" y="0"/>
                </a:moveTo>
                <a:cubicBezTo>
                  <a:pt x="6036" y="0"/>
                  <a:pt x="6002" y="23"/>
                  <a:pt x="5999" y="68"/>
                </a:cubicBezTo>
                <a:cubicBezTo>
                  <a:pt x="5999" y="211"/>
                  <a:pt x="6006" y="357"/>
                  <a:pt x="6009" y="513"/>
                </a:cubicBezTo>
                <a:cubicBezTo>
                  <a:pt x="6026" y="888"/>
                  <a:pt x="6042" y="1267"/>
                  <a:pt x="5972" y="1596"/>
                </a:cubicBezTo>
                <a:cubicBezTo>
                  <a:pt x="5856" y="1437"/>
                  <a:pt x="5783" y="1244"/>
                  <a:pt x="5783" y="1085"/>
                </a:cubicBezTo>
                <a:cubicBezTo>
                  <a:pt x="5783" y="1015"/>
                  <a:pt x="5786" y="948"/>
                  <a:pt x="5790" y="882"/>
                </a:cubicBezTo>
                <a:cubicBezTo>
                  <a:pt x="5790" y="825"/>
                  <a:pt x="5793" y="772"/>
                  <a:pt x="5793" y="716"/>
                </a:cubicBezTo>
                <a:cubicBezTo>
                  <a:pt x="5793" y="663"/>
                  <a:pt x="5793" y="603"/>
                  <a:pt x="5793" y="546"/>
                </a:cubicBezTo>
                <a:lnTo>
                  <a:pt x="5793" y="463"/>
                </a:lnTo>
                <a:cubicBezTo>
                  <a:pt x="5793" y="447"/>
                  <a:pt x="5793" y="423"/>
                  <a:pt x="5790" y="397"/>
                </a:cubicBezTo>
                <a:cubicBezTo>
                  <a:pt x="5786" y="330"/>
                  <a:pt x="5776" y="211"/>
                  <a:pt x="5803" y="177"/>
                </a:cubicBezTo>
                <a:cubicBezTo>
                  <a:pt x="5825" y="153"/>
                  <a:pt x="5802" y="121"/>
                  <a:pt x="5776" y="121"/>
                </a:cubicBezTo>
                <a:cubicBezTo>
                  <a:pt x="5767" y="121"/>
                  <a:pt x="5758" y="125"/>
                  <a:pt x="5750" y="134"/>
                </a:cubicBezTo>
                <a:cubicBezTo>
                  <a:pt x="5707" y="184"/>
                  <a:pt x="5710" y="284"/>
                  <a:pt x="5720" y="400"/>
                </a:cubicBezTo>
                <a:cubicBezTo>
                  <a:pt x="5720" y="427"/>
                  <a:pt x="5723" y="447"/>
                  <a:pt x="5723" y="463"/>
                </a:cubicBezTo>
                <a:lnTo>
                  <a:pt x="5723" y="546"/>
                </a:lnTo>
                <a:lnTo>
                  <a:pt x="5723" y="712"/>
                </a:lnTo>
                <a:cubicBezTo>
                  <a:pt x="5723" y="769"/>
                  <a:pt x="5720" y="822"/>
                  <a:pt x="5717" y="875"/>
                </a:cubicBezTo>
                <a:cubicBezTo>
                  <a:pt x="5717" y="945"/>
                  <a:pt x="5713" y="1011"/>
                  <a:pt x="5713" y="1081"/>
                </a:cubicBezTo>
                <a:cubicBezTo>
                  <a:pt x="5713" y="1274"/>
                  <a:pt x="5806" y="1503"/>
                  <a:pt x="5952" y="1683"/>
                </a:cubicBezTo>
                <a:cubicBezTo>
                  <a:pt x="5936" y="1749"/>
                  <a:pt x="5913" y="1816"/>
                  <a:pt x="5886" y="1879"/>
                </a:cubicBezTo>
                <a:cubicBezTo>
                  <a:pt x="5826" y="2005"/>
                  <a:pt x="5756" y="2125"/>
                  <a:pt x="5677" y="2241"/>
                </a:cubicBezTo>
                <a:cubicBezTo>
                  <a:pt x="5643" y="2291"/>
                  <a:pt x="5610" y="2341"/>
                  <a:pt x="5580" y="2391"/>
                </a:cubicBezTo>
                <a:cubicBezTo>
                  <a:pt x="5574" y="2357"/>
                  <a:pt x="5567" y="2324"/>
                  <a:pt x="5560" y="2288"/>
                </a:cubicBezTo>
                <a:cubicBezTo>
                  <a:pt x="5547" y="2224"/>
                  <a:pt x="5537" y="2165"/>
                  <a:pt x="5524" y="2111"/>
                </a:cubicBezTo>
                <a:cubicBezTo>
                  <a:pt x="5520" y="2085"/>
                  <a:pt x="5514" y="2062"/>
                  <a:pt x="5507" y="2038"/>
                </a:cubicBezTo>
                <a:cubicBezTo>
                  <a:pt x="5491" y="1995"/>
                  <a:pt x="5484" y="1945"/>
                  <a:pt x="5484" y="1899"/>
                </a:cubicBezTo>
                <a:cubicBezTo>
                  <a:pt x="5484" y="1819"/>
                  <a:pt x="5491" y="1736"/>
                  <a:pt x="5497" y="1656"/>
                </a:cubicBezTo>
                <a:cubicBezTo>
                  <a:pt x="5540" y="1181"/>
                  <a:pt x="5564" y="672"/>
                  <a:pt x="5564" y="144"/>
                </a:cubicBezTo>
                <a:cubicBezTo>
                  <a:pt x="5567" y="118"/>
                  <a:pt x="5548" y="104"/>
                  <a:pt x="5528" y="104"/>
                </a:cubicBezTo>
                <a:cubicBezTo>
                  <a:pt x="5509" y="104"/>
                  <a:pt x="5489" y="118"/>
                  <a:pt x="5491" y="144"/>
                </a:cubicBezTo>
                <a:cubicBezTo>
                  <a:pt x="5491" y="669"/>
                  <a:pt x="5471" y="1174"/>
                  <a:pt x="5427" y="1646"/>
                </a:cubicBezTo>
                <a:cubicBezTo>
                  <a:pt x="5421" y="1729"/>
                  <a:pt x="5411" y="1812"/>
                  <a:pt x="5411" y="1899"/>
                </a:cubicBezTo>
                <a:cubicBezTo>
                  <a:pt x="5414" y="1952"/>
                  <a:pt x="5421" y="2005"/>
                  <a:pt x="5437" y="2058"/>
                </a:cubicBezTo>
                <a:cubicBezTo>
                  <a:pt x="5444" y="2078"/>
                  <a:pt x="5451" y="2101"/>
                  <a:pt x="5454" y="2128"/>
                </a:cubicBezTo>
                <a:cubicBezTo>
                  <a:pt x="5464" y="2178"/>
                  <a:pt x="5477" y="2241"/>
                  <a:pt x="5491" y="2301"/>
                </a:cubicBezTo>
                <a:cubicBezTo>
                  <a:pt x="5501" y="2364"/>
                  <a:pt x="5514" y="2427"/>
                  <a:pt x="5527" y="2484"/>
                </a:cubicBezTo>
                <a:cubicBezTo>
                  <a:pt x="5464" y="2593"/>
                  <a:pt x="5421" y="2706"/>
                  <a:pt x="5394" y="2829"/>
                </a:cubicBezTo>
                <a:cubicBezTo>
                  <a:pt x="5381" y="2922"/>
                  <a:pt x="5368" y="3015"/>
                  <a:pt x="5364" y="3108"/>
                </a:cubicBezTo>
                <a:cubicBezTo>
                  <a:pt x="5348" y="3301"/>
                  <a:pt x="5331" y="3481"/>
                  <a:pt x="5218" y="3653"/>
                </a:cubicBezTo>
                <a:cubicBezTo>
                  <a:pt x="5195" y="3677"/>
                  <a:pt x="5172" y="3700"/>
                  <a:pt x="5148" y="3723"/>
                </a:cubicBezTo>
                <a:cubicBezTo>
                  <a:pt x="5145" y="3663"/>
                  <a:pt x="5135" y="3607"/>
                  <a:pt x="5125" y="3547"/>
                </a:cubicBezTo>
                <a:cubicBezTo>
                  <a:pt x="5122" y="3530"/>
                  <a:pt x="5122" y="3511"/>
                  <a:pt x="5118" y="3497"/>
                </a:cubicBezTo>
                <a:cubicBezTo>
                  <a:pt x="5112" y="3431"/>
                  <a:pt x="5095" y="3368"/>
                  <a:pt x="5069" y="3311"/>
                </a:cubicBezTo>
                <a:lnTo>
                  <a:pt x="5072" y="3308"/>
                </a:lnTo>
                <a:cubicBezTo>
                  <a:pt x="5078" y="3285"/>
                  <a:pt x="5085" y="3265"/>
                  <a:pt x="5085" y="3241"/>
                </a:cubicBezTo>
                <a:cubicBezTo>
                  <a:pt x="5088" y="3221"/>
                  <a:pt x="5095" y="3201"/>
                  <a:pt x="5102" y="3182"/>
                </a:cubicBezTo>
                <a:cubicBezTo>
                  <a:pt x="5112" y="3152"/>
                  <a:pt x="5128" y="3125"/>
                  <a:pt x="5148" y="3102"/>
                </a:cubicBezTo>
                <a:cubicBezTo>
                  <a:pt x="5172" y="3075"/>
                  <a:pt x="5188" y="3049"/>
                  <a:pt x="5201" y="3019"/>
                </a:cubicBezTo>
                <a:cubicBezTo>
                  <a:pt x="5248" y="2932"/>
                  <a:pt x="5278" y="2839"/>
                  <a:pt x="5298" y="2746"/>
                </a:cubicBezTo>
                <a:cubicBezTo>
                  <a:pt x="5314" y="2583"/>
                  <a:pt x="5318" y="2417"/>
                  <a:pt x="5308" y="2254"/>
                </a:cubicBezTo>
                <a:cubicBezTo>
                  <a:pt x="5308" y="2188"/>
                  <a:pt x="5304" y="2121"/>
                  <a:pt x="5304" y="2055"/>
                </a:cubicBezTo>
                <a:cubicBezTo>
                  <a:pt x="5304" y="1743"/>
                  <a:pt x="5324" y="1430"/>
                  <a:pt x="5348" y="1124"/>
                </a:cubicBezTo>
                <a:cubicBezTo>
                  <a:pt x="5368" y="822"/>
                  <a:pt x="5388" y="503"/>
                  <a:pt x="5388" y="191"/>
                </a:cubicBezTo>
                <a:cubicBezTo>
                  <a:pt x="5391" y="164"/>
                  <a:pt x="5372" y="151"/>
                  <a:pt x="5353" y="151"/>
                </a:cubicBezTo>
                <a:cubicBezTo>
                  <a:pt x="5334" y="151"/>
                  <a:pt x="5314" y="164"/>
                  <a:pt x="5318" y="191"/>
                </a:cubicBezTo>
                <a:cubicBezTo>
                  <a:pt x="5318" y="503"/>
                  <a:pt x="5298" y="819"/>
                  <a:pt x="5275" y="1121"/>
                </a:cubicBezTo>
                <a:cubicBezTo>
                  <a:pt x="5255" y="1427"/>
                  <a:pt x="5235" y="1743"/>
                  <a:pt x="5235" y="2055"/>
                </a:cubicBezTo>
                <a:cubicBezTo>
                  <a:pt x="5235" y="2121"/>
                  <a:pt x="5235" y="2188"/>
                  <a:pt x="5238" y="2258"/>
                </a:cubicBezTo>
                <a:cubicBezTo>
                  <a:pt x="5245" y="2411"/>
                  <a:pt x="5238" y="2563"/>
                  <a:pt x="5221" y="2716"/>
                </a:cubicBezTo>
                <a:cubicBezTo>
                  <a:pt x="5201" y="2803"/>
                  <a:pt x="5172" y="2889"/>
                  <a:pt x="5132" y="2969"/>
                </a:cubicBezTo>
                <a:cubicBezTo>
                  <a:pt x="5118" y="2995"/>
                  <a:pt x="5105" y="3019"/>
                  <a:pt x="5085" y="3042"/>
                </a:cubicBezTo>
                <a:cubicBezTo>
                  <a:pt x="5062" y="3069"/>
                  <a:pt x="5042" y="3102"/>
                  <a:pt x="5029" y="3138"/>
                </a:cubicBezTo>
                <a:cubicBezTo>
                  <a:pt x="5019" y="3162"/>
                  <a:pt x="5012" y="3185"/>
                  <a:pt x="5012" y="3211"/>
                </a:cubicBezTo>
                <a:cubicBezTo>
                  <a:pt x="4919" y="3092"/>
                  <a:pt x="4819" y="2932"/>
                  <a:pt x="4809" y="2746"/>
                </a:cubicBezTo>
                <a:cubicBezTo>
                  <a:pt x="4803" y="2593"/>
                  <a:pt x="4839" y="2460"/>
                  <a:pt x="4879" y="2324"/>
                </a:cubicBezTo>
                <a:cubicBezTo>
                  <a:pt x="4919" y="2201"/>
                  <a:pt x="4942" y="2072"/>
                  <a:pt x="4952" y="1945"/>
                </a:cubicBezTo>
                <a:lnTo>
                  <a:pt x="4952" y="1826"/>
                </a:lnTo>
                <a:cubicBezTo>
                  <a:pt x="4946" y="1739"/>
                  <a:pt x="4952" y="1653"/>
                  <a:pt x="4975" y="1570"/>
                </a:cubicBezTo>
                <a:cubicBezTo>
                  <a:pt x="4989" y="1527"/>
                  <a:pt x="5009" y="1487"/>
                  <a:pt x="5029" y="1440"/>
                </a:cubicBezTo>
                <a:cubicBezTo>
                  <a:pt x="5078" y="1330"/>
                  <a:pt x="5128" y="1217"/>
                  <a:pt x="5122" y="1105"/>
                </a:cubicBezTo>
                <a:cubicBezTo>
                  <a:pt x="5118" y="1084"/>
                  <a:pt x="5102" y="1074"/>
                  <a:pt x="5086" y="1074"/>
                </a:cubicBezTo>
                <a:cubicBezTo>
                  <a:pt x="5069" y="1074"/>
                  <a:pt x="5052" y="1085"/>
                  <a:pt x="5052" y="1108"/>
                </a:cubicBezTo>
                <a:cubicBezTo>
                  <a:pt x="5059" y="1204"/>
                  <a:pt x="5009" y="1311"/>
                  <a:pt x="4965" y="1410"/>
                </a:cubicBezTo>
                <a:cubicBezTo>
                  <a:pt x="4946" y="1453"/>
                  <a:pt x="4922" y="1500"/>
                  <a:pt x="4909" y="1546"/>
                </a:cubicBezTo>
                <a:cubicBezTo>
                  <a:pt x="4882" y="1636"/>
                  <a:pt x="4872" y="1733"/>
                  <a:pt x="4882" y="1829"/>
                </a:cubicBezTo>
                <a:cubicBezTo>
                  <a:pt x="4882" y="1866"/>
                  <a:pt x="4882" y="1905"/>
                  <a:pt x="4882" y="1942"/>
                </a:cubicBezTo>
                <a:cubicBezTo>
                  <a:pt x="4872" y="2065"/>
                  <a:pt x="4849" y="2185"/>
                  <a:pt x="4809" y="2304"/>
                </a:cubicBezTo>
                <a:cubicBezTo>
                  <a:pt x="4763" y="2447"/>
                  <a:pt x="4740" y="2597"/>
                  <a:pt x="4740" y="2749"/>
                </a:cubicBezTo>
                <a:cubicBezTo>
                  <a:pt x="4749" y="2966"/>
                  <a:pt x="4866" y="3142"/>
                  <a:pt x="4969" y="3275"/>
                </a:cubicBezTo>
                <a:cubicBezTo>
                  <a:pt x="5022" y="3341"/>
                  <a:pt x="5029" y="3394"/>
                  <a:pt x="5042" y="3487"/>
                </a:cubicBezTo>
                <a:cubicBezTo>
                  <a:pt x="5045" y="3504"/>
                  <a:pt x="5049" y="3520"/>
                  <a:pt x="5052" y="3540"/>
                </a:cubicBezTo>
                <a:cubicBezTo>
                  <a:pt x="5069" y="3620"/>
                  <a:pt x="5072" y="3700"/>
                  <a:pt x="5069" y="3780"/>
                </a:cubicBezTo>
                <a:cubicBezTo>
                  <a:pt x="5069" y="3780"/>
                  <a:pt x="5069" y="3780"/>
                  <a:pt x="5069" y="3783"/>
                </a:cubicBezTo>
                <a:cubicBezTo>
                  <a:pt x="5019" y="3836"/>
                  <a:pt x="4972" y="3896"/>
                  <a:pt x="4929" y="3956"/>
                </a:cubicBezTo>
                <a:cubicBezTo>
                  <a:pt x="4799" y="4139"/>
                  <a:pt x="4703" y="4338"/>
                  <a:pt x="4646" y="4551"/>
                </a:cubicBezTo>
                <a:cubicBezTo>
                  <a:pt x="4620" y="4438"/>
                  <a:pt x="4613" y="4318"/>
                  <a:pt x="4633" y="4202"/>
                </a:cubicBezTo>
                <a:cubicBezTo>
                  <a:pt x="4653" y="4122"/>
                  <a:pt x="4680" y="4042"/>
                  <a:pt x="4716" y="3969"/>
                </a:cubicBezTo>
                <a:cubicBezTo>
                  <a:pt x="4769" y="3849"/>
                  <a:pt x="4823" y="3727"/>
                  <a:pt x="4819" y="3587"/>
                </a:cubicBezTo>
                <a:cubicBezTo>
                  <a:pt x="4819" y="3569"/>
                  <a:pt x="4805" y="3553"/>
                  <a:pt x="4788" y="3553"/>
                </a:cubicBezTo>
                <a:cubicBezTo>
                  <a:pt x="4786" y="3553"/>
                  <a:pt x="4784" y="3553"/>
                  <a:pt x="4783" y="3554"/>
                </a:cubicBezTo>
                <a:cubicBezTo>
                  <a:pt x="4763" y="3554"/>
                  <a:pt x="4746" y="3570"/>
                  <a:pt x="4746" y="3590"/>
                </a:cubicBezTo>
                <a:cubicBezTo>
                  <a:pt x="4749" y="3713"/>
                  <a:pt x="4703" y="3823"/>
                  <a:pt x="4653" y="3939"/>
                </a:cubicBezTo>
                <a:cubicBezTo>
                  <a:pt x="4613" y="4019"/>
                  <a:pt x="4583" y="4102"/>
                  <a:pt x="4563" y="4188"/>
                </a:cubicBezTo>
                <a:cubicBezTo>
                  <a:pt x="4527" y="4355"/>
                  <a:pt x="4563" y="4537"/>
                  <a:pt x="4603" y="4710"/>
                </a:cubicBezTo>
                <a:cubicBezTo>
                  <a:pt x="4603" y="4710"/>
                  <a:pt x="4603" y="4710"/>
                  <a:pt x="4603" y="4714"/>
                </a:cubicBezTo>
                <a:cubicBezTo>
                  <a:pt x="4560" y="4946"/>
                  <a:pt x="4557" y="5185"/>
                  <a:pt x="4593" y="5418"/>
                </a:cubicBezTo>
                <a:cubicBezTo>
                  <a:pt x="4533" y="5388"/>
                  <a:pt x="4480" y="5348"/>
                  <a:pt x="4437" y="5302"/>
                </a:cubicBezTo>
                <a:lnTo>
                  <a:pt x="4397" y="5268"/>
                </a:lnTo>
                <a:cubicBezTo>
                  <a:pt x="4304" y="5185"/>
                  <a:pt x="4228" y="4969"/>
                  <a:pt x="4204" y="4810"/>
                </a:cubicBezTo>
                <a:cubicBezTo>
                  <a:pt x="4195" y="4730"/>
                  <a:pt x="4191" y="4650"/>
                  <a:pt x="4195" y="4567"/>
                </a:cubicBezTo>
                <a:lnTo>
                  <a:pt x="4195" y="4521"/>
                </a:lnTo>
                <a:cubicBezTo>
                  <a:pt x="4195" y="4411"/>
                  <a:pt x="4201" y="4301"/>
                  <a:pt x="4218" y="4195"/>
                </a:cubicBezTo>
                <a:cubicBezTo>
                  <a:pt x="4344" y="4072"/>
                  <a:pt x="4450" y="3886"/>
                  <a:pt x="4537" y="3630"/>
                </a:cubicBezTo>
                <a:cubicBezTo>
                  <a:pt x="4610" y="3417"/>
                  <a:pt x="4607" y="3215"/>
                  <a:pt x="4603" y="2999"/>
                </a:cubicBezTo>
                <a:lnTo>
                  <a:pt x="4603" y="2853"/>
                </a:lnTo>
                <a:cubicBezTo>
                  <a:pt x="4603" y="2829"/>
                  <a:pt x="4585" y="2818"/>
                  <a:pt x="4567" y="2818"/>
                </a:cubicBezTo>
                <a:cubicBezTo>
                  <a:pt x="4548" y="2818"/>
                  <a:pt x="4530" y="2829"/>
                  <a:pt x="4530" y="2853"/>
                </a:cubicBezTo>
                <a:cubicBezTo>
                  <a:pt x="4530" y="2902"/>
                  <a:pt x="4530" y="2952"/>
                  <a:pt x="4533" y="3002"/>
                </a:cubicBezTo>
                <a:cubicBezTo>
                  <a:pt x="4537" y="3208"/>
                  <a:pt x="4540" y="3407"/>
                  <a:pt x="4470" y="3607"/>
                </a:cubicBezTo>
                <a:cubicBezTo>
                  <a:pt x="4420" y="3773"/>
                  <a:pt x="4344" y="3926"/>
                  <a:pt x="4241" y="4065"/>
                </a:cubicBezTo>
                <a:cubicBezTo>
                  <a:pt x="4248" y="4026"/>
                  <a:pt x="4254" y="3986"/>
                  <a:pt x="4264" y="3946"/>
                </a:cubicBezTo>
                <a:cubicBezTo>
                  <a:pt x="4321" y="3660"/>
                  <a:pt x="4308" y="3364"/>
                  <a:pt x="4294" y="3078"/>
                </a:cubicBezTo>
                <a:cubicBezTo>
                  <a:pt x="4294" y="3002"/>
                  <a:pt x="4291" y="2929"/>
                  <a:pt x="4288" y="2853"/>
                </a:cubicBezTo>
                <a:cubicBezTo>
                  <a:pt x="4291" y="2849"/>
                  <a:pt x="4291" y="2849"/>
                  <a:pt x="4294" y="2846"/>
                </a:cubicBezTo>
                <a:cubicBezTo>
                  <a:pt x="4354" y="2746"/>
                  <a:pt x="4397" y="2637"/>
                  <a:pt x="4424" y="2524"/>
                </a:cubicBezTo>
                <a:cubicBezTo>
                  <a:pt x="4440" y="2467"/>
                  <a:pt x="4457" y="2414"/>
                  <a:pt x="4474" y="2364"/>
                </a:cubicBezTo>
                <a:cubicBezTo>
                  <a:pt x="4497" y="2301"/>
                  <a:pt x="4524" y="2238"/>
                  <a:pt x="4550" y="2171"/>
                </a:cubicBezTo>
                <a:cubicBezTo>
                  <a:pt x="4613" y="2035"/>
                  <a:pt x="4663" y="1892"/>
                  <a:pt x="4703" y="1746"/>
                </a:cubicBezTo>
                <a:lnTo>
                  <a:pt x="4713" y="1706"/>
                </a:lnTo>
                <a:cubicBezTo>
                  <a:pt x="4733" y="1590"/>
                  <a:pt x="4769" y="1477"/>
                  <a:pt x="4823" y="1374"/>
                </a:cubicBezTo>
                <a:cubicBezTo>
                  <a:pt x="4879" y="1271"/>
                  <a:pt x="4926" y="1181"/>
                  <a:pt x="4972" y="1081"/>
                </a:cubicBezTo>
                <a:cubicBezTo>
                  <a:pt x="5055" y="908"/>
                  <a:pt x="5082" y="579"/>
                  <a:pt x="5029" y="393"/>
                </a:cubicBezTo>
                <a:cubicBezTo>
                  <a:pt x="5023" y="380"/>
                  <a:pt x="5009" y="368"/>
                  <a:pt x="4995" y="368"/>
                </a:cubicBezTo>
                <a:cubicBezTo>
                  <a:pt x="4992" y="368"/>
                  <a:pt x="4988" y="369"/>
                  <a:pt x="4985" y="370"/>
                </a:cubicBezTo>
                <a:cubicBezTo>
                  <a:pt x="4965" y="377"/>
                  <a:pt x="4956" y="397"/>
                  <a:pt x="4959" y="413"/>
                </a:cubicBezTo>
                <a:cubicBezTo>
                  <a:pt x="5009" y="583"/>
                  <a:pt x="4985" y="892"/>
                  <a:pt x="4909" y="1051"/>
                </a:cubicBezTo>
                <a:cubicBezTo>
                  <a:pt x="4862" y="1144"/>
                  <a:pt x="4816" y="1234"/>
                  <a:pt x="4759" y="1337"/>
                </a:cubicBezTo>
                <a:cubicBezTo>
                  <a:pt x="4706" y="1447"/>
                  <a:pt x="4666" y="1566"/>
                  <a:pt x="4643" y="1686"/>
                </a:cubicBezTo>
                <a:lnTo>
                  <a:pt x="4633" y="1729"/>
                </a:lnTo>
                <a:cubicBezTo>
                  <a:pt x="4597" y="1869"/>
                  <a:pt x="4547" y="2008"/>
                  <a:pt x="4487" y="2145"/>
                </a:cubicBezTo>
                <a:cubicBezTo>
                  <a:pt x="4460" y="2208"/>
                  <a:pt x="4430" y="2271"/>
                  <a:pt x="4407" y="2337"/>
                </a:cubicBezTo>
                <a:cubicBezTo>
                  <a:pt x="4387" y="2391"/>
                  <a:pt x="4371" y="2447"/>
                  <a:pt x="4357" y="2500"/>
                </a:cubicBezTo>
                <a:cubicBezTo>
                  <a:pt x="4337" y="2573"/>
                  <a:pt x="4314" y="2640"/>
                  <a:pt x="4284" y="2710"/>
                </a:cubicBezTo>
                <a:cubicBezTo>
                  <a:pt x="4284" y="2391"/>
                  <a:pt x="4284" y="2058"/>
                  <a:pt x="4387" y="1719"/>
                </a:cubicBezTo>
                <a:cubicBezTo>
                  <a:pt x="4424" y="1596"/>
                  <a:pt x="4440" y="1467"/>
                  <a:pt x="4437" y="1337"/>
                </a:cubicBezTo>
                <a:cubicBezTo>
                  <a:pt x="4447" y="1334"/>
                  <a:pt x="4457" y="1327"/>
                  <a:pt x="4464" y="1321"/>
                </a:cubicBezTo>
                <a:cubicBezTo>
                  <a:pt x="4504" y="1257"/>
                  <a:pt x="4543" y="1198"/>
                  <a:pt x="4590" y="1138"/>
                </a:cubicBezTo>
                <a:cubicBezTo>
                  <a:pt x="4623" y="1095"/>
                  <a:pt x="4656" y="1048"/>
                  <a:pt x="4690" y="1001"/>
                </a:cubicBezTo>
                <a:cubicBezTo>
                  <a:pt x="4789" y="849"/>
                  <a:pt x="4789" y="663"/>
                  <a:pt x="4789" y="486"/>
                </a:cubicBezTo>
                <a:lnTo>
                  <a:pt x="4789" y="473"/>
                </a:lnTo>
                <a:cubicBezTo>
                  <a:pt x="4789" y="450"/>
                  <a:pt x="4771" y="438"/>
                  <a:pt x="4753" y="438"/>
                </a:cubicBezTo>
                <a:cubicBezTo>
                  <a:pt x="4735" y="438"/>
                  <a:pt x="4716" y="450"/>
                  <a:pt x="4716" y="473"/>
                </a:cubicBezTo>
                <a:lnTo>
                  <a:pt x="4716" y="486"/>
                </a:lnTo>
                <a:cubicBezTo>
                  <a:pt x="4716" y="653"/>
                  <a:pt x="4716" y="825"/>
                  <a:pt x="4630" y="962"/>
                </a:cubicBezTo>
                <a:cubicBezTo>
                  <a:pt x="4600" y="1008"/>
                  <a:pt x="4567" y="1051"/>
                  <a:pt x="4533" y="1098"/>
                </a:cubicBezTo>
                <a:cubicBezTo>
                  <a:pt x="4497" y="1141"/>
                  <a:pt x="4467" y="1184"/>
                  <a:pt x="4434" y="1234"/>
                </a:cubicBezTo>
                <a:cubicBezTo>
                  <a:pt x="4434" y="1151"/>
                  <a:pt x="4427" y="1068"/>
                  <a:pt x="4420" y="985"/>
                </a:cubicBezTo>
                <a:cubicBezTo>
                  <a:pt x="4414" y="875"/>
                  <a:pt x="4407" y="776"/>
                  <a:pt x="4407" y="676"/>
                </a:cubicBezTo>
                <a:lnTo>
                  <a:pt x="4407" y="466"/>
                </a:lnTo>
                <a:cubicBezTo>
                  <a:pt x="4407" y="443"/>
                  <a:pt x="4390" y="432"/>
                  <a:pt x="4372" y="432"/>
                </a:cubicBezTo>
                <a:cubicBezTo>
                  <a:pt x="4355" y="432"/>
                  <a:pt x="4337" y="443"/>
                  <a:pt x="4337" y="466"/>
                </a:cubicBezTo>
                <a:lnTo>
                  <a:pt x="4337" y="682"/>
                </a:lnTo>
                <a:cubicBezTo>
                  <a:pt x="4337" y="782"/>
                  <a:pt x="4344" y="882"/>
                  <a:pt x="4351" y="992"/>
                </a:cubicBezTo>
                <a:cubicBezTo>
                  <a:pt x="4367" y="1234"/>
                  <a:pt x="4384" y="1487"/>
                  <a:pt x="4317" y="1703"/>
                </a:cubicBezTo>
                <a:cubicBezTo>
                  <a:pt x="4278" y="1836"/>
                  <a:pt x="4251" y="1969"/>
                  <a:pt x="4234" y="2105"/>
                </a:cubicBezTo>
                <a:cubicBezTo>
                  <a:pt x="4208" y="2038"/>
                  <a:pt x="4178" y="1965"/>
                  <a:pt x="4148" y="1895"/>
                </a:cubicBezTo>
                <a:cubicBezTo>
                  <a:pt x="4118" y="1826"/>
                  <a:pt x="4091" y="1756"/>
                  <a:pt x="4068" y="1706"/>
                </a:cubicBezTo>
                <a:cubicBezTo>
                  <a:pt x="4052" y="1659"/>
                  <a:pt x="4035" y="1616"/>
                  <a:pt x="4018" y="1573"/>
                </a:cubicBezTo>
                <a:cubicBezTo>
                  <a:pt x="3992" y="1497"/>
                  <a:pt x="3962" y="1420"/>
                  <a:pt x="3925" y="1347"/>
                </a:cubicBezTo>
                <a:cubicBezTo>
                  <a:pt x="3955" y="1294"/>
                  <a:pt x="3988" y="1241"/>
                  <a:pt x="4028" y="1191"/>
                </a:cubicBezTo>
                <a:cubicBezTo>
                  <a:pt x="4088" y="1108"/>
                  <a:pt x="4155" y="1025"/>
                  <a:pt x="4171" y="918"/>
                </a:cubicBezTo>
                <a:cubicBezTo>
                  <a:pt x="4191" y="785"/>
                  <a:pt x="4185" y="566"/>
                  <a:pt x="4145" y="447"/>
                </a:cubicBezTo>
                <a:cubicBezTo>
                  <a:pt x="4138" y="431"/>
                  <a:pt x="4126" y="425"/>
                  <a:pt x="4114" y="425"/>
                </a:cubicBezTo>
                <a:cubicBezTo>
                  <a:pt x="4093" y="425"/>
                  <a:pt x="4072" y="443"/>
                  <a:pt x="4078" y="470"/>
                </a:cubicBezTo>
                <a:cubicBezTo>
                  <a:pt x="4115" y="576"/>
                  <a:pt x="4121" y="785"/>
                  <a:pt x="4101" y="908"/>
                </a:cubicBezTo>
                <a:cubicBezTo>
                  <a:pt x="4085" y="995"/>
                  <a:pt x="4028" y="1071"/>
                  <a:pt x="3969" y="1151"/>
                </a:cubicBezTo>
                <a:cubicBezTo>
                  <a:pt x="3939" y="1191"/>
                  <a:pt x="3912" y="1231"/>
                  <a:pt x="3885" y="1274"/>
                </a:cubicBezTo>
                <a:cubicBezTo>
                  <a:pt x="3862" y="1237"/>
                  <a:pt x="3839" y="1198"/>
                  <a:pt x="3816" y="1158"/>
                </a:cubicBezTo>
                <a:cubicBezTo>
                  <a:pt x="3782" y="1105"/>
                  <a:pt x="3749" y="1048"/>
                  <a:pt x="3716" y="995"/>
                </a:cubicBezTo>
                <a:cubicBezTo>
                  <a:pt x="3723" y="988"/>
                  <a:pt x="3726" y="985"/>
                  <a:pt x="3729" y="982"/>
                </a:cubicBezTo>
                <a:cubicBezTo>
                  <a:pt x="3822" y="766"/>
                  <a:pt x="3822" y="553"/>
                  <a:pt x="3822" y="324"/>
                </a:cubicBezTo>
                <a:lnTo>
                  <a:pt x="3822" y="280"/>
                </a:lnTo>
                <a:cubicBezTo>
                  <a:pt x="3822" y="255"/>
                  <a:pt x="3804" y="243"/>
                  <a:pt x="3786" y="243"/>
                </a:cubicBezTo>
                <a:cubicBezTo>
                  <a:pt x="3767" y="243"/>
                  <a:pt x="3749" y="255"/>
                  <a:pt x="3749" y="280"/>
                </a:cubicBezTo>
                <a:lnTo>
                  <a:pt x="3749" y="324"/>
                </a:lnTo>
                <a:cubicBezTo>
                  <a:pt x="3749" y="543"/>
                  <a:pt x="3749" y="729"/>
                  <a:pt x="3676" y="918"/>
                </a:cubicBezTo>
                <a:cubicBezTo>
                  <a:pt x="3580" y="746"/>
                  <a:pt x="3500" y="566"/>
                  <a:pt x="3483" y="390"/>
                </a:cubicBezTo>
                <a:cubicBezTo>
                  <a:pt x="3480" y="368"/>
                  <a:pt x="3464" y="358"/>
                  <a:pt x="3448" y="358"/>
                </a:cubicBezTo>
                <a:cubicBezTo>
                  <a:pt x="3430" y="358"/>
                  <a:pt x="3412" y="372"/>
                  <a:pt x="3414" y="397"/>
                </a:cubicBezTo>
                <a:cubicBezTo>
                  <a:pt x="3437" y="669"/>
                  <a:pt x="3603" y="948"/>
                  <a:pt x="3753" y="1194"/>
                </a:cubicBezTo>
                <a:cubicBezTo>
                  <a:pt x="3779" y="1237"/>
                  <a:pt x="3809" y="1284"/>
                  <a:pt x="3832" y="1327"/>
                </a:cubicBezTo>
                <a:cubicBezTo>
                  <a:pt x="3879" y="1414"/>
                  <a:pt x="3919" y="1503"/>
                  <a:pt x="3952" y="1600"/>
                </a:cubicBezTo>
                <a:cubicBezTo>
                  <a:pt x="3969" y="1643"/>
                  <a:pt x="3985" y="1686"/>
                  <a:pt x="4002" y="1733"/>
                </a:cubicBezTo>
                <a:cubicBezTo>
                  <a:pt x="4022" y="1779"/>
                  <a:pt x="4052" y="1852"/>
                  <a:pt x="4082" y="1922"/>
                </a:cubicBezTo>
                <a:cubicBezTo>
                  <a:pt x="4131" y="2045"/>
                  <a:pt x="4188" y="2178"/>
                  <a:pt x="4221" y="2261"/>
                </a:cubicBezTo>
                <a:cubicBezTo>
                  <a:pt x="4211" y="2414"/>
                  <a:pt x="4211" y="2567"/>
                  <a:pt x="4211" y="2720"/>
                </a:cubicBezTo>
                <a:cubicBezTo>
                  <a:pt x="4211" y="2839"/>
                  <a:pt x="4218" y="2966"/>
                  <a:pt x="4221" y="3085"/>
                </a:cubicBezTo>
                <a:cubicBezTo>
                  <a:pt x="4234" y="3368"/>
                  <a:pt x="4244" y="3660"/>
                  <a:pt x="4191" y="3933"/>
                </a:cubicBezTo>
                <a:cubicBezTo>
                  <a:pt x="4145" y="4129"/>
                  <a:pt x="4121" y="4325"/>
                  <a:pt x="4121" y="4524"/>
                </a:cubicBezTo>
                <a:lnTo>
                  <a:pt x="4121" y="4571"/>
                </a:lnTo>
                <a:cubicBezTo>
                  <a:pt x="4118" y="4657"/>
                  <a:pt x="4121" y="4740"/>
                  <a:pt x="4131" y="4827"/>
                </a:cubicBezTo>
                <a:cubicBezTo>
                  <a:pt x="4151" y="4956"/>
                  <a:pt x="4214" y="5172"/>
                  <a:pt x="4314" y="5292"/>
                </a:cubicBezTo>
                <a:cubicBezTo>
                  <a:pt x="4191" y="5225"/>
                  <a:pt x="4055" y="5062"/>
                  <a:pt x="3922" y="4813"/>
                </a:cubicBezTo>
                <a:cubicBezTo>
                  <a:pt x="3859" y="4690"/>
                  <a:pt x="3856" y="4601"/>
                  <a:pt x="3856" y="4451"/>
                </a:cubicBezTo>
                <a:cubicBezTo>
                  <a:pt x="3856" y="4318"/>
                  <a:pt x="3852" y="4202"/>
                  <a:pt x="3849" y="4079"/>
                </a:cubicBezTo>
                <a:cubicBezTo>
                  <a:pt x="3846" y="3959"/>
                  <a:pt x="3846" y="3846"/>
                  <a:pt x="3842" y="3720"/>
                </a:cubicBezTo>
                <a:cubicBezTo>
                  <a:pt x="3939" y="3564"/>
                  <a:pt x="3955" y="3424"/>
                  <a:pt x="3955" y="3221"/>
                </a:cubicBezTo>
                <a:cubicBezTo>
                  <a:pt x="3955" y="3062"/>
                  <a:pt x="3952" y="2896"/>
                  <a:pt x="3945" y="2736"/>
                </a:cubicBezTo>
                <a:cubicBezTo>
                  <a:pt x="3949" y="2733"/>
                  <a:pt x="3952" y="2730"/>
                  <a:pt x="3952" y="2726"/>
                </a:cubicBezTo>
                <a:cubicBezTo>
                  <a:pt x="3965" y="2693"/>
                  <a:pt x="3979" y="2660"/>
                  <a:pt x="3992" y="2630"/>
                </a:cubicBezTo>
                <a:cubicBezTo>
                  <a:pt x="4048" y="2497"/>
                  <a:pt x="4101" y="2367"/>
                  <a:pt x="4101" y="2195"/>
                </a:cubicBezTo>
                <a:cubicBezTo>
                  <a:pt x="4105" y="2168"/>
                  <a:pt x="4086" y="2155"/>
                  <a:pt x="4067" y="2155"/>
                </a:cubicBezTo>
                <a:cubicBezTo>
                  <a:pt x="4047" y="2155"/>
                  <a:pt x="4028" y="2168"/>
                  <a:pt x="4032" y="2195"/>
                </a:cubicBezTo>
                <a:cubicBezTo>
                  <a:pt x="4028" y="2324"/>
                  <a:pt x="3995" y="2454"/>
                  <a:pt x="3939" y="2573"/>
                </a:cubicBezTo>
                <a:lnTo>
                  <a:pt x="3939" y="2567"/>
                </a:lnTo>
                <a:cubicBezTo>
                  <a:pt x="3929" y="2354"/>
                  <a:pt x="3922" y="2131"/>
                  <a:pt x="3922" y="1912"/>
                </a:cubicBezTo>
                <a:cubicBezTo>
                  <a:pt x="3922" y="1889"/>
                  <a:pt x="3904" y="1877"/>
                  <a:pt x="3885" y="1877"/>
                </a:cubicBezTo>
                <a:cubicBezTo>
                  <a:pt x="3867" y="1877"/>
                  <a:pt x="3849" y="1889"/>
                  <a:pt x="3849" y="1912"/>
                </a:cubicBezTo>
                <a:cubicBezTo>
                  <a:pt x="3849" y="2131"/>
                  <a:pt x="3859" y="2354"/>
                  <a:pt x="3869" y="2570"/>
                </a:cubicBezTo>
                <a:cubicBezTo>
                  <a:pt x="3875" y="2786"/>
                  <a:pt x="3885" y="3005"/>
                  <a:pt x="3885" y="3221"/>
                </a:cubicBezTo>
                <a:cubicBezTo>
                  <a:pt x="3885" y="3414"/>
                  <a:pt x="3866" y="3547"/>
                  <a:pt x="3776" y="3693"/>
                </a:cubicBezTo>
                <a:cubicBezTo>
                  <a:pt x="3733" y="3773"/>
                  <a:pt x="3693" y="3856"/>
                  <a:pt x="3656" y="3943"/>
                </a:cubicBezTo>
                <a:cubicBezTo>
                  <a:pt x="3630" y="4009"/>
                  <a:pt x="3600" y="4075"/>
                  <a:pt x="3570" y="4135"/>
                </a:cubicBezTo>
                <a:cubicBezTo>
                  <a:pt x="3563" y="4032"/>
                  <a:pt x="3550" y="3933"/>
                  <a:pt x="3527" y="3830"/>
                </a:cubicBezTo>
                <a:cubicBezTo>
                  <a:pt x="3553" y="3746"/>
                  <a:pt x="3563" y="3657"/>
                  <a:pt x="3556" y="3567"/>
                </a:cubicBezTo>
                <a:cubicBezTo>
                  <a:pt x="3556" y="3527"/>
                  <a:pt x="3556" y="3484"/>
                  <a:pt x="3563" y="3454"/>
                </a:cubicBezTo>
                <a:cubicBezTo>
                  <a:pt x="3570" y="3388"/>
                  <a:pt x="3583" y="3318"/>
                  <a:pt x="3600" y="3251"/>
                </a:cubicBezTo>
                <a:cubicBezTo>
                  <a:pt x="3606" y="3225"/>
                  <a:pt x="3613" y="3195"/>
                  <a:pt x="3616" y="3168"/>
                </a:cubicBezTo>
                <a:cubicBezTo>
                  <a:pt x="3636" y="3065"/>
                  <a:pt x="3650" y="2966"/>
                  <a:pt x="3663" y="2866"/>
                </a:cubicBezTo>
                <a:cubicBezTo>
                  <a:pt x="3673" y="2793"/>
                  <a:pt x="3683" y="2720"/>
                  <a:pt x="3693" y="2646"/>
                </a:cubicBezTo>
                <a:cubicBezTo>
                  <a:pt x="3703" y="2603"/>
                  <a:pt x="3709" y="2563"/>
                  <a:pt x="3716" y="2520"/>
                </a:cubicBezTo>
                <a:cubicBezTo>
                  <a:pt x="3746" y="2381"/>
                  <a:pt x="3772" y="2248"/>
                  <a:pt x="3739" y="2085"/>
                </a:cubicBezTo>
                <a:cubicBezTo>
                  <a:pt x="3729" y="2028"/>
                  <a:pt x="3716" y="1969"/>
                  <a:pt x="3699" y="1919"/>
                </a:cubicBezTo>
                <a:cubicBezTo>
                  <a:pt x="3666" y="1809"/>
                  <a:pt x="3646" y="1696"/>
                  <a:pt x="3640" y="1586"/>
                </a:cubicBezTo>
                <a:cubicBezTo>
                  <a:pt x="3640" y="1566"/>
                  <a:pt x="3623" y="1550"/>
                  <a:pt x="3606" y="1550"/>
                </a:cubicBezTo>
                <a:cubicBezTo>
                  <a:pt x="3586" y="1550"/>
                  <a:pt x="3570" y="1566"/>
                  <a:pt x="3570" y="1586"/>
                </a:cubicBezTo>
                <a:cubicBezTo>
                  <a:pt x="3573" y="1703"/>
                  <a:pt x="3596" y="1822"/>
                  <a:pt x="3630" y="1935"/>
                </a:cubicBezTo>
                <a:cubicBezTo>
                  <a:pt x="3646" y="1992"/>
                  <a:pt x="3659" y="2045"/>
                  <a:pt x="3673" y="2098"/>
                </a:cubicBezTo>
                <a:cubicBezTo>
                  <a:pt x="3703" y="2248"/>
                  <a:pt x="3676" y="2367"/>
                  <a:pt x="3650" y="2507"/>
                </a:cubicBezTo>
                <a:cubicBezTo>
                  <a:pt x="3640" y="2550"/>
                  <a:pt x="3633" y="2590"/>
                  <a:pt x="3626" y="2633"/>
                </a:cubicBezTo>
                <a:cubicBezTo>
                  <a:pt x="3613" y="2706"/>
                  <a:pt x="3603" y="2783"/>
                  <a:pt x="3593" y="2856"/>
                </a:cubicBezTo>
                <a:cubicBezTo>
                  <a:pt x="3580" y="2952"/>
                  <a:pt x="3570" y="3055"/>
                  <a:pt x="3550" y="3152"/>
                </a:cubicBezTo>
                <a:cubicBezTo>
                  <a:pt x="3543" y="3178"/>
                  <a:pt x="3537" y="3208"/>
                  <a:pt x="3530" y="3235"/>
                </a:cubicBezTo>
                <a:cubicBezTo>
                  <a:pt x="3513" y="3304"/>
                  <a:pt x="3500" y="3374"/>
                  <a:pt x="3493" y="3447"/>
                </a:cubicBezTo>
                <a:cubicBezTo>
                  <a:pt x="3490" y="3481"/>
                  <a:pt x="3490" y="3520"/>
                  <a:pt x="3487" y="3564"/>
                </a:cubicBezTo>
                <a:lnTo>
                  <a:pt x="3487" y="3657"/>
                </a:lnTo>
                <a:cubicBezTo>
                  <a:pt x="3473" y="3594"/>
                  <a:pt x="3460" y="3527"/>
                  <a:pt x="3447" y="3464"/>
                </a:cubicBezTo>
                <a:cubicBezTo>
                  <a:pt x="3404" y="3261"/>
                  <a:pt x="3364" y="3052"/>
                  <a:pt x="3264" y="2872"/>
                </a:cubicBezTo>
                <a:cubicBezTo>
                  <a:pt x="3237" y="2823"/>
                  <a:pt x="3208" y="2779"/>
                  <a:pt x="3171" y="2736"/>
                </a:cubicBezTo>
                <a:cubicBezTo>
                  <a:pt x="3171" y="2736"/>
                  <a:pt x="3171" y="2733"/>
                  <a:pt x="3171" y="2730"/>
                </a:cubicBezTo>
                <a:cubicBezTo>
                  <a:pt x="3171" y="2450"/>
                  <a:pt x="3247" y="2191"/>
                  <a:pt x="3324" y="1945"/>
                </a:cubicBezTo>
                <a:cubicBezTo>
                  <a:pt x="3357" y="1839"/>
                  <a:pt x="3390" y="1733"/>
                  <a:pt x="3417" y="1623"/>
                </a:cubicBezTo>
                <a:cubicBezTo>
                  <a:pt x="3460" y="1424"/>
                  <a:pt x="3473" y="1217"/>
                  <a:pt x="3450" y="1015"/>
                </a:cubicBezTo>
                <a:cubicBezTo>
                  <a:pt x="3443" y="942"/>
                  <a:pt x="3424" y="872"/>
                  <a:pt x="3390" y="805"/>
                </a:cubicBezTo>
                <a:cubicBezTo>
                  <a:pt x="3374" y="766"/>
                  <a:pt x="3360" y="726"/>
                  <a:pt x="3347" y="686"/>
                </a:cubicBezTo>
                <a:cubicBezTo>
                  <a:pt x="3337" y="619"/>
                  <a:pt x="3334" y="556"/>
                  <a:pt x="3337" y="493"/>
                </a:cubicBezTo>
                <a:lnTo>
                  <a:pt x="3337" y="423"/>
                </a:lnTo>
                <a:cubicBezTo>
                  <a:pt x="3335" y="402"/>
                  <a:pt x="3319" y="391"/>
                  <a:pt x="3302" y="391"/>
                </a:cubicBezTo>
                <a:cubicBezTo>
                  <a:pt x="3286" y="391"/>
                  <a:pt x="3269" y="402"/>
                  <a:pt x="3267" y="423"/>
                </a:cubicBezTo>
                <a:lnTo>
                  <a:pt x="3267" y="490"/>
                </a:lnTo>
                <a:cubicBezTo>
                  <a:pt x="3261" y="559"/>
                  <a:pt x="3264" y="633"/>
                  <a:pt x="3281" y="702"/>
                </a:cubicBezTo>
                <a:cubicBezTo>
                  <a:pt x="3291" y="746"/>
                  <a:pt x="3307" y="789"/>
                  <a:pt x="3327" y="832"/>
                </a:cubicBezTo>
                <a:cubicBezTo>
                  <a:pt x="3354" y="892"/>
                  <a:pt x="3370" y="955"/>
                  <a:pt x="3380" y="1021"/>
                </a:cubicBezTo>
                <a:cubicBezTo>
                  <a:pt x="3400" y="1217"/>
                  <a:pt x="3390" y="1414"/>
                  <a:pt x="3347" y="1606"/>
                </a:cubicBezTo>
                <a:cubicBezTo>
                  <a:pt x="3334" y="1659"/>
                  <a:pt x="3321" y="1709"/>
                  <a:pt x="3304" y="1762"/>
                </a:cubicBezTo>
                <a:cubicBezTo>
                  <a:pt x="3214" y="1586"/>
                  <a:pt x="3178" y="1387"/>
                  <a:pt x="3204" y="1191"/>
                </a:cubicBezTo>
                <a:cubicBezTo>
                  <a:pt x="3208" y="1164"/>
                  <a:pt x="3211" y="1138"/>
                  <a:pt x="3214" y="1108"/>
                </a:cubicBezTo>
                <a:cubicBezTo>
                  <a:pt x="3224" y="1038"/>
                  <a:pt x="3227" y="965"/>
                  <a:pt x="3227" y="892"/>
                </a:cubicBezTo>
                <a:cubicBezTo>
                  <a:pt x="3221" y="825"/>
                  <a:pt x="3208" y="759"/>
                  <a:pt x="3184" y="696"/>
                </a:cubicBezTo>
                <a:cubicBezTo>
                  <a:pt x="3161" y="629"/>
                  <a:pt x="3148" y="559"/>
                  <a:pt x="3148" y="490"/>
                </a:cubicBezTo>
                <a:cubicBezTo>
                  <a:pt x="3149" y="466"/>
                  <a:pt x="3131" y="453"/>
                  <a:pt x="3112" y="453"/>
                </a:cubicBezTo>
                <a:cubicBezTo>
                  <a:pt x="3094" y="453"/>
                  <a:pt x="3076" y="464"/>
                  <a:pt x="3075" y="486"/>
                </a:cubicBezTo>
                <a:cubicBezTo>
                  <a:pt x="3078" y="563"/>
                  <a:pt x="3091" y="643"/>
                  <a:pt x="3118" y="716"/>
                </a:cubicBezTo>
                <a:cubicBezTo>
                  <a:pt x="3138" y="772"/>
                  <a:pt x="3151" y="835"/>
                  <a:pt x="3154" y="895"/>
                </a:cubicBezTo>
                <a:cubicBezTo>
                  <a:pt x="3158" y="962"/>
                  <a:pt x="3154" y="1031"/>
                  <a:pt x="3144" y="1098"/>
                </a:cubicBezTo>
                <a:cubicBezTo>
                  <a:pt x="3141" y="1124"/>
                  <a:pt x="3138" y="1154"/>
                  <a:pt x="3134" y="1181"/>
                </a:cubicBezTo>
                <a:cubicBezTo>
                  <a:pt x="3108" y="1440"/>
                  <a:pt x="3158" y="1663"/>
                  <a:pt x="3274" y="1846"/>
                </a:cubicBezTo>
                <a:cubicBezTo>
                  <a:pt x="3274" y="1846"/>
                  <a:pt x="3277" y="1849"/>
                  <a:pt x="3277" y="1849"/>
                </a:cubicBezTo>
                <a:cubicBezTo>
                  <a:pt x="3271" y="1872"/>
                  <a:pt x="3264" y="1895"/>
                  <a:pt x="3257" y="1919"/>
                </a:cubicBezTo>
                <a:cubicBezTo>
                  <a:pt x="3184" y="2155"/>
                  <a:pt x="3111" y="2397"/>
                  <a:pt x="3101" y="2666"/>
                </a:cubicBezTo>
                <a:cubicBezTo>
                  <a:pt x="3071" y="2637"/>
                  <a:pt x="3041" y="2613"/>
                  <a:pt x="3008" y="2587"/>
                </a:cubicBezTo>
                <a:cubicBezTo>
                  <a:pt x="2912" y="2517"/>
                  <a:pt x="2879" y="2447"/>
                  <a:pt x="2832" y="2351"/>
                </a:cubicBezTo>
                <a:lnTo>
                  <a:pt x="2809" y="2304"/>
                </a:lnTo>
                <a:cubicBezTo>
                  <a:pt x="2825" y="2284"/>
                  <a:pt x="2835" y="2264"/>
                  <a:pt x="2845" y="2244"/>
                </a:cubicBezTo>
                <a:cubicBezTo>
                  <a:pt x="2898" y="2135"/>
                  <a:pt x="2935" y="2015"/>
                  <a:pt x="2948" y="1892"/>
                </a:cubicBezTo>
                <a:cubicBezTo>
                  <a:pt x="2955" y="1852"/>
                  <a:pt x="2962" y="1812"/>
                  <a:pt x="2972" y="1766"/>
                </a:cubicBezTo>
                <a:cubicBezTo>
                  <a:pt x="2998" y="1626"/>
                  <a:pt x="3025" y="1420"/>
                  <a:pt x="2992" y="1244"/>
                </a:cubicBezTo>
                <a:cubicBezTo>
                  <a:pt x="2978" y="1191"/>
                  <a:pt x="2849" y="722"/>
                  <a:pt x="2702" y="699"/>
                </a:cubicBezTo>
                <a:cubicBezTo>
                  <a:pt x="2699" y="698"/>
                  <a:pt x="2697" y="698"/>
                  <a:pt x="2694" y="698"/>
                </a:cubicBezTo>
                <a:cubicBezTo>
                  <a:pt x="2654" y="698"/>
                  <a:pt x="2646" y="763"/>
                  <a:pt x="2689" y="769"/>
                </a:cubicBezTo>
                <a:cubicBezTo>
                  <a:pt x="2762" y="782"/>
                  <a:pt x="2895" y="1128"/>
                  <a:pt x="2922" y="1257"/>
                </a:cubicBezTo>
                <a:cubicBezTo>
                  <a:pt x="2952" y="1424"/>
                  <a:pt x="2928" y="1620"/>
                  <a:pt x="2902" y="1753"/>
                </a:cubicBezTo>
                <a:cubicBezTo>
                  <a:pt x="2892" y="1799"/>
                  <a:pt x="2885" y="1839"/>
                  <a:pt x="2879" y="1879"/>
                </a:cubicBezTo>
                <a:cubicBezTo>
                  <a:pt x="2865" y="1992"/>
                  <a:pt x="2832" y="2105"/>
                  <a:pt x="2782" y="2211"/>
                </a:cubicBezTo>
                <a:cubicBezTo>
                  <a:pt x="2756" y="2261"/>
                  <a:pt x="2719" y="2311"/>
                  <a:pt x="2679" y="2354"/>
                </a:cubicBezTo>
                <a:cubicBezTo>
                  <a:pt x="2633" y="2401"/>
                  <a:pt x="2593" y="2457"/>
                  <a:pt x="2563" y="2517"/>
                </a:cubicBezTo>
                <a:cubicBezTo>
                  <a:pt x="2540" y="2457"/>
                  <a:pt x="2523" y="2394"/>
                  <a:pt x="2520" y="2334"/>
                </a:cubicBezTo>
                <a:lnTo>
                  <a:pt x="2520" y="2244"/>
                </a:lnTo>
                <a:cubicBezTo>
                  <a:pt x="2520" y="2208"/>
                  <a:pt x="2520" y="2171"/>
                  <a:pt x="2516" y="2135"/>
                </a:cubicBezTo>
                <a:lnTo>
                  <a:pt x="2526" y="2121"/>
                </a:lnTo>
                <a:cubicBezTo>
                  <a:pt x="2679" y="1909"/>
                  <a:pt x="2782" y="1772"/>
                  <a:pt x="2742" y="1483"/>
                </a:cubicBezTo>
                <a:cubicBezTo>
                  <a:pt x="2732" y="1377"/>
                  <a:pt x="2699" y="1277"/>
                  <a:pt x="2646" y="1188"/>
                </a:cubicBezTo>
                <a:cubicBezTo>
                  <a:pt x="2569" y="1065"/>
                  <a:pt x="2533" y="922"/>
                  <a:pt x="2543" y="779"/>
                </a:cubicBezTo>
                <a:cubicBezTo>
                  <a:pt x="2543" y="759"/>
                  <a:pt x="2526" y="742"/>
                  <a:pt x="2506" y="742"/>
                </a:cubicBezTo>
                <a:cubicBezTo>
                  <a:pt x="2486" y="742"/>
                  <a:pt x="2470" y="759"/>
                  <a:pt x="2470" y="779"/>
                </a:cubicBezTo>
                <a:cubicBezTo>
                  <a:pt x="2463" y="935"/>
                  <a:pt x="2503" y="1088"/>
                  <a:pt x="2583" y="1221"/>
                </a:cubicBezTo>
                <a:cubicBezTo>
                  <a:pt x="2633" y="1304"/>
                  <a:pt x="2663" y="1397"/>
                  <a:pt x="2672" y="1490"/>
                </a:cubicBezTo>
                <a:cubicBezTo>
                  <a:pt x="2702" y="1733"/>
                  <a:pt x="2633" y="1856"/>
                  <a:pt x="2500" y="2035"/>
                </a:cubicBezTo>
                <a:cubicBezTo>
                  <a:pt x="2493" y="2002"/>
                  <a:pt x="2483" y="1972"/>
                  <a:pt x="2470" y="1945"/>
                </a:cubicBezTo>
                <a:cubicBezTo>
                  <a:pt x="2440" y="1885"/>
                  <a:pt x="2403" y="1829"/>
                  <a:pt x="2360" y="1779"/>
                </a:cubicBezTo>
                <a:cubicBezTo>
                  <a:pt x="2310" y="1716"/>
                  <a:pt x="2270" y="1650"/>
                  <a:pt x="2240" y="1576"/>
                </a:cubicBezTo>
                <a:cubicBezTo>
                  <a:pt x="2184" y="1427"/>
                  <a:pt x="2187" y="1231"/>
                  <a:pt x="2191" y="1058"/>
                </a:cubicBezTo>
                <a:lnTo>
                  <a:pt x="2191" y="935"/>
                </a:lnTo>
                <a:cubicBezTo>
                  <a:pt x="2191" y="910"/>
                  <a:pt x="2173" y="898"/>
                  <a:pt x="2156" y="898"/>
                </a:cubicBezTo>
                <a:cubicBezTo>
                  <a:pt x="2138" y="898"/>
                  <a:pt x="2121" y="910"/>
                  <a:pt x="2121" y="935"/>
                </a:cubicBezTo>
                <a:lnTo>
                  <a:pt x="2121" y="1055"/>
                </a:lnTo>
                <a:cubicBezTo>
                  <a:pt x="2118" y="1234"/>
                  <a:pt x="2114" y="1437"/>
                  <a:pt x="2171" y="1600"/>
                </a:cubicBezTo>
                <a:cubicBezTo>
                  <a:pt x="2204" y="1679"/>
                  <a:pt x="2250" y="1753"/>
                  <a:pt x="2304" y="1819"/>
                </a:cubicBezTo>
                <a:cubicBezTo>
                  <a:pt x="2343" y="1866"/>
                  <a:pt x="2377" y="1919"/>
                  <a:pt x="2403" y="1972"/>
                </a:cubicBezTo>
                <a:cubicBezTo>
                  <a:pt x="2447" y="2055"/>
                  <a:pt x="2447" y="2145"/>
                  <a:pt x="2447" y="2244"/>
                </a:cubicBezTo>
                <a:lnTo>
                  <a:pt x="2447" y="2291"/>
                </a:lnTo>
                <a:cubicBezTo>
                  <a:pt x="2410" y="2254"/>
                  <a:pt x="2373" y="2211"/>
                  <a:pt x="2347" y="2168"/>
                </a:cubicBezTo>
                <a:cubicBezTo>
                  <a:pt x="2327" y="2138"/>
                  <a:pt x="2307" y="2108"/>
                  <a:pt x="2284" y="2082"/>
                </a:cubicBezTo>
                <a:cubicBezTo>
                  <a:pt x="2194" y="1972"/>
                  <a:pt x="2121" y="1882"/>
                  <a:pt x="2051" y="1786"/>
                </a:cubicBezTo>
                <a:cubicBezTo>
                  <a:pt x="1981" y="1699"/>
                  <a:pt x="1925" y="1603"/>
                  <a:pt x="1888" y="1497"/>
                </a:cubicBezTo>
                <a:cubicBezTo>
                  <a:pt x="1872" y="1414"/>
                  <a:pt x="1868" y="1330"/>
                  <a:pt x="1875" y="1247"/>
                </a:cubicBezTo>
                <a:cubicBezTo>
                  <a:pt x="1875" y="1217"/>
                  <a:pt x="1878" y="1188"/>
                  <a:pt x="1878" y="1158"/>
                </a:cubicBezTo>
                <a:cubicBezTo>
                  <a:pt x="1878" y="1134"/>
                  <a:pt x="1860" y="1123"/>
                  <a:pt x="1842" y="1123"/>
                </a:cubicBezTo>
                <a:cubicBezTo>
                  <a:pt x="1823" y="1123"/>
                  <a:pt x="1805" y="1134"/>
                  <a:pt x="1805" y="1158"/>
                </a:cubicBezTo>
                <a:lnTo>
                  <a:pt x="1805" y="1244"/>
                </a:lnTo>
                <a:cubicBezTo>
                  <a:pt x="1798" y="1334"/>
                  <a:pt x="1805" y="1427"/>
                  <a:pt x="1822" y="1517"/>
                </a:cubicBezTo>
                <a:cubicBezTo>
                  <a:pt x="1862" y="1630"/>
                  <a:pt x="1921" y="1736"/>
                  <a:pt x="1998" y="1829"/>
                </a:cubicBezTo>
                <a:cubicBezTo>
                  <a:pt x="2068" y="1925"/>
                  <a:pt x="2141" y="2018"/>
                  <a:pt x="2230" y="2128"/>
                </a:cubicBezTo>
                <a:cubicBezTo>
                  <a:pt x="2254" y="2155"/>
                  <a:pt x="2274" y="2181"/>
                  <a:pt x="2290" y="2208"/>
                </a:cubicBezTo>
                <a:cubicBezTo>
                  <a:pt x="2330" y="2278"/>
                  <a:pt x="2387" y="2337"/>
                  <a:pt x="2453" y="2381"/>
                </a:cubicBezTo>
                <a:cubicBezTo>
                  <a:pt x="2466" y="2450"/>
                  <a:pt x="2486" y="2520"/>
                  <a:pt x="2516" y="2587"/>
                </a:cubicBezTo>
                <a:cubicBezTo>
                  <a:pt x="2543" y="2643"/>
                  <a:pt x="2563" y="2703"/>
                  <a:pt x="2573" y="2763"/>
                </a:cubicBezTo>
                <a:cubicBezTo>
                  <a:pt x="2583" y="2836"/>
                  <a:pt x="2589" y="2912"/>
                  <a:pt x="2586" y="2989"/>
                </a:cubicBezTo>
                <a:cubicBezTo>
                  <a:pt x="2586" y="3045"/>
                  <a:pt x="2586" y="3108"/>
                  <a:pt x="2596" y="3168"/>
                </a:cubicBezTo>
                <a:lnTo>
                  <a:pt x="2596" y="3175"/>
                </a:lnTo>
                <a:cubicBezTo>
                  <a:pt x="2589" y="3165"/>
                  <a:pt x="2586" y="3155"/>
                  <a:pt x="2583" y="3145"/>
                </a:cubicBezTo>
                <a:cubicBezTo>
                  <a:pt x="2559" y="3072"/>
                  <a:pt x="2523" y="3002"/>
                  <a:pt x="2476" y="2939"/>
                </a:cubicBezTo>
                <a:cubicBezTo>
                  <a:pt x="2430" y="2889"/>
                  <a:pt x="2383" y="2846"/>
                  <a:pt x="2334" y="2799"/>
                </a:cubicBezTo>
                <a:cubicBezTo>
                  <a:pt x="2267" y="2740"/>
                  <a:pt x="2201" y="2673"/>
                  <a:pt x="2141" y="2600"/>
                </a:cubicBezTo>
                <a:cubicBezTo>
                  <a:pt x="2061" y="2504"/>
                  <a:pt x="2034" y="2394"/>
                  <a:pt x="2001" y="2281"/>
                </a:cubicBezTo>
                <a:cubicBezTo>
                  <a:pt x="1988" y="2218"/>
                  <a:pt x="1968" y="2155"/>
                  <a:pt x="1941" y="2091"/>
                </a:cubicBezTo>
                <a:cubicBezTo>
                  <a:pt x="1892" y="1988"/>
                  <a:pt x="1828" y="1895"/>
                  <a:pt x="1752" y="1812"/>
                </a:cubicBezTo>
                <a:cubicBezTo>
                  <a:pt x="1705" y="1759"/>
                  <a:pt x="1662" y="1706"/>
                  <a:pt x="1622" y="1646"/>
                </a:cubicBezTo>
                <a:cubicBezTo>
                  <a:pt x="1615" y="1633"/>
                  <a:pt x="1605" y="1628"/>
                  <a:pt x="1594" y="1628"/>
                </a:cubicBezTo>
                <a:cubicBezTo>
                  <a:pt x="1568" y="1628"/>
                  <a:pt x="1541" y="1658"/>
                  <a:pt x="1563" y="1686"/>
                </a:cubicBezTo>
                <a:cubicBezTo>
                  <a:pt x="1606" y="1746"/>
                  <a:pt x="1649" y="1806"/>
                  <a:pt x="1699" y="1859"/>
                </a:cubicBezTo>
                <a:cubicBezTo>
                  <a:pt x="1769" y="1939"/>
                  <a:pt x="1828" y="2025"/>
                  <a:pt x="1875" y="2118"/>
                </a:cubicBezTo>
                <a:cubicBezTo>
                  <a:pt x="1898" y="2178"/>
                  <a:pt x="1918" y="2238"/>
                  <a:pt x="1935" y="2301"/>
                </a:cubicBezTo>
                <a:cubicBezTo>
                  <a:pt x="1965" y="2417"/>
                  <a:pt x="1998" y="2537"/>
                  <a:pt x="2084" y="2646"/>
                </a:cubicBezTo>
                <a:cubicBezTo>
                  <a:pt x="2147" y="2720"/>
                  <a:pt x="2214" y="2789"/>
                  <a:pt x="2287" y="2856"/>
                </a:cubicBezTo>
                <a:cubicBezTo>
                  <a:pt x="2334" y="2896"/>
                  <a:pt x="2380" y="2942"/>
                  <a:pt x="2423" y="2989"/>
                </a:cubicBezTo>
                <a:cubicBezTo>
                  <a:pt x="2463" y="3045"/>
                  <a:pt x="2496" y="3108"/>
                  <a:pt x="2516" y="3175"/>
                </a:cubicBezTo>
                <a:cubicBezTo>
                  <a:pt x="2553" y="3268"/>
                  <a:pt x="2589" y="3361"/>
                  <a:pt x="2643" y="3404"/>
                </a:cubicBezTo>
                <a:cubicBezTo>
                  <a:pt x="2709" y="3607"/>
                  <a:pt x="2799" y="3803"/>
                  <a:pt x="2908" y="3989"/>
                </a:cubicBezTo>
                <a:lnTo>
                  <a:pt x="2955" y="4072"/>
                </a:lnTo>
                <a:cubicBezTo>
                  <a:pt x="3045" y="4228"/>
                  <a:pt x="3121" y="4361"/>
                  <a:pt x="3158" y="4554"/>
                </a:cubicBezTo>
                <a:cubicBezTo>
                  <a:pt x="3171" y="4637"/>
                  <a:pt x="3211" y="4880"/>
                  <a:pt x="3191" y="5043"/>
                </a:cubicBezTo>
                <a:cubicBezTo>
                  <a:pt x="3098" y="4893"/>
                  <a:pt x="2988" y="4753"/>
                  <a:pt x="2872" y="4624"/>
                </a:cubicBezTo>
                <a:cubicBezTo>
                  <a:pt x="2742" y="4478"/>
                  <a:pt x="2629" y="4318"/>
                  <a:pt x="2533" y="4149"/>
                </a:cubicBezTo>
                <a:cubicBezTo>
                  <a:pt x="2506" y="4109"/>
                  <a:pt x="2480" y="4065"/>
                  <a:pt x="2453" y="4022"/>
                </a:cubicBezTo>
                <a:lnTo>
                  <a:pt x="2357" y="3873"/>
                </a:lnTo>
                <a:cubicBezTo>
                  <a:pt x="2254" y="3713"/>
                  <a:pt x="2151" y="3550"/>
                  <a:pt x="2044" y="3388"/>
                </a:cubicBezTo>
                <a:cubicBezTo>
                  <a:pt x="2044" y="3384"/>
                  <a:pt x="2044" y="3378"/>
                  <a:pt x="2044" y="3374"/>
                </a:cubicBezTo>
                <a:cubicBezTo>
                  <a:pt x="2031" y="3258"/>
                  <a:pt x="2005" y="3142"/>
                  <a:pt x="1968" y="3029"/>
                </a:cubicBezTo>
                <a:cubicBezTo>
                  <a:pt x="1918" y="2872"/>
                  <a:pt x="1885" y="2720"/>
                  <a:pt x="1848" y="2563"/>
                </a:cubicBezTo>
                <a:lnTo>
                  <a:pt x="1842" y="2540"/>
                </a:lnTo>
                <a:cubicBezTo>
                  <a:pt x="1812" y="2420"/>
                  <a:pt x="1775" y="2304"/>
                  <a:pt x="1729" y="2191"/>
                </a:cubicBezTo>
                <a:cubicBezTo>
                  <a:pt x="1719" y="2168"/>
                  <a:pt x="1705" y="2135"/>
                  <a:pt x="1692" y="2095"/>
                </a:cubicBezTo>
                <a:cubicBezTo>
                  <a:pt x="1642" y="1939"/>
                  <a:pt x="1576" y="1743"/>
                  <a:pt x="1460" y="1699"/>
                </a:cubicBezTo>
                <a:cubicBezTo>
                  <a:pt x="1455" y="1698"/>
                  <a:pt x="1451" y="1697"/>
                  <a:pt x="1447" y="1697"/>
                </a:cubicBezTo>
                <a:cubicBezTo>
                  <a:pt x="1432" y="1697"/>
                  <a:pt x="1418" y="1707"/>
                  <a:pt x="1413" y="1723"/>
                </a:cubicBezTo>
                <a:cubicBezTo>
                  <a:pt x="1406" y="1739"/>
                  <a:pt x="1416" y="1759"/>
                  <a:pt x="1436" y="1769"/>
                </a:cubicBezTo>
                <a:cubicBezTo>
                  <a:pt x="1519" y="1796"/>
                  <a:pt x="1582" y="1992"/>
                  <a:pt x="1626" y="2118"/>
                </a:cubicBezTo>
                <a:cubicBezTo>
                  <a:pt x="1639" y="2158"/>
                  <a:pt x="1652" y="2195"/>
                  <a:pt x="1662" y="2218"/>
                </a:cubicBezTo>
                <a:cubicBezTo>
                  <a:pt x="1709" y="2327"/>
                  <a:pt x="1745" y="2440"/>
                  <a:pt x="1772" y="2557"/>
                </a:cubicBezTo>
                <a:lnTo>
                  <a:pt x="1779" y="2577"/>
                </a:lnTo>
                <a:cubicBezTo>
                  <a:pt x="1815" y="2740"/>
                  <a:pt x="1852" y="2889"/>
                  <a:pt x="1898" y="3049"/>
                </a:cubicBezTo>
                <a:cubicBezTo>
                  <a:pt x="1918" y="3108"/>
                  <a:pt x="1938" y="3185"/>
                  <a:pt x="1955" y="3258"/>
                </a:cubicBezTo>
                <a:cubicBezTo>
                  <a:pt x="1875" y="3142"/>
                  <a:pt x="1792" y="3025"/>
                  <a:pt x="1709" y="2912"/>
                </a:cubicBezTo>
                <a:cubicBezTo>
                  <a:pt x="1639" y="2823"/>
                  <a:pt x="1576" y="2730"/>
                  <a:pt x="1506" y="2630"/>
                </a:cubicBezTo>
                <a:cubicBezTo>
                  <a:pt x="1373" y="2437"/>
                  <a:pt x="1237" y="2238"/>
                  <a:pt x="1077" y="2078"/>
                </a:cubicBezTo>
                <a:cubicBezTo>
                  <a:pt x="1071" y="2072"/>
                  <a:pt x="1062" y="2068"/>
                  <a:pt x="1052" y="2068"/>
                </a:cubicBezTo>
                <a:cubicBezTo>
                  <a:pt x="1043" y="2068"/>
                  <a:pt x="1034" y="2072"/>
                  <a:pt x="1027" y="2078"/>
                </a:cubicBezTo>
                <a:cubicBezTo>
                  <a:pt x="1014" y="2091"/>
                  <a:pt x="1014" y="2115"/>
                  <a:pt x="1027" y="2128"/>
                </a:cubicBezTo>
                <a:cubicBezTo>
                  <a:pt x="1180" y="2284"/>
                  <a:pt x="1317" y="2480"/>
                  <a:pt x="1450" y="2673"/>
                </a:cubicBezTo>
                <a:cubicBezTo>
                  <a:pt x="1516" y="2766"/>
                  <a:pt x="1582" y="2866"/>
                  <a:pt x="1652" y="2956"/>
                </a:cubicBezTo>
                <a:cubicBezTo>
                  <a:pt x="1885" y="3261"/>
                  <a:pt x="2094" y="3590"/>
                  <a:pt x="2297" y="3913"/>
                </a:cubicBezTo>
                <a:lnTo>
                  <a:pt x="2393" y="4062"/>
                </a:lnTo>
                <a:cubicBezTo>
                  <a:pt x="2420" y="4102"/>
                  <a:pt x="2447" y="4145"/>
                  <a:pt x="2473" y="4188"/>
                </a:cubicBezTo>
                <a:cubicBezTo>
                  <a:pt x="2573" y="4358"/>
                  <a:pt x="2689" y="4521"/>
                  <a:pt x="2819" y="4674"/>
                </a:cubicBezTo>
                <a:cubicBezTo>
                  <a:pt x="2912" y="4773"/>
                  <a:pt x="2998" y="4883"/>
                  <a:pt x="3075" y="4996"/>
                </a:cubicBezTo>
                <a:cubicBezTo>
                  <a:pt x="2972" y="4920"/>
                  <a:pt x="2852" y="4866"/>
                  <a:pt x="2729" y="4840"/>
                </a:cubicBezTo>
                <a:cubicBezTo>
                  <a:pt x="2663" y="4740"/>
                  <a:pt x="2593" y="4644"/>
                  <a:pt x="2526" y="4551"/>
                </a:cubicBezTo>
                <a:cubicBezTo>
                  <a:pt x="2466" y="4468"/>
                  <a:pt x="2407" y="4381"/>
                  <a:pt x="2347" y="4291"/>
                </a:cubicBezTo>
                <a:cubicBezTo>
                  <a:pt x="2290" y="4212"/>
                  <a:pt x="2240" y="4125"/>
                  <a:pt x="2191" y="4042"/>
                </a:cubicBezTo>
                <a:cubicBezTo>
                  <a:pt x="2134" y="3936"/>
                  <a:pt x="2071" y="3836"/>
                  <a:pt x="2001" y="3736"/>
                </a:cubicBezTo>
                <a:cubicBezTo>
                  <a:pt x="1961" y="3680"/>
                  <a:pt x="1918" y="3627"/>
                  <a:pt x="1878" y="3570"/>
                </a:cubicBezTo>
                <a:cubicBezTo>
                  <a:pt x="1762" y="3427"/>
                  <a:pt x="1656" y="3275"/>
                  <a:pt x="1559" y="3118"/>
                </a:cubicBezTo>
                <a:cubicBezTo>
                  <a:pt x="1546" y="3092"/>
                  <a:pt x="1529" y="3065"/>
                  <a:pt x="1513" y="3035"/>
                </a:cubicBezTo>
                <a:cubicBezTo>
                  <a:pt x="1433" y="2899"/>
                  <a:pt x="1347" y="2740"/>
                  <a:pt x="1234" y="2637"/>
                </a:cubicBezTo>
                <a:cubicBezTo>
                  <a:pt x="1127" y="2540"/>
                  <a:pt x="895" y="2397"/>
                  <a:pt x="752" y="2397"/>
                </a:cubicBezTo>
                <a:cubicBezTo>
                  <a:pt x="750" y="2397"/>
                  <a:pt x="748" y="2397"/>
                  <a:pt x="746" y="2397"/>
                </a:cubicBezTo>
                <a:cubicBezTo>
                  <a:pt x="700" y="2397"/>
                  <a:pt x="700" y="2467"/>
                  <a:pt x="746" y="2467"/>
                </a:cubicBezTo>
                <a:cubicBezTo>
                  <a:pt x="748" y="2467"/>
                  <a:pt x="750" y="2467"/>
                  <a:pt x="752" y="2467"/>
                </a:cubicBezTo>
                <a:cubicBezTo>
                  <a:pt x="871" y="2467"/>
                  <a:pt x="1087" y="2600"/>
                  <a:pt x="1187" y="2690"/>
                </a:cubicBezTo>
                <a:cubicBezTo>
                  <a:pt x="1290" y="2786"/>
                  <a:pt x="1376" y="2939"/>
                  <a:pt x="1450" y="3072"/>
                </a:cubicBezTo>
                <a:lnTo>
                  <a:pt x="1499" y="3158"/>
                </a:lnTo>
                <a:cubicBezTo>
                  <a:pt x="1596" y="3318"/>
                  <a:pt x="1705" y="3471"/>
                  <a:pt x="1822" y="3617"/>
                </a:cubicBezTo>
                <a:cubicBezTo>
                  <a:pt x="1862" y="3670"/>
                  <a:pt x="1905" y="3727"/>
                  <a:pt x="1945" y="3783"/>
                </a:cubicBezTo>
                <a:cubicBezTo>
                  <a:pt x="1971" y="3816"/>
                  <a:pt x="1995" y="3853"/>
                  <a:pt x="2018" y="3889"/>
                </a:cubicBezTo>
                <a:cubicBezTo>
                  <a:pt x="1988" y="3879"/>
                  <a:pt x="1958" y="3869"/>
                  <a:pt x="1925" y="3859"/>
                </a:cubicBezTo>
                <a:cubicBezTo>
                  <a:pt x="1828" y="3830"/>
                  <a:pt x="1719" y="3796"/>
                  <a:pt x="1639" y="3736"/>
                </a:cubicBezTo>
                <a:cubicBezTo>
                  <a:pt x="1576" y="3680"/>
                  <a:pt x="1519" y="3617"/>
                  <a:pt x="1469" y="3550"/>
                </a:cubicBezTo>
                <a:cubicBezTo>
                  <a:pt x="1430" y="3494"/>
                  <a:pt x="1386" y="3441"/>
                  <a:pt x="1337" y="3391"/>
                </a:cubicBezTo>
                <a:cubicBezTo>
                  <a:pt x="1287" y="3341"/>
                  <a:pt x="1234" y="3298"/>
                  <a:pt x="1184" y="3255"/>
                </a:cubicBezTo>
                <a:cubicBezTo>
                  <a:pt x="1101" y="3185"/>
                  <a:pt x="1021" y="3108"/>
                  <a:pt x="951" y="3025"/>
                </a:cubicBezTo>
                <a:cubicBezTo>
                  <a:pt x="914" y="2982"/>
                  <a:pt x="878" y="2932"/>
                  <a:pt x="845" y="2886"/>
                </a:cubicBezTo>
                <a:cubicBezTo>
                  <a:pt x="772" y="2779"/>
                  <a:pt x="685" y="2680"/>
                  <a:pt x="595" y="2590"/>
                </a:cubicBezTo>
                <a:cubicBezTo>
                  <a:pt x="588" y="2581"/>
                  <a:pt x="578" y="2578"/>
                  <a:pt x="570" y="2578"/>
                </a:cubicBezTo>
                <a:cubicBezTo>
                  <a:pt x="542" y="2578"/>
                  <a:pt x="518" y="2615"/>
                  <a:pt x="546" y="2640"/>
                </a:cubicBezTo>
                <a:cubicBezTo>
                  <a:pt x="635" y="2730"/>
                  <a:pt x="715" y="2826"/>
                  <a:pt x="788" y="2932"/>
                </a:cubicBezTo>
                <a:cubicBezTo>
                  <a:pt x="821" y="2979"/>
                  <a:pt x="858" y="3025"/>
                  <a:pt x="895" y="3072"/>
                </a:cubicBezTo>
                <a:cubicBezTo>
                  <a:pt x="968" y="3158"/>
                  <a:pt x="1051" y="3238"/>
                  <a:pt x="1137" y="3308"/>
                </a:cubicBezTo>
                <a:cubicBezTo>
                  <a:pt x="1187" y="3351"/>
                  <a:pt x="1240" y="3398"/>
                  <a:pt x="1287" y="3444"/>
                </a:cubicBezTo>
                <a:cubicBezTo>
                  <a:pt x="1333" y="3491"/>
                  <a:pt x="1376" y="3540"/>
                  <a:pt x="1413" y="3594"/>
                </a:cubicBezTo>
                <a:cubicBezTo>
                  <a:pt x="1466" y="3667"/>
                  <a:pt x="1526" y="3733"/>
                  <a:pt x="1596" y="3793"/>
                </a:cubicBezTo>
                <a:cubicBezTo>
                  <a:pt x="1682" y="3863"/>
                  <a:pt x="1802" y="3899"/>
                  <a:pt x="1905" y="3933"/>
                </a:cubicBezTo>
                <a:cubicBezTo>
                  <a:pt x="1958" y="3946"/>
                  <a:pt x="2011" y="3966"/>
                  <a:pt x="2061" y="3989"/>
                </a:cubicBezTo>
                <a:cubicBezTo>
                  <a:pt x="2068" y="3989"/>
                  <a:pt x="2074" y="3992"/>
                  <a:pt x="2078" y="3992"/>
                </a:cubicBezTo>
                <a:lnTo>
                  <a:pt x="2131" y="4082"/>
                </a:lnTo>
                <a:cubicBezTo>
                  <a:pt x="2181" y="4169"/>
                  <a:pt x="2234" y="4255"/>
                  <a:pt x="2287" y="4338"/>
                </a:cubicBezTo>
                <a:cubicBezTo>
                  <a:pt x="2347" y="4428"/>
                  <a:pt x="2410" y="4511"/>
                  <a:pt x="2470" y="4597"/>
                </a:cubicBezTo>
                <a:cubicBezTo>
                  <a:pt x="2523" y="4670"/>
                  <a:pt x="2573" y="4743"/>
                  <a:pt x="2623" y="4817"/>
                </a:cubicBezTo>
                <a:cubicBezTo>
                  <a:pt x="2470" y="4770"/>
                  <a:pt x="2324" y="4704"/>
                  <a:pt x="2187" y="4620"/>
                </a:cubicBezTo>
                <a:cubicBezTo>
                  <a:pt x="2124" y="4587"/>
                  <a:pt x="2058" y="4551"/>
                  <a:pt x="1988" y="4517"/>
                </a:cubicBezTo>
                <a:cubicBezTo>
                  <a:pt x="1895" y="4474"/>
                  <a:pt x="1802" y="4441"/>
                  <a:pt x="1702" y="4418"/>
                </a:cubicBezTo>
                <a:cubicBezTo>
                  <a:pt x="1566" y="4381"/>
                  <a:pt x="1446" y="4351"/>
                  <a:pt x="1337" y="4245"/>
                </a:cubicBezTo>
                <a:cubicBezTo>
                  <a:pt x="1214" y="4125"/>
                  <a:pt x="1157" y="3979"/>
                  <a:pt x="1097" y="3830"/>
                </a:cubicBezTo>
                <a:cubicBezTo>
                  <a:pt x="1061" y="3720"/>
                  <a:pt x="1011" y="3617"/>
                  <a:pt x="954" y="3520"/>
                </a:cubicBezTo>
                <a:cubicBezTo>
                  <a:pt x="865" y="3378"/>
                  <a:pt x="463" y="2929"/>
                  <a:pt x="260" y="2896"/>
                </a:cubicBezTo>
                <a:cubicBezTo>
                  <a:pt x="257" y="2895"/>
                  <a:pt x="253" y="2895"/>
                  <a:pt x="250" y="2895"/>
                </a:cubicBezTo>
                <a:cubicBezTo>
                  <a:pt x="169" y="2895"/>
                  <a:pt x="150" y="3019"/>
                  <a:pt x="237" y="3039"/>
                </a:cubicBezTo>
                <a:cubicBezTo>
                  <a:pt x="366" y="3059"/>
                  <a:pt x="738" y="3447"/>
                  <a:pt x="831" y="3594"/>
                </a:cubicBezTo>
                <a:cubicBezTo>
                  <a:pt x="885" y="3687"/>
                  <a:pt x="931" y="3780"/>
                  <a:pt x="964" y="3879"/>
                </a:cubicBezTo>
                <a:cubicBezTo>
                  <a:pt x="1004" y="3992"/>
                  <a:pt x="1054" y="4099"/>
                  <a:pt x="1117" y="4198"/>
                </a:cubicBezTo>
                <a:cubicBezTo>
                  <a:pt x="944" y="4162"/>
                  <a:pt x="825" y="4129"/>
                  <a:pt x="672" y="4009"/>
                </a:cubicBezTo>
                <a:cubicBezTo>
                  <a:pt x="622" y="3969"/>
                  <a:pt x="576" y="3929"/>
                  <a:pt x="526" y="3889"/>
                </a:cubicBezTo>
                <a:cubicBezTo>
                  <a:pt x="489" y="3859"/>
                  <a:pt x="449" y="3830"/>
                  <a:pt x="409" y="3796"/>
                </a:cubicBezTo>
                <a:cubicBezTo>
                  <a:pt x="369" y="3763"/>
                  <a:pt x="326" y="3736"/>
                  <a:pt x="280" y="3707"/>
                </a:cubicBezTo>
                <a:cubicBezTo>
                  <a:pt x="200" y="3667"/>
                  <a:pt x="130" y="3610"/>
                  <a:pt x="70" y="3540"/>
                </a:cubicBezTo>
                <a:cubicBezTo>
                  <a:pt x="62" y="3532"/>
                  <a:pt x="52" y="3528"/>
                  <a:pt x="41" y="3528"/>
                </a:cubicBezTo>
                <a:cubicBezTo>
                  <a:pt x="34" y="3528"/>
                  <a:pt x="27" y="3530"/>
                  <a:pt x="21" y="3534"/>
                </a:cubicBezTo>
                <a:cubicBezTo>
                  <a:pt x="4" y="3547"/>
                  <a:pt x="1" y="3567"/>
                  <a:pt x="14" y="3584"/>
                </a:cubicBezTo>
                <a:cubicBezTo>
                  <a:pt x="77" y="3660"/>
                  <a:pt x="157" y="3723"/>
                  <a:pt x="243" y="3770"/>
                </a:cubicBezTo>
                <a:cubicBezTo>
                  <a:pt x="286" y="3793"/>
                  <a:pt x="326" y="3823"/>
                  <a:pt x="366" y="3853"/>
                </a:cubicBezTo>
                <a:cubicBezTo>
                  <a:pt x="409" y="3883"/>
                  <a:pt x="446" y="3916"/>
                  <a:pt x="482" y="3946"/>
                </a:cubicBezTo>
                <a:cubicBezTo>
                  <a:pt x="532" y="3986"/>
                  <a:pt x="579" y="4026"/>
                  <a:pt x="632" y="4065"/>
                </a:cubicBezTo>
                <a:cubicBezTo>
                  <a:pt x="808" y="4205"/>
                  <a:pt x="951" y="4235"/>
                  <a:pt x="1150" y="4278"/>
                </a:cubicBezTo>
                <a:lnTo>
                  <a:pt x="1170" y="4285"/>
                </a:lnTo>
                <a:lnTo>
                  <a:pt x="1177" y="4285"/>
                </a:lnTo>
                <a:cubicBezTo>
                  <a:pt x="1197" y="4305"/>
                  <a:pt x="1217" y="4328"/>
                  <a:pt x="1237" y="4348"/>
                </a:cubicBezTo>
                <a:cubicBezTo>
                  <a:pt x="1373" y="4481"/>
                  <a:pt x="1523" y="4517"/>
                  <a:pt x="1662" y="4554"/>
                </a:cubicBezTo>
                <a:cubicBezTo>
                  <a:pt x="1752" y="4574"/>
                  <a:pt x="1842" y="4604"/>
                  <a:pt x="1925" y="4644"/>
                </a:cubicBezTo>
                <a:cubicBezTo>
                  <a:pt x="1991" y="4677"/>
                  <a:pt x="2054" y="4710"/>
                  <a:pt x="2118" y="4743"/>
                </a:cubicBezTo>
                <a:lnTo>
                  <a:pt x="2204" y="4793"/>
                </a:lnTo>
                <a:cubicBezTo>
                  <a:pt x="2018" y="4842"/>
                  <a:pt x="1819" y="4886"/>
                  <a:pt x="1625" y="4886"/>
                </a:cubicBezTo>
                <a:cubicBezTo>
                  <a:pt x="1566" y="4886"/>
                  <a:pt x="1507" y="4882"/>
                  <a:pt x="1450" y="4873"/>
                </a:cubicBezTo>
                <a:cubicBezTo>
                  <a:pt x="1343" y="4856"/>
                  <a:pt x="1260" y="4793"/>
                  <a:pt x="1167" y="4727"/>
                </a:cubicBezTo>
                <a:cubicBezTo>
                  <a:pt x="1117" y="4687"/>
                  <a:pt x="1064" y="4650"/>
                  <a:pt x="1004" y="4617"/>
                </a:cubicBezTo>
                <a:cubicBezTo>
                  <a:pt x="760" y="4486"/>
                  <a:pt x="561" y="4421"/>
                  <a:pt x="412" y="4421"/>
                </a:cubicBezTo>
                <a:cubicBezTo>
                  <a:pt x="342" y="4421"/>
                  <a:pt x="283" y="4436"/>
                  <a:pt x="237" y="4464"/>
                </a:cubicBezTo>
                <a:cubicBezTo>
                  <a:pt x="220" y="4474"/>
                  <a:pt x="213" y="4498"/>
                  <a:pt x="223" y="4514"/>
                </a:cubicBezTo>
                <a:cubicBezTo>
                  <a:pt x="230" y="4525"/>
                  <a:pt x="241" y="4530"/>
                  <a:pt x="253" y="4530"/>
                </a:cubicBezTo>
                <a:cubicBezTo>
                  <a:pt x="260" y="4530"/>
                  <a:pt x="267" y="4528"/>
                  <a:pt x="273" y="4524"/>
                </a:cubicBezTo>
                <a:cubicBezTo>
                  <a:pt x="309" y="4503"/>
                  <a:pt x="355" y="4492"/>
                  <a:pt x="411" y="4492"/>
                </a:cubicBezTo>
                <a:cubicBezTo>
                  <a:pt x="548" y="4492"/>
                  <a:pt x="741" y="4555"/>
                  <a:pt x="974" y="4680"/>
                </a:cubicBezTo>
                <a:cubicBezTo>
                  <a:pt x="1027" y="4710"/>
                  <a:pt x="1077" y="4747"/>
                  <a:pt x="1127" y="4783"/>
                </a:cubicBezTo>
                <a:cubicBezTo>
                  <a:pt x="1220" y="4853"/>
                  <a:pt x="1317" y="4923"/>
                  <a:pt x="1440" y="4943"/>
                </a:cubicBezTo>
                <a:cubicBezTo>
                  <a:pt x="1499" y="4953"/>
                  <a:pt x="1563" y="4959"/>
                  <a:pt x="1626" y="4959"/>
                </a:cubicBezTo>
                <a:cubicBezTo>
                  <a:pt x="1855" y="4959"/>
                  <a:pt x="2088" y="4896"/>
                  <a:pt x="2300" y="4843"/>
                </a:cubicBezTo>
                <a:cubicBezTo>
                  <a:pt x="2397" y="4890"/>
                  <a:pt x="2493" y="4930"/>
                  <a:pt x="2596" y="4956"/>
                </a:cubicBezTo>
                <a:cubicBezTo>
                  <a:pt x="2805" y="5009"/>
                  <a:pt x="2918" y="5046"/>
                  <a:pt x="3045" y="5165"/>
                </a:cubicBezTo>
                <a:cubicBezTo>
                  <a:pt x="2888" y="5191"/>
                  <a:pt x="2725" y="5200"/>
                  <a:pt x="2563" y="5200"/>
                </a:cubicBezTo>
                <a:cubicBezTo>
                  <a:pt x="2323" y="5200"/>
                  <a:pt x="2082" y="5180"/>
                  <a:pt x="1858" y="5162"/>
                </a:cubicBezTo>
                <a:lnTo>
                  <a:pt x="1828" y="5162"/>
                </a:lnTo>
                <a:cubicBezTo>
                  <a:pt x="1642" y="5152"/>
                  <a:pt x="1456" y="5106"/>
                  <a:pt x="1283" y="5029"/>
                </a:cubicBezTo>
                <a:cubicBezTo>
                  <a:pt x="1084" y="4933"/>
                  <a:pt x="865" y="4893"/>
                  <a:pt x="652" y="4856"/>
                </a:cubicBezTo>
                <a:cubicBezTo>
                  <a:pt x="519" y="4833"/>
                  <a:pt x="386" y="4803"/>
                  <a:pt x="253" y="4767"/>
                </a:cubicBezTo>
                <a:cubicBezTo>
                  <a:pt x="251" y="4766"/>
                  <a:pt x="248" y="4766"/>
                  <a:pt x="246" y="4766"/>
                </a:cubicBezTo>
                <a:cubicBezTo>
                  <a:pt x="228" y="4766"/>
                  <a:pt x="213" y="4776"/>
                  <a:pt x="210" y="4793"/>
                </a:cubicBezTo>
                <a:cubicBezTo>
                  <a:pt x="203" y="4810"/>
                  <a:pt x="213" y="4830"/>
                  <a:pt x="233" y="4836"/>
                </a:cubicBezTo>
                <a:cubicBezTo>
                  <a:pt x="366" y="4873"/>
                  <a:pt x="502" y="4903"/>
                  <a:pt x="639" y="4926"/>
                </a:cubicBezTo>
                <a:cubicBezTo>
                  <a:pt x="848" y="4963"/>
                  <a:pt x="1061" y="5003"/>
                  <a:pt x="1253" y="5092"/>
                </a:cubicBezTo>
                <a:cubicBezTo>
                  <a:pt x="1433" y="5172"/>
                  <a:pt x="1626" y="5222"/>
                  <a:pt x="1825" y="5229"/>
                </a:cubicBezTo>
                <a:lnTo>
                  <a:pt x="1852" y="5229"/>
                </a:lnTo>
                <a:cubicBezTo>
                  <a:pt x="2078" y="5249"/>
                  <a:pt x="2320" y="5272"/>
                  <a:pt x="2563" y="5272"/>
                </a:cubicBezTo>
                <a:cubicBezTo>
                  <a:pt x="2746" y="5272"/>
                  <a:pt x="2925" y="5259"/>
                  <a:pt x="3104" y="5225"/>
                </a:cubicBezTo>
                <a:cubicBezTo>
                  <a:pt x="3118" y="5239"/>
                  <a:pt x="3128" y="5252"/>
                  <a:pt x="3141" y="5265"/>
                </a:cubicBezTo>
                <a:cubicBezTo>
                  <a:pt x="3297" y="5451"/>
                  <a:pt x="3463" y="5651"/>
                  <a:pt x="3650" y="5840"/>
                </a:cubicBezTo>
                <a:cubicBezTo>
                  <a:pt x="3709" y="5907"/>
                  <a:pt x="3766" y="5973"/>
                  <a:pt x="3816" y="6043"/>
                </a:cubicBezTo>
                <a:lnTo>
                  <a:pt x="3842" y="6079"/>
                </a:lnTo>
                <a:cubicBezTo>
                  <a:pt x="3726" y="6076"/>
                  <a:pt x="3613" y="6056"/>
                  <a:pt x="3503" y="6023"/>
                </a:cubicBezTo>
                <a:cubicBezTo>
                  <a:pt x="3427" y="5996"/>
                  <a:pt x="3357" y="5960"/>
                  <a:pt x="3291" y="5920"/>
                </a:cubicBezTo>
                <a:cubicBezTo>
                  <a:pt x="3211" y="5870"/>
                  <a:pt x="3124" y="5830"/>
                  <a:pt x="3031" y="5800"/>
                </a:cubicBezTo>
                <a:cubicBezTo>
                  <a:pt x="2950" y="5784"/>
                  <a:pt x="2869" y="5776"/>
                  <a:pt x="2786" y="5776"/>
                </a:cubicBezTo>
                <a:cubicBezTo>
                  <a:pt x="2751" y="5776"/>
                  <a:pt x="2715" y="5777"/>
                  <a:pt x="2679" y="5780"/>
                </a:cubicBezTo>
                <a:cubicBezTo>
                  <a:pt x="2638" y="5784"/>
                  <a:pt x="2597" y="5785"/>
                  <a:pt x="2556" y="5785"/>
                </a:cubicBezTo>
                <a:cubicBezTo>
                  <a:pt x="2515" y="5785"/>
                  <a:pt x="2475" y="5784"/>
                  <a:pt x="2433" y="5780"/>
                </a:cubicBezTo>
                <a:cubicBezTo>
                  <a:pt x="2214" y="5757"/>
                  <a:pt x="1669" y="5667"/>
                  <a:pt x="1323" y="5372"/>
                </a:cubicBezTo>
                <a:cubicBezTo>
                  <a:pt x="1317" y="5365"/>
                  <a:pt x="1308" y="5362"/>
                  <a:pt x="1300" y="5362"/>
                </a:cubicBezTo>
                <a:cubicBezTo>
                  <a:pt x="1290" y="5362"/>
                  <a:pt x="1280" y="5366"/>
                  <a:pt x="1273" y="5375"/>
                </a:cubicBezTo>
                <a:cubicBezTo>
                  <a:pt x="1260" y="5388"/>
                  <a:pt x="1263" y="5411"/>
                  <a:pt x="1277" y="5425"/>
                </a:cubicBezTo>
                <a:cubicBezTo>
                  <a:pt x="1493" y="5611"/>
                  <a:pt x="1779" y="5714"/>
                  <a:pt x="2024" y="5780"/>
                </a:cubicBezTo>
                <a:cubicBezTo>
                  <a:pt x="1925" y="5787"/>
                  <a:pt x="1822" y="5790"/>
                  <a:pt x="1715" y="5790"/>
                </a:cubicBezTo>
                <a:lnTo>
                  <a:pt x="1513" y="5790"/>
                </a:lnTo>
                <a:cubicBezTo>
                  <a:pt x="1450" y="5787"/>
                  <a:pt x="1390" y="5777"/>
                  <a:pt x="1330" y="5764"/>
                </a:cubicBezTo>
                <a:cubicBezTo>
                  <a:pt x="1254" y="5743"/>
                  <a:pt x="1179" y="5733"/>
                  <a:pt x="1103" y="5733"/>
                </a:cubicBezTo>
                <a:cubicBezTo>
                  <a:pt x="1092" y="5733"/>
                  <a:pt x="1081" y="5733"/>
                  <a:pt x="1071" y="5734"/>
                </a:cubicBezTo>
                <a:cubicBezTo>
                  <a:pt x="1025" y="5737"/>
                  <a:pt x="1027" y="5805"/>
                  <a:pt x="1069" y="5805"/>
                </a:cubicBezTo>
                <a:cubicBezTo>
                  <a:pt x="1073" y="5805"/>
                  <a:pt x="1077" y="5805"/>
                  <a:pt x="1081" y="5804"/>
                </a:cubicBezTo>
                <a:cubicBezTo>
                  <a:pt x="1160" y="5804"/>
                  <a:pt x="1237" y="5810"/>
                  <a:pt x="1313" y="5830"/>
                </a:cubicBezTo>
                <a:cubicBezTo>
                  <a:pt x="1376" y="5847"/>
                  <a:pt x="1443" y="5857"/>
                  <a:pt x="1509" y="5860"/>
                </a:cubicBezTo>
                <a:lnTo>
                  <a:pt x="1715" y="5860"/>
                </a:lnTo>
                <a:cubicBezTo>
                  <a:pt x="1825" y="5860"/>
                  <a:pt x="1935" y="5857"/>
                  <a:pt x="2038" y="5850"/>
                </a:cubicBezTo>
                <a:cubicBezTo>
                  <a:pt x="2104" y="5843"/>
                  <a:pt x="2174" y="5840"/>
                  <a:pt x="2247" y="5837"/>
                </a:cubicBezTo>
                <a:cubicBezTo>
                  <a:pt x="2254" y="5837"/>
                  <a:pt x="2264" y="5837"/>
                  <a:pt x="2267" y="5830"/>
                </a:cubicBezTo>
                <a:cubicBezTo>
                  <a:pt x="2330" y="5840"/>
                  <a:pt x="2383" y="5847"/>
                  <a:pt x="2427" y="5853"/>
                </a:cubicBezTo>
                <a:cubicBezTo>
                  <a:pt x="2468" y="5857"/>
                  <a:pt x="2510" y="5858"/>
                  <a:pt x="2553" y="5858"/>
                </a:cubicBezTo>
                <a:cubicBezTo>
                  <a:pt x="2596" y="5858"/>
                  <a:pt x="2639" y="5857"/>
                  <a:pt x="2682" y="5853"/>
                </a:cubicBezTo>
                <a:cubicBezTo>
                  <a:pt x="2716" y="5850"/>
                  <a:pt x="2751" y="5849"/>
                  <a:pt x="2785" y="5849"/>
                </a:cubicBezTo>
                <a:cubicBezTo>
                  <a:pt x="2862" y="5849"/>
                  <a:pt x="2939" y="5856"/>
                  <a:pt x="3015" y="5870"/>
                </a:cubicBezTo>
                <a:cubicBezTo>
                  <a:pt x="3098" y="5897"/>
                  <a:pt x="3181" y="5936"/>
                  <a:pt x="3254" y="5983"/>
                </a:cubicBezTo>
                <a:cubicBezTo>
                  <a:pt x="3327" y="6026"/>
                  <a:pt x="3400" y="6063"/>
                  <a:pt x="3477" y="6093"/>
                </a:cubicBezTo>
                <a:cubicBezTo>
                  <a:pt x="3600" y="6129"/>
                  <a:pt x="3723" y="6149"/>
                  <a:pt x="3849" y="6152"/>
                </a:cubicBezTo>
                <a:lnTo>
                  <a:pt x="3879" y="6152"/>
                </a:lnTo>
                <a:cubicBezTo>
                  <a:pt x="3882" y="6152"/>
                  <a:pt x="3889" y="6149"/>
                  <a:pt x="3895" y="6146"/>
                </a:cubicBezTo>
                <a:cubicBezTo>
                  <a:pt x="3952" y="6222"/>
                  <a:pt x="4022" y="6292"/>
                  <a:pt x="4095" y="6355"/>
                </a:cubicBezTo>
                <a:cubicBezTo>
                  <a:pt x="4218" y="6438"/>
                  <a:pt x="4347" y="6508"/>
                  <a:pt x="4487" y="6558"/>
                </a:cubicBezTo>
                <a:cubicBezTo>
                  <a:pt x="4567" y="6591"/>
                  <a:pt x="4646" y="6624"/>
                  <a:pt x="4723" y="6668"/>
                </a:cubicBezTo>
                <a:cubicBezTo>
                  <a:pt x="4823" y="6734"/>
                  <a:pt x="4916" y="6817"/>
                  <a:pt x="4995" y="6907"/>
                </a:cubicBezTo>
                <a:cubicBezTo>
                  <a:pt x="5055" y="7219"/>
                  <a:pt x="5201" y="7409"/>
                  <a:pt x="5354" y="7608"/>
                </a:cubicBezTo>
                <a:cubicBezTo>
                  <a:pt x="5434" y="7708"/>
                  <a:pt x="5507" y="7811"/>
                  <a:pt x="5574" y="7917"/>
                </a:cubicBezTo>
                <a:cubicBezTo>
                  <a:pt x="5879" y="8419"/>
                  <a:pt x="6022" y="8848"/>
                  <a:pt x="5989" y="9193"/>
                </a:cubicBezTo>
                <a:cubicBezTo>
                  <a:pt x="5989" y="9200"/>
                  <a:pt x="5989" y="9210"/>
                  <a:pt x="5992" y="9220"/>
                </a:cubicBezTo>
                <a:cubicBezTo>
                  <a:pt x="5996" y="9226"/>
                  <a:pt x="5999" y="9236"/>
                  <a:pt x="6006" y="9243"/>
                </a:cubicBezTo>
                <a:cubicBezTo>
                  <a:pt x="6172" y="9439"/>
                  <a:pt x="6414" y="9559"/>
                  <a:pt x="6670" y="9565"/>
                </a:cubicBezTo>
                <a:cubicBezTo>
                  <a:pt x="6762" y="9570"/>
                  <a:pt x="6859" y="9574"/>
                  <a:pt x="6957" y="9574"/>
                </a:cubicBezTo>
                <a:cubicBezTo>
                  <a:pt x="7092" y="9574"/>
                  <a:pt x="7229" y="9566"/>
                  <a:pt x="7358" y="9539"/>
                </a:cubicBezTo>
                <a:cubicBezTo>
                  <a:pt x="7425" y="9526"/>
                  <a:pt x="7494" y="9502"/>
                  <a:pt x="7558" y="9476"/>
                </a:cubicBezTo>
                <a:cubicBezTo>
                  <a:pt x="7744" y="9755"/>
                  <a:pt x="8063" y="9788"/>
                  <a:pt x="8368" y="9788"/>
                </a:cubicBezTo>
                <a:lnTo>
                  <a:pt x="8671" y="9788"/>
                </a:lnTo>
                <a:cubicBezTo>
                  <a:pt x="8674" y="9788"/>
                  <a:pt x="8681" y="9785"/>
                  <a:pt x="8684" y="9785"/>
                </a:cubicBezTo>
                <a:cubicBezTo>
                  <a:pt x="8691" y="9791"/>
                  <a:pt x="8697" y="9795"/>
                  <a:pt x="8704" y="9801"/>
                </a:cubicBezTo>
                <a:cubicBezTo>
                  <a:pt x="8757" y="9855"/>
                  <a:pt x="8817" y="9904"/>
                  <a:pt x="8877" y="9948"/>
                </a:cubicBezTo>
                <a:cubicBezTo>
                  <a:pt x="8953" y="9991"/>
                  <a:pt x="9040" y="10014"/>
                  <a:pt x="9126" y="10017"/>
                </a:cubicBezTo>
                <a:cubicBezTo>
                  <a:pt x="9189" y="10021"/>
                  <a:pt x="9252" y="10034"/>
                  <a:pt x="9309" y="10057"/>
                </a:cubicBezTo>
                <a:cubicBezTo>
                  <a:pt x="9316" y="10057"/>
                  <a:pt x="9319" y="10057"/>
                  <a:pt x="9326" y="10061"/>
                </a:cubicBezTo>
                <a:cubicBezTo>
                  <a:pt x="9362" y="10061"/>
                  <a:pt x="9375" y="10004"/>
                  <a:pt x="9339" y="9991"/>
                </a:cubicBezTo>
                <a:cubicBezTo>
                  <a:pt x="9272" y="9964"/>
                  <a:pt x="9206" y="9951"/>
                  <a:pt x="9136" y="9948"/>
                </a:cubicBezTo>
                <a:cubicBezTo>
                  <a:pt x="9060" y="9944"/>
                  <a:pt x="8987" y="9924"/>
                  <a:pt x="8920" y="9888"/>
                </a:cubicBezTo>
                <a:cubicBezTo>
                  <a:pt x="8860" y="9845"/>
                  <a:pt x="8804" y="9801"/>
                  <a:pt x="8754" y="9748"/>
                </a:cubicBezTo>
                <a:cubicBezTo>
                  <a:pt x="8721" y="9718"/>
                  <a:pt x="8687" y="9688"/>
                  <a:pt x="8654" y="9658"/>
                </a:cubicBezTo>
                <a:cubicBezTo>
                  <a:pt x="8588" y="9599"/>
                  <a:pt x="8525" y="9529"/>
                  <a:pt x="8471" y="9456"/>
                </a:cubicBezTo>
                <a:cubicBezTo>
                  <a:pt x="8435" y="9409"/>
                  <a:pt x="8402" y="9363"/>
                  <a:pt x="8362" y="9319"/>
                </a:cubicBezTo>
                <a:lnTo>
                  <a:pt x="8362" y="9319"/>
                </a:lnTo>
                <a:cubicBezTo>
                  <a:pt x="8518" y="9336"/>
                  <a:pt x="8668" y="9379"/>
                  <a:pt x="8810" y="9446"/>
                </a:cubicBezTo>
                <a:cubicBezTo>
                  <a:pt x="9024" y="9549"/>
                  <a:pt x="9218" y="9569"/>
                  <a:pt x="9428" y="9569"/>
                </a:cubicBezTo>
                <a:cubicBezTo>
                  <a:pt x="9447" y="9569"/>
                  <a:pt x="9466" y="9569"/>
                  <a:pt x="9485" y="9569"/>
                </a:cubicBezTo>
                <a:cubicBezTo>
                  <a:pt x="9508" y="9605"/>
                  <a:pt x="9528" y="9639"/>
                  <a:pt x="9548" y="9678"/>
                </a:cubicBezTo>
                <a:cubicBezTo>
                  <a:pt x="9605" y="9785"/>
                  <a:pt x="9661" y="9891"/>
                  <a:pt x="9778" y="9971"/>
                </a:cubicBezTo>
                <a:cubicBezTo>
                  <a:pt x="9874" y="10034"/>
                  <a:pt x="9967" y="10034"/>
                  <a:pt x="10063" y="10034"/>
                </a:cubicBezTo>
                <a:lnTo>
                  <a:pt x="10110" y="10034"/>
                </a:lnTo>
                <a:cubicBezTo>
                  <a:pt x="10220" y="10037"/>
                  <a:pt x="10329" y="10067"/>
                  <a:pt x="10429" y="10117"/>
                </a:cubicBezTo>
                <a:cubicBezTo>
                  <a:pt x="10459" y="10127"/>
                  <a:pt x="10489" y="10140"/>
                  <a:pt x="10522" y="10154"/>
                </a:cubicBezTo>
                <a:cubicBezTo>
                  <a:pt x="10525" y="10154"/>
                  <a:pt x="10529" y="10157"/>
                  <a:pt x="10535" y="10157"/>
                </a:cubicBezTo>
                <a:cubicBezTo>
                  <a:pt x="10548" y="10157"/>
                  <a:pt x="10562" y="10147"/>
                  <a:pt x="10568" y="10134"/>
                </a:cubicBezTo>
                <a:cubicBezTo>
                  <a:pt x="10575" y="10114"/>
                  <a:pt x="10565" y="10094"/>
                  <a:pt x="10545" y="10087"/>
                </a:cubicBezTo>
                <a:cubicBezTo>
                  <a:pt x="10515" y="10074"/>
                  <a:pt x="10485" y="10064"/>
                  <a:pt x="10459" y="10051"/>
                </a:cubicBezTo>
                <a:cubicBezTo>
                  <a:pt x="10349" y="9997"/>
                  <a:pt x="10229" y="9968"/>
                  <a:pt x="10110" y="9961"/>
                </a:cubicBezTo>
                <a:lnTo>
                  <a:pt x="10063" y="9961"/>
                </a:lnTo>
                <a:cubicBezTo>
                  <a:pt x="9967" y="9961"/>
                  <a:pt x="9894" y="9961"/>
                  <a:pt x="9817" y="9911"/>
                </a:cubicBezTo>
                <a:cubicBezTo>
                  <a:pt x="9718" y="9845"/>
                  <a:pt x="9665" y="9748"/>
                  <a:pt x="9611" y="9645"/>
                </a:cubicBezTo>
                <a:cubicBezTo>
                  <a:pt x="9598" y="9622"/>
                  <a:pt x="9585" y="9595"/>
                  <a:pt x="9571" y="9569"/>
                </a:cubicBezTo>
                <a:lnTo>
                  <a:pt x="9708" y="9569"/>
                </a:lnTo>
                <a:cubicBezTo>
                  <a:pt x="9851" y="9569"/>
                  <a:pt x="9994" y="9565"/>
                  <a:pt x="10130" y="9552"/>
                </a:cubicBezTo>
                <a:lnTo>
                  <a:pt x="10206" y="9595"/>
                </a:lnTo>
                <a:cubicBezTo>
                  <a:pt x="10342" y="9668"/>
                  <a:pt x="10452" y="9725"/>
                  <a:pt x="10555" y="9884"/>
                </a:cubicBezTo>
                <a:cubicBezTo>
                  <a:pt x="10592" y="9941"/>
                  <a:pt x="10625" y="9997"/>
                  <a:pt x="10658" y="10054"/>
                </a:cubicBezTo>
                <a:cubicBezTo>
                  <a:pt x="10741" y="10200"/>
                  <a:pt x="10838" y="10340"/>
                  <a:pt x="10944" y="10466"/>
                </a:cubicBezTo>
                <a:cubicBezTo>
                  <a:pt x="11047" y="10582"/>
                  <a:pt x="11177" y="10592"/>
                  <a:pt x="11303" y="10602"/>
                </a:cubicBezTo>
                <a:cubicBezTo>
                  <a:pt x="11413" y="10612"/>
                  <a:pt x="11516" y="10622"/>
                  <a:pt x="11599" y="10702"/>
                </a:cubicBezTo>
                <a:lnTo>
                  <a:pt x="11629" y="10732"/>
                </a:lnTo>
                <a:cubicBezTo>
                  <a:pt x="11821" y="10921"/>
                  <a:pt x="11974" y="11074"/>
                  <a:pt x="12277" y="11147"/>
                </a:cubicBezTo>
                <a:lnTo>
                  <a:pt x="12287" y="11147"/>
                </a:lnTo>
                <a:cubicBezTo>
                  <a:pt x="12330" y="11147"/>
                  <a:pt x="12336" y="11084"/>
                  <a:pt x="12297" y="11077"/>
                </a:cubicBezTo>
                <a:cubicBezTo>
                  <a:pt x="12011" y="11008"/>
                  <a:pt x="11871" y="10868"/>
                  <a:pt x="11678" y="10679"/>
                </a:cubicBezTo>
                <a:lnTo>
                  <a:pt x="11648" y="10649"/>
                </a:lnTo>
                <a:cubicBezTo>
                  <a:pt x="11549" y="10552"/>
                  <a:pt x="11426" y="10542"/>
                  <a:pt x="11306" y="10529"/>
                </a:cubicBezTo>
                <a:cubicBezTo>
                  <a:pt x="11190" y="10519"/>
                  <a:pt x="11080" y="10513"/>
                  <a:pt x="10997" y="10416"/>
                </a:cubicBezTo>
                <a:cubicBezTo>
                  <a:pt x="10894" y="10293"/>
                  <a:pt x="10801" y="10157"/>
                  <a:pt x="10721" y="10017"/>
                </a:cubicBezTo>
                <a:cubicBezTo>
                  <a:pt x="10685" y="9958"/>
                  <a:pt x="10652" y="9901"/>
                  <a:pt x="10615" y="9845"/>
                </a:cubicBezTo>
                <a:cubicBezTo>
                  <a:pt x="10505" y="9675"/>
                  <a:pt x="10389" y="9609"/>
                  <a:pt x="10259" y="9539"/>
                </a:cubicBezTo>
                <a:cubicBezTo>
                  <a:pt x="10412" y="9522"/>
                  <a:pt x="10562" y="9502"/>
                  <a:pt x="10711" y="9486"/>
                </a:cubicBezTo>
                <a:cubicBezTo>
                  <a:pt x="10808" y="9472"/>
                  <a:pt x="10911" y="9459"/>
                  <a:pt x="11010" y="9449"/>
                </a:cubicBezTo>
                <a:cubicBezTo>
                  <a:pt x="11107" y="9509"/>
                  <a:pt x="11240" y="9675"/>
                  <a:pt x="11260" y="9771"/>
                </a:cubicBezTo>
                <a:cubicBezTo>
                  <a:pt x="11266" y="9805"/>
                  <a:pt x="11273" y="9841"/>
                  <a:pt x="11273" y="9874"/>
                </a:cubicBezTo>
                <a:cubicBezTo>
                  <a:pt x="11276" y="9931"/>
                  <a:pt x="11286" y="9984"/>
                  <a:pt x="11306" y="10037"/>
                </a:cubicBezTo>
                <a:cubicBezTo>
                  <a:pt x="11343" y="10140"/>
                  <a:pt x="11406" y="10237"/>
                  <a:pt x="11489" y="10310"/>
                </a:cubicBezTo>
                <a:cubicBezTo>
                  <a:pt x="11602" y="10419"/>
                  <a:pt x="11742" y="10466"/>
                  <a:pt x="11874" y="10509"/>
                </a:cubicBezTo>
                <a:cubicBezTo>
                  <a:pt x="11948" y="10529"/>
                  <a:pt x="12017" y="10556"/>
                  <a:pt x="12084" y="10586"/>
                </a:cubicBezTo>
                <a:cubicBezTo>
                  <a:pt x="12270" y="10672"/>
                  <a:pt x="12449" y="10772"/>
                  <a:pt x="12622" y="10881"/>
                </a:cubicBezTo>
                <a:cubicBezTo>
                  <a:pt x="12629" y="10885"/>
                  <a:pt x="12635" y="10888"/>
                  <a:pt x="12642" y="10888"/>
                </a:cubicBezTo>
                <a:cubicBezTo>
                  <a:pt x="12655" y="10888"/>
                  <a:pt x="12665" y="10881"/>
                  <a:pt x="12672" y="10871"/>
                </a:cubicBezTo>
                <a:cubicBezTo>
                  <a:pt x="12682" y="10855"/>
                  <a:pt x="12679" y="10835"/>
                  <a:pt x="12662" y="10822"/>
                </a:cubicBezTo>
                <a:cubicBezTo>
                  <a:pt x="12486" y="10709"/>
                  <a:pt x="12303" y="10609"/>
                  <a:pt x="12114" y="10522"/>
                </a:cubicBezTo>
                <a:cubicBezTo>
                  <a:pt x="12044" y="10489"/>
                  <a:pt x="11974" y="10463"/>
                  <a:pt x="11901" y="10443"/>
                </a:cubicBezTo>
                <a:cubicBezTo>
                  <a:pt x="11768" y="10400"/>
                  <a:pt x="11642" y="10360"/>
                  <a:pt x="11539" y="10260"/>
                </a:cubicBezTo>
                <a:cubicBezTo>
                  <a:pt x="11466" y="10190"/>
                  <a:pt x="11409" y="10104"/>
                  <a:pt x="11373" y="10011"/>
                </a:cubicBezTo>
                <a:cubicBezTo>
                  <a:pt x="11359" y="9964"/>
                  <a:pt x="11349" y="9914"/>
                  <a:pt x="11346" y="9868"/>
                </a:cubicBezTo>
                <a:cubicBezTo>
                  <a:pt x="11346" y="9855"/>
                  <a:pt x="11346" y="9841"/>
                  <a:pt x="11343" y="9828"/>
                </a:cubicBezTo>
                <a:lnTo>
                  <a:pt x="11343" y="9828"/>
                </a:lnTo>
                <a:cubicBezTo>
                  <a:pt x="11400" y="9842"/>
                  <a:pt x="11457" y="9849"/>
                  <a:pt x="11515" y="9849"/>
                </a:cubicBezTo>
                <a:cubicBezTo>
                  <a:pt x="11541" y="9849"/>
                  <a:pt x="11566" y="9848"/>
                  <a:pt x="11592" y="9845"/>
                </a:cubicBezTo>
                <a:cubicBezTo>
                  <a:pt x="11625" y="9842"/>
                  <a:pt x="11658" y="9840"/>
                  <a:pt x="11690" y="9840"/>
                </a:cubicBezTo>
                <a:cubicBezTo>
                  <a:pt x="11703" y="9840"/>
                  <a:pt x="11716" y="9840"/>
                  <a:pt x="11728" y="9841"/>
                </a:cubicBezTo>
                <a:cubicBezTo>
                  <a:pt x="11878" y="9848"/>
                  <a:pt x="12017" y="9904"/>
                  <a:pt x="12130" y="9994"/>
                </a:cubicBezTo>
                <a:cubicBezTo>
                  <a:pt x="12180" y="10037"/>
                  <a:pt x="12230" y="10084"/>
                  <a:pt x="12277" y="10134"/>
                </a:cubicBezTo>
                <a:cubicBezTo>
                  <a:pt x="12326" y="10187"/>
                  <a:pt x="12380" y="10237"/>
                  <a:pt x="12436" y="10283"/>
                </a:cubicBezTo>
                <a:cubicBezTo>
                  <a:pt x="12612" y="10416"/>
                  <a:pt x="12752" y="10426"/>
                  <a:pt x="12964" y="10426"/>
                </a:cubicBezTo>
                <a:cubicBezTo>
                  <a:pt x="12966" y="10426"/>
                  <a:pt x="12967" y="10426"/>
                  <a:pt x="12968" y="10426"/>
                </a:cubicBezTo>
                <a:cubicBezTo>
                  <a:pt x="13016" y="10426"/>
                  <a:pt x="13017" y="10353"/>
                  <a:pt x="12970" y="10353"/>
                </a:cubicBezTo>
                <a:cubicBezTo>
                  <a:pt x="12968" y="10353"/>
                  <a:pt x="12967" y="10353"/>
                  <a:pt x="12964" y="10353"/>
                </a:cubicBezTo>
                <a:cubicBezTo>
                  <a:pt x="12762" y="10353"/>
                  <a:pt x="12639" y="10346"/>
                  <a:pt x="12479" y="10230"/>
                </a:cubicBezTo>
                <a:cubicBezTo>
                  <a:pt x="12426" y="10184"/>
                  <a:pt x="12373" y="10137"/>
                  <a:pt x="12326" y="10084"/>
                </a:cubicBezTo>
                <a:cubicBezTo>
                  <a:pt x="12280" y="10034"/>
                  <a:pt x="12227" y="9984"/>
                  <a:pt x="12174" y="9941"/>
                </a:cubicBezTo>
                <a:cubicBezTo>
                  <a:pt x="12047" y="9841"/>
                  <a:pt x="11894" y="9781"/>
                  <a:pt x="11735" y="9771"/>
                </a:cubicBezTo>
                <a:cubicBezTo>
                  <a:pt x="11720" y="9770"/>
                  <a:pt x="11706" y="9770"/>
                  <a:pt x="11691" y="9770"/>
                </a:cubicBezTo>
                <a:cubicBezTo>
                  <a:pt x="11656" y="9770"/>
                  <a:pt x="11622" y="9772"/>
                  <a:pt x="11589" y="9775"/>
                </a:cubicBezTo>
                <a:cubicBezTo>
                  <a:pt x="11550" y="9776"/>
                  <a:pt x="11511" y="9778"/>
                  <a:pt x="11474" y="9778"/>
                </a:cubicBezTo>
                <a:cubicBezTo>
                  <a:pt x="11425" y="9778"/>
                  <a:pt x="11382" y="9775"/>
                  <a:pt x="11349" y="9761"/>
                </a:cubicBezTo>
                <a:cubicBezTo>
                  <a:pt x="11346" y="9760"/>
                  <a:pt x="11343" y="9759"/>
                  <a:pt x="11339" y="9759"/>
                </a:cubicBezTo>
                <a:cubicBezTo>
                  <a:pt x="11336" y="9759"/>
                  <a:pt x="11333" y="9760"/>
                  <a:pt x="11329" y="9761"/>
                </a:cubicBezTo>
                <a:cubicBezTo>
                  <a:pt x="11310" y="9662"/>
                  <a:pt x="11213" y="9526"/>
                  <a:pt x="11113" y="9439"/>
                </a:cubicBezTo>
                <a:cubicBezTo>
                  <a:pt x="11303" y="9419"/>
                  <a:pt x="11492" y="9406"/>
                  <a:pt x="11685" y="9406"/>
                </a:cubicBezTo>
                <a:lnTo>
                  <a:pt x="11878" y="9406"/>
                </a:lnTo>
                <a:cubicBezTo>
                  <a:pt x="12041" y="9629"/>
                  <a:pt x="12247" y="9818"/>
                  <a:pt x="12486" y="9961"/>
                </a:cubicBezTo>
                <a:cubicBezTo>
                  <a:pt x="12619" y="10044"/>
                  <a:pt x="12719" y="10104"/>
                  <a:pt x="12878" y="10134"/>
                </a:cubicBezTo>
                <a:cubicBezTo>
                  <a:pt x="12915" y="10140"/>
                  <a:pt x="12955" y="10147"/>
                  <a:pt x="12991" y="10154"/>
                </a:cubicBezTo>
                <a:cubicBezTo>
                  <a:pt x="13091" y="10164"/>
                  <a:pt x="13187" y="10187"/>
                  <a:pt x="13277" y="10223"/>
                </a:cubicBezTo>
                <a:cubicBezTo>
                  <a:pt x="13280" y="10227"/>
                  <a:pt x="13287" y="10227"/>
                  <a:pt x="13293" y="10227"/>
                </a:cubicBezTo>
                <a:cubicBezTo>
                  <a:pt x="13330" y="10227"/>
                  <a:pt x="13340" y="10177"/>
                  <a:pt x="13307" y="10160"/>
                </a:cubicBezTo>
                <a:cubicBezTo>
                  <a:pt x="13210" y="10117"/>
                  <a:pt x="13107" y="10094"/>
                  <a:pt x="13001" y="10084"/>
                </a:cubicBezTo>
                <a:cubicBezTo>
                  <a:pt x="12964" y="10077"/>
                  <a:pt x="12928" y="10071"/>
                  <a:pt x="12891" y="10064"/>
                </a:cubicBezTo>
                <a:cubicBezTo>
                  <a:pt x="12745" y="10037"/>
                  <a:pt x="12652" y="9981"/>
                  <a:pt x="12522" y="9901"/>
                </a:cubicBezTo>
                <a:cubicBezTo>
                  <a:pt x="12306" y="9771"/>
                  <a:pt x="12117" y="9602"/>
                  <a:pt x="11968" y="9403"/>
                </a:cubicBezTo>
                <a:cubicBezTo>
                  <a:pt x="12184" y="9403"/>
                  <a:pt x="12390" y="9409"/>
                  <a:pt x="12589" y="9486"/>
                </a:cubicBezTo>
                <a:cubicBezTo>
                  <a:pt x="12808" y="9569"/>
                  <a:pt x="13014" y="9708"/>
                  <a:pt x="13214" y="9841"/>
                </a:cubicBezTo>
                <a:cubicBezTo>
                  <a:pt x="13277" y="9881"/>
                  <a:pt x="13343" y="9928"/>
                  <a:pt x="13406" y="9968"/>
                </a:cubicBezTo>
                <a:cubicBezTo>
                  <a:pt x="13416" y="9974"/>
                  <a:pt x="13430" y="9977"/>
                  <a:pt x="13446" y="9977"/>
                </a:cubicBezTo>
                <a:cubicBezTo>
                  <a:pt x="13448" y="9978"/>
                  <a:pt x="13449" y="9978"/>
                  <a:pt x="13450" y="9978"/>
                </a:cubicBezTo>
                <a:cubicBezTo>
                  <a:pt x="13517" y="9978"/>
                  <a:pt x="13542" y="9884"/>
                  <a:pt x="13483" y="9848"/>
                </a:cubicBezTo>
                <a:cubicBezTo>
                  <a:pt x="13420" y="9805"/>
                  <a:pt x="13357" y="9765"/>
                  <a:pt x="13293" y="9722"/>
                </a:cubicBezTo>
                <a:lnTo>
                  <a:pt x="13210" y="9668"/>
                </a:lnTo>
                <a:cubicBezTo>
                  <a:pt x="13258" y="9665"/>
                  <a:pt x="13308" y="9663"/>
                  <a:pt x="13358" y="9663"/>
                </a:cubicBezTo>
                <a:cubicBezTo>
                  <a:pt x="13487" y="9663"/>
                  <a:pt x="13618" y="9677"/>
                  <a:pt x="13719" y="9715"/>
                </a:cubicBezTo>
                <a:cubicBezTo>
                  <a:pt x="13722" y="9718"/>
                  <a:pt x="13725" y="9718"/>
                  <a:pt x="13729" y="9718"/>
                </a:cubicBezTo>
                <a:cubicBezTo>
                  <a:pt x="13745" y="9718"/>
                  <a:pt x="13759" y="9708"/>
                  <a:pt x="13762" y="9695"/>
                </a:cubicBezTo>
                <a:cubicBezTo>
                  <a:pt x="13769" y="9678"/>
                  <a:pt x="13762" y="9655"/>
                  <a:pt x="13742" y="9648"/>
                </a:cubicBezTo>
                <a:cubicBezTo>
                  <a:pt x="13636" y="9608"/>
                  <a:pt x="13496" y="9591"/>
                  <a:pt x="13359" y="9591"/>
                </a:cubicBezTo>
                <a:cubicBezTo>
                  <a:pt x="13274" y="9591"/>
                  <a:pt x="13189" y="9597"/>
                  <a:pt x="13114" y="9609"/>
                </a:cubicBezTo>
                <a:cubicBezTo>
                  <a:pt x="12964" y="9509"/>
                  <a:pt x="12805" y="9423"/>
                  <a:pt x="12639" y="9356"/>
                </a:cubicBezTo>
                <a:cubicBezTo>
                  <a:pt x="12433" y="9277"/>
                  <a:pt x="12221" y="9265"/>
                  <a:pt x="12013" y="9265"/>
                </a:cubicBezTo>
                <a:cubicBezTo>
                  <a:pt x="11959" y="9265"/>
                  <a:pt x="11905" y="9266"/>
                  <a:pt x="11851" y="9266"/>
                </a:cubicBezTo>
                <a:cubicBezTo>
                  <a:pt x="11795" y="9266"/>
                  <a:pt x="11738" y="9270"/>
                  <a:pt x="11682" y="9270"/>
                </a:cubicBezTo>
                <a:cubicBezTo>
                  <a:pt x="11599" y="9270"/>
                  <a:pt x="11519" y="9270"/>
                  <a:pt x="11439" y="9276"/>
                </a:cubicBezTo>
                <a:lnTo>
                  <a:pt x="11459" y="9270"/>
                </a:lnTo>
                <a:cubicBezTo>
                  <a:pt x="11625" y="9216"/>
                  <a:pt x="11808" y="9200"/>
                  <a:pt x="11987" y="9187"/>
                </a:cubicBezTo>
                <a:cubicBezTo>
                  <a:pt x="12054" y="9180"/>
                  <a:pt x="12124" y="9173"/>
                  <a:pt x="12190" y="9167"/>
                </a:cubicBezTo>
                <a:cubicBezTo>
                  <a:pt x="12300" y="9150"/>
                  <a:pt x="12413" y="9130"/>
                  <a:pt x="12522" y="9103"/>
                </a:cubicBezTo>
                <a:cubicBezTo>
                  <a:pt x="12556" y="9097"/>
                  <a:pt x="12589" y="9090"/>
                  <a:pt x="12619" y="9084"/>
                </a:cubicBezTo>
                <a:lnTo>
                  <a:pt x="12655" y="9074"/>
                </a:lnTo>
                <a:cubicBezTo>
                  <a:pt x="12705" y="9067"/>
                  <a:pt x="12755" y="9054"/>
                  <a:pt x="12802" y="9040"/>
                </a:cubicBezTo>
                <a:cubicBezTo>
                  <a:pt x="12812" y="9037"/>
                  <a:pt x="12825" y="9030"/>
                  <a:pt x="12838" y="9024"/>
                </a:cubicBezTo>
                <a:cubicBezTo>
                  <a:pt x="12858" y="9017"/>
                  <a:pt x="12878" y="9010"/>
                  <a:pt x="12901" y="9007"/>
                </a:cubicBezTo>
                <a:cubicBezTo>
                  <a:pt x="12974" y="9027"/>
                  <a:pt x="13048" y="9060"/>
                  <a:pt x="13114" y="9097"/>
                </a:cubicBezTo>
                <a:cubicBezTo>
                  <a:pt x="13174" y="9133"/>
                  <a:pt x="13230" y="9173"/>
                  <a:pt x="13287" y="9216"/>
                </a:cubicBezTo>
                <a:cubicBezTo>
                  <a:pt x="13423" y="9316"/>
                  <a:pt x="13576" y="9429"/>
                  <a:pt x="13712" y="9436"/>
                </a:cubicBezTo>
                <a:lnTo>
                  <a:pt x="13716" y="9436"/>
                </a:lnTo>
                <a:cubicBezTo>
                  <a:pt x="13762" y="9436"/>
                  <a:pt x="13762" y="9366"/>
                  <a:pt x="13716" y="9366"/>
                </a:cubicBezTo>
                <a:cubicBezTo>
                  <a:pt x="13599" y="9359"/>
                  <a:pt x="13456" y="9253"/>
                  <a:pt x="13327" y="9160"/>
                </a:cubicBezTo>
                <a:cubicBezTo>
                  <a:pt x="13270" y="9113"/>
                  <a:pt x="13210" y="9074"/>
                  <a:pt x="13147" y="9034"/>
                </a:cubicBezTo>
                <a:cubicBezTo>
                  <a:pt x="13077" y="8994"/>
                  <a:pt x="13004" y="8964"/>
                  <a:pt x="12928" y="8941"/>
                </a:cubicBezTo>
                <a:cubicBezTo>
                  <a:pt x="12921" y="8937"/>
                  <a:pt x="12915" y="8934"/>
                  <a:pt x="12908" y="8934"/>
                </a:cubicBezTo>
                <a:cubicBezTo>
                  <a:pt x="12818" y="8907"/>
                  <a:pt x="12725" y="8897"/>
                  <a:pt x="12632" y="8894"/>
                </a:cubicBezTo>
                <a:lnTo>
                  <a:pt x="12549" y="8894"/>
                </a:lnTo>
                <a:cubicBezTo>
                  <a:pt x="12527" y="8895"/>
                  <a:pt x="12505" y="8896"/>
                  <a:pt x="12483" y="8896"/>
                </a:cubicBezTo>
                <a:cubicBezTo>
                  <a:pt x="12376" y="8896"/>
                  <a:pt x="12269" y="8882"/>
                  <a:pt x="12167" y="8858"/>
                </a:cubicBezTo>
                <a:cubicBezTo>
                  <a:pt x="12130" y="8848"/>
                  <a:pt x="12100" y="8838"/>
                  <a:pt x="12067" y="8828"/>
                </a:cubicBezTo>
                <a:lnTo>
                  <a:pt x="12021" y="8811"/>
                </a:lnTo>
                <a:cubicBezTo>
                  <a:pt x="12077" y="8801"/>
                  <a:pt x="12137" y="8788"/>
                  <a:pt x="12193" y="8778"/>
                </a:cubicBezTo>
                <a:cubicBezTo>
                  <a:pt x="12290" y="8755"/>
                  <a:pt x="12386" y="8738"/>
                  <a:pt x="12483" y="8725"/>
                </a:cubicBezTo>
                <a:cubicBezTo>
                  <a:pt x="12577" y="8716"/>
                  <a:pt x="12672" y="8712"/>
                  <a:pt x="12767" y="8712"/>
                </a:cubicBezTo>
                <a:cubicBezTo>
                  <a:pt x="12861" y="8712"/>
                  <a:pt x="12956" y="8716"/>
                  <a:pt x="13051" y="8725"/>
                </a:cubicBezTo>
                <a:cubicBezTo>
                  <a:pt x="13147" y="8738"/>
                  <a:pt x="13240" y="8771"/>
                  <a:pt x="13320" y="8824"/>
                </a:cubicBezTo>
                <a:cubicBezTo>
                  <a:pt x="13373" y="8854"/>
                  <a:pt x="13426" y="8884"/>
                  <a:pt x="13483" y="8911"/>
                </a:cubicBezTo>
                <a:cubicBezTo>
                  <a:pt x="13562" y="8939"/>
                  <a:pt x="13644" y="8955"/>
                  <a:pt x="13729" y="8955"/>
                </a:cubicBezTo>
                <a:cubicBezTo>
                  <a:pt x="13743" y="8955"/>
                  <a:pt x="13757" y="8955"/>
                  <a:pt x="13772" y="8954"/>
                </a:cubicBezTo>
                <a:cubicBezTo>
                  <a:pt x="13838" y="8954"/>
                  <a:pt x="13905" y="8951"/>
                  <a:pt x="13968" y="8947"/>
                </a:cubicBezTo>
                <a:cubicBezTo>
                  <a:pt x="14031" y="8944"/>
                  <a:pt x="14081" y="8941"/>
                  <a:pt x="14131" y="8941"/>
                </a:cubicBezTo>
                <a:cubicBezTo>
                  <a:pt x="14133" y="8941"/>
                  <a:pt x="14135" y="8941"/>
                  <a:pt x="14137" y="8941"/>
                </a:cubicBezTo>
                <a:cubicBezTo>
                  <a:pt x="14182" y="8941"/>
                  <a:pt x="14182" y="8870"/>
                  <a:pt x="14137" y="8870"/>
                </a:cubicBezTo>
                <a:cubicBezTo>
                  <a:pt x="14135" y="8870"/>
                  <a:pt x="14133" y="8871"/>
                  <a:pt x="14131" y="8871"/>
                </a:cubicBezTo>
                <a:cubicBezTo>
                  <a:pt x="14081" y="8871"/>
                  <a:pt x="14025" y="8874"/>
                  <a:pt x="13965" y="8877"/>
                </a:cubicBezTo>
                <a:cubicBezTo>
                  <a:pt x="13903" y="8881"/>
                  <a:pt x="13837" y="8885"/>
                  <a:pt x="13774" y="8885"/>
                </a:cubicBezTo>
                <a:cubicBezTo>
                  <a:pt x="13677" y="8885"/>
                  <a:pt x="13584" y="8876"/>
                  <a:pt x="13509" y="8844"/>
                </a:cubicBezTo>
                <a:cubicBezTo>
                  <a:pt x="13456" y="8821"/>
                  <a:pt x="13406" y="8794"/>
                  <a:pt x="13360" y="8761"/>
                </a:cubicBezTo>
                <a:cubicBezTo>
                  <a:pt x="13320" y="8738"/>
                  <a:pt x="13277" y="8715"/>
                  <a:pt x="13237" y="8695"/>
                </a:cubicBezTo>
                <a:lnTo>
                  <a:pt x="13297" y="8648"/>
                </a:lnTo>
                <a:cubicBezTo>
                  <a:pt x="13413" y="8565"/>
                  <a:pt x="13556" y="8462"/>
                  <a:pt x="13659" y="8426"/>
                </a:cubicBezTo>
                <a:cubicBezTo>
                  <a:pt x="13745" y="8391"/>
                  <a:pt x="13843" y="8384"/>
                  <a:pt x="13941" y="8384"/>
                </a:cubicBezTo>
                <a:cubicBezTo>
                  <a:pt x="13976" y="8384"/>
                  <a:pt x="14010" y="8385"/>
                  <a:pt x="14045" y="8386"/>
                </a:cubicBezTo>
                <a:lnTo>
                  <a:pt x="14144" y="8386"/>
                </a:lnTo>
                <a:cubicBezTo>
                  <a:pt x="14187" y="8382"/>
                  <a:pt x="14187" y="8319"/>
                  <a:pt x="14144" y="8316"/>
                </a:cubicBezTo>
                <a:lnTo>
                  <a:pt x="14045" y="8316"/>
                </a:lnTo>
                <a:cubicBezTo>
                  <a:pt x="14009" y="8315"/>
                  <a:pt x="13974" y="8314"/>
                  <a:pt x="13938" y="8314"/>
                </a:cubicBezTo>
                <a:cubicBezTo>
                  <a:pt x="13835" y="8314"/>
                  <a:pt x="13731" y="8321"/>
                  <a:pt x="13632" y="8356"/>
                </a:cubicBezTo>
                <a:cubicBezTo>
                  <a:pt x="13523" y="8399"/>
                  <a:pt x="13383" y="8502"/>
                  <a:pt x="13257" y="8592"/>
                </a:cubicBezTo>
                <a:cubicBezTo>
                  <a:pt x="13220" y="8615"/>
                  <a:pt x="13187" y="8642"/>
                  <a:pt x="13157" y="8661"/>
                </a:cubicBezTo>
                <a:cubicBezTo>
                  <a:pt x="13127" y="8652"/>
                  <a:pt x="13094" y="8645"/>
                  <a:pt x="13064" y="8642"/>
                </a:cubicBezTo>
                <a:cubicBezTo>
                  <a:pt x="12966" y="8633"/>
                  <a:pt x="12869" y="8629"/>
                  <a:pt x="12772" y="8629"/>
                </a:cubicBezTo>
                <a:cubicBezTo>
                  <a:pt x="12675" y="8629"/>
                  <a:pt x="12579" y="8633"/>
                  <a:pt x="12483" y="8642"/>
                </a:cubicBezTo>
                <a:cubicBezTo>
                  <a:pt x="12380" y="8652"/>
                  <a:pt x="12283" y="8671"/>
                  <a:pt x="12184" y="8695"/>
                </a:cubicBezTo>
                <a:cubicBezTo>
                  <a:pt x="12067" y="8721"/>
                  <a:pt x="11951" y="8741"/>
                  <a:pt x="11831" y="8748"/>
                </a:cubicBezTo>
                <a:cubicBezTo>
                  <a:pt x="11719" y="8733"/>
                  <a:pt x="11605" y="8725"/>
                  <a:pt x="11491" y="8725"/>
                </a:cubicBezTo>
                <a:cubicBezTo>
                  <a:pt x="11452" y="8725"/>
                  <a:pt x="11414" y="8726"/>
                  <a:pt x="11376" y="8728"/>
                </a:cubicBezTo>
                <a:cubicBezTo>
                  <a:pt x="11363" y="8728"/>
                  <a:pt x="11351" y="8727"/>
                  <a:pt x="11338" y="8727"/>
                </a:cubicBezTo>
                <a:cubicBezTo>
                  <a:pt x="11252" y="8727"/>
                  <a:pt x="11168" y="8737"/>
                  <a:pt x="11084" y="8755"/>
                </a:cubicBezTo>
                <a:cubicBezTo>
                  <a:pt x="11084" y="8751"/>
                  <a:pt x="11080" y="8751"/>
                  <a:pt x="11080" y="8748"/>
                </a:cubicBezTo>
                <a:cubicBezTo>
                  <a:pt x="11057" y="8721"/>
                  <a:pt x="11027" y="8695"/>
                  <a:pt x="11000" y="8671"/>
                </a:cubicBezTo>
                <a:cubicBezTo>
                  <a:pt x="10957" y="8642"/>
                  <a:pt x="10921" y="8598"/>
                  <a:pt x="10894" y="8552"/>
                </a:cubicBezTo>
                <a:cubicBezTo>
                  <a:pt x="10891" y="8545"/>
                  <a:pt x="10887" y="8535"/>
                  <a:pt x="10884" y="8525"/>
                </a:cubicBezTo>
                <a:cubicBezTo>
                  <a:pt x="10871" y="8492"/>
                  <a:pt x="10854" y="8462"/>
                  <a:pt x="10834" y="8432"/>
                </a:cubicBezTo>
                <a:cubicBezTo>
                  <a:pt x="11061" y="8424"/>
                  <a:pt x="11301" y="8417"/>
                  <a:pt x="11544" y="8417"/>
                </a:cubicBezTo>
                <a:cubicBezTo>
                  <a:pt x="11689" y="8417"/>
                  <a:pt x="11836" y="8419"/>
                  <a:pt x="11981" y="8426"/>
                </a:cubicBezTo>
                <a:lnTo>
                  <a:pt x="12021" y="8426"/>
                </a:lnTo>
                <a:cubicBezTo>
                  <a:pt x="12098" y="8429"/>
                  <a:pt x="12174" y="8432"/>
                  <a:pt x="12249" y="8432"/>
                </a:cubicBezTo>
                <a:cubicBezTo>
                  <a:pt x="12419" y="8432"/>
                  <a:pt x="12584" y="8416"/>
                  <a:pt x="12745" y="8349"/>
                </a:cubicBezTo>
                <a:cubicBezTo>
                  <a:pt x="12921" y="8276"/>
                  <a:pt x="13104" y="8223"/>
                  <a:pt x="13290" y="8190"/>
                </a:cubicBezTo>
                <a:lnTo>
                  <a:pt x="13343" y="8180"/>
                </a:lnTo>
                <a:cubicBezTo>
                  <a:pt x="13480" y="8160"/>
                  <a:pt x="13609" y="8123"/>
                  <a:pt x="13735" y="8073"/>
                </a:cubicBezTo>
                <a:cubicBezTo>
                  <a:pt x="13772" y="8053"/>
                  <a:pt x="13809" y="8033"/>
                  <a:pt x="13845" y="8010"/>
                </a:cubicBezTo>
                <a:cubicBezTo>
                  <a:pt x="13913" y="7967"/>
                  <a:pt x="14000" y="7913"/>
                  <a:pt x="14055" y="7913"/>
                </a:cubicBezTo>
                <a:cubicBezTo>
                  <a:pt x="14060" y="7913"/>
                  <a:pt x="14064" y="7913"/>
                  <a:pt x="14068" y="7914"/>
                </a:cubicBezTo>
                <a:cubicBezTo>
                  <a:pt x="14070" y="7914"/>
                  <a:pt x="14072" y="7914"/>
                  <a:pt x="14074" y="7914"/>
                </a:cubicBezTo>
                <a:cubicBezTo>
                  <a:pt x="14089" y="7914"/>
                  <a:pt x="14105" y="7905"/>
                  <a:pt x="14108" y="7887"/>
                </a:cubicBezTo>
                <a:cubicBezTo>
                  <a:pt x="14111" y="7871"/>
                  <a:pt x="14101" y="7851"/>
                  <a:pt x="14081" y="7847"/>
                </a:cubicBezTo>
                <a:cubicBezTo>
                  <a:pt x="14071" y="7845"/>
                  <a:pt x="14061" y="7844"/>
                  <a:pt x="14050" y="7844"/>
                </a:cubicBezTo>
                <a:cubicBezTo>
                  <a:pt x="13975" y="7844"/>
                  <a:pt x="13884" y="7901"/>
                  <a:pt x="13805" y="7950"/>
                </a:cubicBezTo>
                <a:cubicBezTo>
                  <a:pt x="13772" y="7974"/>
                  <a:pt x="13739" y="7990"/>
                  <a:pt x="13706" y="8010"/>
                </a:cubicBezTo>
                <a:cubicBezTo>
                  <a:pt x="13583" y="8057"/>
                  <a:pt x="13460" y="8093"/>
                  <a:pt x="13330" y="8110"/>
                </a:cubicBezTo>
                <a:lnTo>
                  <a:pt x="13277" y="8120"/>
                </a:lnTo>
                <a:cubicBezTo>
                  <a:pt x="13197" y="8133"/>
                  <a:pt x="13124" y="8150"/>
                  <a:pt x="13051" y="8170"/>
                </a:cubicBezTo>
                <a:cubicBezTo>
                  <a:pt x="12861" y="7936"/>
                  <a:pt x="12587" y="7847"/>
                  <a:pt x="12289" y="7847"/>
                </a:cubicBezTo>
                <a:cubicBezTo>
                  <a:pt x="11972" y="7847"/>
                  <a:pt x="11627" y="7947"/>
                  <a:pt x="11323" y="8077"/>
                </a:cubicBezTo>
                <a:cubicBezTo>
                  <a:pt x="11339" y="7960"/>
                  <a:pt x="11413" y="7761"/>
                  <a:pt x="11459" y="7714"/>
                </a:cubicBezTo>
                <a:cubicBezTo>
                  <a:pt x="11516" y="7684"/>
                  <a:pt x="11569" y="7655"/>
                  <a:pt x="11622" y="7625"/>
                </a:cubicBezTo>
                <a:cubicBezTo>
                  <a:pt x="11765" y="7535"/>
                  <a:pt x="11904" y="7458"/>
                  <a:pt x="12077" y="7449"/>
                </a:cubicBezTo>
                <a:cubicBezTo>
                  <a:pt x="12099" y="7448"/>
                  <a:pt x="12121" y="7448"/>
                  <a:pt x="12143" y="7448"/>
                </a:cubicBezTo>
                <a:cubicBezTo>
                  <a:pt x="12340" y="7448"/>
                  <a:pt x="12537" y="7461"/>
                  <a:pt x="12732" y="7488"/>
                </a:cubicBezTo>
                <a:cubicBezTo>
                  <a:pt x="12832" y="7502"/>
                  <a:pt x="12935" y="7512"/>
                  <a:pt x="13038" y="7522"/>
                </a:cubicBezTo>
                <a:cubicBezTo>
                  <a:pt x="13121" y="7528"/>
                  <a:pt x="13207" y="7535"/>
                  <a:pt x="13293" y="7535"/>
                </a:cubicBezTo>
                <a:lnTo>
                  <a:pt x="13809" y="7535"/>
                </a:lnTo>
                <a:cubicBezTo>
                  <a:pt x="13853" y="7538"/>
                  <a:pt x="13897" y="7540"/>
                  <a:pt x="13942" y="7540"/>
                </a:cubicBezTo>
                <a:cubicBezTo>
                  <a:pt x="13986" y="7540"/>
                  <a:pt x="14030" y="7538"/>
                  <a:pt x="14074" y="7535"/>
                </a:cubicBezTo>
                <a:cubicBezTo>
                  <a:pt x="14101" y="7532"/>
                  <a:pt x="14128" y="7525"/>
                  <a:pt x="14154" y="7518"/>
                </a:cubicBezTo>
                <a:cubicBezTo>
                  <a:pt x="14182" y="7508"/>
                  <a:pt x="14212" y="7504"/>
                  <a:pt x="14241" y="7504"/>
                </a:cubicBezTo>
                <a:cubicBezTo>
                  <a:pt x="14250" y="7504"/>
                  <a:pt x="14259" y="7504"/>
                  <a:pt x="14267" y="7505"/>
                </a:cubicBezTo>
                <a:cubicBezTo>
                  <a:pt x="14269" y="7505"/>
                  <a:pt x="14271" y="7506"/>
                  <a:pt x="14273" y="7506"/>
                </a:cubicBezTo>
                <a:cubicBezTo>
                  <a:pt x="14291" y="7506"/>
                  <a:pt x="14307" y="7493"/>
                  <a:pt x="14310" y="7475"/>
                </a:cubicBezTo>
                <a:cubicBezTo>
                  <a:pt x="14314" y="7455"/>
                  <a:pt x="14300" y="7435"/>
                  <a:pt x="14280" y="7432"/>
                </a:cubicBezTo>
                <a:cubicBezTo>
                  <a:pt x="14272" y="7431"/>
                  <a:pt x="14263" y="7431"/>
                  <a:pt x="14255" y="7431"/>
                </a:cubicBezTo>
                <a:cubicBezTo>
                  <a:pt x="14215" y="7431"/>
                  <a:pt x="14177" y="7438"/>
                  <a:pt x="14141" y="7449"/>
                </a:cubicBezTo>
                <a:cubicBezTo>
                  <a:pt x="14118" y="7455"/>
                  <a:pt x="14094" y="7458"/>
                  <a:pt x="14071" y="7462"/>
                </a:cubicBezTo>
                <a:cubicBezTo>
                  <a:pt x="14020" y="7466"/>
                  <a:pt x="13970" y="7467"/>
                  <a:pt x="13919" y="7467"/>
                </a:cubicBezTo>
                <a:cubicBezTo>
                  <a:pt x="13883" y="7467"/>
                  <a:pt x="13848" y="7467"/>
                  <a:pt x="13812" y="7465"/>
                </a:cubicBezTo>
                <a:cubicBezTo>
                  <a:pt x="13769" y="7465"/>
                  <a:pt x="13725" y="7462"/>
                  <a:pt x="13682" y="7462"/>
                </a:cubicBezTo>
                <a:lnTo>
                  <a:pt x="13250" y="7462"/>
                </a:lnTo>
                <a:cubicBezTo>
                  <a:pt x="13277" y="7458"/>
                  <a:pt x="13300" y="7455"/>
                  <a:pt x="13327" y="7449"/>
                </a:cubicBezTo>
                <a:cubicBezTo>
                  <a:pt x="13456" y="7432"/>
                  <a:pt x="13589" y="7415"/>
                  <a:pt x="13676" y="7345"/>
                </a:cubicBezTo>
                <a:cubicBezTo>
                  <a:pt x="13702" y="7326"/>
                  <a:pt x="13735" y="7296"/>
                  <a:pt x="13769" y="7266"/>
                </a:cubicBezTo>
                <a:cubicBezTo>
                  <a:pt x="13898" y="7155"/>
                  <a:pt x="14067" y="7009"/>
                  <a:pt x="14206" y="7009"/>
                </a:cubicBezTo>
                <a:cubicBezTo>
                  <a:pt x="14213" y="7009"/>
                  <a:pt x="14220" y="7009"/>
                  <a:pt x="14227" y="7010"/>
                </a:cubicBezTo>
                <a:cubicBezTo>
                  <a:pt x="14247" y="7010"/>
                  <a:pt x="14264" y="6997"/>
                  <a:pt x="14267" y="6977"/>
                </a:cubicBezTo>
                <a:cubicBezTo>
                  <a:pt x="14267" y="6957"/>
                  <a:pt x="14254" y="6940"/>
                  <a:pt x="14234" y="6937"/>
                </a:cubicBezTo>
                <a:cubicBezTo>
                  <a:pt x="14225" y="6936"/>
                  <a:pt x="14215" y="6935"/>
                  <a:pt x="14206" y="6935"/>
                </a:cubicBezTo>
                <a:cubicBezTo>
                  <a:pt x="14040" y="6935"/>
                  <a:pt x="13857" y="7096"/>
                  <a:pt x="13722" y="7213"/>
                </a:cubicBezTo>
                <a:cubicBezTo>
                  <a:pt x="13689" y="7242"/>
                  <a:pt x="13659" y="7269"/>
                  <a:pt x="13629" y="7289"/>
                </a:cubicBezTo>
                <a:cubicBezTo>
                  <a:pt x="13559" y="7345"/>
                  <a:pt x="13436" y="7362"/>
                  <a:pt x="13317" y="7379"/>
                </a:cubicBezTo>
                <a:cubicBezTo>
                  <a:pt x="13210" y="7395"/>
                  <a:pt x="13111" y="7409"/>
                  <a:pt x="13034" y="7449"/>
                </a:cubicBezTo>
                <a:cubicBezTo>
                  <a:pt x="12935" y="7442"/>
                  <a:pt x="12835" y="7432"/>
                  <a:pt x="12738" y="7419"/>
                </a:cubicBezTo>
                <a:cubicBezTo>
                  <a:pt x="12541" y="7392"/>
                  <a:pt x="12341" y="7378"/>
                  <a:pt x="12141" y="7378"/>
                </a:cubicBezTo>
                <a:cubicBezTo>
                  <a:pt x="12118" y="7378"/>
                  <a:pt x="12096" y="7378"/>
                  <a:pt x="12074" y="7379"/>
                </a:cubicBezTo>
                <a:cubicBezTo>
                  <a:pt x="11884" y="7385"/>
                  <a:pt x="11732" y="7475"/>
                  <a:pt x="11585" y="7562"/>
                </a:cubicBezTo>
                <a:cubicBezTo>
                  <a:pt x="11466" y="7635"/>
                  <a:pt x="11343" y="7708"/>
                  <a:pt x="11200" y="7734"/>
                </a:cubicBezTo>
                <a:cubicBezTo>
                  <a:pt x="11110" y="7752"/>
                  <a:pt x="11019" y="7757"/>
                  <a:pt x="10927" y="7757"/>
                </a:cubicBezTo>
                <a:cubicBezTo>
                  <a:pt x="10842" y="7757"/>
                  <a:pt x="10756" y="7752"/>
                  <a:pt x="10668" y="7748"/>
                </a:cubicBezTo>
                <a:cubicBezTo>
                  <a:pt x="10590" y="7741"/>
                  <a:pt x="10511" y="7738"/>
                  <a:pt x="10432" y="7738"/>
                </a:cubicBezTo>
                <a:cubicBezTo>
                  <a:pt x="10353" y="7738"/>
                  <a:pt x="10274" y="7741"/>
                  <a:pt x="10196" y="7748"/>
                </a:cubicBezTo>
                <a:cubicBezTo>
                  <a:pt x="10043" y="7764"/>
                  <a:pt x="9881" y="7844"/>
                  <a:pt x="9731" y="7917"/>
                </a:cubicBezTo>
                <a:cubicBezTo>
                  <a:pt x="9758" y="7887"/>
                  <a:pt x="9784" y="7854"/>
                  <a:pt x="9804" y="7817"/>
                </a:cubicBezTo>
                <a:cubicBezTo>
                  <a:pt x="9824" y="7781"/>
                  <a:pt x="9841" y="7744"/>
                  <a:pt x="9851" y="7704"/>
                </a:cubicBezTo>
                <a:cubicBezTo>
                  <a:pt x="9857" y="7678"/>
                  <a:pt x="9864" y="7655"/>
                  <a:pt x="9874" y="7631"/>
                </a:cubicBezTo>
                <a:cubicBezTo>
                  <a:pt x="10100" y="7542"/>
                  <a:pt x="10329" y="7522"/>
                  <a:pt x="10598" y="7522"/>
                </a:cubicBezTo>
                <a:cubicBezTo>
                  <a:pt x="10967" y="7522"/>
                  <a:pt x="11210" y="7452"/>
                  <a:pt x="11496" y="7266"/>
                </a:cubicBezTo>
                <a:cubicBezTo>
                  <a:pt x="11811" y="7063"/>
                  <a:pt x="12021" y="7000"/>
                  <a:pt x="12403" y="7000"/>
                </a:cubicBezTo>
                <a:cubicBezTo>
                  <a:pt x="12499" y="7000"/>
                  <a:pt x="12599" y="7003"/>
                  <a:pt x="12695" y="7007"/>
                </a:cubicBezTo>
                <a:cubicBezTo>
                  <a:pt x="12779" y="7012"/>
                  <a:pt x="12862" y="7015"/>
                  <a:pt x="12945" y="7015"/>
                </a:cubicBezTo>
                <a:cubicBezTo>
                  <a:pt x="13061" y="7015"/>
                  <a:pt x="13177" y="7010"/>
                  <a:pt x="13293" y="7000"/>
                </a:cubicBezTo>
                <a:cubicBezTo>
                  <a:pt x="13420" y="6983"/>
                  <a:pt x="13543" y="6953"/>
                  <a:pt x="13666" y="6917"/>
                </a:cubicBezTo>
                <a:cubicBezTo>
                  <a:pt x="13814" y="6873"/>
                  <a:pt x="13957" y="6833"/>
                  <a:pt x="14102" y="6833"/>
                </a:cubicBezTo>
                <a:cubicBezTo>
                  <a:pt x="14113" y="6833"/>
                  <a:pt x="14123" y="6833"/>
                  <a:pt x="14134" y="6834"/>
                </a:cubicBezTo>
                <a:cubicBezTo>
                  <a:pt x="14136" y="6834"/>
                  <a:pt x="14138" y="6834"/>
                  <a:pt x="14140" y="6834"/>
                </a:cubicBezTo>
                <a:cubicBezTo>
                  <a:pt x="14177" y="6834"/>
                  <a:pt x="14207" y="6802"/>
                  <a:pt x="14207" y="6764"/>
                </a:cubicBezTo>
                <a:cubicBezTo>
                  <a:pt x="14207" y="6727"/>
                  <a:pt x="14177" y="6694"/>
                  <a:pt x="14138" y="6691"/>
                </a:cubicBezTo>
                <a:cubicBezTo>
                  <a:pt x="14127" y="6690"/>
                  <a:pt x="14116" y="6690"/>
                  <a:pt x="14105" y="6690"/>
                </a:cubicBezTo>
                <a:cubicBezTo>
                  <a:pt x="13940" y="6690"/>
                  <a:pt x="13779" y="6737"/>
                  <a:pt x="13626" y="6781"/>
                </a:cubicBezTo>
                <a:cubicBezTo>
                  <a:pt x="13513" y="6817"/>
                  <a:pt x="13396" y="6844"/>
                  <a:pt x="13280" y="6857"/>
                </a:cubicBezTo>
                <a:cubicBezTo>
                  <a:pt x="13168" y="6867"/>
                  <a:pt x="13054" y="6872"/>
                  <a:pt x="12941" y="6872"/>
                </a:cubicBezTo>
                <a:cubicBezTo>
                  <a:pt x="12860" y="6872"/>
                  <a:pt x="12779" y="6869"/>
                  <a:pt x="12699" y="6864"/>
                </a:cubicBezTo>
                <a:cubicBezTo>
                  <a:pt x="12599" y="6860"/>
                  <a:pt x="12499" y="6857"/>
                  <a:pt x="12403" y="6857"/>
                </a:cubicBezTo>
                <a:cubicBezTo>
                  <a:pt x="12137" y="6857"/>
                  <a:pt x="11944" y="6887"/>
                  <a:pt x="11752" y="6967"/>
                </a:cubicBezTo>
                <a:lnTo>
                  <a:pt x="11755" y="6960"/>
                </a:lnTo>
                <a:cubicBezTo>
                  <a:pt x="11841" y="6800"/>
                  <a:pt x="11918" y="6661"/>
                  <a:pt x="12057" y="6538"/>
                </a:cubicBezTo>
                <a:cubicBezTo>
                  <a:pt x="12167" y="6588"/>
                  <a:pt x="12280" y="6624"/>
                  <a:pt x="12396" y="6644"/>
                </a:cubicBezTo>
                <a:cubicBezTo>
                  <a:pt x="12453" y="6654"/>
                  <a:pt x="12509" y="6658"/>
                  <a:pt x="12566" y="6658"/>
                </a:cubicBezTo>
                <a:cubicBezTo>
                  <a:pt x="12762" y="6654"/>
                  <a:pt x="12958" y="6618"/>
                  <a:pt x="13141" y="6545"/>
                </a:cubicBezTo>
                <a:cubicBezTo>
                  <a:pt x="13254" y="6498"/>
                  <a:pt x="13380" y="6448"/>
                  <a:pt x="13533" y="6392"/>
                </a:cubicBezTo>
                <a:cubicBezTo>
                  <a:pt x="13576" y="6378"/>
                  <a:pt x="13629" y="6365"/>
                  <a:pt x="13689" y="6352"/>
                </a:cubicBezTo>
                <a:cubicBezTo>
                  <a:pt x="13819" y="6319"/>
                  <a:pt x="13965" y="6282"/>
                  <a:pt x="14045" y="6196"/>
                </a:cubicBezTo>
                <a:cubicBezTo>
                  <a:pt x="14058" y="6182"/>
                  <a:pt x="14058" y="6159"/>
                  <a:pt x="14041" y="6146"/>
                </a:cubicBezTo>
                <a:cubicBezTo>
                  <a:pt x="14035" y="6140"/>
                  <a:pt x="14026" y="6136"/>
                  <a:pt x="14018" y="6136"/>
                </a:cubicBezTo>
                <a:cubicBezTo>
                  <a:pt x="14008" y="6136"/>
                  <a:pt x="13998" y="6140"/>
                  <a:pt x="13991" y="6149"/>
                </a:cubicBezTo>
                <a:cubicBezTo>
                  <a:pt x="13925" y="6219"/>
                  <a:pt x="13792" y="6252"/>
                  <a:pt x="13669" y="6282"/>
                </a:cubicBezTo>
                <a:cubicBezTo>
                  <a:pt x="13616" y="6295"/>
                  <a:pt x="13559" y="6309"/>
                  <a:pt x="13506" y="6329"/>
                </a:cubicBezTo>
                <a:cubicBezTo>
                  <a:pt x="13357" y="6385"/>
                  <a:pt x="13227" y="6435"/>
                  <a:pt x="13111" y="6481"/>
                </a:cubicBezTo>
                <a:cubicBezTo>
                  <a:pt x="12938" y="6551"/>
                  <a:pt x="12752" y="6588"/>
                  <a:pt x="12562" y="6588"/>
                </a:cubicBezTo>
                <a:cubicBezTo>
                  <a:pt x="12685" y="6478"/>
                  <a:pt x="12818" y="6382"/>
                  <a:pt x="12961" y="6305"/>
                </a:cubicBezTo>
                <a:lnTo>
                  <a:pt x="13028" y="6269"/>
                </a:lnTo>
                <a:cubicBezTo>
                  <a:pt x="13177" y="6192"/>
                  <a:pt x="13333" y="6109"/>
                  <a:pt x="13483" y="6016"/>
                </a:cubicBezTo>
                <a:cubicBezTo>
                  <a:pt x="13509" y="5996"/>
                  <a:pt x="13543" y="5980"/>
                  <a:pt x="13579" y="5956"/>
                </a:cubicBezTo>
                <a:cubicBezTo>
                  <a:pt x="13696" y="5890"/>
                  <a:pt x="13832" y="5810"/>
                  <a:pt x="13892" y="5714"/>
                </a:cubicBezTo>
                <a:cubicBezTo>
                  <a:pt x="13915" y="5686"/>
                  <a:pt x="13890" y="5657"/>
                  <a:pt x="13864" y="5657"/>
                </a:cubicBezTo>
                <a:cubicBezTo>
                  <a:pt x="13852" y="5657"/>
                  <a:pt x="13840" y="5663"/>
                  <a:pt x="13832" y="5677"/>
                </a:cubicBezTo>
                <a:cubicBezTo>
                  <a:pt x="13782" y="5760"/>
                  <a:pt x="13652" y="5830"/>
                  <a:pt x="13543" y="5897"/>
                </a:cubicBezTo>
                <a:cubicBezTo>
                  <a:pt x="13506" y="5917"/>
                  <a:pt x="13473" y="5936"/>
                  <a:pt x="13443" y="5956"/>
                </a:cubicBezTo>
                <a:cubicBezTo>
                  <a:pt x="13300" y="6046"/>
                  <a:pt x="13144" y="6129"/>
                  <a:pt x="12994" y="6209"/>
                </a:cubicBezTo>
                <a:lnTo>
                  <a:pt x="12931" y="6242"/>
                </a:lnTo>
                <a:cubicBezTo>
                  <a:pt x="12762" y="6332"/>
                  <a:pt x="12609" y="6445"/>
                  <a:pt x="12473" y="6575"/>
                </a:cubicBezTo>
                <a:cubicBezTo>
                  <a:pt x="12469" y="6578"/>
                  <a:pt x="12466" y="6581"/>
                  <a:pt x="12466" y="6584"/>
                </a:cubicBezTo>
                <a:cubicBezTo>
                  <a:pt x="12446" y="6584"/>
                  <a:pt x="12426" y="6581"/>
                  <a:pt x="12409" y="6578"/>
                </a:cubicBezTo>
                <a:cubicBezTo>
                  <a:pt x="12297" y="6555"/>
                  <a:pt x="12187" y="6521"/>
                  <a:pt x="12084" y="6475"/>
                </a:cubicBezTo>
                <a:lnTo>
                  <a:pt x="12084" y="6471"/>
                </a:lnTo>
                <a:cubicBezTo>
                  <a:pt x="12074" y="6462"/>
                  <a:pt x="12061" y="6458"/>
                  <a:pt x="12051" y="6458"/>
                </a:cubicBezTo>
                <a:cubicBezTo>
                  <a:pt x="11987" y="6432"/>
                  <a:pt x="11924" y="6402"/>
                  <a:pt x="11864" y="6375"/>
                </a:cubicBezTo>
                <a:lnTo>
                  <a:pt x="11752" y="6322"/>
                </a:lnTo>
                <a:cubicBezTo>
                  <a:pt x="11735" y="6315"/>
                  <a:pt x="11722" y="6309"/>
                  <a:pt x="11705" y="6302"/>
                </a:cubicBezTo>
                <a:cubicBezTo>
                  <a:pt x="11705" y="6299"/>
                  <a:pt x="11702" y="6295"/>
                  <a:pt x="11698" y="6292"/>
                </a:cubicBezTo>
                <a:cubicBezTo>
                  <a:pt x="11693" y="6287"/>
                  <a:pt x="11685" y="6281"/>
                  <a:pt x="11675" y="6281"/>
                </a:cubicBezTo>
                <a:cubicBezTo>
                  <a:pt x="11673" y="6281"/>
                  <a:pt x="11671" y="6281"/>
                  <a:pt x="11668" y="6282"/>
                </a:cubicBezTo>
                <a:cubicBezTo>
                  <a:pt x="11602" y="6249"/>
                  <a:pt x="11539" y="6212"/>
                  <a:pt x="11479" y="6166"/>
                </a:cubicBezTo>
                <a:lnTo>
                  <a:pt x="11479" y="6166"/>
                </a:lnTo>
                <a:cubicBezTo>
                  <a:pt x="11516" y="6172"/>
                  <a:pt x="11552" y="6176"/>
                  <a:pt x="11589" y="6176"/>
                </a:cubicBezTo>
                <a:cubicBezTo>
                  <a:pt x="11639" y="6176"/>
                  <a:pt x="11688" y="6172"/>
                  <a:pt x="11738" y="6169"/>
                </a:cubicBezTo>
                <a:cubicBezTo>
                  <a:pt x="11798" y="6162"/>
                  <a:pt x="11855" y="6162"/>
                  <a:pt x="11911" y="6162"/>
                </a:cubicBezTo>
                <a:cubicBezTo>
                  <a:pt x="11951" y="6166"/>
                  <a:pt x="11990" y="6167"/>
                  <a:pt x="12030" y="6167"/>
                </a:cubicBezTo>
                <a:cubicBezTo>
                  <a:pt x="12146" y="6167"/>
                  <a:pt x="12261" y="6153"/>
                  <a:pt x="12373" y="6126"/>
                </a:cubicBezTo>
                <a:lnTo>
                  <a:pt x="12403" y="6116"/>
                </a:lnTo>
                <a:cubicBezTo>
                  <a:pt x="12602" y="6069"/>
                  <a:pt x="12808" y="6020"/>
                  <a:pt x="12984" y="5900"/>
                </a:cubicBezTo>
                <a:cubicBezTo>
                  <a:pt x="13048" y="5860"/>
                  <a:pt x="13117" y="5817"/>
                  <a:pt x="13194" y="5777"/>
                </a:cubicBezTo>
                <a:cubicBezTo>
                  <a:pt x="13400" y="5657"/>
                  <a:pt x="13632" y="5528"/>
                  <a:pt x="13739" y="5335"/>
                </a:cubicBezTo>
                <a:cubicBezTo>
                  <a:pt x="13755" y="5307"/>
                  <a:pt x="13731" y="5283"/>
                  <a:pt x="13706" y="5283"/>
                </a:cubicBezTo>
                <a:cubicBezTo>
                  <a:pt x="13695" y="5283"/>
                  <a:pt x="13684" y="5287"/>
                  <a:pt x="13676" y="5298"/>
                </a:cubicBezTo>
                <a:cubicBezTo>
                  <a:pt x="13596" y="5441"/>
                  <a:pt x="13433" y="5554"/>
                  <a:pt x="13267" y="5651"/>
                </a:cubicBezTo>
                <a:cubicBezTo>
                  <a:pt x="13320" y="5401"/>
                  <a:pt x="13413" y="5239"/>
                  <a:pt x="13583" y="5006"/>
                </a:cubicBezTo>
                <a:cubicBezTo>
                  <a:pt x="13600" y="4979"/>
                  <a:pt x="13575" y="4952"/>
                  <a:pt x="13550" y="4952"/>
                </a:cubicBezTo>
                <a:cubicBezTo>
                  <a:pt x="13542" y="4952"/>
                  <a:pt x="13533" y="4955"/>
                  <a:pt x="13526" y="4963"/>
                </a:cubicBezTo>
                <a:cubicBezTo>
                  <a:pt x="13337" y="5222"/>
                  <a:pt x="13237" y="5395"/>
                  <a:pt x="13187" y="5691"/>
                </a:cubicBezTo>
                <a:cubicBezTo>
                  <a:pt x="13187" y="5694"/>
                  <a:pt x="13187" y="5697"/>
                  <a:pt x="13187" y="5697"/>
                </a:cubicBezTo>
                <a:lnTo>
                  <a:pt x="13157" y="5714"/>
                </a:lnTo>
                <a:cubicBezTo>
                  <a:pt x="13081" y="5757"/>
                  <a:pt x="13008" y="5797"/>
                  <a:pt x="12945" y="5840"/>
                </a:cubicBezTo>
                <a:cubicBezTo>
                  <a:pt x="12778" y="5953"/>
                  <a:pt x="12579" y="6003"/>
                  <a:pt x="12386" y="6049"/>
                </a:cubicBezTo>
                <a:lnTo>
                  <a:pt x="12356" y="6056"/>
                </a:lnTo>
                <a:cubicBezTo>
                  <a:pt x="12290" y="6073"/>
                  <a:pt x="12227" y="6083"/>
                  <a:pt x="12160" y="6089"/>
                </a:cubicBezTo>
                <a:cubicBezTo>
                  <a:pt x="12193" y="6056"/>
                  <a:pt x="12230" y="6023"/>
                  <a:pt x="12263" y="5993"/>
                </a:cubicBezTo>
                <a:cubicBezTo>
                  <a:pt x="12297" y="5960"/>
                  <a:pt x="12340" y="5913"/>
                  <a:pt x="12383" y="5880"/>
                </a:cubicBezTo>
                <a:cubicBezTo>
                  <a:pt x="12416" y="5853"/>
                  <a:pt x="12446" y="5827"/>
                  <a:pt x="12479" y="5797"/>
                </a:cubicBezTo>
                <a:cubicBezTo>
                  <a:pt x="12586" y="5710"/>
                  <a:pt x="12699" y="5617"/>
                  <a:pt x="12802" y="5514"/>
                </a:cubicBezTo>
                <a:cubicBezTo>
                  <a:pt x="12855" y="5461"/>
                  <a:pt x="12901" y="5401"/>
                  <a:pt x="12948" y="5348"/>
                </a:cubicBezTo>
                <a:cubicBezTo>
                  <a:pt x="13001" y="5282"/>
                  <a:pt x="13058" y="5222"/>
                  <a:pt x="13117" y="5162"/>
                </a:cubicBezTo>
                <a:lnTo>
                  <a:pt x="13187" y="5096"/>
                </a:lnTo>
                <a:cubicBezTo>
                  <a:pt x="13317" y="4986"/>
                  <a:pt x="13436" y="4863"/>
                  <a:pt x="13546" y="4737"/>
                </a:cubicBezTo>
                <a:cubicBezTo>
                  <a:pt x="13559" y="4720"/>
                  <a:pt x="13556" y="4697"/>
                  <a:pt x="13539" y="4687"/>
                </a:cubicBezTo>
                <a:cubicBezTo>
                  <a:pt x="13534" y="4681"/>
                  <a:pt x="13526" y="4678"/>
                  <a:pt x="13518" y="4678"/>
                </a:cubicBezTo>
                <a:cubicBezTo>
                  <a:pt x="13508" y="4678"/>
                  <a:pt x="13497" y="4683"/>
                  <a:pt x="13490" y="4690"/>
                </a:cubicBezTo>
                <a:cubicBezTo>
                  <a:pt x="13383" y="4817"/>
                  <a:pt x="13264" y="4933"/>
                  <a:pt x="13141" y="5043"/>
                </a:cubicBezTo>
                <a:lnTo>
                  <a:pt x="13067" y="5109"/>
                </a:lnTo>
                <a:cubicBezTo>
                  <a:pt x="13008" y="5172"/>
                  <a:pt x="12948" y="5235"/>
                  <a:pt x="12895" y="5302"/>
                </a:cubicBezTo>
                <a:cubicBezTo>
                  <a:pt x="12848" y="5358"/>
                  <a:pt x="12802" y="5415"/>
                  <a:pt x="12752" y="5465"/>
                </a:cubicBezTo>
                <a:cubicBezTo>
                  <a:pt x="12649" y="5568"/>
                  <a:pt x="12539" y="5657"/>
                  <a:pt x="12433" y="5744"/>
                </a:cubicBezTo>
                <a:lnTo>
                  <a:pt x="12336" y="5827"/>
                </a:lnTo>
                <a:cubicBezTo>
                  <a:pt x="12293" y="5863"/>
                  <a:pt x="12253" y="5903"/>
                  <a:pt x="12213" y="5943"/>
                </a:cubicBezTo>
                <a:cubicBezTo>
                  <a:pt x="12160" y="5996"/>
                  <a:pt x="12100" y="6049"/>
                  <a:pt x="12037" y="6096"/>
                </a:cubicBezTo>
                <a:cubicBezTo>
                  <a:pt x="11997" y="6096"/>
                  <a:pt x="11954" y="6096"/>
                  <a:pt x="11914" y="6093"/>
                </a:cubicBezTo>
                <a:cubicBezTo>
                  <a:pt x="11855" y="6093"/>
                  <a:pt x="11795" y="6093"/>
                  <a:pt x="11735" y="6099"/>
                </a:cubicBezTo>
                <a:cubicBezTo>
                  <a:pt x="11687" y="6102"/>
                  <a:pt x="11639" y="6105"/>
                  <a:pt x="11593" y="6105"/>
                </a:cubicBezTo>
                <a:cubicBezTo>
                  <a:pt x="11531" y="6105"/>
                  <a:pt x="11473" y="6100"/>
                  <a:pt x="11426" y="6083"/>
                </a:cubicBezTo>
                <a:lnTo>
                  <a:pt x="11419" y="6083"/>
                </a:lnTo>
                <a:cubicBezTo>
                  <a:pt x="11562" y="6059"/>
                  <a:pt x="11712" y="6020"/>
                  <a:pt x="11821" y="5943"/>
                </a:cubicBezTo>
                <a:cubicBezTo>
                  <a:pt x="11987" y="5820"/>
                  <a:pt x="12144" y="5684"/>
                  <a:pt x="12287" y="5534"/>
                </a:cubicBezTo>
                <a:lnTo>
                  <a:pt x="12350" y="5471"/>
                </a:lnTo>
                <a:cubicBezTo>
                  <a:pt x="12499" y="5312"/>
                  <a:pt x="12662" y="5165"/>
                  <a:pt x="12832" y="5029"/>
                </a:cubicBezTo>
                <a:cubicBezTo>
                  <a:pt x="12938" y="4946"/>
                  <a:pt x="13038" y="4860"/>
                  <a:pt x="13134" y="4767"/>
                </a:cubicBezTo>
                <a:cubicBezTo>
                  <a:pt x="13167" y="4733"/>
                  <a:pt x="13197" y="4700"/>
                  <a:pt x="13224" y="4664"/>
                </a:cubicBezTo>
                <a:cubicBezTo>
                  <a:pt x="13274" y="4601"/>
                  <a:pt x="13330" y="4531"/>
                  <a:pt x="13380" y="4507"/>
                </a:cubicBezTo>
                <a:cubicBezTo>
                  <a:pt x="13419" y="4493"/>
                  <a:pt x="13401" y="4439"/>
                  <a:pt x="13367" y="4439"/>
                </a:cubicBezTo>
                <a:cubicBezTo>
                  <a:pt x="13360" y="4439"/>
                  <a:pt x="13354" y="4440"/>
                  <a:pt x="13347" y="4444"/>
                </a:cubicBezTo>
                <a:cubicBezTo>
                  <a:pt x="13284" y="4474"/>
                  <a:pt x="13224" y="4547"/>
                  <a:pt x="13167" y="4620"/>
                </a:cubicBezTo>
                <a:cubicBezTo>
                  <a:pt x="13141" y="4654"/>
                  <a:pt x="13114" y="4687"/>
                  <a:pt x="13084" y="4717"/>
                </a:cubicBezTo>
                <a:cubicBezTo>
                  <a:pt x="12991" y="4807"/>
                  <a:pt x="12891" y="4893"/>
                  <a:pt x="12788" y="4973"/>
                </a:cubicBezTo>
                <a:cubicBezTo>
                  <a:pt x="12616" y="5109"/>
                  <a:pt x="12453" y="5262"/>
                  <a:pt x="12300" y="5421"/>
                </a:cubicBezTo>
                <a:lnTo>
                  <a:pt x="12233" y="5484"/>
                </a:lnTo>
                <a:cubicBezTo>
                  <a:pt x="12094" y="5631"/>
                  <a:pt x="11944" y="5764"/>
                  <a:pt x="11781" y="5883"/>
                </a:cubicBezTo>
                <a:cubicBezTo>
                  <a:pt x="11672" y="5960"/>
                  <a:pt x="11516" y="5996"/>
                  <a:pt x="11373" y="6020"/>
                </a:cubicBezTo>
                <a:lnTo>
                  <a:pt x="11446" y="5943"/>
                </a:lnTo>
                <a:cubicBezTo>
                  <a:pt x="11565" y="5823"/>
                  <a:pt x="11688" y="5701"/>
                  <a:pt x="11771" y="5541"/>
                </a:cubicBezTo>
                <a:cubicBezTo>
                  <a:pt x="11798" y="5491"/>
                  <a:pt x="11818" y="5445"/>
                  <a:pt x="11838" y="5395"/>
                </a:cubicBezTo>
                <a:cubicBezTo>
                  <a:pt x="11871" y="5295"/>
                  <a:pt x="11928" y="5202"/>
                  <a:pt x="11997" y="5119"/>
                </a:cubicBezTo>
                <a:cubicBezTo>
                  <a:pt x="12054" y="5066"/>
                  <a:pt x="12114" y="5016"/>
                  <a:pt x="12177" y="4973"/>
                </a:cubicBezTo>
                <a:cubicBezTo>
                  <a:pt x="12237" y="4930"/>
                  <a:pt x="12293" y="4886"/>
                  <a:pt x="12346" y="4836"/>
                </a:cubicBezTo>
                <a:cubicBezTo>
                  <a:pt x="12390" y="4797"/>
                  <a:pt x="12426" y="4753"/>
                  <a:pt x="12463" y="4707"/>
                </a:cubicBezTo>
                <a:cubicBezTo>
                  <a:pt x="12532" y="4620"/>
                  <a:pt x="12612" y="4547"/>
                  <a:pt x="12705" y="4484"/>
                </a:cubicBezTo>
                <a:cubicBezTo>
                  <a:pt x="12778" y="4448"/>
                  <a:pt x="12858" y="4414"/>
                  <a:pt x="12941" y="4394"/>
                </a:cubicBezTo>
                <a:cubicBezTo>
                  <a:pt x="13067" y="4355"/>
                  <a:pt x="13200" y="4315"/>
                  <a:pt x="13293" y="4228"/>
                </a:cubicBezTo>
                <a:cubicBezTo>
                  <a:pt x="13307" y="4215"/>
                  <a:pt x="13307" y="4192"/>
                  <a:pt x="13293" y="4178"/>
                </a:cubicBezTo>
                <a:cubicBezTo>
                  <a:pt x="13285" y="4172"/>
                  <a:pt x="13276" y="4169"/>
                  <a:pt x="13267" y="4169"/>
                </a:cubicBezTo>
                <a:cubicBezTo>
                  <a:pt x="13258" y="4169"/>
                  <a:pt x="13249" y="4172"/>
                  <a:pt x="13240" y="4178"/>
                </a:cubicBezTo>
                <a:cubicBezTo>
                  <a:pt x="13161" y="4255"/>
                  <a:pt x="13038" y="4291"/>
                  <a:pt x="12918" y="4328"/>
                </a:cubicBezTo>
                <a:cubicBezTo>
                  <a:pt x="12832" y="4351"/>
                  <a:pt x="12748" y="4385"/>
                  <a:pt x="12665" y="4424"/>
                </a:cubicBezTo>
                <a:cubicBezTo>
                  <a:pt x="12569" y="4491"/>
                  <a:pt x="12479" y="4571"/>
                  <a:pt x="12409" y="4664"/>
                </a:cubicBezTo>
                <a:cubicBezTo>
                  <a:pt x="12370" y="4707"/>
                  <a:pt x="12333" y="4750"/>
                  <a:pt x="12297" y="4787"/>
                </a:cubicBezTo>
                <a:cubicBezTo>
                  <a:pt x="12243" y="4836"/>
                  <a:pt x="12190" y="4880"/>
                  <a:pt x="12134" y="4916"/>
                </a:cubicBezTo>
                <a:cubicBezTo>
                  <a:pt x="12067" y="4963"/>
                  <a:pt x="12004" y="5016"/>
                  <a:pt x="11944" y="5072"/>
                </a:cubicBezTo>
                <a:cubicBezTo>
                  <a:pt x="11924" y="5096"/>
                  <a:pt x="11904" y="5119"/>
                  <a:pt x="11884" y="5146"/>
                </a:cubicBezTo>
                <a:cubicBezTo>
                  <a:pt x="11662" y="5152"/>
                  <a:pt x="11472" y="5209"/>
                  <a:pt x="11236" y="5338"/>
                </a:cubicBezTo>
                <a:cubicBezTo>
                  <a:pt x="11060" y="5435"/>
                  <a:pt x="10917" y="5574"/>
                  <a:pt x="10778" y="5710"/>
                </a:cubicBezTo>
                <a:lnTo>
                  <a:pt x="10715" y="5774"/>
                </a:lnTo>
                <a:cubicBezTo>
                  <a:pt x="10625" y="5794"/>
                  <a:pt x="10532" y="5804"/>
                  <a:pt x="10442" y="5807"/>
                </a:cubicBezTo>
                <a:cubicBezTo>
                  <a:pt x="10336" y="5810"/>
                  <a:pt x="10229" y="5823"/>
                  <a:pt x="10126" y="5850"/>
                </a:cubicBezTo>
                <a:cubicBezTo>
                  <a:pt x="9950" y="5907"/>
                  <a:pt x="9781" y="5983"/>
                  <a:pt x="9621" y="6079"/>
                </a:cubicBezTo>
                <a:cubicBezTo>
                  <a:pt x="9625" y="6076"/>
                  <a:pt x="9625" y="6073"/>
                  <a:pt x="9625" y="6069"/>
                </a:cubicBezTo>
                <a:cubicBezTo>
                  <a:pt x="9628" y="6049"/>
                  <a:pt x="9638" y="6033"/>
                  <a:pt x="9655" y="6016"/>
                </a:cubicBezTo>
                <a:cubicBezTo>
                  <a:pt x="9665" y="6010"/>
                  <a:pt x="9671" y="5996"/>
                  <a:pt x="9678" y="5986"/>
                </a:cubicBezTo>
                <a:cubicBezTo>
                  <a:pt x="9768" y="5860"/>
                  <a:pt x="9891" y="5787"/>
                  <a:pt x="10020" y="5714"/>
                </a:cubicBezTo>
                <a:cubicBezTo>
                  <a:pt x="10143" y="5637"/>
                  <a:pt x="10253" y="5544"/>
                  <a:pt x="10342" y="5431"/>
                </a:cubicBezTo>
                <a:lnTo>
                  <a:pt x="10485" y="5431"/>
                </a:lnTo>
                <a:cubicBezTo>
                  <a:pt x="10688" y="5431"/>
                  <a:pt x="10907" y="5421"/>
                  <a:pt x="11084" y="5322"/>
                </a:cubicBezTo>
                <a:cubicBezTo>
                  <a:pt x="11206" y="5245"/>
                  <a:pt x="11316" y="5146"/>
                  <a:pt x="11406" y="5029"/>
                </a:cubicBezTo>
                <a:cubicBezTo>
                  <a:pt x="11426" y="5003"/>
                  <a:pt x="11442" y="4976"/>
                  <a:pt x="11456" y="4949"/>
                </a:cubicBezTo>
                <a:cubicBezTo>
                  <a:pt x="11489" y="4896"/>
                  <a:pt x="11539" y="4803"/>
                  <a:pt x="11579" y="4803"/>
                </a:cubicBezTo>
                <a:cubicBezTo>
                  <a:pt x="11595" y="4800"/>
                  <a:pt x="11609" y="4790"/>
                  <a:pt x="11612" y="4777"/>
                </a:cubicBezTo>
                <a:cubicBezTo>
                  <a:pt x="11672" y="4740"/>
                  <a:pt x="11725" y="4700"/>
                  <a:pt x="11775" y="4650"/>
                </a:cubicBezTo>
                <a:cubicBezTo>
                  <a:pt x="11798" y="4630"/>
                  <a:pt x="11821" y="4610"/>
                  <a:pt x="11845" y="4591"/>
                </a:cubicBezTo>
                <a:cubicBezTo>
                  <a:pt x="11997" y="4464"/>
                  <a:pt x="12160" y="4414"/>
                  <a:pt x="12346" y="4358"/>
                </a:cubicBezTo>
                <a:lnTo>
                  <a:pt x="12366" y="4351"/>
                </a:lnTo>
                <a:cubicBezTo>
                  <a:pt x="12416" y="4338"/>
                  <a:pt x="12466" y="4325"/>
                  <a:pt x="12516" y="4311"/>
                </a:cubicBezTo>
                <a:cubicBezTo>
                  <a:pt x="12619" y="4288"/>
                  <a:pt x="12719" y="4255"/>
                  <a:pt x="12815" y="4212"/>
                </a:cubicBezTo>
                <a:cubicBezTo>
                  <a:pt x="12851" y="4195"/>
                  <a:pt x="12888" y="4175"/>
                  <a:pt x="12928" y="4152"/>
                </a:cubicBezTo>
                <a:cubicBezTo>
                  <a:pt x="13041" y="4092"/>
                  <a:pt x="13174" y="4019"/>
                  <a:pt x="13290" y="4016"/>
                </a:cubicBezTo>
                <a:cubicBezTo>
                  <a:pt x="13310" y="4016"/>
                  <a:pt x="13327" y="3999"/>
                  <a:pt x="13327" y="3979"/>
                </a:cubicBezTo>
                <a:cubicBezTo>
                  <a:pt x="13323" y="3959"/>
                  <a:pt x="13307" y="3943"/>
                  <a:pt x="13287" y="3943"/>
                </a:cubicBezTo>
                <a:cubicBezTo>
                  <a:pt x="13154" y="3949"/>
                  <a:pt x="13014" y="4026"/>
                  <a:pt x="12895" y="4092"/>
                </a:cubicBezTo>
                <a:cubicBezTo>
                  <a:pt x="12855" y="4112"/>
                  <a:pt x="12818" y="4132"/>
                  <a:pt x="12785" y="4149"/>
                </a:cubicBezTo>
                <a:cubicBezTo>
                  <a:pt x="12692" y="4188"/>
                  <a:pt x="12596" y="4222"/>
                  <a:pt x="12499" y="4242"/>
                </a:cubicBezTo>
                <a:cubicBezTo>
                  <a:pt x="12446" y="4255"/>
                  <a:pt x="12396" y="4268"/>
                  <a:pt x="12346" y="4281"/>
                </a:cubicBezTo>
                <a:lnTo>
                  <a:pt x="12326" y="4288"/>
                </a:lnTo>
                <a:cubicBezTo>
                  <a:pt x="12134" y="4348"/>
                  <a:pt x="11964" y="4401"/>
                  <a:pt x="11801" y="4534"/>
                </a:cubicBezTo>
                <a:cubicBezTo>
                  <a:pt x="11775" y="4554"/>
                  <a:pt x="11752" y="4574"/>
                  <a:pt x="11725" y="4597"/>
                </a:cubicBezTo>
                <a:cubicBezTo>
                  <a:pt x="11652" y="4664"/>
                  <a:pt x="11582" y="4727"/>
                  <a:pt x="11489" y="4743"/>
                </a:cubicBezTo>
                <a:cubicBezTo>
                  <a:pt x="11476" y="4745"/>
                  <a:pt x="11462" y="4746"/>
                  <a:pt x="11447" y="4746"/>
                </a:cubicBezTo>
                <a:cubicBezTo>
                  <a:pt x="11433" y="4746"/>
                  <a:pt x="11419" y="4745"/>
                  <a:pt x="11406" y="4743"/>
                </a:cubicBezTo>
                <a:cubicBezTo>
                  <a:pt x="11391" y="4742"/>
                  <a:pt x="11376" y="4741"/>
                  <a:pt x="11361" y="4741"/>
                </a:cubicBezTo>
                <a:cubicBezTo>
                  <a:pt x="11346" y="4741"/>
                  <a:pt x="11331" y="4742"/>
                  <a:pt x="11316" y="4743"/>
                </a:cubicBezTo>
                <a:cubicBezTo>
                  <a:pt x="11266" y="4750"/>
                  <a:pt x="11216" y="4763"/>
                  <a:pt x="11167" y="4777"/>
                </a:cubicBezTo>
                <a:cubicBezTo>
                  <a:pt x="11140" y="4787"/>
                  <a:pt x="11113" y="4793"/>
                  <a:pt x="11084" y="4800"/>
                </a:cubicBezTo>
                <a:cubicBezTo>
                  <a:pt x="10801" y="4870"/>
                  <a:pt x="10602" y="5039"/>
                  <a:pt x="10409" y="5252"/>
                </a:cubicBezTo>
                <a:cubicBezTo>
                  <a:pt x="10426" y="5212"/>
                  <a:pt x="10445" y="5175"/>
                  <a:pt x="10462" y="5136"/>
                </a:cubicBezTo>
                <a:cubicBezTo>
                  <a:pt x="10492" y="5076"/>
                  <a:pt x="10519" y="5016"/>
                  <a:pt x="10542" y="4956"/>
                </a:cubicBezTo>
                <a:cubicBezTo>
                  <a:pt x="10572" y="4866"/>
                  <a:pt x="10615" y="4780"/>
                  <a:pt x="10671" y="4704"/>
                </a:cubicBezTo>
                <a:cubicBezTo>
                  <a:pt x="10708" y="4647"/>
                  <a:pt x="10755" y="4591"/>
                  <a:pt x="10791" y="4544"/>
                </a:cubicBezTo>
                <a:cubicBezTo>
                  <a:pt x="10951" y="4484"/>
                  <a:pt x="11113" y="4434"/>
                  <a:pt x="11293" y="4381"/>
                </a:cubicBezTo>
                <a:lnTo>
                  <a:pt x="11323" y="4371"/>
                </a:lnTo>
                <a:cubicBezTo>
                  <a:pt x="11888" y="4205"/>
                  <a:pt x="12373" y="3966"/>
                  <a:pt x="12941" y="3570"/>
                </a:cubicBezTo>
                <a:cubicBezTo>
                  <a:pt x="13006" y="3524"/>
                  <a:pt x="12963" y="3439"/>
                  <a:pt x="12902" y="3439"/>
                </a:cubicBezTo>
                <a:cubicBezTo>
                  <a:pt x="12888" y="3439"/>
                  <a:pt x="12873" y="3443"/>
                  <a:pt x="12858" y="3454"/>
                </a:cubicBezTo>
                <a:cubicBezTo>
                  <a:pt x="12386" y="3780"/>
                  <a:pt x="11974" y="3999"/>
                  <a:pt x="11522" y="4159"/>
                </a:cubicBezTo>
                <a:cubicBezTo>
                  <a:pt x="11562" y="4082"/>
                  <a:pt x="11595" y="4002"/>
                  <a:pt x="11625" y="3923"/>
                </a:cubicBezTo>
                <a:cubicBezTo>
                  <a:pt x="11629" y="3906"/>
                  <a:pt x="11635" y="3886"/>
                  <a:pt x="11642" y="3866"/>
                </a:cubicBezTo>
                <a:cubicBezTo>
                  <a:pt x="11648" y="3823"/>
                  <a:pt x="11668" y="3780"/>
                  <a:pt x="11692" y="3743"/>
                </a:cubicBezTo>
                <a:cubicBezTo>
                  <a:pt x="11708" y="3720"/>
                  <a:pt x="11728" y="3703"/>
                  <a:pt x="11752" y="3687"/>
                </a:cubicBezTo>
                <a:cubicBezTo>
                  <a:pt x="11778" y="3670"/>
                  <a:pt x="11801" y="3647"/>
                  <a:pt x="11821" y="3623"/>
                </a:cubicBezTo>
                <a:cubicBezTo>
                  <a:pt x="11868" y="3617"/>
                  <a:pt x="11911" y="3610"/>
                  <a:pt x="11948" y="3604"/>
                </a:cubicBezTo>
                <a:cubicBezTo>
                  <a:pt x="12247" y="3550"/>
                  <a:pt x="12612" y="3457"/>
                  <a:pt x="12805" y="3245"/>
                </a:cubicBezTo>
                <a:cubicBezTo>
                  <a:pt x="12818" y="3228"/>
                  <a:pt x="12818" y="3208"/>
                  <a:pt x="12805" y="3195"/>
                </a:cubicBezTo>
                <a:cubicBezTo>
                  <a:pt x="12797" y="3188"/>
                  <a:pt x="12787" y="3185"/>
                  <a:pt x="12777" y="3185"/>
                </a:cubicBezTo>
                <a:cubicBezTo>
                  <a:pt x="12768" y="3185"/>
                  <a:pt x="12758" y="3188"/>
                  <a:pt x="12752" y="3195"/>
                </a:cubicBezTo>
                <a:cubicBezTo>
                  <a:pt x="12572" y="3398"/>
                  <a:pt x="12200" y="3487"/>
                  <a:pt x="11934" y="3534"/>
                </a:cubicBezTo>
                <a:cubicBezTo>
                  <a:pt x="11898" y="3540"/>
                  <a:pt x="11851" y="3547"/>
                  <a:pt x="11801" y="3554"/>
                </a:cubicBezTo>
                <a:lnTo>
                  <a:pt x="11795" y="3554"/>
                </a:lnTo>
                <a:cubicBezTo>
                  <a:pt x="11692" y="3568"/>
                  <a:pt x="11587" y="3574"/>
                  <a:pt x="11482" y="3574"/>
                </a:cubicBezTo>
                <a:cubicBezTo>
                  <a:pt x="11461" y="3574"/>
                  <a:pt x="11440" y="3574"/>
                  <a:pt x="11419" y="3574"/>
                </a:cubicBezTo>
                <a:cubicBezTo>
                  <a:pt x="11436" y="3560"/>
                  <a:pt x="11452" y="3547"/>
                  <a:pt x="11466" y="3537"/>
                </a:cubicBezTo>
                <a:cubicBezTo>
                  <a:pt x="11552" y="3457"/>
                  <a:pt x="11639" y="3374"/>
                  <a:pt x="11718" y="3288"/>
                </a:cubicBezTo>
                <a:cubicBezTo>
                  <a:pt x="11778" y="3228"/>
                  <a:pt x="11838" y="3165"/>
                  <a:pt x="11901" y="3108"/>
                </a:cubicBezTo>
                <a:cubicBezTo>
                  <a:pt x="12007" y="3012"/>
                  <a:pt x="12097" y="2902"/>
                  <a:pt x="12170" y="2783"/>
                </a:cubicBezTo>
                <a:cubicBezTo>
                  <a:pt x="12180" y="2759"/>
                  <a:pt x="12200" y="2736"/>
                  <a:pt x="12220" y="2706"/>
                </a:cubicBezTo>
                <a:cubicBezTo>
                  <a:pt x="12287" y="2610"/>
                  <a:pt x="12373" y="2487"/>
                  <a:pt x="12363" y="2394"/>
                </a:cubicBezTo>
                <a:cubicBezTo>
                  <a:pt x="12363" y="2374"/>
                  <a:pt x="12346" y="2361"/>
                  <a:pt x="12326" y="2361"/>
                </a:cubicBezTo>
                <a:cubicBezTo>
                  <a:pt x="12306" y="2364"/>
                  <a:pt x="12293" y="2381"/>
                  <a:pt x="12293" y="2401"/>
                </a:cubicBezTo>
                <a:cubicBezTo>
                  <a:pt x="12300" y="2467"/>
                  <a:pt x="12217" y="2587"/>
                  <a:pt x="12160" y="2666"/>
                </a:cubicBezTo>
                <a:cubicBezTo>
                  <a:pt x="12140" y="2696"/>
                  <a:pt x="12120" y="2723"/>
                  <a:pt x="12107" y="2746"/>
                </a:cubicBezTo>
                <a:cubicBezTo>
                  <a:pt x="12037" y="2859"/>
                  <a:pt x="11951" y="2966"/>
                  <a:pt x="11851" y="3055"/>
                </a:cubicBezTo>
                <a:cubicBezTo>
                  <a:pt x="11788" y="3115"/>
                  <a:pt x="11728" y="3178"/>
                  <a:pt x="11668" y="3238"/>
                </a:cubicBezTo>
                <a:cubicBezTo>
                  <a:pt x="11589" y="3321"/>
                  <a:pt x="11502" y="3404"/>
                  <a:pt x="11419" y="3484"/>
                </a:cubicBezTo>
                <a:cubicBezTo>
                  <a:pt x="11316" y="3567"/>
                  <a:pt x="11206" y="3640"/>
                  <a:pt x="11087" y="3703"/>
                </a:cubicBezTo>
                <a:cubicBezTo>
                  <a:pt x="10981" y="3760"/>
                  <a:pt x="10877" y="3826"/>
                  <a:pt x="10781" y="3899"/>
                </a:cubicBezTo>
                <a:cubicBezTo>
                  <a:pt x="10725" y="3949"/>
                  <a:pt x="10675" y="4002"/>
                  <a:pt x="10632" y="4062"/>
                </a:cubicBezTo>
                <a:cubicBezTo>
                  <a:pt x="10592" y="4112"/>
                  <a:pt x="10552" y="4159"/>
                  <a:pt x="10505" y="4198"/>
                </a:cubicBezTo>
                <a:cubicBezTo>
                  <a:pt x="10502" y="4142"/>
                  <a:pt x="10509" y="4085"/>
                  <a:pt x="10522" y="4029"/>
                </a:cubicBezTo>
                <a:cubicBezTo>
                  <a:pt x="10572" y="3843"/>
                  <a:pt x="10715" y="3723"/>
                  <a:pt x="10871" y="3597"/>
                </a:cubicBezTo>
                <a:cubicBezTo>
                  <a:pt x="10897" y="3574"/>
                  <a:pt x="10927" y="3550"/>
                  <a:pt x="10954" y="3527"/>
                </a:cubicBezTo>
                <a:cubicBezTo>
                  <a:pt x="11216" y="3301"/>
                  <a:pt x="11409" y="3035"/>
                  <a:pt x="11599" y="2779"/>
                </a:cubicBezTo>
                <a:cubicBezTo>
                  <a:pt x="11761" y="2560"/>
                  <a:pt x="11924" y="2334"/>
                  <a:pt x="12130" y="2138"/>
                </a:cubicBezTo>
                <a:cubicBezTo>
                  <a:pt x="12192" y="2090"/>
                  <a:pt x="12141" y="2010"/>
                  <a:pt x="12083" y="2010"/>
                </a:cubicBezTo>
                <a:cubicBezTo>
                  <a:pt x="12065" y="2010"/>
                  <a:pt x="12047" y="2017"/>
                  <a:pt x="12031" y="2035"/>
                </a:cubicBezTo>
                <a:cubicBezTo>
                  <a:pt x="11818" y="2241"/>
                  <a:pt x="11648" y="2470"/>
                  <a:pt x="11486" y="2696"/>
                </a:cubicBezTo>
                <a:lnTo>
                  <a:pt x="11439" y="2759"/>
                </a:lnTo>
                <a:cubicBezTo>
                  <a:pt x="11406" y="2384"/>
                  <a:pt x="11579" y="1935"/>
                  <a:pt x="11861" y="1726"/>
                </a:cubicBezTo>
                <a:cubicBezTo>
                  <a:pt x="11895" y="1709"/>
                  <a:pt x="11865" y="1660"/>
                  <a:pt x="11837" y="1660"/>
                </a:cubicBezTo>
                <a:cubicBezTo>
                  <a:pt x="11832" y="1660"/>
                  <a:pt x="11826" y="1662"/>
                  <a:pt x="11821" y="1666"/>
                </a:cubicBezTo>
                <a:cubicBezTo>
                  <a:pt x="11496" y="1912"/>
                  <a:pt x="11306" y="2424"/>
                  <a:pt x="11379" y="2843"/>
                </a:cubicBezTo>
                <a:cubicBezTo>
                  <a:pt x="11230" y="3055"/>
                  <a:pt x="11057" y="3248"/>
                  <a:pt x="10861" y="3421"/>
                </a:cubicBezTo>
                <a:lnTo>
                  <a:pt x="10778" y="3487"/>
                </a:lnTo>
                <a:cubicBezTo>
                  <a:pt x="10652" y="3594"/>
                  <a:pt x="10522" y="3700"/>
                  <a:pt x="10439" y="3853"/>
                </a:cubicBezTo>
                <a:cubicBezTo>
                  <a:pt x="10372" y="3893"/>
                  <a:pt x="10313" y="3946"/>
                  <a:pt x="10259" y="4006"/>
                </a:cubicBezTo>
                <a:cubicBezTo>
                  <a:pt x="10223" y="4046"/>
                  <a:pt x="10183" y="4082"/>
                  <a:pt x="10143" y="4115"/>
                </a:cubicBezTo>
                <a:cubicBezTo>
                  <a:pt x="10087" y="4155"/>
                  <a:pt x="10027" y="4192"/>
                  <a:pt x="9967" y="4225"/>
                </a:cubicBezTo>
                <a:cubicBezTo>
                  <a:pt x="9867" y="4281"/>
                  <a:pt x="9774" y="4348"/>
                  <a:pt x="9688" y="4418"/>
                </a:cubicBezTo>
                <a:cubicBezTo>
                  <a:pt x="9571" y="4521"/>
                  <a:pt x="9545" y="4627"/>
                  <a:pt x="9515" y="4757"/>
                </a:cubicBezTo>
                <a:lnTo>
                  <a:pt x="9512" y="4770"/>
                </a:lnTo>
                <a:cubicBezTo>
                  <a:pt x="9472" y="4913"/>
                  <a:pt x="9415" y="5052"/>
                  <a:pt x="9345" y="5185"/>
                </a:cubicBezTo>
                <a:cubicBezTo>
                  <a:pt x="9329" y="5219"/>
                  <a:pt x="9312" y="5255"/>
                  <a:pt x="9296" y="5288"/>
                </a:cubicBezTo>
                <a:cubicBezTo>
                  <a:pt x="9136" y="5631"/>
                  <a:pt x="8917" y="5933"/>
                  <a:pt x="8691" y="6222"/>
                </a:cubicBezTo>
                <a:cubicBezTo>
                  <a:pt x="8631" y="5993"/>
                  <a:pt x="8624" y="5674"/>
                  <a:pt x="8678" y="5475"/>
                </a:cubicBezTo>
                <a:cubicBezTo>
                  <a:pt x="8734" y="5265"/>
                  <a:pt x="8857" y="5116"/>
                  <a:pt x="8987" y="4956"/>
                </a:cubicBezTo>
                <a:cubicBezTo>
                  <a:pt x="9073" y="4860"/>
                  <a:pt x="9149" y="4757"/>
                  <a:pt x="9216" y="4644"/>
                </a:cubicBezTo>
                <a:cubicBezTo>
                  <a:pt x="9239" y="4607"/>
                  <a:pt x="9259" y="4571"/>
                  <a:pt x="9276" y="4534"/>
                </a:cubicBezTo>
                <a:cubicBezTo>
                  <a:pt x="9319" y="4444"/>
                  <a:pt x="9369" y="4365"/>
                  <a:pt x="9432" y="4291"/>
                </a:cubicBezTo>
                <a:cubicBezTo>
                  <a:pt x="9482" y="4242"/>
                  <a:pt x="9535" y="4195"/>
                  <a:pt x="9595" y="4155"/>
                </a:cubicBezTo>
                <a:cubicBezTo>
                  <a:pt x="9628" y="4129"/>
                  <a:pt x="9665" y="4102"/>
                  <a:pt x="9698" y="4072"/>
                </a:cubicBezTo>
                <a:cubicBezTo>
                  <a:pt x="9708" y="4069"/>
                  <a:pt x="9714" y="4062"/>
                  <a:pt x="9721" y="4056"/>
                </a:cubicBezTo>
                <a:cubicBezTo>
                  <a:pt x="9827" y="3956"/>
                  <a:pt x="9877" y="3823"/>
                  <a:pt x="9924" y="3697"/>
                </a:cubicBezTo>
                <a:cubicBezTo>
                  <a:pt x="9977" y="3550"/>
                  <a:pt x="10027" y="3417"/>
                  <a:pt x="10156" y="3318"/>
                </a:cubicBezTo>
                <a:cubicBezTo>
                  <a:pt x="10249" y="3245"/>
                  <a:pt x="10379" y="3201"/>
                  <a:pt x="10515" y="3158"/>
                </a:cubicBezTo>
                <a:cubicBezTo>
                  <a:pt x="10765" y="3075"/>
                  <a:pt x="11024" y="2989"/>
                  <a:pt x="11080" y="2703"/>
                </a:cubicBezTo>
                <a:cubicBezTo>
                  <a:pt x="11094" y="2646"/>
                  <a:pt x="11100" y="2593"/>
                  <a:pt x="11103" y="2537"/>
                </a:cubicBezTo>
                <a:cubicBezTo>
                  <a:pt x="11110" y="2444"/>
                  <a:pt x="11133" y="2351"/>
                  <a:pt x="11170" y="2264"/>
                </a:cubicBezTo>
                <a:cubicBezTo>
                  <a:pt x="11220" y="2158"/>
                  <a:pt x="11316" y="1942"/>
                  <a:pt x="11423" y="1909"/>
                </a:cubicBezTo>
                <a:cubicBezTo>
                  <a:pt x="11442" y="1902"/>
                  <a:pt x="11452" y="1882"/>
                  <a:pt x="11446" y="1862"/>
                </a:cubicBezTo>
                <a:cubicBezTo>
                  <a:pt x="11440" y="1848"/>
                  <a:pt x="11424" y="1838"/>
                  <a:pt x="11409" y="1838"/>
                </a:cubicBezTo>
                <a:cubicBezTo>
                  <a:pt x="11407" y="1838"/>
                  <a:pt x="11405" y="1839"/>
                  <a:pt x="11403" y="1839"/>
                </a:cubicBezTo>
                <a:cubicBezTo>
                  <a:pt x="11266" y="1882"/>
                  <a:pt x="11163" y="2108"/>
                  <a:pt x="11107" y="2231"/>
                </a:cubicBezTo>
                <a:cubicBezTo>
                  <a:pt x="11064" y="2324"/>
                  <a:pt x="11040" y="2427"/>
                  <a:pt x="11034" y="2530"/>
                </a:cubicBezTo>
                <a:cubicBezTo>
                  <a:pt x="11030" y="2583"/>
                  <a:pt x="11020" y="2637"/>
                  <a:pt x="11010" y="2686"/>
                </a:cubicBezTo>
                <a:cubicBezTo>
                  <a:pt x="10961" y="2932"/>
                  <a:pt x="10735" y="3009"/>
                  <a:pt x="10492" y="3088"/>
                </a:cubicBezTo>
                <a:cubicBezTo>
                  <a:pt x="10356" y="3135"/>
                  <a:pt x="10216" y="3182"/>
                  <a:pt x="10113" y="3261"/>
                </a:cubicBezTo>
                <a:cubicBezTo>
                  <a:pt x="9967" y="3371"/>
                  <a:pt x="9910" y="3524"/>
                  <a:pt x="9857" y="3670"/>
                </a:cubicBezTo>
                <a:cubicBezTo>
                  <a:pt x="9827" y="3766"/>
                  <a:pt x="9784" y="3856"/>
                  <a:pt x="9728" y="3939"/>
                </a:cubicBezTo>
                <a:cubicBezTo>
                  <a:pt x="9728" y="3883"/>
                  <a:pt x="9728" y="3826"/>
                  <a:pt x="9724" y="3770"/>
                </a:cubicBezTo>
                <a:cubicBezTo>
                  <a:pt x="9714" y="3657"/>
                  <a:pt x="9718" y="3544"/>
                  <a:pt x="9734" y="3431"/>
                </a:cubicBezTo>
                <a:cubicBezTo>
                  <a:pt x="9758" y="3308"/>
                  <a:pt x="9778" y="3255"/>
                  <a:pt x="9861" y="3158"/>
                </a:cubicBezTo>
                <a:cubicBezTo>
                  <a:pt x="9891" y="3128"/>
                  <a:pt x="9917" y="3098"/>
                  <a:pt x="9944" y="3072"/>
                </a:cubicBezTo>
                <a:cubicBezTo>
                  <a:pt x="9990" y="3032"/>
                  <a:pt x="10033" y="2985"/>
                  <a:pt x="10070" y="2936"/>
                </a:cubicBezTo>
                <a:lnTo>
                  <a:pt x="10073" y="2936"/>
                </a:lnTo>
                <a:cubicBezTo>
                  <a:pt x="10289" y="2936"/>
                  <a:pt x="10598" y="2643"/>
                  <a:pt x="10871" y="2354"/>
                </a:cubicBezTo>
                <a:lnTo>
                  <a:pt x="10887" y="2337"/>
                </a:lnTo>
                <a:cubicBezTo>
                  <a:pt x="11020" y="2198"/>
                  <a:pt x="11107" y="2025"/>
                  <a:pt x="11193" y="1856"/>
                </a:cubicBezTo>
                <a:cubicBezTo>
                  <a:pt x="11210" y="1826"/>
                  <a:pt x="11226" y="1792"/>
                  <a:pt x="11243" y="1759"/>
                </a:cubicBezTo>
                <a:cubicBezTo>
                  <a:pt x="11313" y="1626"/>
                  <a:pt x="11432" y="1477"/>
                  <a:pt x="11535" y="1470"/>
                </a:cubicBezTo>
                <a:cubicBezTo>
                  <a:pt x="11555" y="1467"/>
                  <a:pt x="11569" y="1450"/>
                  <a:pt x="11569" y="1430"/>
                </a:cubicBezTo>
                <a:cubicBezTo>
                  <a:pt x="11565" y="1410"/>
                  <a:pt x="11549" y="1397"/>
                  <a:pt x="11529" y="1397"/>
                </a:cubicBezTo>
                <a:cubicBezTo>
                  <a:pt x="11346" y="1414"/>
                  <a:pt x="11197" y="1696"/>
                  <a:pt x="11177" y="1726"/>
                </a:cubicBezTo>
                <a:cubicBezTo>
                  <a:pt x="11160" y="1759"/>
                  <a:pt x="11147" y="1792"/>
                  <a:pt x="11130" y="1826"/>
                </a:cubicBezTo>
                <a:cubicBezTo>
                  <a:pt x="11047" y="1988"/>
                  <a:pt x="10964" y="2158"/>
                  <a:pt x="10834" y="2288"/>
                </a:cubicBezTo>
                <a:lnTo>
                  <a:pt x="10818" y="2308"/>
                </a:lnTo>
                <a:cubicBezTo>
                  <a:pt x="10681" y="2450"/>
                  <a:pt x="10339" y="2813"/>
                  <a:pt x="10120" y="2859"/>
                </a:cubicBezTo>
                <a:cubicBezTo>
                  <a:pt x="10133" y="2833"/>
                  <a:pt x="10143" y="2803"/>
                  <a:pt x="10153" y="2773"/>
                </a:cubicBezTo>
                <a:cubicBezTo>
                  <a:pt x="10170" y="2713"/>
                  <a:pt x="10183" y="2653"/>
                  <a:pt x="10190" y="2593"/>
                </a:cubicBezTo>
                <a:cubicBezTo>
                  <a:pt x="10200" y="2504"/>
                  <a:pt x="10220" y="2417"/>
                  <a:pt x="10256" y="2334"/>
                </a:cubicBezTo>
                <a:cubicBezTo>
                  <a:pt x="10326" y="2208"/>
                  <a:pt x="10465" y="2095"/>
                  <a:pt x="10585" y="1995"/>
                </a:cubicBezTo>
                <a:lnTo>
                  <a:pt x="10658" y="1935"/>
                </a:lnTo>
                <a:cubicBezTo>
                  <a:pt x="10834" y="1786"/>
                  <a:pt x="11160" y="1427"/>
                  <a:pt x="11140" y="1134"/>
                </a:cubicBezTo>
                <a:cubicBezTo>
                  <a:pt x="11137" y="1114"/>
                  <a:pt x="11120" y="1101"/>
                  <a:pt x="11100" y="1101"/>
                </a:cubicBezTo>
                <a:cubicBezTo>
                  <a:pt x="11080" y="1101"/>
                  <a:pt x="11067" y="1121"/>
                  <a:pt x="11067" y="1138"/>
                </a:cubicBezTo>
                <a:cubicBezTo>
                  <a:pt x="11087" y="1384"/>
                  <a:pt x="10804" y="1716"/>
                  <a:pt x="10612" y="1879"/>
                </a:cubicBezTo>
                <a:lnTo>
                  <a:pt x="10539" y="1942"/>
                </a:lnTo>
                <a:cubicBezTo>
                  <a:pt x="10416" y="2045"/>
                  <a:pt x="10273" y="2161"/>
                  <a:pt x="10196" y="2298"/>
                </a:cubicBezTo>
                <a:cubicBezTo>
                  <a:pt x="10190" y="2311"/>
                  <a:pt x="10183" y="2324"/>
                  <a:pt x="10176" y="2341"/>
                </a:cubicBezTo>
                <a:cubicBezTo>
                  <a:pt x="9721" y="2354"/>
                  <a:pt x="9538" y="2776"/>
                  <a:pt x="9389" y="3115"/>
                </a:cubicBezTo>
                <a:lnTo>
                  <a:pt x="9352" y="3195"/>
                </a:lnTo>
                <a:cubicBezTo>
                  <a:pt x="9199" y="3547"/>
                  <a:pt x="9007" y="3896"/>
                  <a:pt x="8671" y="4099"/>
                </a:cubicBezTo>
                <a:cubicBezTo>
                  <a:pt x="8671" y="4032"/>
                  <a:pt x="8668" y="3966"/>
                  <a:pt x="8661" y="3899"/>
                </a:cubicBezTo>
                <a:cubicBezTo>
                  <a:pt x="8658" y="3853"/>
                  <a:pt x="8654" y="3806"/>
                  <a:pt x="8654" y="3760"/>
                </a:cubicBezTo>
                <a:cubicBezTo>
                  <a:pt x="8687" y="3677"/>
                  <a:pt x="8717" y="3594"/>
                  <a:pt x="8751" y="3511"/>
                </a:cubicBezTo>
                <a:cubicBezTo>
                  <a:pt x="8864" y="3205"/>
                  <a:pt x="8980" y="2889"/>
                  <a:pt x="9183" y="2630"/>
                </a:cubicBezTo>
                <a:cubicBezTo>
                  <a:pt x="9286" y="2504"/>
                  <a:pt x="9379" y="2371"/>
                  <a:pt x="9465" y="2231"/>
                </a:cubicBezTo>
                <a:cubicBezTo>
                  <a:pt x="9724" y="2125"/>
                  <a:pt x="10010" y="1922"/>
                  <a:pt x="10110" y="1669"/>
                </a:cubicBezTo>
                <a:cubicBezTo>
                  <a:pt x="10130" y="1613"/>
                  <a:pt x="10146" y="1553"/>
                  <a:pt x="10156" y="1493"/>
                </a:cubicBezTo>
                <a:lnTo>
                  <a:pt x="10183" y="1493"/>
                </a:lnTo>
                <a:cubicBezTo>
                  <a:pt x="10492" y="1493"/>
                  <a:pt x="10781" y="1311"/>
                  <a:pt x="10944" y="1011"/>
                </a:cubicBezTo>
                <a:cubicBezTo>
                  <a:pt x="10960" y="984"/>
                  <a:pt x="10936" y="959"/>
                  <a:pt x="10911" y="959"/>
                </a:cubicBezTo>
                <a:cubicBezTo>
                  <a:pt x="10900" y="959"/>
                  <a:pt x="10888" y="964"/>
                  <a:pt x="10881" y="978"/>
                </a:cubicBezTo>
                <a:cubicBezTo>
                  <a:pt x="10731" y="1252"/>
                  <a:pt x="10469" y="1424"/>
                  <a:pt x="10186" y="1424"/>
                </a:cubicBezTo>
                <a:cubicBezTo>
                  <a:pt x="10180" y="1424"/>
                  <a:pt x="10175" y="1424"/>
                  <a:pt x="10170" y="1424"/>
                </a:cubicBezTo>
                <a:cubicBezTo>
                  <a:pt x="10183" y="1347"/>
                  <a:pt x="10203" y="1271"/>
                  <a:pt x="10229" y="1201"/>
                </a:cubicBezTo>
                <a:cubicBezTo>
                  <a:pt x="10289" y="1071"/>
                  <a:pt x="10386" y="908"/>
                  <a:pt x="10419" y="898"/>
                </a:cubicBezTo>
                <a:cubicBezTo>
                  <a:pt x="10468" y="895"/>
                  <a:pt x="10460" y="827"/>
                  <a:pt x="10420" y="827"/>
                </a:cubicBezTo>
                <a:cubicBezTo>
                  <a:pt x="10416" y="827"/>
                  <a:pt x="10413" y="828"/>
                  <a:pt x="10409" y="829"/>
                </a:cubicBezTo>
                <a:cubicBezTo>
                  <a:pt x="10316" y="842"/>
                  <a:pt x="10180" y="1138"/>
                  <a:pt x="10166" y="1171"/>
                </a:cubicBezTo>
                <a:cubicBezTo>
                  <a:pt x="10133" y="1251"/>
                  <a:pt x="10110" y="1337"/>
                  <a:pt x="10097" y="1424"/>
                </a:cubicBezTo>
                <a:cubicBezTo>
                  <a:pt x="10087" y="1500"/>
                  <a:pt x="10070" y="1573"/>
                  <a:pt x="10043" y="1643"/>
                </a:cubicBezTo>
                <a:cubicBezTo>
                  <a:pt x="9967" y="1839"/>
                  <a:pt x="9751" y="2012"/>
                  <a:pt x="9528" y="2121"/>
                </a:cubicBezTo>
                <a:cubicBezTo>
                  <a:pt x="9781" y="1689"/>
                  <a:pt x="9947" y="1251"/>
                  <a:pt x="10120" y="795"/>
                </a:cubicBezTo>
                <a:cubicBezTo>
                  <a:pt x="10137" y="741"/>
                  <a:pt x="10092" y="702"/>
                  <a:pt x="10048" y="702"/>
                </a:cubicBezTo>
                <a:cubicBezTo>
                  <a:pt x="10022" y="702"/>
                  <a:pt x="9997" y="715"/>
                  <a:pt x="9984" y="746"/>
                </a:cubicBezTo>
                <a:cubicBezTo>
                  <a:pt x="9847" y="1108"/>
                  <a:pt x="9718" y="1460"/>
                  <a:pt x="9542" y="1806"/>
                </a:cubicBezTo>
                <a:cubicBezTo>
                  <a:pt x="9515" y="1650"/>
                  <a:pt x="9522" y="1493"/>
                  <a:pt x="9565" y="1340"/>
                </a:cubicBezTo>
                <a:cubicBezTo>
                  <a:pt x="9585" y="1291"/>
                  <a:pt x="9605" y="1244"/>
                  <a:pt x="9631" y="1198"/>
                </a:cubicBezTo>
                <a:cubicBezTo>
                  <a:pt x="9665" y="1141"/>
                  <a:pt x="9691" y="1081"/>
                  <a:pt x="9708" y="1018"/>
                </a:cubicBezTo>
                <a:cubicBezTo>
                  <a:pt x="9728" y="922"/>
                  <a:pt x="9731" y="825"/>
                  <a:pt x="9724" y="729"/>
                </a:cubicBezTo>
                <a:cubicBezTo>
                  <a:pt x="9724" y="692"/>
                  <a:pt x="9721" y="659"/>
                  <a:pt x="9721" y="626"/>
                </a:cubicBezTo>
                <a:cubicBezTo>
                  <a:pt x="9721" y="601"/>
                  <a:pt x="9704" y="589"/>
                  <a:pt x="9686" y="589"/>
                </a:cubicBezTo>
                <a:cubicBezTo>
                  <a:pt x="9669" y="589"/>
                  <a:pt x="9651" y="601"/>
                  <a:pt x="9651" y="626"/>
                </a:cubicBezTo>
                <a:cubicBezTo>
                  <a:pt x="9651" y="659"/>
                  <a:pt x="9651" y="696"/>
                  <a:pt x="9655" y="729"/>
                </a:cubicBezTo>
                <a:cubicBezTo>
                  <a:pt x="9661" y="822"/>
                  <a:pt x="9655" y="915"/>
                  <a:pt x="9641" y="1005"/>
                </a:cubicBezTo>
                <a:cubicBezTo>
                  <a:pt x="9625" y="1061"/>
                  <a:pt x="9598" y="1114"/>
                  <a:pt x="9568" y="1164"/>
                </a:cubicBezTo>
                <a:cubicBezTo>
                  <a:pt x="9542" y="1214"/>
                  <a:pt x="9515" y="1267"/>
                  <a:pt x="9498" y="1324"/>
                </a:cubicBezTo>
                <a:cubicBezTo>
                  <a:pt x="9452" y="1473"/>
                  <a:pt x="9432" y="1716"/>
                  <a:pt x="9492" y="1902"/>
                </a:cubicBezTo>
                <a:cubicBezTo>
                  <a:pt x="9389" y="2088"/>
                  <a:pt x="9276" y="2271"/>
                  <a:pt x="9149" y="2440"/>
                </a:cubicBezTo>
                <a:cubicBezTo>
                  <a:pt x="9066" y="2241"/>
                  <a:pt x="9123" y="1836"/>
                  <a:pt x="9203" y="1620"/>
                </a:cubicBezTo>
                <a:cubicBezTo>
                  <a:pt x="9226" y="1560"/>
                  <a:pt x="9256" y="1503"/>
                  <a:pt x="9289" y="1447"/>
                </a:cubicBezTo>
                <a:cubicBezTo>
                  <a:pt x="9329" y="1387"/>
                  <a:pt x="9362" y="1321"/>
                  <a:pt x="9389" y="1254"/>
                </a:cubicBezTo>
                <a:cubicBezTo>
                  <a:pt x="9439" y="1108"/>
                  <a:pt x="9455" y="782"/>
                  <a:pt x="9399" y="656"/>
                </a:cubicBezTo>
                <a:cubicBezTo>
                  <a:pt x="9392" y="641"/>
                  <a:pt x="9380" y="635"/>
                  <a:pt x="9368" y="635"/>
                </a:cubicBezTo>
                <a:cubicBezTo>
                  <a:pt x="9345" y="635"/>
                  <a:pt x="9322" y="657"/>
                  <a:pt x="9336" y="686"/>
                </a:cubicBezTo>
                <a:cubicBezTo>
                  <a:pt x="9382" y="789"/>
                  <a:pt x="9365" y="1101"/>
                  <a:pt x="9322" y="1231"/>
                </a:cubicBezTo>
                <a:cubicBezTo>
                  <a:pt x="9296" y="1294"/>
                  <a:pt x="9266" y="1354"/>
                  <a:pt x="9229" y="1410"/>
                </a:cubicBezTo>
                <a:cubicBezTo>
                  <a:pt x="9193" y="1470"/>
                  <a:pt x="9159" y="1533"/>
                  <a:pt x="9133" y="1596"/>
                </a:cubicBezTo>
                <a:cubicBezTo>
                  <a:pt x="9060" y="1799"/>
                  <a:pt x="8977" y="2271"/>
                  <a:pt x="9100" y="2500"/>
                </a:cubicBezTo>
                <a:cubicBezTo>
                  <a:pt x="9100" y="2500"/>
                  <a:pt x="9100" y="2500"/>
                  <a:pt x="9103" y="2504"/>
                </a:cubicBezTo>
                <a:cubicBezTo>
                  <a:pt x="9093" y="2517"/>
                  <a:pt x="9083" y="2530"/>
                  <a:pt x="9073" y="2543"/>
                </a:cubicBezTo>
                <a:cubicBezTo>
                  <a:pt x="8987" y="2656"/>
                  <a:pt x="8910" y="2776"/>
                  <a:pt x="8847" y="2902"/>
                </a:cubicBezTo>
                <a:cubicBezTo>
                  <a:pt x="8661" y="2603"/>
                  <a:pt x="8608" y="2201"/>
                  <a:pt x="8724" y="1889"/>
                </a:cubicBezTo>
                <a:cubicBezTo>
                  <a:pt x="8771" y="1776"/>
                  <a:pt x="8824" y="1666"/>
                  <a:pt x="8887" y="1563"/>
                </a:cubicBezTo>
                <a:cubicBezTo>
                  <a:pt x="8930" y="1490"/>
                  <a:pt x="8970" y="1420"/>
                  <a:pt x="9007" y="1344"/>
                </a:cubicBezTo>
                <a:cubicBezTo>
                  <a:pt x="9100" y="1148"/>
                  <a:pt x="9139" y="932"/>
                  <a:pt x="9139" y="636"/>
                </a:cubicBezTo>
                <a:cubicBezTo>
                  <a:pt x="9139" y="613"/>
                  <a:pt x="9122" y="601"/>
                  <a:pt x="9105" y="601"/>
                </a:cubicBezTo>
                <a:cubicBezTo>
                  <a:pt x="9087" y="601"/>
                  <a:pt x="9070" y="613"/>
                  <a:pt x="9070" y="636"/>
                </a:cubicBezTo>
                <a:cubicBezTo>
                  <a:pt x="9070" y="922"/>
                  <a:pt x="9030" y="1128"/>
                  <a:pt x="8940" y="1314"/>
                </a:cubicBezTo>
                <a:cubicBezTo>
                  <a:pt x="8907" y="1387"/>
                  <a:pt x="8864" y="1457"/>
                  <a:pt x="8827" y="1527"/>
                </a:cubicBezTo>
                <a:cubicBezTo>
                  <a:pt x="8761" y="1636"/>
                  <a:pt x="8704" y="1749"/>
                  <a:pt x="8658" y="1866"/>
                </a:cubicBezTo>
                <a:cubicBezTo>
                  <a:pt x="8528" y="2214"/>
                  <a:pt x="8588" y="2653"/>
                  <a:pt x="8810" y="2975"/>
                </a:cubicBezTo>
                <a:cubicBezTo>
                  <a:pt x="8737" y="3135"/>
                  <a:pt x="8674" y="3301"/>
                  <a:pt x="8614" y="3464"/>
                </a:cubicBezTo>
                <a:lnTo>
                  <a:pt x="8614" y="3467"/>
                </a:lnTo>
                <a:cubicBezTo>
                  <a:pt x="8508" y="3072"/>
                  <a:pt x="8418" y="2560"/>
                  <a:pt x="8485" y="2072"/>
                </a:cubicBezTo>
                <a:cubicBezTo>
                  <a:pt x="8518" y="1839"/>
                  <a:pt x="8535" y="1603"/>
                  <a:pt x="8545" y="1364"/>
                </a:cubicBezTo>
                <a:cubicBezTo>
                  <a:pt x="8575" y="1301"/>
                  <a:pt x="8614" y="1237"/>
                  <a:pt x="8661" y="1181"/>
                </a:cubicBezTo>
                <a:cubicBezTo>
                  <a:pt x="8691" y="1138"/>
                  <a:pt x="8721" y="1095"/>
                  <a:pt x="8751" y="1051"/>
                </a:cubicBezTo>
                <a:cubicBezTo>
                  <a:pt x="8847" y="885"/>
                  <a:pt x="8847" y="739"/>
                  <a:pt x="8847" y="556"/>
                </a:cubicBezTo>
                <a:cubicBezTo>
                  <a:pt x="8847" y="531"/>
                  <a:pt x="8829" y="519"/>
                  <a:pt x="8810" y="519"/>
                </a:cubicBezTo>
                <a:cubicBezTo>
                  <a:pt x="8792" y="519"/>
                  <a:pt x="8774" y="531"/>
                  <a:pt x="8774" y="556"/>
                </a:cubicBezTo>
                <a:cubicBezTo>
                  <a:pt x="8774" y="736"/>
                  <a:pt x="8774" y="865"/>
                  <a:pt x="8687" y="1011"/>
                </a:cubicBezTo>
                <a:cubicBezTo>
                  <a:pt x="8661" y="1055"/>
                  <a:pt x="8634" y="1098"/>
                  <a:pt x="8601" y="1138"/>
                </a:cubicBezTo>
                <a:cubicBezTo>
                  <a:pt x="8584" y="1161"/>
                  <a:pt x="8568" y="1184"/>
                  <a:pt x="8551" y="1208"/>
                </a:cubicBezTo>
                <a:cubicBezTo>
                  <a:pt x="8555" y="1005"/>
                  <a:pt x="8558" y="802"/>
                  <a:pt x="8558" y="593"/>
                </a:cubicBezTo>
                <a:cubicBezTo>
                  <a:pt x="8558" y="546"/>
                  <a:pt x="8522" y="523"/>
                  <a:pt x="8486" y="523"/>
                </a:cubicBezTo>
                <a:cubicBezTo>
                  <a:pt x="8451" y="523"/>
                  <a:pt x="8415" y="546"/>
                  <a:pt x="8415" y="593"/>
                </a:cubicBezTo>
                <a:cubicBezTo>
                  <a:pt x="8415" y="1091"/>
                  <a:pt x="8408" y="1576"/>
                  <a:pt x="8345" y="2052"/>
                </a:cubicBezTo>
                <a:cubicBezTo>
                  <a:pt x="8279" y="2527"/>
                  <a:pt x="8342" y="3078"/>
                  <a:pt x="8531" y="3687"/>
                </a:cubicBezTo>
                <a:cubicBezTo>
                  <a:pt x="8478" y="3826"/>
                  <a:pt x="8418" y="3959"/>
                  <a:pt x="8349" y="4089"/>
                </a:cubicBezTo>
                <a:cubicBezTo>
                  <a:pt x="8349" y="3956"/>
                  <a:pt x="8342" y="3820"/>
                  <a:pt x="8325" y="3690"/>
                </a:cubicBezTo>
                <a:cubicBezTo>
                  <a:pt x="8305" y="3580"/>
                  <a:pt x="8279" y="3471"/>
                  <a:pt x="8246" y="3368"/>
                </a:cubicBezTo>
                <a:cubicBezTo>
                  <a:pt x="8196" y="3225"/>
                  <a:pt x="8166" y="3075"/>
                  <a:pt x="8159" y="2922"/>
                </a:cubicBezTo>
                <a:cubicBezTo>
                  <a:pt x="8159" y="2839"/>
                  <a:pt x="8162" y="2753"/>
                  <a:pt x="8166" y="2666"/>
                </a:cubicBezTo>
                <a:cubicBezTo>
                  <a:pt x="8172" y="2494"/>
                  <a:pt x="8172" y="2321"/>
                  <a:pt x="8159" y="2148"/>
                </a:cubicBezTo>
                <a:cubicBezTo>
                  <a:pt x="8149" y="2062"/>
                  <a:pt x="8133" y="1975"/>
                  <a:pt x="8106" y="1889"/>
                </a:cubicBezTo>
                <a:lnTo>
                  <a:pt x="8096" y="1849"/>
                </a:lnTo>
                <a:cubicBezTo>
                  <a:pt x="8083" y="1809"/>
                  <a:pt x="8066" y="1769"/>
                  <a:pt x="8043" y="1733"/>
                </a:cubicBezTo>
                <a:cubicBezTo>
                  <a:pt x="8016" y="1699"/>
                  <a:pt x="8003" y="1659"/>
                  <a:pt x="7993" y="1620"/>
                </a:cubicBezTo>
                <a:lnTo>
                  <a:pt x="8023" y="1553"/>
                </a:lnTo>
                <a:cubicBezTo>
                  <a:pt x="8096" y="1384"/>
                  <a:pt x="8166" y="1221"/>
                  <a:pt x="8196" y="1021"/>
                </a:cubicBezTo>
                <a:lnTo>
                  <a:pt x="8202" y="982"/>
                </a:lnTo>
                <a:cubicBezTo>
                  <a:pt x="8222" y="839"/>
                  <a:pt x="8255" y="626"/>
                  <a:pt x="8189" y="523"/>
                </a:cubicBezTo>
                <a:cubicBezTo>
                  <a:pt x="8183" y="513"/>
                  <a:pt x="8171" y="507"/>
                  <a:pt x="8160" y="507"/>
                </a:cubicBezTo>
                <a:cubicBezTo>
                  <a:pt x="8153" y="507"/>
                  <a:pt x="8145" y="509"/>
                  <a:pt x="8139" y="513"/>
                </a:cubicBezTo>
                <a:cubicBezTo>
                  <a:pt x="8136" y="516"/>
                  <a:pt x="8133" y="520"/>
                  <a:pt x="8129" y="523"/>
                </a:cubicBezTo>
                <a:cubicBezTo>
                  <a:pt x="8116" y="533"/>
                  <a:pt x="8109" y="546"/>
                  <a:pt x="8113" y="559"/>
                </a:cubicBezTo>
                <a:cubicBezTo>
                  <a:pt x="8113" y="606"/>
                  <a:pt x="8099" y="653"/>
                  <a:pt x="8076" y="689"/>
                </a:cubicBezTo>
                <a:cubicBezTo>
                  <a:pt x="8063" y="722"/>
                  <a:pt x="8049" y="756"/>
                  <a:pt x="8039" y="789"/>
                </a:cubicBezTo>
                <a:cubicBezTo>
                  <a:pt x="8033" y="829"/>
                  <a:pt x="8026" y="872"/>
                  <a:pt x="8020" y="908"/>
                </a:cubicBezTo>
                <a:cubicBezTo>
                  <a:pt x="8013" y="948"/>
                  <a:pt x="8010" y="988"/>
                  <a:pt x="8000" y="1025"/>
                </a:cubicBezTo>
                <a:cubicBezTo>
                  <a:pt x="7970" y="1161"/>
                  <a:pt x="7900" y="1284"/>
                  <a:pt x="7800" y="1377"/>
                </a:cubicBezTo>
                <a:cubicBezTo>
                  <a:pt x="7770" y="1404"/>
                  <a:pt x="7744" y="1427"/>
                  <a:pt x="7714" y="1450"/>
                </a:cubicBezTo>
                <a:cubicBezTo>
                  <a:pt x="7644" y="1507"/>
                  <a:pt x="7568" y="1566"/>
                  <a:pt x="7538" y="1643"/>
                </a:cubicBezTo>
                <a:cubicBezTo>
                  <a:pt x="7531" y="1656"/>
                  <a:pt x="7528" y="1669"/>
                  <a:pt x="7524" y="1686"/>
                </a:cubicBezTo>
                <a:cubicBezTo>
                  <a:pt x="7518" y="1673"/>
                  <a:pt x="7504" y="1669"/>
                  <a:pt x="7491" y="1669"/>
                </a:cubicBezTo>
                <a:cubicBezTo>
                  <a:pt x="7465" y="1603"/>
                  <a:pt x="7445" y="1530"/>
                  <a:pt x="7438" y="1460"/>
                </a:cubicBezTo>
                <a:cubicBezTo>
                  <a:pt x="7418" y="1284"/>
                  <a:pt x="7471" y="1208"/>
                  <a:pt x="7571" y="1078"/>
                </a:cubicBezTo>
                <a:cubicBezTo>
                  <a:pt x="7677" y="932"/>
                  <a:pt x="7764" y="772"/>
                  <a:pt x="7827" y="603"/>
                </a:cubicBezTo>
                <a:cubicBezTo>
                  <a:pt x="7833" y="586"/>
                  <a:pt x="7823" y="563"/>
                  <a:pt x="7804" y="556"/>
                </a:cubicBezTo>
                <a:cubicBezTo>
                  <a:pt x="7800" y="555"/>
                  <a:pt x="7796" y="554"/>
                  <a:pt x="7792" y="554"/>
                </a:cubicBezTo>
                <a:cubicBezTo>
                  <a:pt x="7778" y="554"/>
                  <a:pt x="7762" y="564"/>
                  <a:pt x="7757" y="579"/>
                </a:cubicBezTo>
                <a:cubicBezTo>
                  <a:pt x="7701" y="742"/>
                  <a:pt x="7617" y="895"/>
                  <a:pt x="7514" y="1035"/>
                </a:cubicBezTo>
                <a:cubicBezTo>
                  <a:pt x="7408" y="1171"/>
                  <a:pt x="7345" y="1264"/>
                  <a:pt x="7365" y="1467"/>
                </a:cubicBezTo>
                <a:cubicBezTo>
                  <a:pt x="7381" y="1576"/>
                  <a:pt x="7411" y="1679"/>
                  <a:pt x="7458" y="1779"/>
                </a:cubicBezTo>
                <a:cubicBezTo>
                  <a:pt x="7468" y="1796"/>
                  <a:pt x="7475" y="1812"/>
                  <a:pt x="7481" y="1829"/>
                </a:cubicBezTo>
                <a:cubicBezTo>
                  <a:pt x="7465" y="2042"/>
                  <a:pt x="7202" y="2317"/>
                  <a:pt x="7049" y="2477"/>
                </a:cubicBezTo>
                <a:cubicBezTo>
                  <a:pt x="7043" y="2487"/>
                  <a:pt x="7033" y="2494"/>
                  <a:pt x="7026" y="2500"/>
                </a:cubicBezTo>
                <a:cubicBezTo>
                  <a:pt x="7026" y="2464"/>
                  <a:pt x="7029" y="2424"/>
                  <a:pt x="7033" y="2387"/>
                </a:cubicBezTo>
                <a:cubicBezTo>
                  <a:pt x="7046" y="2304"/>
                  <a:pt x="7072" y="2228"/>
                  <a:pt x="7112" y="2155"/>
                </a:cubicBezTo>
                <a:cubicBezTo>
                  <a:pt x="7129" y="2115"/>
                  <a:pt x="7149" y="2075"/>
                  <a:pt x="7165" y="2032"/>
                </a:cubicBezTo>
                <a:cubicBezTo>
                  <a:pt x="7222" y="1879"/>
                  <a:pt x="7212" y="1693"/>
                  <a:pt x="7205" y="1513"/>
                </a:cubicBezTo>
                <a:cubicBezTo>
                  <a:pt x="7202" y="1430"/>
                  <a:pt x="7199" y="1347"/>
                  <a:pt x="7202" y="1271"/>
                </a:cubicBezTo>
                <a:cubicBezTo>
                  <a:pt x="7209" y="1098"/>
                  <a:pt x="7282" y="958"/>
                  <a:pt x="7355" y="812"/>
                </a:cubicBezTo>
                <a:cubicBezTo>
                  <a:pt x="7415" y="709"/>
                  <a:pt x="7461" y="596"/>
                  <a:pt x="7494" y="483"/>
                </a:cubicBezTo>
                <a:cubicBezTo>
                  <a:pt x="7501" y="463"/>
                  <a:pt x="7488" y="447"/>
                  <a:pt x="7471" y="440"/>
                </a:cubicBezTo>
                <a:cubicBezTo>
                  <a:pt x="7469" y="439"/>
                  <a:pt x="7466" y="439"/>
                  <a:pt x="7464" y="439"/>
                </a:cubicBezTo>
                <a:cubicBezTo>
                  <a:pt x="7446" y="439"/>
                  <a:pt x="7431" y="449"/>
                  <a:pt x="7428" y="466"/>
                </a:cubicBezTo>
                <a:cubicBezTo>
                  <a:pt x="7395" y="576"/>
                  <a:pt x="7348" y="682"/>
                  <a:pt x="7292" y="782"/>
                </a:cubicBezTo>
                <a:cubicBezTo>
                  <a:pt x="7215" y="928"/>
                  <a:pt x="7139" y="1081"/>
                  <a:pt x="7129" y="1271"/>
                </a:cubicBezTo>
                <a:cubicBezTo>
                  <a:pt x="7126" y="1350"/>
                  <a:pt x="7129" y="1437"/>
                  <a:pt x="7136" y="1520"/>
                </a:cubicBezTo>
                <a:cubicBezTo>
                  <a:pt x="7142" y="1693"/>
                  <a:pt x="7149" y="1869"/>
                  <a:pt x="7099" y="2008"/>
                </a:cubicBezTo>
                <a:cubicBezTo>
                  <a:pt x="7082" y="2052"/>
                  <a:pt x="7066" y="2088"/>
                  <a:pt x="7049" y="2125"/>
                </a:cubicBezTo>
                <a:cubicBezTo>
                  <a:pt x="7006" y="2204"/>
                  <a:pt x="6979" y="2291"/>
                  <a:pt x="6966" y="2377"/>
                </a:cubicBezTo>
                <a:cubicBezTo>
                  <a:pt x="6959" y="2457"/>
                  <a:pt x="6956" y="2537"/>
                  <a:pt x="6959" y="2617"/>
                </a:cubicBezTo>
                <a:cubicBezTo>
                  <a:pt x="6959" y="2683"/>
                  <a:pt x="6959" y="2753"/>
                  <a:pt x="6953" y="2816"/>
                </a:cubicBezTo>
                <a:cubicBezTo>
                  <a:pt x="6939" y="2999"/>
                  <a:pt x="6833" y="3135"/>
                  <a:pt x="6723" y="3278"/>
                </a:cubicBezTo>
                <a:cubicBezTo>
                  <a:pt x="6700" y="3308"/>
                  <a:pt x="6677" y="3341"/>
                  <a:pt x="6654" y="3371"/>
                </a:cubicBezTo>
                <a:cubicBezTo>
                  <a:pt x="6640" y="3261"/>
                  <a:pt x="6620" y="3148"/>
                  <a:pt x="6594" y="3039"/>
                </a:cubicBezTo>
                <a:cubicBezTo>
                  <a:pt x="6554" y="2886"/>
                  <a:pt x="6534" y="2726"/>
                  <a:pt x="6534" y="2570"/>
                </a:cubicBezTo>
                <a:cubicBezTo>
                  <a:pt x="6860" y="1975"/>
                  <a:pt x="7159" y="1267"/>
                  <a:pt x="6956" y="510"/>
                </a:cubicBezTo>
                <a:cubicBezTo>
                  <a:pt x="6947" y="474"/>
                  <a:pt x="6919" y="458"/>
                  <a:pt x="6890" y="458"/>
                </a:cubicBezTo>
                <a:cubicBezTo>
                  <a:pt x="6847" y="458"/>
                  <a:pt x="6804" y="493"/>
                  <a:pt x="6820" y="546"/>
                </a:cubicBezTo>
                <a:cubicBezTo>
                  <a:pt x="6926" y="952"/>
                  <a:pt x="6883" y="1337"/>
                  <a:pt x="6767" y="1703"/>
                </a:cubicBezTo>
                <a:cubicBezTo>
                  <a:pt x="6737" y="1600"/>
                  <a:pt x="6720" y="1490"/>
                  <a:pt x="6717" y="1384"/>
                </a:cubicBezTo>
                <a:cubicBezTo>
                  <a:pt x="6714" y="1301"/>
                  <a:pt x="6704" y="1221"/>
                  <a:pt x="6690" y="1138"/>
                </a:cubicBezTo>
                <a:cubicBezTo>
                  <a:pt x="6667" y="1038"/>
                  <a:pt x="6630" y="942"/>
                  <a:pt x="6584" y="852"/>
                </a:cubicBezTo>
                <a:cubicBezTo>
                  <a:pt x="6564" y="805"/>
                  <a:pt x="6541" y="759"/>
                  <a:pt x="6524" y="709"/>
                </a:cubicBezTo>
                <a:cubicBezTo>
                  <a:pt x="6458" y="540"/>
                  <a:pt x="6458" y="403"/>
                  <a:pt x="6458" y="217"/>
                </a:cubicBezTo>
                <a:lnTo>
                  <a:pt x="6421" y="214"/>
                </a:lnTo>
                <a:lnTo>
                  <a:pt x="6385" y="217"/>
                </a:lnTo>
                <a:cubicBezTo>
                  <a:pt x="6385" y="413"/>
                  <a:pt x="6385" y="550"/>
                  <a:pt x="6458" y="736"/>
                </a:cubicBezTo>
                <a:cubicBezTo>
                  <a:pt x="6474" y="785"/>
                  <a:pt x="6497" y="835"/>
                  <a:pt x="6521" y="882"/>
                </a:cubicBezTo>
                <a:cubicBezTo>
                  <a:pt x="6564" y="968"/>
                  <a:pt x="6597" y="1058"/>
                  <a:pt x="6620" y="1151"/>
                </a:cubicBezTo>
                <a:cubicBezTo>
                  <a:pt x="6634" y="1231"/>
                  <a:pt x="6644" y="1311"/>
                  <a:pt x="6647" y="1387"/>
                </a:cubicBezTo>
                <a:cubicBezTo>
                  <a:pt x="6657" y="1520"/>
                  <a:pt x="6667" y="1659"/>
                  <a:pt x="6720" y="1782"/>
                </a:cubicBezTo>
                <a:cubicBezTo>
                  <a:pt x="6723" y="1789"/>
                  <a:pt x="6730" y="1796"/>
                  <a:pt x="6737" y="1799"/>
                </a:cubicBezTo>
                <a:cubicBezTo>
                  <a:pt x="6644" y="2048"/>
                  <a:pt x="6531" y="2291"/>
                  <a:pt x="6398" y="2524"/>
                </a:cubicBezTo>
                <a:cubicBezTo>
                  <a:pt x="6388" y="2543"/>
                  <a:pt x="6375" y="2563"/>
                  <a:pt x="6361" y="2587"/>
                </a:cubicBezTo>
                <a:cubicBezTo>
                  <a:pt x="6361" y="2394"/>
                  <a:pt x="6355" y="2211"/>
                  <a:pt x="6351" y="2062"/>
                </a:cubicBezTo>
                <a:cubicBezTo>
                  <a:pt x="6348" y="1995"/>
                  <a:pt x="6341" y="1925"/>
                  <a:pt x="6328" y="1856"/>
                </a:cubicBezTo>
                <a:cubicBezTo>
                  <a:pt x="6325" y="1812"/>
                  <a:pt x="6318" y="1772"/>
                  <a:pt x="6315" y="1729"/>
                </a:cubicBezTo>
                <a:lnTo>
                  <a:pt x="6311" y="1706"/>
                </a:lnTo>
                <a:cubicBezTo>
                  <a:pt x="6295" y="1537"/>
                  <a:pt x="6262" y="1184"/>
                  <a:pt x="6345" y="1041"/>
                </a:cubicBezTo>
                <a:cubicBezTo>
                  <a:pt x="6361" y="1014"/>
                  <a:pt x="6337" y="988"/>
                  <a:pt x="6313" y="988"/>
                </a:cubicBezTo>
                <a:cubicBezTo>
                  <a:pt x="6302" y="988"/>
                  <a:pt x="6292" y="993"/>
                  <a:pt x="6285" y="1005"/>
                </a:cubicBezTo>
                <a:cubicBezTo>
                  <a:pt x="6188" y="1171"/>
                  <a:pt x="6225" y="1523"/>
                  <a:pt x="6242" y="1713"/>
                </a:cubicBezTo>
                <a:lnTo>
                  <a:pt x="6245" y="1733"/>
                </a:lnTo>
                <a:cubicBezTo>
                  <a:pt x="6248" y="1779"/>
                  <a:pt x="6255" y="1822"/>
                  <a:pt x="6262" y="1866"/>
                </a:cubicBezTo>
                <a:cubicBezTo>
                  <a:pt x="6272" y="1932"/>
                  <a:pt x="6278" y="1998"/>
                  <a:pt x="6278" y="2065"/>
                </a:cubicBezTo>
                <a:cubicBezTo>
                  <a:pt x="6285" y="2241"/>
                  <a:pt x="6291" y="2464"/>
                  <a:pt x="6291" y="2693"/>
                </a:cubicBezTo>
                <a:cubicBezTo>
                  <a:pt x="6192" y="2833"/>
                  <a:pt x="6072" y="2956"/>
                  <a:pt x="5943" y="3065"/>
                </a:cubicBezTo>
                <a:cubicBezTo>
                  <a:pt x="5933" y="3019"/>
                  <a:pt x="5916" y="2975"/>
                  <a:pt x="5903" y="2936"/>
                </a:cubicBezTo>
                <a:cubicBezTo>
                  <a:pt x="5879" y="2872"/>
                  <a:pt x="5863" y="2809"/>
                  <a:pt x="5853" y="2746"/>
                </a:cubicBezTo>
                <a:cubicBezTo>
                  <a:pt x="5840" y="2627"/>
                  <a:pt x="5843" y="2504"/>
                  <a:pt x="5859" y="2384"/>
                </a:cubicBezTo>
                <a:cubicBezTo>
                  <a:pt x="5866" y="2321"/>
                  <a:pt x="5873" y="2261"/>
                  <a:pt x="5876" y="2195"/>
                </a:cubicBezTo>
                <a:cubicBezTo>
                  <a:pt x="5929" y="2115"/>
                  <a:pt x="5976" y="2028"/>
                  <a:pt x="6016" y="1939"/>
                </a:cubicBezTo>
                <a:cubicBezTo>
                  <a:pt x="6195" y="1533"/>
                  <a:pt x="6175" y="1011"/>
                  <a:pt x="6152" y="510"/>
                </a:cubicBezTo>
                <a:cubicBezTo>
                  <a:pt x="6145" y="353"/>
                  <a:pt x="6142" y="207"/>
                  <a:pt x="6142" y="68"/>
                </a:cubicBezTo>
                <a:cubicBezTo>
                  <a:pt x="6139" y="23"/>
                  <a:pt x="6105" y="0"/>
                  <a:pt x="6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4" name="Google Shape;4164;p33"/>
          <p:cNvGrpSpPr/>
          <p:nvPr/>
        </p:nvGrpSpPr>
        <p:grpSpPr>
          <a:xfrm flipH="1">
            <a:off x="362873" y="256951"/>
            <a:ext cx="8511275" cy="4455084"/>
            <a:chOff x="-348579" y="300471"/>
            <a:chExt cx="9348940" cy="4893545"/>
          </a:xfrm>
        </p:grpSpPr>
        <p:sp>
          <p:nvSpPr>
            <p:cNvPr id="4165" name="Google Shape;4165;p33"/>
            <p:cNvSpPr/>
            <p:nvPr/>
          </p:nvSpPr>
          <p:spPr>
            <a:xfrm>
              <a:off x="8171381" y="1547578"/>
              <a:ext cx="465053" cy="225744"/>
            </a:xfrm>
            <a:custGeom>
              <a:avLst/>
              <a:gdLst/>
              <a:ahLst/>
              <a:cxnLst/>
              <a:rect l="l" t="t" r="r" b="b"/>
              <a:pathLst>
                <a:path w="3840" h="1864" extrusionOk="0">
                  <a:moveTo>
                    <a:pt x="2667" y="0"/>
                  </a:moveTo>
                  <a:cubicBezTo>
                    <a:pt x="2401" y="0"/>
                    <a:pt x="1928" y="60"/>
                    <a:pt x="1610" y="435"/>
                  </a:cubicBezTo>
                  <a:lnTo>
                    <a:pt x="1640" y="578"/>
                  </a:lnTo>
                  <a:lnTo>
                    <a:pt x="1606" y="588"/>
                  </a:lnTo>
                  <a:lnTo>
                    <a:pt x="1606" y="588"/>
                  </a:lnTo>
                  <a:lnTo>
                    <a:pt x="1610" y="584"/>
                  </a:lnTo>
                  <a:cubicBezTo>
                    <a:pt x="1530" y="481"/>
                    <a:pt x="1440" y="388"/>
                    <a:pt x="1341" y="309"/>
                  </a:cubicBezTo>
                  <a:cubicBezTo>
                    <a:pt x="918" y="372"/>
                    <a:pt x="805" y="704"/>
                    <a:pt x="805" y="704"/>
                  </a:cubicBezTo>
                  <a:cubicBezTo>
                    <a:pt x="865" y="741"/>
                    <a:pt x="915" y="797"/>
                    <a:pt x="948" y="860"/>
                  </a:cubicBezTo>
                  <a:lnTo>
                    <a:pt x="948" y="860"/>
                  </a:lnTo>
                  <a:cubicBezTo>
                    <a:pt x="831" y="896"/>
                    <a:pt x="709" y="914"/>
                    <a:pt x="586" y="914"/>
                  </a:cubicBezTo>
                  <a:cubicBezTo>
                    <a:pt x="571" y="914"/>
                    <a:pt x="555" y="914"/>
                    <a:pt x="540" y="913"/>
                  </a:cubicBezTo>
                  <a:cubicBezTo>
                    <a:pt x="540" y="913"/>
                    <a:pt x="293" y="652"/>
                    <a:pt x="174" y="652"/>
                  </a:cubicBezTo>
                  <a:cubicBezTo>
                    <a:pt x="114" y="652"/>
                    <a:pt x="87" y="717"/>
                    <a:pt x="138" y="913"/>
                  </a:cubicBezTo>
                  <a:cubicBezTo>
                    <a:pt x="138" y="913"/>
                    <a:pt x="157" y="1146"/>
                    <a:pt x="78" y="1306"/>
                  </a:cubicBezTo>
                  <a:cubicBezTo>
                    <a:pt x="78" y="1306"/>
                    <a:pt x="0" y="1444"/>
                    <a:pt x="98" y="1444"/>
                  </a:cubicBezTo>
                  <a:cubicBezTo>
                    <a:pt x="160" y="1444"/>
                    <a:pt x="295" y="1387"/>
                    <a:pt x="570" y="1199"/>
                  </a:cubicBezTo>
                  <a:lnTo>
                    <a:pt x="576" y="1199"/>
                  </a:lnTo>
                  <a:cubicBezTo>
                    <a:pt x="786" y="1203"/>
                    <a:pt x="992" y="1239"/>
                    <a:pt x="1191" y="1299"/>
                  </a:cubicBezTo>
                  <a:cubicBezTo>
                    <a:pt x="1141" y="1286"/>
                    <a:pt x="1095" y="1272"/>
                    <a:pt x="1048" y="1262"/>
                  </a:cubicBezTo>
                  <a:lnTo>
                    <a:pt x="1028" y="1276"/>
                  </a:lnTo>
                  <a:lnTo>
                    <a:pt x="1021" y="1279"/>
                  </a:lnTo>
                  <a:lnTo>
                    <a:pt x="1012" y="1286"/>
                  </a:lnTo>
                  <a:lnTo>
                    <a:pt x="1005" y="1292"/>
                  </a:lnTo>
                  <a:lnTo>
                    <a:pt x="995" y="1299"/>
                  </a:lnTo>
                  <a:lnTo>
                    <a:pt x="988" y="1306"/>
                  </a:lnTo>
                  <a:lnTo>
                    <a:pt x="982" y="1309"/>
                  </a:lnTo>
                  <a:cubicBezTo>
                    <a:pt x="978" y="1316"/>
                    <a:pt x="972" y="1319"/>
                    <a:pt x="965" y="1326"/>
                  </a:cubicBezTo>
                  <a:lnTo>
                    <a:pt x="962" y="1329"/>
                  </a:lnTo>
                  <a:lnTo>
                    <a:pt x="955" y="1336"/>
                  </a:lnTo>
                  <a:lnTo>
                    <a:pt x="952" y="1339"/>
                  </a:lnTo>
                  <a:cubicBezTo>
                    <a:pt x="948" y="1342"/>
                    <a:pt x="945" y="1345"/>
                    <a:pt x="945" y="1349"/>
                  </a:cubicBezTo>
                  <a:cubicBezTo>
                    <a:pt x="842" y="1458"/>
                    <a:pt x="889" y="1542"/>
                    <a:pt x="889" y="1542"/>
                  </a:cubicBezTo>
                  <a:cubicBezTo>
                    <a:pt x="918" y="1659"/>
                    <a:pt x="969" y="1702"/>
                    <a:pt x="1028" y="1702"/>
                  </a:cubicBezTo>
                  <a:cubicBezTo>
                    <a:pt x="1136" y="1702"/>
                    <a:pt x="1271" y="1556"/>
                    <a:pt x="1350" y="1455"/>
                  </a:cubicBezTo>
                  <a:lnTo>
                    <a:pt x="1364" y="1439"/>
                  </a:lnTo>
                  <a:cubicBezTo>
                    <a:pt x="1367" y="1432"/>
                    <a:pt x="1374" y="1425"/>
                    <a:pt x="1377" y="1422"/>
                  </a:cubicBezTo>
                  <a:cubicBezTo>
                    <a:pt x="1400" y="1389"/>
                    <a:pt x="1420" y="1365"/>
                    <a:pt x="1420" y="1365"/>
                  </a:cubicBezTo>
                  <a:cubicBezTo>
                    <a:pt x="1714" y="1442"/>
                    <a:pt x="2014" y="1479"/>
                    <a:pt x="2317" y="1479"/>
                  </a:cubicBezTo>
                  <a:cubicBezTo>
                    <a:pt x="2395" y="1479"/>
                    <a:pt x="2472" y="1477"/>
                    <a:pt x="2550" y="1472"/>
                  </a:cubicBezTo>
                  <a:lnTo>
                    <a:pt x="2550" y="1472"/>
                  </a:lnTo>
                  <a:lnTo>
                    <a:pt x="2534" y="1488"/>
                  </a:lnTo>
                  <a:lnTo>
                    <a:pt x="2527" y="1492"/>
                  </a:lnTo>
                  <a:lnTo>
                    <a:pt x="2514" y="1502"/>
                  </a:lnTo>
                  <a:lnTo>
                    <a:pt x="2510" y="1505"/>
                  </a:lnTo>
                  <a:cubicBezTo>
                    <a:pt x="2254" y="1738"/>
                    <a:pt x="2703" y="1844"/>
                    <a:pt x="2703" y="1844"/>
                  </a:cubicBezTo>
                  <a:cubicBezTo>
                    <a:pt x="2729" y="1858"/>
                    <a:pt x="2751" y="1864"/>
                    <a:pt x="2769" y="1864"/>
                  </a:cubicBezTo>
                  <a:cubicBezTo>
                    <a:pt x="2869" y="1864"/>
                    <a:pt x="2848" y="1675"/>
                    <a:pt x="2823" y="1552"/>
                  </a:cubicBezTo>
                  <a:cubicBezTo>
                    <a:pt x="2813" y="1492"/>
                    <a:pt x="2799" y="1445"/>
                    <a:pt x="2799" y="1445"/>
                  </a:cubicBezTo>
                  <a:cubicBezTo>
                    <a:pt x="2866" y="1435"/>
                    <a:pt x="2932" y="1422"/>
                    <a:pt x="3002" y="1409"/>
                  </a:cubicBezTo>
                  <a:cubicBezTo>
                    <a:pt x="3002" y="1409"/>
                    <a:pt x="3454" y="1349"/>
                    <a:pt x="3693" y="1219"/>
                  </a:cubicBezTo>
                  <a:lnTo>
                    <a:pt x="3707" y="1213"/>
                  </a:lnTo>
                  <a:lnTo>
                    <a:pt x="3713" y="1209"/>
                  </a:lnTo>
                  <a:lnTo>
                    <a:pt x="3723" y="1203"/>
                  </a:lnTo>
                  <a:lnTo>
                    <a:pt x="3727" y="1199"/>
                  </a:lnTo>
                  <a:lnTo>
                    <a:pt x="3737" y="1193"/>
                  </a:lnTo>
                  <a:lnTo>
                    <a:pt x="3743" y="1189"/>
                  </a:lnTo>
                  <a:lnTo>
                    <a:pt x="3750" y="1183"/>
                  </a:lnTo>
                  <a:lnTo>
                    <a:pt x="3757" y="1179"/>
                  </a:lnTo>
                  <a:lnTo>
                    <a:pt x="3763" y="1176"/>
                  </a:lnTo>
                  <a:lnTo>
                    <a:pt x="3766" y="1169"/>
                  </a:lnTo>
                  <a:cubicBezTo>
                    <a:pt x="3770" y="1169"/>
                    <a:pt x="3773" y="1166"/>
                    <a:pt x="3773" y="1166"/>
                  </a:cubicBezTo>
                  <a:lnTo>
                    <a:pt x="3780" y="1159"/>
                  </a:lnTo>
                  <a:lnTo>
                    <a:pt x="3786" y="1156"/>
                  </a:lnTo>
                  <a:lnTo>
                    <a:pt x="3790" y="1149"/>
                  </a:lnTo>
                  <a:lnTo>
                    <a:pt x="3796" y="1146"/>
                  </a:lnTo>
                  <a:lnTo>
                    <a:pt x="3800" y="1139"/>
                  </a:lnTo>
                  <a:lnTo>
                    <a:pt x="3803" y="1133"/>
                  </a:lnTo>
                  <a:lnTo>
                    <a:pt x="3806" y="1129"/>
                  </a:lnTo>
                  <a:lnTo>
                    <a:pt x="3813" y="1123"/>
                  </a:lnTo>
                  <a:lnTo>
                    <a:pt x="3816" y="1120"/>
                  </a:lnTo>
                  <a:lnTo>
                    <a:pt x="3820" y="1113"/>
                  </a:lnTo>
                  <a:lnTo>
                    <a:pt x="3823" y="1110"/>
                  </a:lnTo>
                  <a:cubicBezTo>
                    <a:pt x="3826" y="1106"/>
                    <a:pt x="3830" y="1103"/>
                    <a:pt x="3830" y="1100"/>
                  </a:cubicBezTo>
                  <a:lnTo>
                    <a:pt x="3833" y="1096"/>
                  </a:lnTo>
                  <a:lnTo>
                    <a:pt x="3836" y="1090"/>
                  </a:lnTo>
                  <a:lnTo>
                    <a:pt x="3840" y="1083"/>
                  </a:lnTo>
                  <a:cubicBezTo>
                    <a:pt x="3836" y="1080"/>
                    <a:pt x="3836" y="1080"/>
                    <a:pt x="3840" y="1076"/>
                  </a:cubicBezTo>
                  <a:lnTo>
                    <a:pt x="3840" y="1073"/>
                  </a:lnTo>
                  <a:lnTo>
                    <a:pt x="3840" y="1063"/>
                  </a:lnTo>
                  <a:lnTo>
                    <a:pt x="3840" y="1060"/>
                  </a:lnTo>
                  <a:cubicBezTo>
                    <a:pt x="3840" y="1056"/>
                    <a:pt x="3840" y="1053"/>
                    <a:pt x="3840" y="1050"/>
                  </a:cubicBezTo>
                  <a:cubicBezTo>
                    <a:pt x="3840" y="1050"/>
                    <a:pt x="3484" y="651"/>
                    <a:pt x="2969" y="475"/>
                  </a:cubicBezTo>
                  <a:cubicBezTo>
                    <a:pt x="2969" y="475"/>
                    <a:pt x="2976" y="206"/>
                    <a:pt x="2869" y="13"/>
                  </a:cubicBezTo>
                  <a:cubicBezTo>
                    <a:pt x="2869" y="13"/>
                    <a:pt x="2790" y="0"/>
                    <a:pt x="2667" y="0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3"/>
            <p:cNvSpPr/>
            <p:nvPr/>
          </p:nvSpPr>
          <p:spPr>
            <a:xfrm>
              <a:off x="1223324" y="4972995"/>
              <a:ext cx="458150" cy="221021"/>
            </a:xfrm>
            <a:custGeom>
              <a:avLst/>
              <a:gdLst/>
              <a:ahLst/>
              <a:cxnLst/>
              <a:rect l="l" t="t" r="r" b="b"/>
              <a:pathLst>
                <a:path w="3783" h="1825" extrusionOk="0">
                  <a:moveTo>
                    <a:pt x="1047" y="1216"/>
                  </a:moveTo>
                  <a:cubicBezTo>
                    <a:pt x="1087" y="1223"/>
                    <a:pt x="1124" y="1233"/>
                    <a:pt x="1160" y="1246"/>
                  </a:cubicBezTo>
                  <a:cubicBezTo>
                    <a:pt x="1124" y="1233"/>
                    <a:pt x="1087" y="1226"/>
                    <a:pt x="1047" y="1220"/>
                  </a:cubicBezTo>
                  <a:lnTo>
                    <a:pt x="1047" y="1216"/>
                  </a:lnTo>
                  <a:close/>
                  <a:moveTo>
                    <a:pt x="1532" y="0"/>
                  </a:moveTo>
                  <a:cubicBezTo>
                    <a:pt x="1529" y="0"/>
                    <a:pt x="1526" y="0"/>
                    <a:pt x="1522" y="0"/>
                  </a:cubicBezTo>
                  <a:cubicBezTo>
                    <a:pt x="1522" y="0"/>
                    <a:pt x="1649" y="279"/>
                    <a:pt x="1473" y="449"/>
                  </a:cubicBezTo>
                  <a:cubicBezTo>
                    <a:pt x="1532" y="475"/>
                    <a:pt x="1592" y="505"/>
                    <a:pt x="1649" y="538"/>
                  </a:cubicBezTo>
                  <a:cubicBezTo>
                    <a:pt x="1586" y="572"/>
                    <a:pt x="1522" y="608"/>
                    <a:pt x="1463" y="648"/>
                  </a:cubicBezTo>
                  <a:cubicBezTo>
                    <a:pt x="1463" y="648"/>
                    <a:pt x="1152" y="839"/>
                    <a:pt x="860" y="839"/>
                  </a:cubicBezTo>
                  <a:cubicBezTo>
                    <a:pt x="848" y="839"/>
                    <a:pt x="836" y="838"/>
                    <a:pt x="825" y="838"/>
                  </a:cubicBezTo>
                  <a:cubicBezTo>
                    <a:pt x="825" y="838"/>
                    <a:pt x="446" y="505"/>
                    <a:pt x="30" y="505"/>
                  </a:cubicBezTo>
                  <a:cubicBezTo>
                    <a:pt x="30" y="505"/>
                    <a:pt x="30" y="771"/>
                    <a:pt x="383" y="1010"/>
                  </a:cubicBezTo>
                  <a:cubicBezTo>
                    <a:pt x="396" y="1010"/>
                    <a:pt x="87" y="1216"/>
                    <a:pt x="0" y="1499"/>
                  </a:cubicBezTo>
                  <a:cubicBezTo>
                    <a:pt x="0" y="1499"/>
                    <a:pt x="476" y="1489"/>
                    <a:pt x="835" y="1213"/>
                  </a:cubicBezTo>
                  <a:cubicBezTo>
                    <a:pt x="865" y="1207"/>
                    <a:pt x="896" y="1205"/>
                    <a:pt x="926" y="1205"/>
                  </a:cubicBezTo>
                  <a:cubicBezTo>
                    <a:pt x="965" y="1205"/>
                    <a:pt x="1005" y="1209"/>
                    <a:pt x="1044" y="1216"/>
                  </a:cubicBezTo>
                  <a:cubicBezTo>
                    <a:pt x="1001" y="1226"/>
                    <a:pt x="961" y="1240"/>
                    <a:pt x="924" y="1263"/>
                  </a:cubicBezTo>
                  <a:cubicBezTo>
                    <a:pt x="934" y="1266"/>
                    <a:pt x="941" y="1270"/>
                    <a:pt x="951" y="1273"/>
                  </a:cubicBezTo>
                  <a:lnTo>
                    <a:pt x="974" y="1286"/>
                  </a:lnTo>
                  <a:cubicBezTo>
                    <a:pt x="1001" y="1303"/>
                    <a:pt x="1027" y="1319"/>
                    <a:pt x="1051" y="1336"/>
                  </a:cubicBezTo>
                  <a:cubicBezTo>
                    <a:pt x="1150" y="1416"/>
                    <a:pt x="1237" y="1512"/>
                    <a:pt x="1303" y="1619"/>
                  </a:cubicBezTo>
                  <a:lnTo>
                    <a:pt x="1273" y="1688"/>
                  </a:lnTo>
                  <a:lnTo>
                    <a:pt x="1313" y="1688"/>
                  </a:lnTo>
                  <a:lnTo>
                    <a:pt x="1273" y="1825"/>
                  </a:lnTo>
                  <a:cubicBezTo>
                    <a:pt x="1453" y="1771"/>
                    <a:pt x="1622" y="1695"/>
                    <a:pt x="1782" y="1595"/>
                  </a:cubicBezTo>
                  <a:lnTo>
                    <a:pt x="1808" y="1575"/>
                  </a:lnTo>
                  <a:lnTo>
                    <a:pt x="1828" y="1562"/>
                  </a:lnTo>
                  <a:lnTo>
                    <a:pt x="1835" y="1555"/>
                  </a:lnTo>
                  <a:cubicBezTo>
                    <a:pt x="1895" y="1572"/>
                    <a:pt x="1954" y="1585"/>
                    <a:pt x="2014" y="1595"/>
                  </a:cubicBezTo>
                  <a:cubicBezTo>
                    <a:pt x="2008" y="1605"/>
                    <a:pt x="2004" y="1615"/>
                    <a:pt x="2001" y="1625"/>
                  </a:cubicBezTo>
                  <a:cubicBezTo>
                    <a:pt x="1954" y="1735"/>
                    <a:pt x="1971" y="1798"/>
                    <a:pt x="1981" y="1818"/>
                  </a:cubicBezTo>
                  <a:cubicBezTo>
                    <a:pt x="1981" y="1818"/>
                    <a:pt x="1981" y="1821"/>
                    <a:pt x="1981" y="1821"/>
                  </a:cubicBezTo>
                  <a:lnTo>
                    <a:pt x="1981" y="1825"/>
                  </a:lnTo>
                  <a:cubicBezTo>
                    <a:pt x="2004" y="1811"/>
                    <a:pt x="2031" y="1798"/>
                    <a:pt x="2054" y="1781"/>
                  </a:cubicBezTo>
                  <a:cubicBezTo>
                    <a:pt x="2124" y="1732"/>
                    <a:pt x="2190" y="1678"/>
                    <a:pt x="2254" y="1615"/>
                  </a:cubicBezTo>
                  <a:cubicBezTo>
                    <a:pt x="2261" y="1615"/>
                    <a:pt x="2269" y="1615"/>
                    <a:pt x="2277" y="1615"/>
                  </a:cubicBezTo>
                  <a:cubicBezTo>
                    <a:pt x="2515" y="1615"/>
                    <a:pt x="2752" y="1565"/>
                    <a:pt x="2971" y="1466"/>
                  </a:cubicBezTo>
                  <a:cubicBezTo>
                    <a:pt x="2971" y="1466"/>
                    <a:pt x="3360" y="1319"/>
                    <a:pt x="3506" y="1286"/>
                  </a:cubicBezTo>
                  <a:lnTo>
                    <a:pt x="3516" y="1286"/>
                  </a:lnTo>
                  <a:lnTo>
                    <a:pt x="3526" y="1283"/>
                  </a:lnTo>
                  <a:lnTo>
                    <a:pt x="3540" y="1283"/>
                  </a:lnTo>
                  <a:cubicBezTo>
                    <a:pt x="3609" y="1263"/>
                    <a:pt x="3756" y="1210"/>
                    <a:pt x="3772" y="1123"/>
                  </a:cubicBezTo>
                  <a:cubicBezTo>
                    <a:pt x="3782" y="1054"/>
                    <a:pt x="3706" y="957"/>
                    <a:pt x="3427" y="838"/>
                  </a:cubicBezTo>
                  <a:cubicBezTo>
                    <a:pt x="3427" y="838"/>
                    <a:pt x="3029" y="349"/>
                    <a:pt x="2370" y="349"/>
                  </a:cubicBezTo>
                  <a:cubicBezTo>
                    <a:pt x="2316" y="349"/>
                    <a:pt x="2261" y="352"/>
                    <a:pt x="2204" y="359"/>
                  </a:cubicBezTo>
                  <a:cubicBezTo>
                    <a:pt x="2204" y="359"/>
                    <a:pt x="1871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31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3"/>
            <p:cNvSpPr/>
            <p:nvPr/>
          </p:nvSpPr>
          <p:spPr>
            <a:xfrm>
              <a:off x="-348579" y="2067790"/>
              <a:ext cx="464932" cy="225987"/>
            </a:xfrm>
            <a:custGeom>
              <a:avLst/>
              <a:gdLst/>
              <a:ahLst/>
              <a:cxnLst/>
              <a:rect l="l" t="t" r="r" b="b"/>
              <a:pathLst>
                <a:path w="3839" h="1866" extrusionOk="0">
                  <a:moveTo>
                    <a:pt x="2670" y="1"/>
                  </a:moveTo>
                  <a:cubicBezTo>
                    <a:pt x="2403" y="1"/>
                    <a:pt x="1929" y="60"/>
                    <a:pt x="1609" y="436"/>
                  </a:cubicBezTo>
                  <a:lnTo>
                    <a:pt x="1642" y="578"/>
                  </a:lnTo>
                  <a:lnTo>
                    <a:pt x="1605" y="592"/>
                  </a:lnTo>
                  <a:lnTo>
                    <a:pt x="1609" y="585"/>
                  </a:lnTo>
                  <a:cubicBezTo>
                    <a:pt x="1532" y="482"/>
                    <a:pt x="1442" y="389"/>
                    <a:pt x="1339" y="309"/>
                  </a:cubicBezTo>
                  <a:cubicBezTo>
                    <a:pt x="921" y="372"/>
                    <a:pt x="804" y="705"/>
                    <a:pt x="804" y="705"/>
                  </a:cubicBezTo>
                  <a:cubicBezTo>
                    <a:pt x="867" y="741"/>
                    <a:pt x="917" y="798"/>
                    <a:pt x="947" y="861"/>
                  </a:cubicBezTo>
                  <a:lnTo>
                    <a:pt x="947" y="861"/>
                  </a:lnTo>
                  <a:cubicBezTo>
                    <a:pt x="831" y="897"/>
                    <a:pt x="709" y="915"/>
                    <a:pt x="587" y="915"/>
                  </a:cubicBezTo>
                  <a:cubicBezTo>
                    <a:pt x="572" y="915"/>
                    <a:pt x="557" y="915"/>
                    <a:pt x="542" y="914"/>
                  </a:cubicBezTo>
                  <a:cubicBezTo>
                    <a:pt x="542" y="914"/>
                    <a:pt x="294" y="653"/>
                    <a:pt x="174" y="653"/>
                  </a:cubicBezTo>
                  <a:cubicBezTo>
                    <a:pt x="115" y="653"/>
                    <a:pt x="88" y="718"/>
                    <a:pt x="140" y="914"/>
                  </a:cubicBezTo>
                  <a:cubicBezTo>
                    <a:pt x="140" y="914"/>
                    <a:pt x="156" y="1147"/>
                    <a:pt x="77" y="1306"/>
                  </a:cubicBezTo>
                  <a:cubicBezTo>
                    <a:pt x="77" y="1306"/>
                    <a:pt x="0" y="1444"/>
                    <a:pt x="98" y="1444"/>
                  </a:cubicBezTo>
                  <a:cubicBezTo>
                    <a:pt x="161" y="1444"/>
                    <a:pt x="295" y="1387"/>
                    <a:pt x="568" y="1200"/>
                  </a:cubicBezTo>
                  <a:lnTo>
                    <a:pt x="575" y="1200"/>
                  </a:lnTo>
                  <a:cubicBezTo>
                    <a:pt x="784" y="1203"/>
                    <a:pt x="994" y="1240"/>
                    <a:pt x="1193" y="1300"/>
                  </a:cubicBezTo>
                  <a:cubicBezTo>
                    <a:pt x="1143" y="1286"/>
                    <a:pt x="1093" y="1273"/>
                    <a:pt x="1047" y="1263"/>
                  </a:cubicBezTo>
                  <a:lnTo>
                    <a:pt x="1030" y="1276"/>
                  </a:lnTo>
                  <a:cubicBezTo>
                    <a:pt x="1027" y="1276"/>
                    <a:pt x="1024" y="1276"/>
                    <a:pt x="1024" y="1280"/>
                  </a:cubicBezTo>
                  <a:lnTo>
                    <a:pt x="1010" y="1290"/>
                  </a:lnTo>
                  <a:cubicBezTo>
                    <a:pt x="1010" y="1290"/>
                    <a:pt x="1007" y="1290"/>
                    <a:pt x="1004" y="1293"/>
                  </a:cubicBezTo>
                  <a:lnTo>
                    <a:pt x="997" y="1300"/>
                  </a:lnTo>
                  <a:lnTo>
                    <a:pt x="987" y="1306"/>
                  </a:lnTo>
                  <a:lnTo>
                    <a:pt x="984" y="1310"/>
                  </a:lnTo>
                  <a:lnTo>
                    <a:pt x="967" y="1326"/>
                  </a:lnTo>
                  <a:lnTo>
                    <a:pt x="964" y="1329"/>
                  </a:lnTo>
                  <a:lnTo>
                    <a:pt x="954" y="1336"/>
                  </a:lnTo>
                  <a:lnTo>
                    <a:pt x="954" y="1339"/>
                  </a:lnTo>
                  <a:lnTo>
                    <a:pt x="944" y="1349"/>
                  </a:lnTo>
                  <a:cubicBezTo>
                    <a:pt x="841" y="1462"/>
                    <a:pt x="891" y="1546"/>
                    <a:pt x="891" y="1546"/>
                  </a:cubicBezTo>
                  <a:cubicBezTo>
                    <a:pt x="920" y="1661"/>
                    <a:pt x="970" y="1703"/>
                    <a:pt x="1028" y="1703"/>
                  </a:cubicBezTo>
                  <a:cubicBezTo>
                    <a:pt x="1135" y="1703"/>
                    <a:pt x="1269" y="1557"/>
                    <a:pt x="1349" y="1456"/>
                  </a:cubicBezTo>
                  <a:cubicBezTo>
                    <a:pt x="1356" y="1452"/>
                    <a:pt x="1359" y="1446"/>
                    <a:pt x="1366" y="1439"/>
                  </a:cubicBezTo>
                  <a:lnTo>
                    <a:pt x="1379" y="1423"/>
                  </a:lnTo>
                  <a:cubicBezTo>
                    <a:pt x="1402" y="1389"/>
                    <a:pt x="1419" y="1369"/>
                    <a:pt x="1419" y="1369"/>
                  </a:cubicBezTo>
                  <a:cubicBezTo>
                    <a:pt x="1716" y="1444"/>
                    <a:pt x="2021" y="1483"/>
                    <a:pt x="2327" y="1483"/>
                  </a:cubicBezTo>
                  <a:cubicBezTo>
                    <a:pt x="2401" y="1483"/>
                    <a:pt x="2475" y="1480"/>
                    <a:pt x="2549" y="1476"/>
                  </a:cubicBezTo>
                  <a:lnTo>
                    <a:pt x="2549" y="1476"/>
                  </a:lnTo>
                  <a:lnTo>
                    <a:pt x="2532" y="1489"/>
                  </a:lnTo>
                  <a:lnTo>
                    <a:pt x="2529" y="1492"/>
                  </a:lnTo>
                  <a:lnTo>
                    <a:pt x="2516" y="1502"/>
                  </a:lnTo>
                  <a:cubicBezTo>
                    <a:pt x="2512" y="1506"/>
                    <a:pt x="2512" y="1506"/>
                    <a:pt x="2512" y="1506"/>
                  </a:cubicBezTo>
                  <a:cubicBezTo>
                    <a:pt x="2257" y="1742"/>
                    <a:pt x="2705" y="1845"/>
                    <a:pt x="2705" y="1845"/>
                  </a:cubicBezTo>
                  <a:cubicBezTo>
                    <a:pt x="2732" y="1859"/>
                    <a:pt x="2754" y="1865"/>
                    <a:pt x="2772" y="1865"/>
                  </a:cubicBezTo>
                  <a:cubicBezTo>
                    <a:pt x="2870" y="1865"/>
                    <a:pt x="2847" y="1676"/>
                    <a:pt x="2825" y="1552"/>
                  </a:cubicBezTo>
                  <a:cubicBezTo>
                    <a:pt x="2812" y="1492"/>
                    <a:pt x="2802" y="1449"/>
                    <a:pt x="2802" y="1449"/>
                  </a:cubicBezTo>
                  <a:cubicBezTo>
                    <a:pt x="2868" y="1439"/>
                    <a:pt x="2934" y="1426"/>
                    <a:pt x="3001" y="1409"/>
                  </a:cubicBezTo>
                  <a:cubicBezTo>
                    <a:pt x="3001" y="1409"/>
                    <a:pt x="3456" y="1353"/>
                    <a:pt x="3696" y="1220"/>
                  </a:cubicBezTo>
                  <a:lnTo>
                    <a:pt x="3699" y="1220"/>
                  </a:lnTo>
                  <a:lnTo>
                    <a:pt x="3712" y="1213"/>
                  </a:lnTo>
                  <a:lnTo>
                    <a:pt x="3715" y="1213"/>
                  </a:lnTo>
                  <a:lnTo>
                    <a:pt x="3725" y="1207"/>
                  </a:lnTo>
                  <a:lnTo>
                    <a:pt x="3729" y="1203"/>
                  </a:lnTo>
                  <a:lnTo>
                    <a:pt x="3739" y="1197"/>
                  </a:lnTo>
                  <a:lnTo>
                    <a:pt x="3745" y="1193"/>
                  </a:lnTo>
                  <a:lnTo>
                    <a:pt x="3752" y="1187"/>
                  </a:lnTo>
                  <a:lnTo>
                    <a:pt x="3759" y="1183"/>
                  </a:lnTo>
                  <a:lnTo>
                    <a:pt x="3765" y="1180"/>
                  </a:lnTo>
                  <a:lnTo>
                    <a:pt x="3769" y="1173"/>
                  </a:lnTo>
                  <a:lnTo>
                    <a:pt x="3775" y="1170"/>
                  </a:lnTo>
                  <a:lnTo>
                    <a:pt x="3782" y="1163"/>
                  </a:lnTo>
                  <a:lnTo>
                    <a:pt x="3789" y="1160"/>
                  </a:lnTo>
                  <a:lnTo>
                    <a:pt x="3792" y="1153"/>
                  </a:lnTo>
                  <a:lnTo>
                    <a:pt x="3799" y="1150"/>
                  </a:lnTo>
                  <a:lnTo>
                    <a:pt x="3802" y="1143"/>
                  </a:lnTo>
                  <a:lnTo>
                    <a:pt x="3805" y="1140"/>
                  </a:lnTo>
                  <a:lnTo>
                    <a:pt x="3812" y="1133"/>
                  </a:lnTo>
                  <a:lnTo>
                    <a:pt x="3815" y="1127"/>
                  </a:lnTo>
                  <a:lnTo>
                    <a:pt x="3818" y="1123"/>
                  </a:lnTo>
                  <a:lnTo>
                    <a:pt x="3822" y="1117"/>
                  </a:lnTo>
                  <a:lnTo>
                    <a:pt x="3825" y="1113"/>
                  </a:lnTo>
                  <a:cubicBezTo>
                    <a:pt x="3828" y="1110"/>
                    <a:pt x="3832" y="1104"/>
                    <a:pt x="3835" y="1100"/>
                  </a:cubicBezTo>
                  <a:cubicBezTo>
                    <a:pt x="3835" y="1100"/>
                    <a:pt x="3835" y="1097"/>
                    <a:pt x="3835" y="1097"/>
                  </a:cubicBezTo>
                  <a:lnTo>
                    <a:pt x="3838" y="1090"/>
                  </a:lnTo>
                  <a:lnTo>
                    <a:pt x="3838" y="1084"/>
                  </a:lnTo>
                  <a:cubicBezTo>
                    <a:pt x="3838" y="1080"/>
                    <a:pt x="3838" y="1080"/>
                    <a:pt x="3838" y="1077"/>
                  </a:cubicBezTo>
                  <a:cubicBezTo>
                    <a:pt x="3838" y="1077"/>
                    <a:pt x="3838" y="1074"/>
                    <a:pt x="3838" y="1074"/>
                  </a:cubicBezTo>
                  <a:cubicBezTo>
                    <a:pt x="3838" y="1070"/>
                    <a:pt x="3838" y="1067"/>
                    <a:pt x="3838" y="1064"/>
                  </a:cubicBezTo>
                  <a:cubicBezTo>
                    <a:pt x="3838" y="1064"/>
                    <a:pt x="3838" y="1064"/>
                    <a:pt x="3838" y="1060"/>
                  </a:cubicBezTo>
                  <a:cubicBezTo>
                    <a:pt x="3838" y="1057"/>
                    <a:pt x="3838" y="1054"/>
                    <a:pt x="3838" y="1050"/>
                  </a:cubicBezTo>
                  <a:cubicBezTo>
                    <a:pt x="3838" y="1050"/>
                    <a:pt x="3483" y="652"/>
                    <a:pt x="2971" y="475"/>
                  </a:cubicBezTo>
                  <a:cubicBezTo>
                    <a:pt x="2971" y="475"/>
                    <a:pt x="2978" y="206"/>
                    <a:pt x="2871" y="14"/>
                  </a:cubicBezTo>
                  <a:cubicBezTo>
                    <a:pt x="2871" y="14"/>
                    <a:pt x="2792" y="1"/>
                    <a:pt x="2670" y="1"/>
                  </a:cubicBezTo>
                  <a:close/>
                </a:path>
              </a:pathLst>
            </a:custGeom>
            <a:solidFill>
              <a:srgbClr val="FFFFFF">
                <a:alpha val="31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3"/>
            <p:cNvSpPr/>
            <p:nvPr/>
          </p:nvSpPr>
          <p:spPr>
            <a:xfrm>
              <a:off x="8636434" y="300471"/>
              <a:ext cx="363928" cy="175121"/>
            </a:xfrm>
            <a:custGeom>
              <a:avLst/>
              <a:gdLst/>
              <a:ahLst/>
              <a:cxnLst/>
              <a:rect l="l" t="t" r="r" b="b"/>
              <a:pathLst>
                <a:path w="3005" h="1446" extrusionOk="0">
                  <a:moveTo>
                    <a:pt x="1215" y="0"/>
                  </a:moveTo>
                  <a:cubicBezTo>
                    <a:pt x="1213" y="0"/>
                    <a:pt x="1212" y="0"/>
                    <a:pt x="1210" y="0"/>
                  </a:cubicBezTo>
                  <a:cubicBezTo>
                    <a:pt x="1210" y="0"/>
                    <a:pt x="1310" y="223"/>
                    <a:pt x="1170" y="356"/>
                  </a:cubicBezTo>
                  <a:cubicBezTo>
                    <a:pt x="1220" y="379"/>
                    <a:pt x="1267" y="402"/>
                    <a:pt x="1313" y="429"/>
                  </a:cubicBezTo>
                  <a:cubicBezTo>
                    <a:pt x="1263" y="456"/>
                    <a:pt x="1214" y="482"/>
                    <a:pt x="1164" y="515"/>
                  </a:cubicBezTo>
                  <a:cubicBezTo>
                    <a:pt x="1164" y="515"/>
                    <a:pt x="915" y="666"/>
                    <a:pt x="687" y="666"/>
                  </a:cubicBezTo>
                  <a:cubicBezTo>
                    <a:pt x="677" y="666"/>
                    <a:pt x="668" y="665"/>
                    <a:pt x="659" y="665"/>
                  </a:cubicBezTo>
                  <a:cubicBezTo>
                    <a:pt x="659" y="665"/>
                    <a:pt x="356" y="402"/>
                    <a:pt x="27" y="402"/>
                  </a:cubicBezTo>
                  <a:cubicBezTo>
                    <a:pt x="27" y="402"/>
                    <a:pt x="27" y="612"/>
                    <a:pt x="306" y="804"/>
                  </a:cubicBezTo>
                  <a:cubicBezTo>
                    <a:pt x="306" y="804"/>
                    <a:pt x="306" y="804"/>
                    <a:pt x="307" y="804"/>
                  </a:cubicBezTo>
                  <a:lnTo>
                    <a:pt x="307" y="804"/>
                  </a:lnTo>
                  <a:cubicBezTo>
                    <a:pt x="308" y="804"/>
                    <a:pt x="70" y="966"/>
                    <a:pt x="1" y="1190"/>
                  </a:cubicBezTo>
                  <a:cubicBezTo>
                    <a:pt x="1" y="1190"/>
                    <a:pt x="379" y="1180"/>
                    <a:pt x="665" y="964"/>
                  </a:cubicBezTo>
                  <a:cubicBezTo>
                    <a:pt x="692" y="959"/>
                    <a:pt x="719" y="956"/>
                    <a:pt x="747" y="956"/>
                  </a:cubicBezTo>
                  <a:cubicBezTo>
                    <a:pt x="775" y="956"/>
                    <a:pt x="803" y="959"/>
                    <a:pt x="831" y="964"/>
                  </a:cubicBezTo>
                  <a:cubicBezTo>
                    <a:pt x="858" y="971"/>
                    <a:pt x="888" y="977"/>
                    <a:pt x="921" y="987"/>
                  </a:cubicBezTo>
                  <a:cubicBezTo>
                    <a:pt x="888" y="977"/>
                    <a:pt x="861" y="974"/>
                    <a:pt x="831" y="967"/>
                  </a:cubicBezTo>
                  <a:lnTo>
                    <a:pt x="831" y="964"/>
                  </a:lnTo>
                  <a:cubicBezTo>
                    <a:pt x="798" y="971"/>
                    <a:pt x="765" y="984"/>
                    <a:pt x="738" y="1001"/>
                  </a:cubicBezTo>
                  <a:lnTo>
                    <a:pt x="755" y="1010"/>
                  </a:lnTo>
                  <a:lnTo>
                    <a:pt x="775" y="1020"/>
                  </a:lnTo>
                  <a:cubicBezTo>
                    <a:pt x="795" y="1034"/>
                    <a:pt x="815" y="1047"/>
                    <a:pt x="835" y="1060"/>
                  </a:cubicBezTo>
                  <a:cubicBezTo>
                    <a:pt x="915" y="1123"/>
                    <a:pt x="981" y="1200"/>
                    <a:pt x="1037" y="1283"/>
                  </a:cubicBezTo>
                  <a:lnTo>
                    <a:pt x="1011" y="1339"/>
                  </a:lnTo>
                  <a:lnTo>
                    <a:pt x="1041" y="1339"/>
                  </a:lnTo>
                  <a:lnTo>
                    <a:pt x="1011" y="1446"/>
                  </a:lnTo>
                  <a:cubicBezTo>
                    <a:pt x="1154" y="1406"/>
                    <a:pt x="1290" y="1346"/>
                    <a:pt x="1413" y="1266"/>
                  </a:cubicBezTo>
                  <a:lnTo>
                    <a:pt x="1436" y="1250"/>
                  </a:lnTo>
                  <a:lnTo>
                    <a:pt x="1453" y="1240"/>
                  </a:lnTo>
                  <a:cubicBezTo>
                    <a:pt x="1453" y="1236"/>
                    <a:pt x="1456" y="1236"/>
                    <a:pt x="1460" y="1233"/>
                  </a:cubicBezTo>
                  <a:cubicBezTo>
                    <a:pt x="1506" y="1246"/>
                    <a:pt x="1553" y="1260"/>
                    <a:pt x="1599" y="1266"/>
                  </a:cubicBezTo>
                  <a:cubicBezTo>
                    <a:pt x="1596" y="1276"/>
                    <a:pt x="1592" y="1283"/>
                    <a:pt x="1589" y="1293"/>
                  </a:cubicBezTo>
                  <a:cubicBezTo>
                    <a:pt x="1553" y="1379"/>
                    <a:pt x="1566" y="1429"/>
                    <a:pt x="1573" y="1443"/>
                  </a:cubicBezTo>
                  <a:lnTo>
                    <a:pt x="1573" y="1446"/>
                  </a:lnTo>
                  <a:cubicBezTo>
                    <a:pt x="1592" y="1436"/>
                    <a:pt x="1612" y="1426"/>
                    <a:pt x="1632" y="1413"/>
                  </a:cubicBezTo>
                  <a:cubicBezTo>
                    <a:pt x="1689" y="1376"/>
                    <a:pt x="1742" y="1330"/>
                    <a:pt x="1792" y="1283"/>
                  </a:cubicBezTo>
                  <a:cubicBezTo>
                    <a:pt x="1799" y="1283"/>
                    <a:pt x="1806" y="1283"/>
                    <a:pt x="1813" y="1283"/>
                  </a:cubicBezTo>
                  <a:cubicBezTo>
                    <a:pt x="2002" y="1283"/>
                    <a:pt x="2187" y="1240"/>
                    <a:pt x="2360" y="1163"/>
                  </a:cubicBezTo>
                  <a:cubicBezTo>
                    <a:pt x="2360" y="1163"/>
                    <a:pt x="2669" y="1047"/>
                    <a:pt x="2785" y="1024"/>
                  </a:cubicBezTo>
                  <a:lnTo>
                    <a:pt x="2792" y="1024"/>
                  </a:lnTo>
                  <a:lnTo>
                    <a:pt x="2802" y="1020"/>
                  </a:lnTo>
                  <a:lnTo>
                    <a:pt x="2812" y="1017"/>
                  </a:lnTo>
                  <a:cubicBezTo>
                    <a:pt x="2865" y="1001"/>
                    <a:pt x="2982" y="961"/>
                    <a:pt x="2995" y="894"/>
                  </a:cubicBezTo>
                  <a:cubicBezTo>
                    <a:pt x="3005" y="838"/>
                    <a:pt x="2942" y="761"/>
                    <a:pt x="2719" y="665"/>
                  </a:cubicBezTo>
                  <a:cubicBezTo>
                    <a:pt x="2719" y="665"/>
                    <a:pt x="2406" y="278"/>
                    <a:pt x="1880" y="278"/>
                  </a:cubicBezTo>
                  <a:cubicBezTo>
                    <a:pt x="1838" y="278"/>
                    <a:pt x="1794" y="281"/>
                    <a:pt x="1749" y="286"/>
                  </a:cubicBezTo>
                  <a:cubicBezTo>
                    <a:pt x="1749" y="286"/>
                    <a:pt x="1486" y="0"/>
                    <a:pt x="1215" y="0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3"/>
            <p:cNvSpPr/>
            <p:nvPr/>
          </p:nvSpPr>
          <p:spPr>
            <a:xfrm>
              <a:off x="629456" y="819970"/>
              <a:ext cx="420243" cy="190139"/>
            </a:xfrm>
            <a:custGeom>
              <a:avLst/>
              <a:gdLst/>
              <a:ahLst/>
              <a:cxnLst/>
              <a:rect l="l" t="t" r="r" b="b"/>
              <a:pathLst>
                <a:path w="3470" h="1570" extrusionOk="0">
                  <a:moveTo>
                    <a:pt x="2393" y="1"/>
                  </a:moveTo>
                  <a:cubicBezTo>
                    <a:pt x="2393" y="1"/>
                    <a:pt x="2067" y="270"/>
                    <a:pt x="1735" y="363"/>
                  </a:cubicBezTo>
                  <a:lnTo>
                    <a:pt x="1712" y="366"/>
                  </a:lnTo>
                  <a:cubicBezTo>
                    <a:pt x="1712" y="366"/>
                    <a:pt x="1539" y="81"/>
                    <a:pt x="1320" y="47"/>
                  </a:cubicBezTo>
                  <a:lnTo>
                    <a:pt x="1320" y="47"/>
                  </a:lnTo>
                  <a:lnTo>
                    <a:pt x="1516" y="290"/>
                  </a:lnTo>
                  <a:cubicBezTo>
                    <a:pt x="1479" y="320"/>
                    <a:pt x="1456" y="363"/>
                    <a:pt x="1453" y="406"/>
                  </a:cubicBezTo>
                  <a:cubicBezTo>
                    <a:pt x="1120" y="479"/>
                    <a:pt x="795" y="586"/>
                    <a:pt x="486" y="729"/>
                  </a:cubicBezTo>
                  <a:cubicBezTo>
                    <a:pt x="486" y="729"/>
                    <a:pt x="329" y="303"/>
                    <a:pt x="0" y="287"/>
                  </a:cubicBezTo>
                  <a:lnTo>
                    <a:pt x="0" y="287"/>
                  </a:lnTo>
                  <a:cubicBezTo>
                    <a:pt x="0" y="287"/>
                    <a:pt x="545" y="785"/>
                    <a:pt x="24" y="1314"/>
                  </a:cubicBezTo>
                  <a:cubicBezTo>
                    <a:pt x="24" y="1314"/>
                    <a:pt x="286" y="1304"/>
                    <a:pt x="482" y="858"/>
                  </a:cubicBezTo>
                  <a:lnTo>
                    <a:pt x="506" y="868"/>
                  </a:lnTo>
                  <a:cubicBezTo>
                    <a:pt x="522" y="875"/>
                    <a:pt x="549" y="888"/>
                    <a:pt x="585" y="901"/>
                  </a:cubicBezTo>
                  <a:lnTo>
                    <a:pt x="592" y="901"/>
                  </a:lnTo>
                  <a:lnTo>
                    <a:pt x="609" y="908"/>
                  </a:lnTo>
                  <a:lnTo>
                    <a:pt x="615" y="911"/>
                  </a:lnTo>
                  <a:lnTo>
                    <a:pt x="632" y="918"/>
                  </a:lnTo>
                  <a:lnTo>
                    <a:pt x="638" y="921"/>
                  </a:lnTo>
                  <a:lnTo>
                    <a:pt x="658" y="928"/>
                  </a:lnTo>
                  <a:lnTo>
                    <a:pt x="665" y="931"/>
                  </a:lnTo>
                  <a:lnTo>
                    <a:pt x="692" y="941"/>
                  </a:lnTo>
                  <a:lnTo>
                    <a:pt x="695" y="941"/>
                  </a:lnTo>
                  <a:lnTo>
                    <a:pt x="758" y="965"/>
                  </a:lnTo>
                  <a:lnTo>
                    <a:pt x="761" y="965"/>
                  </a:lnTo>
                  <a:lnTo>
                    <a:pt x="791" y="975"/>
                  </a:lnTo>
                  <a:lnTo>
                    <a:pt x="798" y="978"/>
                  </a:lnTo>
                  <a:lnTo>
                    <a:pt x="828" y="988"/>
                  </a:lnTo>
                  <a:lnTo>
                    <a:pt x="835" y="991"/>
                  </a:lnTo>
                  <a:lnTo>
                    <a:pt x="864" y="1001"/>
                  </a:lnTo>
                  <a:lnTo>
                    <a:pt x="874" y="1004"/>
                  </a:lnTo>
                  <a:lnTo>
                    <a:pt x="908" y="1014"/>
                  </a:lnTo>
                  <a:lnTo>
                    <a:pt x="911" y="1018"/>
                  </a:lnTo>
                  <a:lnTo>
                    <a:pt x="994" y="1044"/>
                  </a:lnTo>
                  <a:lnTo>
                    <a:pt x="1037" y="1058"/>
                  </a:lnTo>
                  <a:lnTo>
                    <a:pt x="1044" y="1058"/>
                  </a:lnTo>
                  <a:lnTo>
                    <a:pt x="1080" y="1071"/>
                  </a:lnTo>
                  <a:lnTo>
                    <a:pt x="1090" y="1074"/>
                  </a:lnTo>
                  <a:lnTo>
                    <a:pt x="1127" y="1084"/>
                  </a:lnTo>
                  <a:lnTo>
                    <a:pt x="1140" y="1088"/>
                  </a:lnTo>
                  <a:lnTo>
                    <a:pt x="1177" y="1098"/>
                  </a:lnTo>
                  <a:lnTo>
                    <a:pt x="1187" y="1101"/>
                  </a:lnTo>
                  <a:cubicBezTo>
                    <a:pt x="1233" y="1114"/>
                    <a:pt x="1283" y="1127"/>
                    <a:pt x="1336" y="1141"/>
                  </a:cubicBezTo>
                  <a:lnTo>
                    <a:pt x="1353" y="1141"/>
                  </a:lnTo>
                  <a:lnTo>
                    <a:pt x="1353" y="1161"/>
                  </a:lnTo>
                  <a:lnTo>
                    <a:pt x="1353" y="1164"/>
                  </a:lnTo>
                  <a:cubicBezTo>
                    <a:pt x="1350" y="1184"/>
                    <a:pt x="1346" y="1201"/>
                    <a:pt x="1336" y="1220"/>
                  </a:cubicBezTo>
                  <a:cubicBezTo>
                    <a:pt x="1290" y="1323"/>
                    <a:pt x="1167" y="1357"/>
                    <a:pt x="1167" y="1357"/>
                  </a:cubicBezTo>
                  <a:cubicBezTo>
                    <a:pt x="1409" y="1353"/>
                    <a:pt x="1519" y="1217"/>
                    <a:pt x="1539" y="1191"/>
                  </a:cubicBezTo>
                  <a:cubicBezTo>
                    <a:pt x="1539" y="1187"/>
                    <a:pt x="1539" y="1187"/>
                    <a:pt x="1539" y="1187"/>
                  </a:cubicBezTo>
                  <a:lnTo>
                    <a:pt x="1552" y="1191"/>
                  </a:lnTo>
                  <a:lnTo>
                    <a:pt x="1562" y="1191"/>
                  </a:lnTo>
                  <a:lnTo>
                    <a:pt x="1672" y="1210"/>
                  </a:lnTo>
                  <a:lnTo>
                    <a:pt x="1685" y="1210"/>
                  </a:lnTo>
                  <a:lnTo>
                    <a:pt x="1715" y="1207"/>
                  </a:lnTo>
                  <a:lnTo>
                    <a:pt x="1728" y="1210"/>
                  </a:lnTo>
                  <a:lnTo>
                    <a:pt x="1772" y="1217"/>
                  </a:lnTo>
                  <a:lnTo>
                    <a:pt x="1788" y="1217"/>
                  </a:lnTo>
                  <a:lnTo>
                    <a:pt x="1831" y="1224"/>
                  </a:lnTo>
                  <a:lnTo>
                    <a:pt x="1848" y="1227"/>
                  </a:lnTo>
                  <a:lnTo>
                    <a:pt x="1891" y="1234"/>
                  </a:lnTo>
                  <a:lnTo>
                    <a:pt x="1905" y="1234"/>
                  </a:lnTo>
                  <a:cubicBezTo>
                    <a:pt x="1944" y="1237"/>
                    <a:pt x="1981" y="1240"/>
                    <a:pt x="2021" y="1244"/>
                  </a:cubicBezTo>
                  <a:lnTo>
                    <a:pt x="2034" y="1244"/>
                  </a:lnTo>
                  <a:lnTo>
                    <a:pt x="2081" y="1250"/>
                  </a:lnTo>
                  <a:lnTo>
                    <a:pt x="2097" y="1250"/>
                  </a:lnTo>
                  <a:lnTo>
                    <a:pt x="2141" y="1254"/>
                  </a:lnTo>
                  <a:lnTo>
                    <a:pt x="2217" y="1254"/>
                  </a:lnTo>
                  <a:cubicBezTo>
                    <a:pt x="2214" y="1257"/>
                    <a:pt x="2210" y="1264"/>
                    <a:pt x="2207" y="1270"/>
                  </a:cubicBezTo>
                  <a:cubicBezTo>
                    <a:pt x="2157" y="1390"/>
                    <a:pt x="2277" y="1569"/>
                    <a:pt x="2277" y="1569"/>
                  </a:cubicBezTo>
                  <a:cubicBezTo>
                    <a:pt x="2370" y="1516"/>
                    <a:pt x="2443" y="1407"/>
                    <a:pt x="2486" y="1330"/>
                  </a:cubicBezTo>
                  <a:cubicBezTo>
                    <a:pt x="2509" y="1287"/>
                    <a:pt x="2523" y="1254"/>
                    <a:pt x="2526" y="1247"/>
                  </a:cubicBezTo>
                  <a:lnTo>
                    <a:pt x="2536" y="1247"/>
                  </a:lnTo>
                  <a:lnTo>
                    <a:pt x="2576" y="1244"/>
                  </a:lnTo>
                  <a:lnTo>
                    <a:pt x="2599" y="1244"/>
                  </a:lnTo>
                  <a:lnTo>
                    <a:pt x="2636" y="1240"/>
                  </a:lnTo>
                  <a:lnTo>
                    <a:pt x="2656" y="1237"/>
                  </a:lnTo>
                  <a:lnTo>
                    <a:pt x="2702" y="1234"/>
                  </a:lnTo>
                  <a:lnTo>
                    <a:pt x="2715" y="1234"/>
                  </a:lnTo>
                  <a:lnTo>
                    <a:pt x="2772" y="1224"/>
                  </a:lnTo>
                  <a:lnTo>
                    <a:pt x="2785" y="1220"/>
                  </a:lnTo>
                  <a:lnTo>
                    <a:pt x="2832" y="1214"/>
                  </a:lnTo>
                  <a:lnTo>
                    <a:pt x="2852" y="1210"/>
                  </a:lnTo>
                  <a:lnTo>
                    <a:pt x="2888" y="1201"/>
                  </a:lnTo>
                  <a:lnTo>
                    <a:pt x="2908" y="1197"/>
                  </a:lnTo>
                  <a:lnTo>
                    <a:pt x="2945" y="1191"/>
                  </a:lnTo>
                  <a:lnTo>
                    <a:pt x="2968" y="1184"/>
                  </a:lnTo>
                  <a:lnTo>
                    <a:pt x="3005" y="1174"/>
                  </a:lnTo>
                  <a:lnTo>
                    <a:pt x="3025" y="1167"/>
                  </a:lnTo>
                  <a:lnTo>
                    <a:pt x="3064" y="1157"/>
                  </a:lnTo>
                  <a:lnTo>
                    <a:pt x="3078" y="1151"/>
                  </a:lnTo>
                  <a:cubicBezTo>
                    <a:pt x="3098" y="1144"/>
                    <a:pt x="3118" y="1141"/>
                    <a:pt x="3134" y="1134"/>
                  </a:cubicBezTo>
                  <a:lnTo>
                    <a:pt x="3141" y="1131"/>
                  </a:lnTo>
                  <a:lnTo>
                    <a:pt x="3151" y="1131"/>
                  </a:lnTo>
                  <a:lnTo>
                    <a:pt x="3187" y="1114"/>
                  </a:lnTo>
                  <a:lnTo>
                    <a:pt x="3207" y="1107"/>
                  </a:lnTo>
                  <a:lnTo>
                    <a:pt x="3217" y="1104"/>
                  </a:lnTo>
                  <a:lnTo>
                    <a:pt x="3241" y="1094"/>
                  </a:lnTo>
                  <a:lnTo>
                    <a:pt x="3264" y="1084"/>
                  </a:lnTo>
                  <a:lnTo>
                    <a:pt x="3294" y="1071"/>
                  </a:lnTo>
                  <a:lnTo>
                    <a:pt x="3317" y="1061"/>
                  </a:lnTo>
                  <a:lnTo>
                    <a:pt x="3340" y="1048"/>
                  </a:lnTo>
                  <a:lnTo>
                    <a:pt x="3350" y="1041"/>
                  </a:lnTo>
                  <a:lnTo>
                    <a:pt x="3367" y="1034"/>
                  </a:lnTo>
                  <a:lnTo>
                    <a:pt x="3397" y="1018"/>
                  </a:lnTo>
                  <a:lnTo>
                    <a:pt x="3410" y="1008"/>
                  </a:lnTo>
                  <a:lnTo>
                    <a:pt x="3420" y="1004"/>
                  </a:lnTo>
                  <a:lnTo>
                    <a:pt x="3470" y="975"/>
                  </a:lnTo>
                  <a:lnTo>
                    <a:pt x="3337" y="925"/>
                  </a:lnTo>
                  <a:lnTo>
                    <a:pt x="3307" y="915"/>
                  </a:lnTo>
                  <a:lnTo>
                    <a:pt x="3457" y="842"/>
                  </a:lnTo>
                  <a:lnTo>
                    <a:pt x="3470" y="835"/>
                  </a:lnTo>
                  <a:cubicBezTo>
                    <a:pt x="3467" y="835"/>
                    <a:pt x="3467" y="832"/>
                    <a:pt x="3467" y="832"/>
                  </a:cubicBezTo>
                  <a:lnTo>
                    <a:pt x="3463" y="828"/>
                  </a:lnTo>
                  <a:lnTo>
                    <a:pt x="3460" y="828"/>
                  </a:lnTo>
                  <a:lnTo>
                    <a:pt x="3457" y="825"/>
                  </a:lnTo>
                  <a:lnTo>
                    <a:pt x="3453" y="822"/>
                  </a:lnTo>
                  <a:lnTo>
                    <a:pt x="3450" y="815"/>
                  </a:lnTo>
                  <a:lnTo>
                    <a:pt x="3447" y="815"/>
                  </a:lnTo>
                  <a:lnTo>
                    <a:pt x="3440" y="808"/>
                  </a:lnTo>
                  <a:cubicBezTo>
                    <a:pt x="3427" y="795"/>
                    <a:pt x="3407" y="775"/>
                    <a:pt x="3387" y="759"/>
                  </a:cubicBezTo>
                  <a:lnTo>
                    <a:pt x="3373" y="749"/>
                  </a:lnTo>
                  <a:lnTo>
                    <a:pt x="3370" y="745"/>
                  </a:lnTo>
                  <a:lnTo>
                    <a:pt x="3357" y="735"/>
                  </a:lnTo>
                  <a:lnTo>
                    <a:pt x="3354" y="732"/>
                  </a:lnTo>
                  <a:lnTo>
                    <a:pt x="3337" y="719"/>
                  </a:lnTo>
                  <a:lnTo>
                    <a:pt x="3334" y="719"/>
                  </a:lnTo>
                  <a:lnTo>
                    <a:pt x="3320" y="705"/>
                  </a:lnTo>
                  <a:lnTo>
                    <a:pt x="3317" y="705"/>
                  </a:lnTo>
                  <a:lnTo>
                    <a:pt x="3300" y="692"/>
                  </a:lnTo>
                  <a:cubicBezTo>
                    <a:pt x="3267" y="669"/>
                    <a:pt x="3227" y="642"/>
                    <a:pt x="3184" y="616"/>
                  </a:cubicBezTo>
                  <a:lnTo>
                    <a:pt x="3161" y="602"/>
                  </a:lnTo>
                  <a:lnTo>
                    <a:pt x="3157" y="602"/>
                  </a:lnTo>
                  <a:lnTo>
                    <a:pt x="3134" y="589"/>
                  </a:lnTo>
                  <a:lnTo>
                    <a:pt x="3128" y="586"/>
                  </a:lnTo>
                  <a:lnTo>
                    <a:pt x="3104" y="572"/>
                  </a:lnTo>
                  <a:cubicBezTo>
                    <a:pt x="3104" y="572"/>
                    <a:pt x="3101" y="569"/>
                    <a:pt x="3098" y="569"/>
                  </a:cubicBezTo>
                  <a:lnTo>
                    <a:pt x="3074" y="556"/>
                  </a:lnTo>
                  <a:lnTo>
                    <a:pt x="3068" y="553"/>
                  </a:lnTo>
                  <a:lnTo>
                    <a:pt x="3041" y="539"/>
                  </a:lnTo>
                  <a:lnTo>
                    <a:pt x="3034" y="536"/>
                  </a:lnTo>
                  <a:lnTo>
                    <a:pt x="3008" y="526"/>
                  </a:lnTo>
                  <a:cubicBezTo>
                    <a:pt x="2845" y="453"/>
                    <a:pt x="2676" y="403"/>
                    <a:pt x="2499" y="373"/>
                  </a:cubicBezTo>
                  <a:cubicBezTo>
                    <a:pt x="2499" y="373"/>
                    <a:pt x="2499" y="137"/>
                    <a:pt x="2393" y="1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3"/>
          <p:cNvGrpSpPr/>
          <p:nvPr/>
        </p:nvGrpSpPr>
        <p:grpSpPr>
          <a:xfrm>
            <a:off x="4885048" y="4485047"/>
            <a:ext cx="497365" cy="375742"/>
            <a:chOff x="171686" y="1595997"/>
            <a:chExt cx="497365" cy="375742"/>
          </a:xfrm>
        </p:grpSpPr>
        <p:sp>
          <p:nvSpPr>
            <p:cNvPr id="4171" name="Google Shape;4171;p33"/>
            <p:cNvSpPr/>
            <p:nvPr/>
          </p:nvSpPr>
          <p:spPr>
            <a:xfrm>
              <a:off x="488016" y="1638349"/>
              <a:ext cx="119824" cy="162969"/>
            </a:xfrm>
            <a:custGeom>
              <a:avLst/>
              <a:gdLst/>
              <a:ahLst/>
              <a:cxnLst/>
              <a:rect l="l" t="t" r="r" b="b"/>
              <a:pathLst>
                <a:path w="1061" h="1443" extrusionOk="0">
                  <a:moveTo>
                    <a:pt x="127" y="0"/>
                  </a:moveTo>
                  <a:cubicBezTo>
                    <a:pt x="84" y="10"/>
                    <a:pt x="44" y="17"/>
                    <a:pt x="1" y="27"/>
                  </a:cubicBezTo>
                  <a:cubicBezTo>
                    <a:pt x="41" y="147"/>
                    <a:pt x="74" y="270"/>
                    <a:pt x="97" y="393"/>
                  </a:cubicBezTo>
                  <a:cubicBezTo>
                    <a:pt x="120" y="499"/>
                    <a:pt x="184" y="575"/>
                    <a:pt x="240" y="658"/>
                  </a:cubicBezTo>
                  <a:cubicBezTo>
                    <a:pt x="263" y="692"/>
                    <a:pt x="287" y="731"/>
                    <a:pt x="303" y="771"/>
                  </a:cubicBezTo>
                  <a:cubicBezTo>
                    <a:pt x="356" y="914"/>
                    <a:pt x="493" y="974"/>
                    <a:pt x="599" y="1077"/>
                  </a:cubicBezTo>
                  <a:cubicBezTo>
                    <a:pt x="655" y="1120"/>
                    <a:pt x="715" y="1164"/>
                    <a:pt x="775" y="1200"/>
                  </a:cubicBezTo>
                  <a:cubicBezTo>
                    <a:pt x="842" y="1247"/>
                    <a:pt x="868" y="1313"/>
                    <a:pt x="915" y="1380"/>
                  </a:cubicBezTo>
                  <a:cubicBezTo>
                    <a:pt x="931" y="1403"/>
                    <a:pt x="945" y="1423"/>
                    <a:pt x="961" y="1443"/>
                  </a:cubicBezTo>
                  <a:cubicBezTo>
                    <a:pt x="991" y="1409"/>
                    <a:pt x="1014" y="1373"/>
                    <a:pt x="1044" y="1340"/>
                  </a:cubicBezTo>
                  <a:cubicBezTo>
                    <a:pt x="1051" y="1336"/>
                    <a:pt x="1054" y="1330"/>
                    <a:pt x="1061" y="1326"/>
                  </a:cubicBezTo>
                  <a:cubicBezTo>
                    <a:pt x="998" y="1260"/>
                    <a:pt x="938" y="1190"/>
                    <a:pt x="881" y="1117"/>
                  </a:cubicBezTo>
                  <a:cubicBezTo>
                    <a:pt x="861" y="1084"/>
                    <a:pt x="838" y="1057"/>
                    <a:pt x="808" y="1034"/>
                  </a:cubicBezTo>
                  <a:cubicBezTo>
                    <a:pt x="775" y="1017"/>
                    <a:pt x="735" y="1024"/>
                    <a:pt x="709" y="1004"/>
                  </a:cubicBezTo>
                  <a:cubicBezTo>
                    <a:pt x="652" y="967"/>
                    <a:pt x="616" y="898"/>
                    <a:pt x="562" y="854"/>
                  </a:cubicBezTo>
                  <a:cubicBezTo>
                    <a:pt x="489" y="805"/>
                    <a:pt x="446" y="781"/>
                    <a:pt x="416" y="698"/>
                  </a:cubicBezTo>
                  <a:cubicBezTo>
                    <a:pt x="410" y="682"/>
                    <a:pt x="403" y="668"/>
                    <a:pt x="396" y="652"/>
                  </a:cubicBezTo>
                  <a:cubicBezTo>
                    <a:pt x="336" y="539"/>
                    <a:pt x="227" y="459"/>
                    <a:pt x="220" y="323"/>
                  </a:cubicBezTo>
                  <a:cubicBezTo>
                    <a:pt x="213" y="210"/>
                    <a:pt x="164" y="107"/>
                    <a:pt x="127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3"/>
            <p:cNvSpPr/>
            <p:nvPr/>
          </p:nvSpPr>
          <p:spPr>
            <a:xfrm>
              <a:off x="239221" y="1640946"/>
              <a:ext cx="357439" cy="310917"/>
            </a:xfrm>
            <a:custGeom>
              <a:avLst/>
              <a:gdLst/>
              <a:ahLst/>
              <a:cxnLst/>
              <a:rect l="l" t="t" r="r" b="b"/>
              <a:pathLst>
                <a:path w="3165" h="2753" extrusionOk="0">
                  <a:moveTo>
                    <a:pt x="2200" y="1"/>
                  </a:moveTo>
                  <a:cubicBezTo>
                    <a:pt x="2144" y="17"/>
                    <a:pt x="2087" y="34"/>
                    <a:pt x="2034" y="60"/>
                  </a:cubicBezTo>
                  <a:cubicBezTo>
                    <a:pt x="1918" y="117"/>
                    <a:pt x="1792" y="160"/>
                    <a:pt x="1665" y="190"/>
                  </a:cubicBezTo>
                  <a:cubicBezTo>
                    <a:pt x="1436" y="237"/>
                    <a:pt x="1240" y="373"/>
                    <a:pt x="1024" y="456"/>
                  </a:cubicBezTo>
                  <a:cubicBezTo>
                    <a:pt x="914" y="499"/>
                    <a:pt x="838" y="562"/>
                    <a:pt x="735" y="635"/>
                  </a:cubicBezTo>
                  <a:cubicBezTo>
                    <a:pt x="642" y="702"/>
                    <a:pt x="536" y="748"/>
                    <a:pt x="446" y="818"/>
                  </a:cubicBezTo>
                  <a:cubicBezTo>
                    <a:pt x="280" y="944"/>
                    <a:pt x="226" y="1141"/>
                    <a:pt x="113" y="1307"/>
                  </a:cubicBezTo>
                  <a:cubicBezTo>
                    <a:pt x="80" y="1353"/>
                    <a:pt x="40" y="1393"/>
                    <a:pt x="0" y="1430"/>
                  </a:cubicBezTo>
                  <a:cubicBezTo>
                    <a:pt x="84" y="1523"/>
                    <a:pt x="177" y="1609"/>
                    <a:pt x="276" y="1686"/>
                  </a:cubicBezTo>
                  <a:cubicBezTo>
                    <a:pt x="346" y="1735"/>
                    <a:pt x="416" y="1782"/>
                    <a:pt x="492" y="1825"/>
                  </a:cubicBezTo>
                  <a:cubicBezTo>
                    <a:pt x="536" y="1852"/>
                    <a:pt x="579" y="1885"/>
                    <a:pt x="615" y="1925"/>
                  </a:cubicBezTo>
                  <a:cubicBezTo>
                    <a:pt x="712" y="2031"/>
                    <a:pt x="725" y="2197"/>
                    <a:pt x="795" y="2320"/>
                  </a:cubicBezTo>
                  <a:cubicBezTo>
                    <a:pt x="828" y="2383"/>
                    <a:pt x="845" y="2453"/>
                    <a:pt x="845" y="2523"/>
                  </a:cubicBezTo>
                  <a:cubicBezTo>
                    <a:pt x="851" y="2603"/>
                    <a:pt x="871" y="2679"/>
                    <a:pt x="898" y="2752"/>
                  </a:cubicBezTo>
                  <a:cubicBezTo>
                    <a:pt x="918" y="2742"/>
                    <a:pt x="931" y="2736"/>
                    <a:pt x="948" y="2732"/>
                  </a:cubicBezTo>
                  <a:cubicBezTo>
                    <a:pt x="1057" y="2692"/>
                    <a:pt x="1164" y="2666"/>
                    <a:pt x="1270" y="2633"/>
                  </a:cubicBezTo>
                  <a:cubicBezTo>
                    <a:pt x="1463" y="2573"/>
                    <a:pt x="1592" y="2420"/>
                    <a:pt x="1768" y="2330"/>
                  </a:cubicBezTo>
                  <a:cubicBezTo>
                    <a:pt x="1998" y="2217"/>
                    <a:pt x="2270" y="2221"/>
                    <a:pt x="2470" y="2038"/>
                  </a:cubicBezTo>
                  <a:cubicBezTo>
                    <a:pt x="2616" y="1898"/>
                    <a:pt x="2772" y="1765"/>
                    <a:pt x="2935" y="1639"/>
                  </a:cubicBezTo>
                  <a:cubicBezTo>
                    <a:pt x="3008" y="1576"/>
                    <a:pt x="3074" y="1513"/>
                    <a:pt x="3141" y="1446"/>
                  </a:cubicBezTo>
                  <a:cubicBezTo>
                    <a:pt x="3148" y="1436"/>
                    <a:pt x="3158" y="1430"/>
                    <a:pt x="3164" y="1420"/>
                  </a:cubicBezTo>
                  <a:cubicBezTo>
                    <a:pt x="3148" y="1400"/>
                    <a:pt x="3131" y="1376"/>
                    <a:pt x="3114" y="1353"/>
                  </a:cubicBezTo>
                  <a:cubicBezTo>
                    <a:pt x="3071" y="1290"/>
                    <a:pt x="3041" y="1224"/>
                    <a:pt x="2978" y="1177"/>
                  </a:cubicBezTo>
                  <a:cubicBezTo>
                    <a:pt x="2915" y="1141"/>
                    <a:pt x="2855" y="1097"/>
                    <a:pt x="2799" y="1051"/>
                  </a:cubicBezTo>
                  <a:cubicBezTo>
                    <a:pt x="2692" y="951"/>
                    <a:pt x="2556" y="888"/>
                    <a:pt x="2500" y="745"/>
                  </a:cubicBezTo>
                  <a:cubicBezTo>
                    <a:pt x="2486" y="705"/>
                    <a:pt x="2463" y="669"/>
                    <a:pt x="2440" y="632"/>
                  </a:cubicBezTo>
                  <a:cubicBezTo>
                    <a:pt x="2383" y="549"/>
                    <a:pt x="2320" y="473"/>
                    <a:pt x="2297" y="370"/>
                  </a:cubicBezTo>
                  <a:cubicBezTo>
                    <a:pt x="2274" y="243"/>
                    <a:pt x="2240" y="120"/>
                    <a:pt x="2200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3"/>
            <p:cNvSpPr/>
            <p:nvPr/>
          </p:nvSpPr>
          <p:spPr>
            <a:xfrm>
              <a:off x="227927" y="1802333"/>
              <a:ext cx="112709" cy="154386"/>
            </a:xfrm>
            <a:custGeom>
              <a:avLst/>
              <a:gdLst/>
              <a:ahLst/>
              <a:cxnLst/>
              <a:rect l="l" t="t" r="r" b="b"/>
              <a:pathLst>
                <a:path w="998" h="1367" extrusionOk="0">
                  <a:moveTo>
                    <a:pt x="97" y="1"/>
                  </a:moveTo>
                  <a:cubicBezTo>
                    <a:pt x="67" y="27"/>
                    <a:pt x="34" y="54"/>
                    <a:pt x="1" y="77"/>
                  </a:cubicBezTo>
                  <a:cubicBezTo>
                    <a:pt x="61" y="134"/>
                    <a:pt x="127" y="190"/>
                    <a:pt x="180" y="243"/>
                  </a:cubicBezTo>
                  <a:cubicBezTo>
                    <a:pt x="257" y="313"/>
                    <a:pt x="340" y="379"/>
                    <a:pt x="423" y="439"/>
                  </a:cubicBezTo>
                  <a:cubicBezTo>
                    <a:pt x="453" y="459"/>
                    <a:pt x="483" y="479"/>
                    <a:pt x="513" y="499"/>
                  </a:cubicBezTo>
                  <a:cubicBezTo>
                    <a:pt x="675" y="612"/>
                    <a:pt x="639" y="725"/>
                    <a:pt x="715" y="888"/>
                  </a:cubicBezTo>
                  <a:cubicBezTo>
                    <a:pt x="775" y="1018"/>
                    <a:pt x="828" y="1154"/>
                    <a:pt x="871" y="1293"/>
                  </a:cubicBezTo>
                  <a:cubicBezTo>
                    <a:pt x="878" y="1320"/>
                    <a:pt x="888" y="1343"/>
                    <a:pt x="895" y="1366"/>
                  </a:cubicBezTo>
                  <a:lnTo>
                    <a:pt x="998" y="1323"/>
                  </a:lnTo>
                  <a:cubicBezTo>
                    <a:pt x="971" y="1250"/>
                    <a:pt x="951" y="1174"/>
                    <a:pt x="945" y="1094"/>
                  </a:cubicBezTo>
                  <a:cubicBezTo>
                    <a:pt x="945" y="1024"/>
                    <a:pt x="928" y="954"/>
                    <a:pt x="895" y="891"/>
                  </a:cubicBezTo>
                  <a:cubicBezTo>
                    <a:pt x="825" y="768"/>
                    <a:pt x="815" y="602"/>
                    <a:pt x="715" y="496"/>
                  </a:cubicBezTo>
                  <a:cubicBezTo>
                    <a:pt x="679" y="456"/>
                    <a:pt x="636" y="423"/>
                    <a:pt x="589" y="396"/>
                  </a:cubicBezTo>
                  <a:cubicBezTo>
                    <a:pt x="516" y="353"/>
                    <a:pt x="443" y="306"/>
                    <a:pt x="376" y="257"/>
                  </a:cubicBezTo>
                  <a:cubicBezTo>
                    <a:pt x="277" y="180"/>
                    <a:pt x="184" y="94"/>
                    <a:pt x="9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3"/>
            <p:cNvSpPr/>
            <p:nvPr/>
          </p:nvSpPr>
          <p:spPr>
            <a:xfrm>
              <a:off x="171686" y="1812271"/>
              <a:ext cx="165111" cy="159468"/>
            </a:xfrm>
            <a:custGeom>
              <a:avLst/>
              <a:gdLst/>
              <a:ahLst/>
              <a:cxnLst/>
              <a:rect l="l" t="t" r="r" b="b"/>
              <a:pathLst>
                <a:path w="1462" h="1412" extrusionOk="0">
                  <a:moveTo>
                    <a:pt x="644" y="1"/>
                  </a:moveTo>
                  <a:cubicBezTo>
                    <a:pt x="639" y="1"/>
                    <a:pt x="634" y="2"/>
                    <a:pt x="628" y="6"/>
                  </a:cubicBezTo>
                  <a:cubicBezTo>
                    <a:pt x="545" y="66"/>
                    <a:pt x="482" y="152"/>
                    <a:pt x="452" y="252"/>
                  </a:cubicBezTo>
                  <a:cubicBezTo>
                    <a:pt x="439" y="278"/>
                    <a:pt x="426" y="308"/>
                    <a:pt x="409" y="341"/>
                  </a:cubicBezTo>
                  <a:cubicBezTo>
                    <a:pt x="389" y="375"/>
                    <a:pt x="363" y="408"/>
                    <a:pt x="329" y="434"/>
                  </a:cubicBezTo>
                  <a:cubicBezTo>
                    <a:pt x="309" y="451"/>
                    <a:pt x="289" y="471"/>
                    <a:pt x="273" y="494"/>
                  </a:cubicBezTo>
                  <a:cubicBezTo>
                    <a:pt x="206" y="571"/>
                    <a:pt x="150" y="660"/>
                    <a:pt x="107" y="753"/>
                  </a:cubicBezTo>
                  <a:cubicBezTo>
                    <a:pt x="24" y="926"/>
                    <a:pt x="0" y="1149"/>
                    <a:pt x="186" y="1259"/>
                  </a:cubicBezTo>
                  <a:cubicBezTo>
                    <a:pt x="227" y="1283"/>
                    <a:pt x="267" y="1292"/>
                    <a:pt x="305" y="1292"/>
                  </a:cubicBezTo>
                  <a:cubicBezTo>
                    <a:pt x="356" y="1292"/>
                    <a:pt x="405" y="1277"/>
                    <a:pt x="452" y="1262"/>
                  </a:cubicBezTo>
                  <a:cubicBezTo>
                    <a:pt x="496" y="1247"/>
                    <a:pt x="533" y="1237"/>
                    <a:pt x="565" y="1237"/>
                  </a:cubicBezTo>
                  <a:cubicBezTo>
                    <a:pt x="592" y="1237"/>
                    <a:pt x="616" y="1244"/>
                    <a:pt x="638" y="1262"/>
                  </a:cubicBezTo>
                  <a:cubicBezTo>
                    <a:pt x="658" y="1278"/>
                    <a:pt x="675" y="1295"/>
                    <a:pt x="692" y="1315"/>
                  </a:cubicBezTo>
                  <a:cubicBezTo>
                    <a:pt x="731" y="1362"/>
                    <a:pt x="781" y="1411"/>
                    <a:pt x="858" y="1411"/>
                  </a:cubicBezTo>
                  <a:cubicBezTo>
                    <a:pt x="871" y="1411"/>
                    <a:pt x="884" y="1411"/>
                    <a:pt x="898" y="1408"/>
                  </a:cubicBezTo>
                  <a:cubicBezTo>
                    <a:pt x="964" y="1385"/>
                    <a:pt x="1011" y="1325"/>
                    <a:pt x="1047" y="1278"/>
                  </a:cubicBezTo>
                  <a:cubicBezTo>
                    <a:pt x="1050" y="1269"/>
                    <a:pt x="1057" y="1262"/>
                    <a:pt x="1064" y="1255"/>
                  </a:cubicBezTo>
                  <a:cubicBezTo>
                    <a:pt x="1129" y="1170"/>
                    <a:pt x="1190" y="1151"/>
                    <a:pt x="1272" y="1151"/>
                  </a:cubicBezTo>
                  <a:cubicBezTo>
                    <a:pt x="1299" y="1151"/>
                    <a:pt x="1327" y="1153"/>
                    <a:pt x="1359" y="1156"/>
                  </a:cubicBezTo>
                  <a:lnTo>
                    <a:pt x="1416" y="1159"/>
                  </a:lnTo>
                  <a:cubicBezTo>
                    <a:pt x="1417" y="1159"/>
                    <a:pt x="1418" y="1159"/>
                    <a:pt x="1419" y="1159"/>
                  </a:cubicBezTo>
                  <a:cubicBezTo>
                    <a:pt x="1456" y="1159"/>
                    <a:pt x="1461" y="1099"/>
                    <a:pt x="1419" y="1096"/>
                  </a:cubicBezTo>
                  <a:lnTo>
                    <a:pt x="1366" y="1092"/>
                  </a:lnTo>
                  <a:cubicBezTo>
                    <a:pt x="1335" y="1091"/>
                    <a:pt x="1306" y="1089"/>
                    <a:pt x="1277" y="1089"/>
                  </a:cubicBezTo>
                  <a:cubicBezTo>
                    <a:pt x="1181" y="1089"/>
                    <a:pt x="1096" y="1108"/>
                    <a:pt x="1014" y="1215"/>
                  </a:cubicBezTo>
                  <a:cubicBezTo>
                    <a:pt x="1007" y="1222"/>
                    <a:pt x="1001" y="1232"/>
                    <a:pt x="994" y="1242"/>
                  </a:cubicBezTo>
                  <a:cubicBezTo>
                    <a:pt x="957" y="1292"/>
                    <a:pt x="918" y="1352"/>
                    <a:pt x="858" y="1352"/>
                  </a:cubicBezTo>
                  <a:cubicBezTo>
                    <a:pt x="808" y="1352"/>
                    <a:pt x="775" y="1315"/>
                    <a:pt x="738" y="1272"/>
                  </a:cubicBezTo>
                  <a:cubicBezTo>
                    <a:pt x="718" y="1252"/>
                    <a:pt x="698" y="1232"/>
                    <a:pt x="678" y="1215"/>
                  </a:cubicBezTo>
                  <a:cubicBezTo>
                    <a:pt x="641" y="1186"/>
                    <a:pt x="602" y="1176"/>
                    <a:pt x="562" y="1176"/>
                  </a:cubicBezTo>
                  <a:cubicBezTo>
                    <a:pt x="517" y="1176"/>
                    <a:pt x="472" y="1190"/>
                    <a:pt x="432" y="1202"/>
                  </a:cubicBezTo>
                  <a:cubicBezTo>
                    <a:pt x="389" y="1216"/>
                    <a:pt x="347" y="1230"/>
                    <a:pt x="305" y="1230"/>
                  </a:cubicBezTo>
                  <a:cubicBezTo>
                    <a:pt x="277" y="1230"/>
                    <a:pt x="248" y="1223"/>
                    <a:pt x="220" y="1205"/>
                  </a:cubicBezTo>
                  <a:cubicBezTo>
                    <a:pt x="34" y="1096"/>
                    <a:pt x="130" y="853"/>
                    <a:pt x="163" y="780"/>
                  </a:cubicBezTo>
                  <a:cubicBezTo>
                    <a:pt x="206" y="690"/>
                    <a:pt x="260" y="607"/>
                    <a:pt x="323" y="534"/>
                  </a:cubicBezTo>
                  <a:cubicBezTo>
                    <a:pt x="339" y="514"/>
                    <a:pt x="356" y="498"/>
                    <a:pt x="376" y="481"/>
                  </a:cubicBezTo>
                  <a:cubicBezTo>
                    <a:pt x="412" y="448"/>
                    <a:pt x="442" y="411"/>
                    <a:pt x="466" y="368"/>
                  </a:cubicBezTo>
                  <a:cubicBezTo>
                    <a:pt x="482" y="335"/>
                    <a:pt x="495" y="305"/>
                    <a:pt x="509" y="275"/>
                  </a:cubicBezTo>
                  <a:cubicBezTo>
                    <a:pt x="539" y="188"/>
                    <a:pt x="592" y="109"/>
                    <a:pt x="665" y="56"/>
                  </a:cubicBezTo>
                  <a:cubicBezTo>
                    <a:pt x="687" y="34"/>
                    <a:pt x="668" y="1"/>
                    <a:pt x="644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3"/>
            <p:cNvSpPr/>
            <p:nvPr/>
          </p:nvSpPr>
          <p:spPr>
            <a:xfrm>
              <a:off x="490726" y="1595997"/>
              <a:ext cx="178324" cy="192784"/>
            </a:xfrm>
            <a:custGeom>
              <a:avLst/>
              <a:gdLst/>
              <a:ahLst/>
              <a:cxnLst/>
              <a:rect l="l" t="t" r="r" b="b"/>
              <a:pathLst>
                <a:path w="1579" h="1707" extrusionOk="0">
                  <a:moveTo>
                    <a:pt x="781" y="0"/>
                  </a:moveTo>
                  <a:cubicBezTo>
                    <a:pt x="668" y="0"/>
                    <a:pt x="558" y="131"/>
                    <a:pt x="479" y="226"/>
                  </a:cubicBezTo>
                  <a:cubicBezTo>
                    <a:pt x="459" y="252"/>
                    <a:pt x="439" y="276"/>
                    <a:pt x="422" y="292"/>
                  </a:cubicBezTo>
                  <a:cubicBezTo>
                    <a:pt x="332" y="385"/>
                    <a:pt x="229" y="434"/>
                    <a:pt x="129" y="434"/>
                  </a:cubicBezTo>
                  <a:cubicBezTo>
                    <a:pt x="100" y="434"/>
                    <a:pt x="71" y="430"/>
                    <a:pt x="43" y="422"/>
                  </a:cubicBezTo>
                  <a:cubicBezTo>
                    <a:pt x="41" y="421"/>
                    <a:pt x="39" y="421"/>
                    <a:pt x="37" y="421"/>
                  </a:cubicBezTo>
                  <a:cubicBezTo>
                    <a:pt x="23" y="421"/>
                    <a:pt x="10" y="431"/>
                    <a:pt x="7" y="445"/>
                  </a:cubicBezTo>
                  <a:cubicBezTo>
                    <a:pt x="0" y="462"/>
                    <a:pt x="10" y="478"/>
                    <a:pt x="27" y="482"/>
                  </a:cubicBezTo>
                  <a:cubicBezTo>
                    <a:pt x="61" y="492"/>
                    <a:pt x="95" y="496"/>
                    <a:pt x="130" y="496"/>
                  </a:cubicBezTo>
                  <a:cubicBezTo>
                    <a:pt x="246" y="496"/>
                    <a:pt x="363" y="441"/>
                    <a:pt x="465" y="339"/>
                  </a:cubicBezTo>
                  <a:cubicBezTo>
                    <a:pt x="485" y="319"/>
                    <a:pt x="505" y="296"/>
                    <a:pt x="528" y="266"/>
                  </a:cubicBezTo>
                  <a:cubicBezTo>
                    <a:pt x="597" y="185"/>
                    <a:pt x="694" y="64"/>
                    <a:pt x="782" y="64"/>
                  </a:cubicBezTo>
                  <a:cubicBezTo>
                    <a:pt x="788" y="64"/>
                    <a:pt x="795" y="65"/>
                    <a:pt x="801" y="66"/>
                  </a:cubicBezTo>
                  <a:cubicBezTo>
                    <a:pt x="874" y="83"/>
                    <a:pt x="894" y="153"/>
                    <a:pt x="911" y="262"/>
                  </a:cubicBezTo>
                  <a:cubicBezTo>
                    <a:pt x="927" y="369"/>
                    <a:pt x="950" y="492"/>
                    <a:pt x="1077" y="528"/>
                  </a:cubicBezTo>
                  <a:cubicBezTo>
                    <a:pt x="1120" y="538"/>
                    <a:pt x="1166" y="545"/>
                    <a:pt x="1213" y="545"/>
                  </a:cubicBezTo>
                  <a:cubicBezTo>
                    <a:pt x="1273" y="545"/>
                    <a:pt x="1333" y="558"/>
                    <a:pt x="1386" y="585"/>
                  </a:cubicBezTo>
                  <a:cubicBezTo>
                    <a:pt x="1502" y="648"/>
                    <a:pt x="1509" y="728"/>
                    <a:pt x="1512" y="874"/>
                  </a:cubicBezTo>
                  <a:cubicBezTo>
                    <a:pt x="1515" y="1047"/>
                    <a:pt x="1409" y="1113"/>
                    <a:pt x="1276" y="1196"/>
                  </a:cubicBezTo>
                  <a:cubicBezTo>
                    <a:pt x="1243" y="1216"/>
                    <a:pt x="1213" y="1236"/>
                    <a:pt x="1180" y="1259"/>
                  </a:cubicBezTo>
                  <a:cubicBezTo>
                    <a:pt x="1107" y="1316"/>
                    <a:pt x="1044" y="1389"/>
                    <a:pt x="1000" y="1472"/>
                  </a:cubicBezTo>
                  <a:cubicBezTo>
                    <a:pt x="964" y="1539"/>
                    <a:pt x="917" y="1598"/>
                    <a:pt x="857" y="1648"/>
                  </a:cubicBezTo>
                  <a:cubicBezTo>
                    <a:pt x="834" y="1669"/>
                    <a:pt x="850" y="1706"/>
                    <a:pt x="878" y="1706"/>
                  </a:cubicBezTo>
                  <a:cubicBezTo>
                    <a:pt x="881" y="1706"/>
                    <a:pt x="884" y="1706"/>
                    <a:pt x="887" y="1705"/>
                  </a:cubicBezTo>
                  <a:cubicBezTo>
                    <a:pt x="891" y="1705"/>
                    <a:pt x="894" y="1701"/>
                    <a:pt x="897" y="1698"/>
                  </a:cubicBezTo>
                  <a:cubicBezTo>
                    <a:pt x="960" y="1645"/>
                    <a:pt x="1014" y="1578"/>
                    <a:pt x="1053" y="1505"/>
                  </a:cubicBezTo>
                  <a:cubicBezTo>
                    <a:pt x="1093" y="1429"/>
                    <a:pt x="1150" y="1362"/>
                    <a:pt x="1220" y="1309"/>
                  </a:cubicBezTo>
                  <a:cubicBezTo>
                    <a:pt x="1250" y="1286"/>
                    <a:pt x="1279" y="1266"/>
                    <a:pt x="1309" y="1249"/>
                  </a:cubicBezTo>
                  <a:cubicBezTo>
                    <a:pt x="1442" y="1166"/>
                    <a:pt x="1579" y="1083"/>
                    <a:pt x="1575" y="874"/>
                  </a:cubicBezTo>
                  <a:cubicBezTo>
                    <a:pt x="1575" y="711"/>
                    <a:pt x="1562" y="608"/>
                    <a:pt x="1416" y="528"/>
                  </a:cubicBezTo>
                  <a:cubicBezTo>
                    <a:pt x="1356" y="498"/>
                    <a:pt x="1286" y="482"/>
                    <a:pt x="1216" y="482"/>
                  </a:cubicBezTo>
                  <a:cubicBezTo>
                    <a:pt x="1176" y="482"/>
                    <a:pt x="1133" y="475"/>
                    <a:pt x="1093" y="465"/>
                  </a:cubicBezTo>
                  <a:cubicBezTo>
                    <a:pt x="1007" y="442"/>
                    <a:pt x="990" y="352"/>
                    <a:pt x="970" y="249"/>
                  </a:cubicBezTo>
                  <a:cubicBezTo>
                    <a:pt x="954" y="146"/>
                    <a:pt x="934" y="30"/>
                    <a:pt x="811" y="3"/>
                  </a:cubicBezTo>
                  <a:cubicBezTo>
                    <a:pt x="801" y="1"/>
                    <a:pt x="791" y="0"/>
                    <a:pt x="781" y="0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3"/>
            <p:cNvSpPr/>
            <p:nvPr/>
          </p:nvSpPr>
          <p:spPr>
            <a:xfrm>
              <a:off x="262824" y="1704755"/>
              <a:ext cx="126261" cy="101079"/>
            </a:xfrm>
            <a:custGeom>
              <a:avLst/>
              <a:gdLst/>
              <a:ahLst/>
              <a:cxnLst/>
              <a:rect l="l" t="t" r="r" b="b"/>
              <a:pathLst>
                <a:path w="1118" h="895" extrusionOk="0">
                  <a:moveTo>
                    <a:pt x="1114" y="1"/>
                  </a:moveTo>
                  <a:cubicBezTo>
                    <a:pt x="1097" y="1"/>
                    <a:pt x="1078" y="4"/>
                    <a:pt x="1061" y="11"/>
                  </a:cubicBezTo>
                  <a:cubicBezTo>
                    <a:pt x="1038" y="17"/>
                    <a:pt x="1018" y="27"/>
                    <a:pt x="998" y="37"/>
                  </a:cubicBezTo>
                  <a:lnTo>
                    <a:pt x="961" y="57"/>
                  </a:lnTo>
                  <a:lnTo>
                    <a:pt x="918" y="80"/>
                  </a:lnTo>
                  <a:cubicBezTo>
                    <a:pt x="808" y="150"/>
                    <a:pt x="672" y="273"/>
                    <a:pt x="526" y="406"/>
                  </a:cubicBezTo>
                  <a:cubicBezTo>
                    <a:pt x="376" y="536"/>
                    <a:pt x="253" y="669"/>
                    <a:pt x="160" y="755"/>
                  </a:cubicBezTo>
                  <a:cubicBezTo>
                    <a:pt x="67" y="845"/>
                    <a:pt x="1" y="891"/>
                    <a:pt x="4" y="895"/>
                  </a:cubicBezTo>
                  <a:cubicBezTo>
                    <a:pt x="4" y="895"/>
                    <a:pt x="5" y="895"/>
                    <a:pt x="5" y="895"/>
                  </a:cubicBezTo>
                  <a:cubicBezTo>
                    <a:pt x="13" y="895"/>
                    <a:pt x="82" y="858"/>
                    <a:pt x="180" y="778"/>
                  </a:cubicBezTo>
                  <a:cubicBezTo>
                    <a:pt x="283" y="695"/>
                    <a:pt x="406" y="566"/>
                    <a:pt x="552" y="436"/>
                  </a:cubicBezTo>
                  <a:lnTo>
                    <a:pt x="762" y="250"/>
                  </a:lnTo>
                  <a:cubicBezTo>
                    <a:pt x="818" y="200"/>
                    <a:pt x="875" y="150"/>
                    <a:pt x="938" y="107"/>
                  </a:cubicBezTo>
                  <a:cubicBezTo>
                    <a:pt x="1041" y="31"/>
                    <a:pt x="1117" y="7"/>
                    <a:pt x="111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3"/>
            <p:cNvSpPr/>
            <p:nvPr/>
          </p:nvSpPr>
          <p:spPr>
            <a:xfrm>
              <a:off x="426918" y="1668503"/>
              <a:ext cx="75554" cy="23491"/>
            </a:xfrm>
            <a:custGeom>
              <a:avLst/>
              <a:gdLst/>
              <a:ahLst/>
              <a:cxnLst/>
              <a:rect l="l" t="t" r="r" b="b"/>
              <a:pathLst>
                <a:path w="669" h="208" extrusionOk="0">
                  <a:moveTo>
                    <a:pt x="617" y="1"/>
                  </a:moveTo>
                  <a:cubicBezTo>
                    <a:pt x="599" y="1"/>
                    <a:pt x="582" y="3"/>
                    <a:pt x="565" y="6"/>
                  </a:cubicBezTo>
                  <a:cubicBezTo>
                    <a:pt x="482" y="19"/>
                    <a:pt x="402" y="42"/>
                    <a:pt x="326" y="69"/>
                  </a:cubicBezTo>
                  <a:cubicBezTo>
                    <a:pt x="233" y="102"/>
                    <a:pt x="153" y="139"/>
                    <a:pt x="96" y="162"/>
                  </a:cubicBezTo>
                  <a:cubicBezTo>
                    <a:pt x="37" y="185"/>
                    <a:pt x="0" y="202"/>
                    <a:pt x="3" y="205"/>
                  </a:cubicBezTo>
                  <a:cubicBezTo>
                    <a:pt x="3" y="207"/>
                    <a:pt x="6" y="208"/>
                    <a:pt x="11" y="208"/>
                  </a:cubicBezTo>
                  <a:cubicBezTo>
                    <a:pt x="26" y="208"/>
                    <a:pt x="60" y="201"/>
                    <a:pt x="106" y="189"/>
                  </a:cubicBezTo>
                  <a:cubicBezTo>
                    <a:pt x="166" y="172"/>
                    <a:pt x="249" y="142"/>
                    <a:pt x="339" y="112"/>
                  </a:cubicBezTo>
                  <a:cubicBezTo>
                    <a:pt x="429" y="79"/>
                    <a:pt x="512" y="52"/>
                    <a:pt x="572" y="36"/>
                  </a:cubicBezTo>
                  <a:cubicBezTo>
                    <a:pt x="631" y="23"/>
                    <a:pt x="668" y="13"/>
                    <a:pt x="668" y="6"/>
                  </a:cubicBezTo>
                  <a:cubicBezTo>
                    <a:pt x="651" y="3"/>
                    <a:pt x="634" y="1"/>
                    <a:pt x="6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3"/>
            <p:cNvSpPr/>
            <p:nvPr/>
          </p:nvSpPr>
          <p:spPr>
            <a:xfrm>
              <a:off x="450860" y="1707240"/>
              <a:ext cx="42576" cy="13778"/>
            </a:xfrm>
            <a:custGeom>
              <a:avLst/>
              <a:gdLst/>
              <a:ahLst/>
              <a:cxnLst/>
              <a:rect l="l" t="t" r="r" b="b"/>
              <a:pathLst>
                <a:path w="377" h="122" extrusionOk="0">
                  <a:moveTo>
                    <a:pt x="345" y="0"/>
                  </a:moveTo>
                  <a:cubicBezTo>
                    <a:pt x="337" y="0"/>
                    <a:pt x="327" y="1"/>
                    <a:pt x="316" y="2"/>
                  </a:cubicBezTo>
                  <a:cubicBezTo>
                    <a:pt x="270" y="12"/>
                    <a:pt x="227" y="22"/>
                    <a:pt x="184" y="42"/>
                  </a:cubicBezTo>
                  <a:lnTo>
                    <a:pt x="54" y="88"/>
                  </a:lnTo>
                  <a:cubicBezTo>
                    <a:pt x="21" y="102"/>
                    <a:pt x="1" y="112"/>
                    <a:pt x="1" y="115"/>
                  </a:cubicBezTo>
                  <a:cubicBezTo>
                    <a:pt x="1" y="119"/>
                    <a:pt x="10" y="122"/>
                    <a:pt x="25" y="122"/>
                  </a:cubicBezTo>
                  <a:cubicBezTo>
                    <a:pt x="35" y="122"/>
                    <a:pt x="47" y="121"/>
                    <a:pt x="61" y="118"/>
                  </a:cubicBezTo>
                  <a:cubicBezTo>
                    <a:pt x="107" y="112"/>
                    <a:pt x="150" y="98"/>
                    <a:pt x="197" y="82"/>
                  </a:cubicBezTo>
                  <a:lnTo>
                    <a:pt x="323" y="32"/>
                  </a:lnTo>
                  <a:cubicBezTo>
                    <a:pt x="356" y="18"/>
                    <a:pt x="376" y="9"/>
                    <a:pt x="376" y="5"/>
                  </a:cubicBezTo>
                  <a:cubicBezTo>
                    <a:pt x="376" y="3"/>
                    <a:pt x="365" y="0"/>
                    <a:pt x="34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3"/>
            <p:cNvSpPr/>
            <p:nvPr/>
          </p:nvSpPr>
          <p:spPr>
            <a:xfrm>
              <a:off x="295914" y="1723277"/>
              <a:ext cx="118695" cy="105484"/>
            </a:xfrm>
            <a:custGeom>
              <a:avLst/>
              <a:gdLst/>
              <a:ahLst/>
              <a:cxnLst/>
              <a:rect l="l" t="t" r="r" b="b"/>
              <a:pathLst>
                <a:path w="1051" h="934" extrusionOk="0">
                  <a:moveTo>
                    <a:pt x="1016" y="1"/>
                  </a:moveTo>
                  <a:cubicBezTo>
                    <a:pt x="1008" y="1"/>
                    <a:pt x="1001" y="1"/>
                    <a:pt x="994" y="3"/>
                  </a:cubicBezTo>
                  <a:cubicBezTo>
                    <a:pt x="941" y="6"/>
                    <a:pt x="891" y="23"/>
                    <a:pt x="844" y="46"/>
                  </a:cubicBezTo>
                  <a:cubicBezTo>
                    <a:pt x="775" y="83"/>
                    <a:pt x="711" y="126"/>
                    <a:pt x="652" y="179"/>
                  </a:cubicBezTo>
                  <a:cubicBezTo>
                    <a:pt x="585" y="235"/>
                    <a:pt x="522" y="305"/>
                    <a:pt x="449" y="372"/>
                  </a:cubicBezTo>
                  <a:cubicBezTo>
                    <a:pt x="323" y="485"/>
                    <a:pt x="206" y="608"/>
                    <a:pt x="103" y="744"/>
                  </a:cubicBezTo>
                  <a:cubicBezTo>
                    <a:pt x="87" y="767"/>
                    <a:pt x="70" y="794"/>
                    <a:pt x="57" y="817"/>
                  </a:cubicBezTo>
                  <a:lnTo>
                    <a:pt x="37" y="850"/>
                  </a:lnTo>
                  <a:lnTo>
                    <a:pt x="24" y="877"/>
                  </a:lnTo>
                  <a:cubicBezTo>
                    <a:pt x="10" y="913"/>
                    <a:pt x="0" y="930"/>
                    <a:pt x="7" y="933"/>
                  </a:cubicBezTo>
                  <a:cubicBezTo>
                    <a:pt x="14" y="933"/>
                    <a:pt x="47" y="860"/>
                    <a:pt x="127" y="760"/>
                  </a:cubicBezTo>
                  <a:cubicBezTo>
                    <a:pt x="236" y="634"/>
                    <a:pt x="353" y="515"/>
                    <a:pt x="479" y="402"/>
                  </a:cubicBezTo>
                  <a:cubicBezTo>
                    <a:pt x="552" y="332"/>
                    <a:pt x="615" y="265"/>
                    <a:pt x="678" y="209"/>
                  </a:cubicBezTo>
                  <a:cubicBezTo>
                    <a:pt x="731" y="156"/>
                    <a:pt x="791" y="112"/>
                    <a:pt x="858" y="73"/>
                  </a:cubicBezTo>
                  <a:cubicBezTo>
                    <a:pt x="967" y="9"/>
                    <a:pt x="1050" y="13"/>
                    <a:pt x="1050" y="6"/>
                  </a:cubicBezTo>
                  <a:cubicBezTo>
                    <a:pt x="1039" y="2"/>
                    <a:pt x="1027" y="1"/>
                    <a:pt x="1016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3"/>
            <p:cNvSpPr/>
            <p:nvPr/>
          </p:nvSpPr>
          <p:spPr>
            <a:xfrm>
              <a:off x="322115" y="1744396"/>
              <a:ext cx="138684" cy="101644"/>
            </a:xfrm>
            <a:custGeom>
              <a:avLst/>
              <a:gdLst/>
              <a:ahLst/>
              <a:cxnLst/>
              <a:rect l="l" t="t" r="r" b="b"/>
              <a:pathLst>
                <a:path w="1228" h="900" extrusionOk="0">
                  <a:moveTo>
                    <a:pt x="1224" y="1"/>
                  </a:moveTo>
                  <a:cubicBezTo>
                    <a:pt x="1216" y="1"/>
                    <a:pt x="1197" y="7"/>
                    <a:pt x="1167" y="15"/>
                  </a:cubicBezTo>
                  <a:cubicBezTo>
                    <a:pt x="1114" y="28"/>
                    <a:pt x="1061" y="48"/>
                    <a:pt x="1011" y="72"/>
                  </a:cubicBezTo>
                  <a:cubicBezTo>
                    <a:pt x="938" y="105"/>
                    <a:pt x="865" y="145"/>
                    <a:pt x="798" y="191"/>
                  </a:cubicBezTo>
                  <a:cubicBezTo>
                    <a:pt x="715" y="248"/>
                    <a:pt x="636" y="308"/>
                    <a:pt x="559" y="374"/>
                  </a:cubicBezTo>
                  <a:cubicBezTo>
                    <a:pt x="400" y="514"/>
                    <a:pt x="267" y="650"/>
                    <a:pt x="167" y="746"/>
                  </a:cubicBezTo>
                  <a:cubicBezTo>
                    <a:pt x="67" y="839"/>
                    <a:pt x="1" y="896"/>
                    <a:pt x="4" y="899"/>
                  </a:cubicBezTo>
                  <a:cubicBezTo>
                    <a:pt x="4" y="900"/>
                    <a:pt x="5" y="900"/>
                    <a:pt x="6" y="900"/>
                  </a:cubicBezTo>
                  <a:cubicBezTo>
                    <a:pt x="16" y="900"/>
                    <a:pt x="87" y="851"/>
                    <a:pt x="187" y="766"/>
                  </a:cubicBezTo>
                  <a:cubicBezTo>
                    <a:pt x="293" y="680"/>
                    <a:pt x="430" y="544"/>
                    <a:pt x="586" y="407"/>
                  </a:cubicBezTo>
                  <a:cubicBezTo>
                    <a:pt x="719" y="288"/>
                    <a:pt x="868" y="185"/>
                    <a:pt x="1024" y="98"/>
                  </a:cubicBezTo>
                  <a:cubicBezTo>
                    <a:pt x="1147" y="38"/>
                    <a:pt x="1227" y="5"/>
                    <a:pt x="1227" y="2"/>
                  </a:cubicBezTo>
                  <a:cubicBezTo>
                    <a:pt x="1227" y="1"/>
                    <a:pt x="1225" y="1"/>
                    <a:pt x="122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3"/>
            <p:cNvSpPr/>
            <p:nvPr/>
          </p:nvSpPr>
          <p:spPr>
            <a:xfrm>
              <a:off x="352155" y="1760320"/>
              <a:ext cx="144670" cy="87527"/>
            </a:xfrm>
            <a:custGeom>
              <a:avLst/>
              <a:gdLst/>
              <a:ahLst/>
              <a:cxnLst/>
              <a:rect l="l" t="t" r="r" b="b"/>
              <a:pathLst>
                <a:path w="1281" h="775" extrusionOk="0">
                  <a:moveTo>
                    <a:pt x="1280" y="0"/>
                  </a:moveTo>
                  <a:cubicBezTo>
                    <a:pt x="1269" y="0"/>
                    <a:pt x="1238" y="82"/>
                    <a:pt x="1141" y="170"/>
                  </a:cubicBezTo>
                  <a:cubicBezTo>
                    <a:pt x="1081" y="220"/>
                    <a:pt x="1014" y="266"/>
                    <a:pt x="945" y="300"/>
                  </a:cubicBezTo>
                  <a:cubicBezTo>
                    <a:pt x="865" y="343"/>
                    <a:pt x="772" y="383"/>
                    <a:pt x="679" y="432"/>
                  </a:cubicBezTo>
                  <a:cubicBezTo>
                    <a:pt x="493" y="526"/>
                    <a:pt x="320" y="605"/>
                    <a:pt x="197" y="665"/>
                  </a:cubicBezTo>
                  <a:cubicBezTo>
                    <a:pt x="74" y="728"/>
                    <a:pt x="1" y="768"/>
                    <a:pt x="4" y="775"/>
                  </a:cubicBezTo>
                  <a:cubicBezTo>
                    <a:pt x="4" y="775"/>
                    <a:pt x="4" y="775"/>
                    <a:pt x="5" y="775"/>
                  </a:cubicBezTo>
                  <a:cubicBezTo>
                    <a:pt x="13" y="775"/>
                    <a:pt x="93" y="745"/>
                    <a:pt x="210" y="695"/>
                  </a:cubicBezTo>
                  <a:cubicBezTo>
                    <a:pt x="336" y="638"/>
                    <a:pt x="509" y="559"/>
                    <a:pt x="699" y="469"/>
                  </a:cubicBezTo>
                  <a:cubicBezTo>
                    <a:pt x="792" y="422"/>
                    <a:pt x="881" y="379"/>
                    <a:pt x="961" y="336"/>
                  </a:cubicBezTo>
                  <a:cubicBezTo>
                    <a:pt x="1034" y="296"/>
                    <a:pt x="1101" y="246"/>
                    <a:pt x="1161" y="190"/>
                  </a:cubicBezTo>
                  <a:cubicBezTo>
                    <a:pt x="1200" y="153"/>
                    <a:pt x="1234" y="107"/>
                    <a:pt x="1260" y="57"/>
                  </a:cubicBezTo>
                  <a:cubicBezTo>
                    <a:pt x="1270" y="40"/>
                    <a:pt x="1277" y="2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3"/>
            <p:cNvSpPr/>
            <p:nvPr/>
          </p:nvSpPr>
          <p:spPr>
            <a:xfrm>
              <a:off x="479433" y="1731296"/>
              <a:ext cx="37607" cy="10390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317" y="1"/>
                  </a:moveTo>
                  <a:cubicBezTo>
                    <a:pt x="293" y="1"/>
                    <a:pt x="233" y="17"/>
                    <a:pt x="163" y="35"/>
                  </a:cubicBezTo>
                  <a:cubicBezTo>
                    <a:pt x="73" y="55"/>
                    <a:pt x="0" y="71"/>
                    <a:pt x="0" y="81"/>
                  </a:cubicBezTo>
                  <a:cubicBezTo>
                    <a:pt x="0" y="88"/>
                    <a:pt x="18" y="92"/>
                    <a:pt x="48" y="92"/>
                  </a:cubicBezTo>
                  <a:cubicBezTo>
                    <a:pt x="79" y="92"/>
                    <a:pt x="124" y="87"/>
                    <a:pt x="173" y="75"/>
                  </a:cubicBezTo>
                  <a:cubicBezTo>
                    <a:pt x="266" y="55"/>
                    <a:pt x="333" y="18"/>
                    <a:pt x="329" y="5"/>
                  </a:cubicBezTo>
                  <a:cubicBezTo>
                    <a:pt x="329" y="2"/>
                    <a:pt x="324" y="1"/>
                    <a:pt x="3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3"/>
            <p:cNvSpPr/>
            <p:nvPr/>
          </p:nvSpPr>
          <p:spPr>
            <a:xfrm>
              <a:off x="343234" y="1818483"/>
              <a:ext cx="155850" cy="72280"/>
            </a:xfrm>
            <a:custGeom>
              <a:avLst/>
              <a:gdLst/>
              <a:ahLst/>
              <a:cxnLst/>
              <a:rect l="l" t="t" r="r" b="b"/>
              <a:pathLst>
                <a:path w="1380" h="640" extrusionOk="0">
                  <a:moveTo>
                    <a:pt x="1375" y="0"/>
                  </a:moveTo>
                  <a:cubicBezTo>
                    <a:pt x="1365" y="0"/>
                    <a:pt x="1296" y="50"/>
                    <a:pt x="1186" y="127"/>
                  </a:cubicBezTo>
                  <a:lnTo>
                    <a:pt x="1093" y="187"/>
                  </a:lnTo>
                  <a:cubicBezTo>
                    <a:pt x="1057" y="210"/>
                    <a:pt x="1024" y="236"/>
                    <a:pt x="984" y="256"/>
                  </a:cubicBezTo>
                  <a:lnTo>
                    <a:pt x="857" y="330"/>
                  </a:lnTo>
                  <a:cubicBezTo>
                    <a:pt x="814" y="353"/>
                    <a:pt x="768" y="369"/>
                    <a:pt x="721" y="393"/>
                  </a:cubicBezTo>
                  <a:cubicBezTo>
                    <a:pt x="698" y="403"/>
                    <a:pt x="675" y="413"/>
                    <a:pt x="651" y="423"/>
                  </a:cubicBezTo>
                  <a:lnTo>
                    <a:pt x="582" y="443"/>
                  </a:lnTo>
                  <a:cubicBezTo>
                    <a:pt x="535" y="456"/>
                    <a:pt x="489" y="466"/>
                    <a:pt x="442" y="476"/>
                  </a:cubicBezTo>
                  <a:cubicBezTo>
                    <a:pt x="352" y="496"/>
                    <a:pt x="273" y="516"/>
                    <a:pt x="206" y="536"/>
                  </a:cubicBezTo>
                  <a:cubicBezTo>
                    <a:pt x="176" y="546"/>
                    <a:pt x="146" y="556"/>
                    <a:pt x="120" y="572"/>
                  </a:cubicBezTo>
                  <a:cubicBezTo>
                    <a:pt x="96" y="579"/>
                    <a:pt x="73" y="589"/>
                    <a:pt x="53" y="602"/>
                  </a:cubicBezTo>
                  <a:cubicBezTo>
                    <a:pt x="20" y="625"/>
                    <a:pt x="0" y="632"/>
                    <a:pt x="7" y="639"/>
                  </a:cubicBezTo>
                  <a:cubicBezTo>
                    <a:pt x="7" y="639"/>
                    <a:pt x="7" y="639"/>
                    <a:pt x="8" y="639"/>
                  </a:cubicBezTo>
                  <a:cubicBezTo>
                    <a:pt x="20" y="639"/>
                    <a:pt x="92" y="597"/>
                    <a:pt x="216" y="565"/>
                  </a:cubicBezTo>
                  <a:cubicBezTo>
                    <a:pt x="279" y="549"/>
                    <a:pt x="362" y="532"/>
                    <a:pt x="452" y="512"/>
                  </a:cubicBezTo>
                  <a:cubicBezTo>
                    <a:pt x="495" y="506"/>
                    <a:pt x="542" y="496"/>
                    <a:pt x="592" y="482"/>
                  </a:cubicBezTo>
                  <a:lnTo>
                    <a:pt x="665" y="462"/>
                  </a:lnTo>
                  <a:cubicBezTo>
                    <a:pt x="691" y="452"/>
                    <a:pt x="714" y="443"/>
                    <a:pt x="738" y="433"/>
                  </a:cubicBezTo>
                  <a:cubicBezTo>
                    <a:pt x="788" y="409"/>
                    <a:pt x="834" y="386"/>
                    <a:pt x="881" y="363"/>
                  </a:cubicBezTo>
                  <a:lnTo>
                    <a:pt x="1004" y="290"/>
                  </a:lnTo>
                  <a:cubicBezTo>
                    <a:pt x="1040" y="266"/>
                    <a:pt x="1077" y="243"/>
                    <a:pt x="1113" y="217"/>
                  </a:cubicBezTo>
                  <a:cubicBezTo>
                    <a:pt x="1147" y="190"/>
                    <a:pt x="1176" y="170"/>
                    <a:pt x="1203" y="150"/>
                  </a:cubicBezTo>
                  <a:cubicBezTo>
                    <a:pt x="1313" y="64"/>
                    <a:pt x="1379" y="4"/>
                    <a:pt x="1376" y="1"/>
                  </a:cubicBezTo>
                  <a:cubicBezTo>
                    <a:pt x="1376" y="0"/>
                    <a:pt x="1375" y="0"/>
                    <a:pt x="137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3"/>
            <p:cNvSpPr/>
            <p:nvPr/>
          </p:nvSpPr>
          <p:spPr>
            <a:xfrm>
              <a:off x="508683" y="1762127"/>
              <a:ext cx="32412" cy="37044"/>
            </a:xfrm>
            <a:custGeom>
              <a:avLst/>
              <a:gdLst/>
              <a:ahLst/>
              <a:cxnLst/>
              <a:rect l="l" t="t" r="r" b="b"/>
              <a:pathLst>
                <a:path w="287" h="328" extrusionOk="0">
                  <a:moveTo>
                    <a:pt x="282" y="1"/>
                  </a:moveTo>
                  <a:cubicBezTo>
                    <a:pt x="275" y="1"/>
                    <a:pt x="262" y="23"/>
                    <a:pt x="243" y="51"/>
                  </a:cubicBezTo>
                  <a:cubicBezTo>
                    <a:pt x="213" y="91"/>
                    <a:pt x="183" y="131"/>
                    <a:pt x="150" y="164"/>
                  </a:cubicBezTo>
                  <a:cubicBezTo>
                    <a:pt x="67" y="247"/>
                    <a:pt x="1" y="320"/>
                    <a:pt x="7" y="327"/>
                  </a:cubicBezTo>
                  <a:cubicBezTo>
                    <a:pt x="8" y="327"/>
                    <a:pt x="8" y="327"/>
                    <a:pt x="9" y="327"/>
                  </a:cubicBezTo>
                  <a:cubicBezTo>
                    <a:pt x="23" y="327"/>
                    <a:pt x="98" y="275"/>
                    <a:pt x="180" y="194"/>
                  </a:cubicBezTo>
                  <a:cubicBezTo>
                    <a:pt x="217" y="157"/>
                    <a:pt x="246" y="114"/>
                    <a:pt x="270" y="64"/>
                  </a:cubicBezTo>
                  <a:cubicBezTo>
                    <a:pt x="283" y="28"/>
                    <a:pt x="286" y="4"/>
                    <a:pt x="283" y="1"/>
                  </a:cubicBezTo>
                  <a:cubicBezTo>
                    <a:pt x="283" y="1"/>
                    <a:pt x="282" y="1"/>
                    <a:pt x="28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3"/>
            <p:cNvSpPr/>
            <p:nvPr/>
          </p:nvSpPr>
          <p:spPr>
            <a:xfrm>
              <a:off x="353285" y="1830115"/>
              <a:ext cx="157770" cy="84929"/>
            </a:xfrm>
            <a:custGeom>
              <a:avLst/>
              <a:gdLst/>
              <a:ahLst/>
              <a:cxnLst/>
              <a:rect l="l" t="t" r="r" b="b"/>
              <a:pathLst>
                <a:path w="1397" h="752" extrusionOk="0">
                  <a:moveTo>
                    <a:pt x="1389" y="0"/>
                  </a:moveTo>
                  <a:cubicBezTo>
                    <a:pt x="1379" y="0"/>
                    <a:pt x="1329" y="75"/>
                    <a:pt x="1234" y="180"/>
                  </a:cubicBezTo>
                  <a:cubicBezTo>
                    <a:pt x="1177" y="243"/>
                    <a:pt x="1114" y="296"/>
                    <a:pt x="1041" y="346"/>
                  </a:cubicBezTo>
                  <a:cubicBezTo>
                    <a:pt x="954" y="403"/>
                    <a:pt x="865" y="453"/>
                    <a:pt x="768" y="496"/>
                  </a:cubicBezTo>
                  <a:cubicBezTo>
                    <a:pt x="669" y="529"/>
                    <a:pt x="569" y="559"/>
                    <a:pt x="466" y="582"/>
                  </a:cubicBezTo>
                  <a:cubicBezTo>
                    <a:pt x="373" y="602"/>
                    <a:pt x="287" y="625"/>
                    <a:pt x="217" y="645"/>
                  </a:cubicBezTo>
                  <a:cubicBezTo>
                    <a:pt x="160" y="665"/>
                    <a:pt x="104" y="688"/>
                    <a:pt x="54" y="715"/>
                  </a:cubicBezTo>
                  <a:cubicBezTo>
                    <a:pt x="17" y="735"/>
                    <a:pt x="1" y="748"/>
                    <a:pt x="1" y="752"/>
                  </a:cubicBezTo>
                  <a:cubicBezTo>
                    <a:pt x="21" y="748"/>
                    <a:pt x="41" y="742"/>
                    <a:pt x="61" y="732"/>
                  </a:cubicBezTo>
                  <a:cubicBezTo>
                    <a:pt x="114" y="708"/>
                    <a:pt x="167" y="688"/>
                    <a:pt x="223" y="675"/>
                  </a:cubicBezTo>
                  <a:cubicBezTo>
                    <a:pt x="296" y="659"/>
                    <a:pt x="380" y="639"/>
                    <a:pt x="476" y="619"/>
                  </a:cubicBezTo>
                  <a:cubicBezTo>
                    <a:pt x="579" y="599"/>
                    <a:pt x="682" y="569"/>
                    <a:pt x="785" y="532"/>
                  </a:cubicBezTo>
                  <a:cubicBezTo>
                    <a:pt x="964" y="459"/>
                    <a:pt x="1127" y="346"/>
                    <a:pt x="1257" y="200"/>
                  </a:cubicBezTo>
                  <a:cubicBezTo>
                    <a:pt x="1280" y="173"/>
                    <a:pt x="1300" y="147"/>
                    <a:pt x="1320" y="120"/>
                  </a:cubicBezTo>
                  <a:cubicBezTo>
                    <a:pt x="1337" y="97"/>
                    <a:pt x="1350" y="74"/>
                    <a:pt x="1360" y="57"/>
                  </a:cubicBezTo>
                  <a:cubicBezTo>
                    <a:pt x="1383" y="20"/>
                    <a:pt x="1396" y="4"/>
                    <a:pt x="1390" y="1"/>
                  </a:cubicBezTo>
                  <a:cubicBezTo>
                    <a:pt x="1390" y="0"/>
                    <a:pt x="1389" y="0"/>
                    <a:pt x="138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3"/>
            <p:cNvSpPr/>
            <p:nvPr/>
          </p:nvSpPr>
          <p:spPr>
            <a:xfrm>
              <a:off x="535335" y="1770033"/>
              <a:ext cx="34671" cy="44836"/>
            </a:xfrm>
            <a:custGeom>
              <a:avLst/>
              <a:gdLst/>
              <a:ahLst/>
              <a:cxnLst/>
              <a:rect l="l" t="t" r="r" b="b"/>
              <a:pathLst>
                <a:path w="307" h="397" extrusionOk="0">
                  <a:moveTo>
                    <a:pt x="292" y="1"/>
                  </a:moveTo>
                  <a:cubicBezTo>
                    <a:pt x="281" y="1"/>
                    <a:pt x="225" y="93"/>
                    <a:pt x="153" y="204"/>
                  </a:cubicBezTo>
                  <a:cubicBezTo>
                    <a:pt x="123" y="250"/>
                    <a:pt x="87" y="297"/>
                    <a:pt x="50" y="340"/>
                  </a:cubicBezTo>
                  <a:cubicBezTo>
                    <a:pt x="20" y="370"/>
                    <a:pt x="0" y="390"/>
                    <a:pt x="4" y="396"/>
                  </a:cubicBezTo>
                  <a:cubicBezTo>
                    <a:pt x="4" y="397"/>
                    <a:pt x="5" y="397"/>
                    <a:pt x="6" y="397"/>
                  </a:cubicBezTo>
                  <a:cubicBezTo>
                    <a:pt x="14" y="397"/>
                    <a:pt x="38" y="386"/>
                    <a:pt x="70" y="360"/>
                  </a:cubicBezTo>
                  <a:cubicBezTo>
                    <a:pt x="117" y="323"/>
                    <a:pt x="157" y="277"/>
                    <a:pt x="190" y="227"/>
                  </a:cubicBezTo>
                  <a:cubicBezTo>
                    <a:pt x="263" y="111"/>
                    <a:pt x="306" y="4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3"/>
          <p:cNvGrpSpPr/>
          <p:nvPr/>
        </p:nvGrpSpPr>
        <p:grpSpPr>
          <a:xfrm>
            <a:off x="8805548" y="360509"/>
            <a:ext cx="714651" cy="905420"/>
            <a:chOff x="1120111" y="1511859"/>
            <a:chExt cx="714651" cy="905420"/>
          </a:xfrm>
        </p:grpSpPr>
        <p:sp>
          <p:nvSpPr>
            <p:cNvPr id="4188" name="Google Shape;4188;p33"/>
            <p:cNvSpPr/>
            <p:nvPr/>
          </p:nvSpPr>
          <p:spPr>
            <a:xfrm>
              <a:off x="1476194" y="1517506"/>
              <a:ext cx="358569" cy="899773"/>
            </a:xfrm>
            <a:custGeom>
              <a:avLst/>
              <a:gdLst/>
              <a:ahLst/>
              <a:cxnLst/>
              <a:rect l="l" t="t" r="r" b="b"/>
              <a:pathLst>
                <a:path w="3175" h="7967" extrusionOk="0">
                  <a:moveTo>
                    <a:pt x="978" y="0"/>
                  </a:moveTo>
                  <a:cubicBezTo>
                    <a:pt x="968" y="7"/>
                    <a:pt x="961" y="14"/>
                    <a:pt x="951" y="20"/>
                  </a:cubicBezTo>
                  <a:cubicBezTo>
                    <a:pt x="928" y="40"/>
                    <a:pt x="898" y="53"/>
                    <a:pt x="871" y="67"/>
                  </a:cubicBezTo>
                  <a:lnTo>
                    <a:pt x="921" y="113"/>
                  </a:lnTo>
                  <a:cubicBezTo>
                    <a:pt x="1111" y="293"/>
                    <a:pt x="1287" y="479"/>
                    <a:pt x="1480" y="645"/>
                  </a:cubicBezTo>
                  <a:cubicBezTo>
                    <a:pt x="1603" y="751"/>
                    <a:pt x="1729" y="868"/>
                    <a:pt x="1852" y="984"/>
                  </a:cubicBezTo>
                  <a:cubicBezTo>
                    <a:pt x="2041" y="1163"/>
                    <a:pt x="2224" y="1353"/>
                    <a:pt x="2403" y="1536"/>
                  </a:cubicBezTo>
                  <a:cubicBezTo>
                    <a:pt x="2463" y="1595"/>
                    <a:pt x="2530" y="1669"/>
                    <a:pt x="2596" y="1752"/>
                  </a:cubicBezTo>
                  <a:cubicBezTo>
                    <a:pt x="2699" y="1875"/>
                    <a:pt x="2786" y="2014"/>
                    <a:pt x="2845" y="2164"/>
                  </a:cubicBezTo>
                  <a:cubicBezTo>
                    <a:pt x="2869" y="2227"/>
                    <a:pt x="2882" y="2297"/>
                    <a:pt x="2885" y="2366"/>
                  </a:cubicBezTo>
                  <a:cubicBezTo>
                    <a:pt x="2885" y="2393"/>
                    <a:pt x="2882" y="2423"/>
                    <a:pt x="2875" y="2453"/>
                  </a:cubicBezTo>
                  <a:cubicBezTo>
                    <a:pt x="2872" y="2463"/>
                    <a:pt x="2869" y="2473"/>
                    <a:pt x="2865" y="2483"/>
                  </a:cubicBezTo>
                  <a:cubicBezTo>
                    <a:pt x="2865" y="2493"/>
                    <a:pt x="2862" y="2503"/>
                    <a:pt x="2859" y="2513"/>
                  </a:cubicBezTo>
                  <a:cubicBezTo>
                    <a:pt x="2646" y="3197"/>
                    <a:pt x="2224" y="3815"/>
                    <a:pt x="1942" y="4480"/>
                  </a:cubicBezTo>
                  <a:cubicBezTo>
                    <a:pt x="1749" y="4925"/>
                    <a:pt x="1490" y="5304"/>
                    <a:pt x="1323" y="5766"/>
                  </a:cubicBezTo>
                  <a:cubicBezTo>
                    <a:pt x="1257" y="5952"/>
                    <a:pt x="1217" y="6178"/>
                    <a:pt x="1114" y="6348"/>
                  </a:cubicBezTo>
                  <a:cubicBezTo>
                    <a:pt x="1034" y="6481"/>
                    <a:pt x="891" y="6567"/>
                    <a:pt x="788" y="6677"/>
                  </a:cubicBezTo>
                  <a:cubicBezTo>
                    <a:pt x="665" y="6813"/>
                    <a:pt x="137" y="7384"/>
                    <a:pt x="1" y="7810"/>
                  </a:cubicBezTo>
                  <a:cubicBezTo>
                    <a:pt x="74" y="7856"/>
                    <a:pt x="144" y="7910"/>
                    <a:pt x="207" y="7966"/>
                  </a:cubicBezTo>
                  <a:cubicBezTo>
                    <a:pt x="280" y="7541"/>
                    <a:pt x="888" y="6876"/>
                    <a:pt x="1021" y="6730"/>
                  </a:cubicBezTo>
                  <a:cubicBezTo>
                    <a:pt x="1124" y="6620"/>
                    <a:pt x="1267" y="6534"/>
                    <a:pt x="1350" y="6401"/>
                  </a:cubicBezTo>
                  <a:cubicBezTo>
                    <a:pt x="1453" y="6231"/>
                    <a:pt x="1490" y="6005"/>
                    <a:pt x="1556" y="5819"/>
                  </a:cubicBezTo>
                  <a:cubicBezTo>
                    <a:pt x="1726" y="5354"/>
                    <a:pt x="1985" y="4975"/>
                    <a:pt x="2174" y="4533"/>
                  </a:cubicBezTo>
                  <a:cubicBezTo>
                    <a:pt x="2460" y="3869"/>
                    <a:pt x="2882" y="3250"/>
                    <a:pt x="3091" y="2566"/>
                  </a:cubicBezTo>
                  <a:cubicBezTo>
                    <a:pt x="3095" y="2556"/>
                    <a:pt x="3098" y="2546"/>
                    <a:pt x="3101" y="2536"/>
                  </a:cubicBezTo>
                  <a:cubicBezTo>
                    <a:pt x="3105" y="2526"/>
                    <a:pt x="3108" y="2516"/>
                    <a:pt x="3108" y="2506"/>
                  </a:cubicBezTo>
                  <a:cubicBezTo>
                    <a:pt x="3174" y="2187"/>
                    <a:pt x="2852" y="1808"/>
                    <a:pt x="2636" y="1589"/>
                  </a:cubicBezTo>
                  <a:cubicBezTo>
                    <a:pt x="2340" y="1283"/>
                    <a:pt x="2028" y="971"/>
                    <a:pt x="1712" y="695"/>
                  </a:cubicBezTo>
                  <a:cubicBezTo>
                    <a:pt x="1480" y="495"/>
                    <a:pt x="1274" y="269"/>
                    <a:pt x="1041" y="60"/>
                  </a:cubicBezTo>
                  <a:cubicBezTo>
                    <a:pt x="1024" y="47"/>
                    <a:pt x="1008" y="30"/>
                    <a:pt x="991" y="14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0074B1">
                <a:alpha val="1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3"/>
            <p:cNvSpPr/>
            <p:nvPr/>
          </p:nvSpPr>
          <p:spPr>
            <a:xfrm>
              <a:off x="1120111" y="1511859"/>
              <a:ext cx="688339" cy="899773"/>
            </a:xfrm>
            <a:custGeom>
              <a:avLst/>
              <a:gdLst/>
              <a:ahLst/>
              <a:cxnLst/>
              <a:rect l="l" t="t" r="r" b="b"/>
              <a:pathLst>
                <a:path w="6095" h="7967" extrusionOk="0">
                  <a:moveTo>
                    <a:pt x="3898" y="0"/>
                  </a:moveTo>
                  <a:cubicBezTo>
                    <a:pt x="3892" y="7"/>
                    <a:pt x="3885" y="14"/>
                    <a:pt x="3875" y="20"/>
                  </a:cubicBezTo>
                  <a:cubicBezTo>
                    <a:pt x="3762" y="100"/>
                    <a:pt x="3566" y="133"/>
                    <a:pt x="3436" y="207"/>
                  </a:cubicBezTo>
                  <a:cubicBezTo>
                    <a:pt x="3137" y="373"/>
                    <a:pt x="2924" y="831"/>
                    <a:pt x="2705" y="1094"/>
                  </a:cubicBezTo>
                  <a:cubicBezTo>
                    <a:pt x="2449" y="1400"/>
                    <a:pt x="2197" y="1692"/>
                    <a:pt x="1928" y="1978"/>
                  </a:cubicBezTo>
                  <a:lnTo>
                    <a:pt x="1921" y="1981"/>
                  </a:lnTo>
                  <a:cubicBezTo>
                    <a:pt x="1652" y="2270"/>
                    <a:pt x="1406" y="2466"/>
                    <a:pt x="1236" y="2842"/>
                  </a:cubicBezTo>
                  <a:cubicBezTo>
                    <a:pt x="1077" y="3187"/>
                    <a:pt x="941" y="3560"/>
                    <a:pt x="761" y="3895"/>
                  </a:cubicBezTo>
                  <a:cubicBezTo>
                    <a:pt x="635" y="4138"/>
                    <a:pt x="465" y="4374"/>
                    <a:pt x="342" y="4623"/>
                  </a:cubicBezTo>
                  <a:cubicBezTo>
                    <a:pt x="236" y="4839"/>
                    <a:pt x="146" y="5065"/>
                    <a:pt x="70" y="5294"/>
                  </a:cubicBezTo>
                  <a:cubicBezTo>
                    <a:pt x="37" y="5391"/>
                    <a:pt x="17" y="5487"/>
                    <a:pt x="7" y="5587"/>
                  </a:cubicBezTo>
                  <a:cubicBezTo>
                    <a:pt x="3" y="5613"/>
                    <a:pt x="0" y="5640"/>
                    <a:pt x="0" y="5663"/>
                  </a:cubicBezTo>
                  <a:cubicBezTo>
                    <a:pt x="150" y="5780"/>
                    <a:pt x="302" y="5902"/>
                    <a:pt x="449" y="6025"/>
                  </a:cubicBezTo>
                  <a:cubicBezTo>
                    <a:pt x="462" y="6039"/>
                    <a:pt x="485" y="6055"/>
                    <a:pt x="512" y="6075"/>
                  </a:cubicBezTo>
                  <a:cubicBezTo>
                    <a:pt x="565" y="6009"/>
                    <a:pt x="641" y="5949"/>
                    <a:pt x="678" y="5896"/>
                  </a:cubicBezTo>
                  <a:cubicBezTo>
                    <a:pt x="758" y="5770"/>
                    <a:pt x="841" y="5633"/>
                    <a:pt x="914" y="5517"/>
                  </a:cubicBezTo>
                  <a:cubicBezTo>
                    <a:pt x="1050" y="5294"/>
                    <a:pt x="1140" y="5028"/>
                    <a:pt x="1200" y="4786"/>
                  </a:cubicBezTo>
                  <a:cubicBezTo>
                    <a:pt x="1206" y="4759"/>
                    <a:pt x="1220" y="4713"/>
                    <a:pt x="1236" y="4660"/>
                  </a:cubicBezTo>
                  <a:cubicBezTo>
                    <a:pt x="1236" y="4656"/>
                    <a:pt x="1236" y="4653"/>
                    <a:pt x="1236" y="4653"/>
                  </a:cubicBezTo>
                  <a:cubicBezTo>
                    <a:pt x="1293" y="4803"/>
                    <a:pt x="1359" y="4949"/>
                    <a:pt x="1439" y="5092"/>
                  </a:cubicBezTo>
                  <a:cubicBezTo>
                    <a:pt x="1595" y="5374"/>
                    <a:pt x="1755" y="5457"/>
                    <a:pt x="2041" y="5580"/>
                  </a:cubicBezTo>
                  <a:cubicBezTo>
                    <a:pt x="2296" y="5686"/>
                    <a:pt x="2562" y="5763"/>
                    <a:pt x="2835" y="5803"/>
                  </a:cubicBezTo>
                  <a:cubicBezTo>
                    <a:pt x="2878" y="5809"/>
                    <a:pt x="2954" y="5833"/>
                    <a:pt x="3031" y="5846"/>
                  </a:cubicBezTo>
                  <a:lnTo>
                    <a:pt x="3051" y="5846"/>
                  </a:lnTo>
                  <a:cubicBezTo>
                    <a:pt x="3044" y="5856"/>
                    <a:pt x="3041" y="5866"/>
                    <a:pt x="3034" y="5876"/>
                  </a:cubicBezTo>
                  <a:cubicBezTo>
                    <a:pt x="2888" y="6162"/>
                    <a:pt x="2825" y="6577"/>
                    <a:pt x="2762" y="6873"/>
                  </a:cubicBezTo>
                  <a:cubicBezTo>
                    <a:pt x="2722" y="7062"/>
                    <a:pt x="2649" y="7248"/>
                    <a:pt x="2582" y="7438"/>
                  </a:cubicBezTo>
                  <a:cubicBezTo>
                    <a:pt x="2562" y="7498"/>
                    <a:pt x="2549" y="7557"/>
                    <a:pt x="2539" y="7617"/>
                  </a:cubicBezTo>
                  <a:lnTo>
                    <a:pt x="2569" y="7627"/>
                  </a:lnTo>
                  <a:cubicBezTo>
                    <a:pt x="2775" y="7704"/>
                    <a:pt x="2964" y="7817"/>
                    <a:pt x="3131" y="7966"/>
                  </a:cubicBezTo>
                  <a:cubicBezTo>
                    <a:pt x="3200" y="7538"/>
                    <a:pt x="3808" y="6873"/>
                    <a:pt x="3941" y="6727"/>
                  </a:cubicBezTo>
                  <a:cubicBezTo>
                    <a:pt x="4044" y="6617"/>
                    <a:pt x="4187" y="6531"/>
                    <a:pt x="4270" y="6398"/>
                  </a:cubicBezTo>
                  <a:cubicBezTo>
                    <a:pt x="4373" y="6228"/>
                    <a:pt x="4410" y="6002"/>
                    <a:pt x="4476" y="5816"/>
                  </a:cubicBezTo>
                  <a:cubicBezTo>
                    <a:pt x="4646" y="5351"/>
                    <a:pt x="4905" y="4975"/>
                    <a:pt x="5095" y="4530"/>
                  </a:cubicBezTo>
                  <a:cubicBezTo>
                    <a:pt x="5380" y="3865"/>
                    <a:pt x="5802" y="3247"/>
                    <a:pt x="6012" y="2563"/>
                  </a:cubicBezTo>
                  <a:cubicBezTo>
                    <a:pt x="6015" y="2553"/>
                    <a:pt x="6018" y="2546"/>
                    <a:pt x="6022" y="2533"/>
                  </a:cubicBezTo>
                  <a:cubicBezTo>
                    <a:pt x="6025" y="2523"/>
                    <a:pt x="6028" y="2513"/>
                    <a:pt x="6028" y="2503"/>
                  </a:cubicBezTo>
                  <a:cubicBezTo>
                    <a:pt x="6095" y="2184"/>
                    <a:pt x="5772" y="1805"/>
                    <a:pt x="5556" y="1589"/>
                  </a:cubicBezTo>
                  <a:cubicBezTo>
                    <a:pt x="5264" y="1283"/>
                    <a:pt x="4952" y="971"/>
                    <a:pt x="4636" y="695"/>
                  </a:cubicBezTo>
                  <a:cubicBezTo>
                    <a:pt x="4403" y="496"/>
                    <a:pt x="4197" y="270"/>
                    <a:pt x="3961" y="60"/>
                  </a:cubicBezTo>
                  <a:cubicBezTo>
                    <a:pt x="3948" y="47"/>
                    <a:pt x="3931" y="30"/>
                    <a:pt x="3915" y="14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3"/>
            <p:cNvSpPr/>
            <p:nvPr/>
          </p:nvSpPr>
          <p:spPr>
            <a:xfrm>
              <a:off x="1120788" y="1513779"/>
              <a:ext cx="436946" cy="629062"/>
            </a:xfrm>
            <a:custGeom>
              <a:avLst/>
              <a:gdLst/>
              <a:ahLst/>
              <a:cxnLst/>
              <a:rect l="l" t="t" r="r" b="b"/>
              <a:pathLst>
                <a:path w="3869" h="5570" extrusionOk="0">
                  <a:moveTo>
                    <a:pt x="3869" y="0"/>
                  </a:moveTo>
                  <a:cubicBezTo>
                    <a:pt x="3756" y="83"/>
                    <a:pt x="3560" y="113"/>
                    <a:pt x="3430" y="186"/>
                  </a:cubicBezTo>
                  <a:cubicBezTo>
                    <a:pt x="3134" y="352"/>
                    <a:pt x="2922" y="811"/>
                    <a:pt x="2699" y="1077"/>
                  </a:cubicBezTo>
                  <a:cubicBezTo>
                    <a:pt x="2443" y="1383"/>
                    <a:pt x="2191" y="1675"/>
                    <a:pt x="1918" y="1964"/>
                  </a:cubicBezTo>
                  <a:cubicBezTo>
                    <a:pt x="1642" y="2250"/>
                    <a:pt x="1400" y="2449"/>
                    <a:pt x="1230" y="2821"/>
                  </a:cubicBezTo>
                  <a:cubicBezTo>
                    <a:pt x="1074" y="3170"/>
                    <a:pt x="935" y="3539"/>
                    <a:pt x="758" y="3875"/>
                  </a:cubicBezTo>
                  <a:cubicBezTo>
                    <a:pt x="629" y="4121"/>
                    <a:pt x="463" y="4353"/>
                    <a:pt x="336" y="4603"/>
                  </a:cubicBezTo>
                  <a:cubicBezTo>
                    <a:pt x="230" y="4819"/>
                    <a:pt x="140" y="5045"/>
                    <a:pt x="64" y="5274"/>
                  </a:cubicBezTo>
                  <a:cubicBezTo>
                    <a:pt x="31" y="5370"/>
                    <a:pt x="11" y="5467"/>
                    <a:pt x="1" y="5570"/>
                  </a:cubicBezTo>
                  <a:cubicBezTo>
                    <a:pt x="64" y="5547"/>
                    <a:pt x="120" y="5517"/>
                    <a:pt x="174" y="5483"/>
                  </a:cubicBezTo>
                  <a:cubicBezTo>
                    <a:pt x="293" y="5400"/>
                    <a:pt x="390" y="5267"/>
                    <a:pt x="473" y="5151"/>
                  </a:cubicBezTo>
                  <a:cubicBezTo>
                    <a:pt x="685" y="4852"/>
                    <a:pt x="825" y="4473"/>
                    <a:pt x="968" y="4137"/>
                  </a:cubicBezTo>
                  <a:cubicBezTo>
                    <a:pt x="1161" y="3689"/>
                    <a:pt x="1383" y="3250"/>
                    <a:pt x="1586" y="2808"/>
                  </a:cubicBezTo>
                  <a:cubicBezTo>
                    <a:pt x="1666" y="2625"/>
                    <a:pt x="1735" y="2476"/>
                    <a:pt x="1885" y="2336"/>
                  </a:cubicBezTo>
                  <a:cubicBezTo>
                    <a:pt x="2038" y="2193"/>
                    <a:pt x="2224" y="2107"/>
                    <a:pt x="2380" y="1971"/>
                  </a:cubicBezTo>
                  <a:cubicBezTo>
                    <a:pt x="2659" y="1728"/>
                    <a:pt x="2802" y="1409"/>
                    <a:pt x="3008" y="1107"/>
                  </a:cubicBezTo>
                  <a:cubicBezTo>
                    <a:pt x="3188" y="844"/>
                    <a:pt x="3410" y="582"/>
                    <a:pt x="3616" y="336"/>
                  </a:cubicBezTo>
                  <a:cubicBezTo>
                    <a:pt x="3709" y="229"/>
                    <a:pt x="3792" y="120"/>
                    <a:pt x="386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3"/>
            <p:cNvSpPr/>
            <p:nvPr/>
          </p:nvSpPr>
          <p:spPr>
            <a:xfrm>
              <a:off x="1556151" y="1513327"/>
              <a:ext cx="252297" cy="281214"/>
            </a:xfrm>
            <a:custGeom>
              <a:avLst/>
              <a:gdLst/>
              <a:ahLst/>
              <a:cxnLst/>
              <a:rect l="l" t="t" r="r" b="b"/>
              <a:pathLst>
                <a:path w="2234" h="2490" extrusionOk="0">
                  <a:moveTo>
                    <a:pt x="57" y="1"/>
                  </a:moveTo>
                  <a:cubicBezTo>
                    <a:pt x="44" y="240"/>
                    <a:pt x="1" y="479"/>
                    <a:pt x="14" y="722"/>
                  </a:cubicBezTo>
                  <a:cubicBezTo>
                    <a:pt x="34" y="1068"/>
                    <a:pt x="313" y="1333"/>
                    <a:pt x="526" y="1589"/>
                  </a:cubicBezTo>
                  <a:cubicBezTo>
                    <a:pt x="708" y="1809"/>
                    <a:pt x="944" y="2091"/>
                    <a:pt x="1187" y="2234"/>
                  </a:cubicBezTo>
                  <a:cubicBezTo>
                    <a:pt x="1413" y="2367"/>
                    <a:pt x="1755" y="2413"/>
                    <a:pt x="2018" y="2463"/>
                  </a:cubicBezTo>
                  <a:cubicBezTo>
                    <a:pt x="2054" y="2470"/>
                    <a:pt x="2111" y="2483"/>
                    <a:pt x="2167" y="2490"/>
                  </a:cubicBezTo>
                  <a:cubicBezTo>
                    <a:pt x="2234" y="2171"/>
                    <a:pt x="1911" y="1792"/>
                    <a:pt x="1699" y="1573"/>
                  </a:cubicBezTo>
                  <a:cubicBezTo>
                    <a:pt x="1406" y="1267"/>
                    <a:pt x="1094" y="955"/>
                    <a:pt x="778" y="682"/>
                  </a:cubicBezTo>
                  <a:cubicBezTo>
                    <a:pt x="546" y="479"/>
                    <a:pt x="340" y="257"/>
                    <a:pt x="104" y="44"/>
                  </a:cubicBezTo>
                  <a:cubicBezTo>
                    <a:pt x="90" y="31"/>
                    <a:pt x="74" y="14"/>
                    <a:pt x="5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3"/>
            <p:cNvSpPr/>
            <p:nvPr/>
          </p:nvSpPr>
          <p:spPr>
            <a:xfrm>
              <a:off x="1317069" y="1908155"/>
              <a:ext cx="82330" cy="166470"/>
            </a:xfrm>
            <a:custGeom>
              <a:avLst/>
              <a:gdLst/>
              <a:ahLst/>
              <a:cxnLst/>
              <a:rect l="l" t="t" r="r" b="b"/>
              <a:pathLst>
                <a:path w="729" h="1474" extrusionOk="0">
                  <a:moveTo>
                    <a:pt x="18" y="1"/>
                  </a:moveTo>
                  <a:cubicBezTo>
                    <a:pt x="18" y="1"/>
                    <a:pt x="18" y="1"/>
                    <a:pt x="17" y="1"/>
                  </a:cubicBezTo>
                  <a:cubicBezTo>
                    <a:pt x="1" y="7"/>
                    <a:pt x="14" y="97"/>
                    <a:pt x="54" y="240"/>
                  </a:cubicBezTo>
                  <a:cubicBezTo>
                    <a:pt x="84" y="386"/>
                    <a:pt x="164" y="576"/>
                    <a:pt x="257" y="785"/>
                  </a:cubicBezTo>
                  <a:cubicBezTo>
                    <a:pt x="454" y="1177"/>
                    <a:pt x="655" y="1474"/>
                    <a:pt x="696" y="1474"/>
                  </a:cubicBezTo>
                  <a:cubicBezTo>
                    <a:pt x="697" y="1474"/>
                    <a:pt x="698" y="1473"/>
                    <a:pt x="699" y="1473"/>
                  </a:cubicBezTo>
                  <a:cubicBezTo>
                    <a:pt x="729" y="1456"/>
                    <a:pt x="572" y="1124"/>
                    <a:pt x="373" y="729"/>
                  </a:cubicBezTo>
                  <a:cubicBezTo>
                    <a:pt x="283" y="526"/>
                    <a:pt x="190" y="346"/>
                    <a:pt x="137" y="210"/>
                  </a:cubicBezTo>
                  <a:cubicBezTo>
                    <a:pt x="78" y="80"/>
                    <a:pt x="36" y="1"/>
                    <a:pt x="18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3"/>
            <p:cNvSpPr/>
            <p:nvPr/>
          </p:nvSpPr>
          <p:spPr>
            <a:xfrm>
              <a:off x="1379409" y="1831584"/>
              <a:ext cx="159238" cy="340619"/>
            </a:xfrm>
            <a:custGeom>
              <a:avLst/>
              <a:gdLst/>
              <a:ahLst/>
              <a:cxnLst/>
              <a:rect l="l" t="t" r="r" b="b"/>
              <a:pathLst>
                <a:path w="1410" h="3016" extrusionOk="0"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0" y="11"/>
                    <a:pt x="77" y="180"/>
                    <a:pt x="173" y="463"/>
                  </a:cubicBezTo>
                  <a:cubicBezTo>
                    <a:pt x="220" y="606"/>
                    <a:pt x="273" y="775"/>
                    <a:pt x="339" y="965"/>
                  </a:cubicBezTo>
                  <a:cubicBezTo>
                    <a:pt x="373" y="1058"/>
                    <a:pt x="409" y="1157"/>
                    <a:pt x="452" y="1257"/>
                  </a:cubicBezTo>
                  <a:lnTo>
                    <a:pt x="522" y="1410"/>
                  </a:lnTo>
                  <a:lnTo>
                    <a:pt x="605" y="1563"/>
                  </a:lnTo>
                  <a:cubicBezTo>
                    <a:pt x="658" y="1656"/>
                    <a:pt x="705" y="1756"/>
                    <a:pt x="745" y="1855"/>
                  </a:cubicBezTo>
                  <a:cubicBezTo>
                    <a:pt x="788" y="1952"/>
                    <a:pt x="818" y="2051"/>
                    <a:pt x="854" y="2144"/>
                  </a:cubicBezTo>
                  <a:cubicBezTo>
                    <a:pt x="864" y="2168"/>
                    <a:pt x="874" y="2191"/>
                    <a:pt x="881" y="2214"/>
                  </a:cubicBezTo>
                  <a:lnTo>
                    <a:pt x="894" y="2247"/>
                  </a:lnTo>
                  <a:cubicBezTo>
                    <a:pt x="898" y="2254"/>
                    <a:pt x="898" y="2261"/>
                    <a:pt x="904" y="2271"/>
                  </a:cubicBezTo>
                  <a:lnTo>
                    <a:pt x="914" y="2287"/>
                  </a:lnTo>
                  <a:cubicBezTo>
                    <a:pt x="938" y="2327"/>
                    <a:pt x="961" y="2367"/>
                    <a:pt x="984" y="2407"/>
                  </a:cubicBezTo>
                  <a:cubicBezTo>
                    <a:pt x="1027" y="2483"/>
                    <a:pt x="1077" y="2550"/>
                    <a:pt x="1117" y="2613"/>
                  </a:cubicBezTo>
                  <a:cubicBezTo>
                    <a:pt x="1285" y="2860"/>
                    <a:pt x="1378" y="3015"/>
                    <a:pt x="1396" y="3015"/>
                  </a:cubicBezTo>
                  <a:cubicBezTo>
                    <a:pt x="1396" y="3015"/>
                    <a:pt x="1396" y="3015"/>
                    <a:pt x="1396" y="3015"/>
                  </a:cubicBezTo>
                  <a:cubicBezTo>
                    <a:pt x="1409" y="3008"/>
                    <a:pt x="1346" y="2829"/>
                    <a:pt x="1193" y="2566"/>
                  </a:cubicBezTo>
                  <a:cubicBezTo>
                    <a:pt x="1160" y="2500"/>
                    <a:pt x="1114" y="2430"/>
                    <a:pt x="1077" y="2354"/>
                  </a:cubicBezTo>
                  <a:cubicBezTo>
                    <a:pt x="1054" y="2314"/>
                    <a:pt x="1034" y="2274"/>
                    <a:pt x="1014" y="2234"/>
                  </a:cubicBezTo>
                  <a:lnTo>
                    <a:pt x="1007" y="2221"/>
                  </a:lnTo>
                  <a:lnTo>
                    <a:pt x="1001" y="2207"/>
                  </a:lnTo>
                  <a:lnTo>
                    <a:pt x="991" y="2174"/>
                  </a:lnTo>
                  <a:lnTo>
                    <a:pt x="967" y="2104"/>
                  </a:lnTo>
                  <a:cubicBezTo>
                    <a:pt x="934" y="2011"/>
                    <a:pt x="904" y="1912"/>
                    <a:pt x="861" y="1809"/>
                  </a:cubicBezTo>
                  <a:cubicBezTo>
                    <a:pt x="821" y="1699"/>
                    <a:pt x="771" y="1596"/>
                    <a:pt x="715" y="1496"/>
                  </a:cubicBezTo>
                  <a:cubicBezTo>
                    <a:pt x="612" y="1314"/>
                    <a:pt x="522" y="1121"/>
                    <a:pt x="449" y="925"/>
                  </a:cubicBezTo>
                  <a:cubicBezTo>
                    <a:pt x="379" y="739"/>
                    <a:pt x="316" y="569"/>
                    <a:pt x="256" y="430"/>
                  </a:cubicBezTo>
                  <a:cubicBezTo>
                    <a:pt x="143" y="159"/>
                    <a:pt x="43" y="0"/>
                    <a:pt x="1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3"/>
            <p:cNvSpPr/>
            <p:nvPr/>
          </p:nvSpPr>
          <p:spPr>
            <a:xfrm>
              <a:off x="1427406" y="1777148"/>
              <a:ext cx="133376" cy="274212"/>
            </a:xfrm>
            <a:custGeom>
              <a:avLst/>
              <a:gdLst/>
              <a:ahLst/>
              <a:cxnLst/>
              <a:rect l="l" t="t" r="r" b="b"/>
              <a:pathLst>
                <a:path w="1181" h="2428" extrusionOk="0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" y="8"/>
                    <a:pt x="51" y="157"/>
                    <a:pt x="167" y="373"/>
                  </a:cubicBezTo>
                  <a:cubicBezTo>
                    <a:pt x="227" y="483"/>
                    <a:pt x="303" y="609"/>
                    <a:pt x="380" y="749"/>
                  </a:cubicBezTo>
                  <a:cubicBezTo>
                    <a:pt x="419" y="818"/>
                    <a:pt x="459" y="895"/>
                    <a:pt x="496" y="971"/>
                  </a:cubicBezTo>
                  <a:cubicBezTo>
                    <a:pt x="516" y="1011"/>
                    <a:pt x="532" y="1051"/>
                    <a:pt x="549" y="1094"/>
                  </a:cubicBezTo>
                  <a:lnTo>
                    <a:pt x="576" y="1154"/>
                  </a:lnTo>
                  <a:cubicBezTo>
                    <a:pt x="586" y="1174"/>
                    <a:pt x="599" y="1201"/>
                    <a:pt x="609" y="1224"/>
                  </a:cubicBezTo>
                  <a:cubicBezTo>
                    <a:pt x="655" y="1307"/>
                    <a:pt x="712" y="1383"/>
                    <a:pt x="778" y="1457"/>
                  </a:cubicBezTo>
                  <a:cubicBezTo>
                    <a:pt x="835" y="1513"/>
                    <a:pt x="878" y="1580"/>
                    <a:pt x="915" y="1649"/>
                  </a:cubicBezTo>
                  <a:cubicBezTo>
                    <a:pt x="968" y="1779"/>
                    <a:pt x="1004" y="1915"/>
                    <a:pt x="1028" y="2051"/>
                  </a:cubicBezTo>
                  <a:cubicBezTo>
                    <a:pt x="1044" y="2148"/>
                    <a:pt x="1074" y="2244"/>
                    <a:pt x="1111" y="2337"/>
                  </a:cubicBezTo>
                  <a:cubicBezTo>
                    <a:pt x="1138" y="2395"/>
                    <a:pt x="1160" y="2428"/>
                    <a:pt x="1169" y="2428"/>
                  </a:cubicBezTo>
                  <a:cubicBezTo>
                    <a:pt x="1169" y="2428"/>
                    <a:pt x="1170" y="2427"/>
                    <a:pt x="1171" y="2427"/>
                  </a:cubicBezTo>
                  <a:cubicBezTo>
                    <a:pt x="1181" y="2424"/>
                    <a:pt x="1171" y="2387"/>
                    <a:pt x="1157" y="2321"/>
                  </a:cubicBezTo>
                  <a:cubicBezTo>
                    <a:pt x="1144" y="2254"/>
                    <a:pt x="1127" y="2158"/>
                    <a:pt x="1114" y="2038"/>
                  </a:cubicBezTo>
                  <a:cubicBezTo>
                    <a:pt x="1104" y="1889"/>
                    <a:pt x="1071" y="1742"/>
                    <a:pt x="1021" y="1603"/>
                  </a:cubicBezTo>
                  <a:cubicBezTo>
                    <a:pt x="984" y="1520"/>
                    <a:pt x="935" y="1443"/>
                    <a:pt x="875" y="1373"/>
                  </a:cubicBezTo>
                  <a:cubicBezTo>
                    <a:pt x="815" y="1310"/>
                    <a:pt x="765" y="1241"/>
                    <a:pt x="722" y="1164"/>
                  </a:cubicBezTo>
                  <a:cubicBezTo>
                    <a:pt x="712" y="1147"/>
                    <a:pt x="702" y="1131"/>
                    <a:pt x="692" y="1108"/>
                  </a:cubicBezTo>
                  <a:lnTo>
                    <a:pt x="665" y="1041"/>
                  </a:lnTo>
                  <a:cubicBezTo>
                    <a:pt x="645" y="1001"/>
                    <a:pt x="629" y="958"/>
                    <a:pt x="606" y="918"/>
                  </a:cubicBezTo>
                  <a:cubicBezTo>
                    <a:pt x="566" y="835"/>
                    <a:pt x="523" y="762"/>
                    <a:pt x="483" y="692"/>
                  </a:cubicBezTo>
                  <a:cubicBezTo>
                    <a:pt x="396" y="549"/>
                    <a:pt x="313" y="430"/>
                    <a:pt x="247" y="327"/>
                  </a:cubicBezTo>
                  <a:cubicBezTo>
                    <a:pt x="111" y="129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3"/>
            <p:cNvSpPr/>
            <p:nvPr/>
          </p:nvSpPr>
          <p:spPr>
            <a:xfrm>
              <a:off x="1496522" y="1698431"/>
              <a:ext cx="144218" cy="338587"/>
            </a:xfrm>
            <a:custGeom>
              <a:avLst/>
              <a:gdLst/>
              <a:ahLst/>
              <a:cxnLst/>
              <a:rect l="l" t="t" r="r" b="b"/>
              <a:pathLst>
                <a:path w="1277" h="2998" extrusionOk="0">
                  <a:moveTo>
                    <a:pt x="10" y="0"/>
                  </a:moveTo>
                  <a:cubicBezTo>
                    <a:pt x="0" y="3"/>
                    <a:pt x="0" y="53"/>
                    <a:pt x="40" y="133"/>
                  </a:cubicBezTo>
                  <a:cubicBezTo>
                    <a:pt x="77" y="213"/>
                    <a:pt x="163" y="309"/>
                    <a:pt x="266" y="416"/>
                  </a:cubicBezTo>
                  <a:cubicBezTo>
                    <a:pt x="319" y="469"/>
                    <a:pt x="369" y="528"/>
                    <a:pt x="416" y="595"/>
                  </a:cubicBezTo>
                  <a:cubicBezTo>
                    <a:pt x="459" y="671"/>
                    <a:pt x="492" y="751"/>
                    <a:pt x="519" y="838"/>
                  </a:cubicBezTo>
                  <a:cubicBezTo>
                    <a:pt x="572" y="1017"/>
                    <a:pt x="602" y="1233"/>
                    <a:pt x="652" y="1456"/>
                  </a:cubicBezTo>
                  <a:cubicBezTo>
                    <a:pt x="735" y="1914"/>
                    <a:pt x="911" y="2296"/>
                    <a:pt x="1037" y="2569"/>
                  </a:cubicBezTo>
                  <a:cubicBezTo>
                    <a:pt x="1161" y="2833"/>
                    <a:pt x="1240" y="2998"/>
                    <a:pt x="1259" y="2998"/>
                  </a:cubicBezTo>
                  <a:cubicBezTo>
                    <a:pt x="1259" y="2998"/>
                    <a:pt x="1259" y="2998"/>
                    <a:pt x="1260" y="2998"/>
                  </a:cubicBezTo>
                  <a:cubicBezTo>
                    <a:pt x="1276" y="2994"/>
                    <a:pt x="1220" y="2815"/>
                    <a:pt x="1120" y="2532"/>
                  </a:cubicBezTo>
                  <a:cubicBezTo>
                    <a:pt x="1020" y="2250"/>
                    <a:pt x="858" y="1874"/>
                    <a:pt x="775" y="1432"/>
                  </a:cubicBezTo>
                  <a:cubicBezTo>
                    <a:pt x="725" y="1210"/>
                    <a:pt x="695" y="997"/>
                    <a:pt x="628" y="801"/>
                  </a:cubicBezTo>
                  <a:cubicBezTo>
                    <a:pt x="615" y="754"/>
                    <a:pt x="595" y="708"/>
                    <a:pt x="572" y="661"/>
                  </a:cubicBezTo>
                  <a:cubicBezTo>
                    <a:pt x="555" y="615"/>
                    <a:pt x="529" y="575"/>
                    <a:pt x="502" y="535"/>
                  </a:cubicBezTo>
                  <a:cubicBezTo>
                    <a:pt x="449" y="469"/>
                    <a:pt x="392" y="406"/>
                    <a:pt x="329" y="349"/>
                  </a:cubicBezTo>
                  <a:cubicBezTo>
                    <a:pt x="240" y="276"/>
                    <a:pt x="156" y="196"/>
                    <a:pt x="80" y="106"/>
                  </a:cubicBezTo>
                  <a:cubicBezTo>
                    <a:pt x="33" y="43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3"/>
            <p:cNvSpPr/>
            <p:nvPr/>
          </p:nvSpPr>
          <p:spPr>
            <a:xfrm>
              <a:off x="1541131" y="1667260"/>
              <a:ext cx="83120" cy="137445"/>
            </a:xfrm>
            <a:custGeom>
              <a:avLst/>
              <a:gdLst/>
              <a:ahLst/>
              <a:cxnLst/>
              <a:rect l="l" t="t" r="r" b="b"/>
              <a:pathLst>
                <a:path w="736" h="1217" extrusionOk="0">
                  <a:moveTo>
                    <a:pt x="21" y="0"/>
                  </a:moveTo>
                  <a:cubicBezTo>
                    <a:pt x="4" y="0"/>
                    <a:pt x="1" y="97"/>
                    <a:pt x="70" y="213"/>
                  </a:cubicBezTo>
                  <a:cubicBezTo>
                    <a:pt x="114" y="276"/>
                    <a:pt x="157" y="339"/>
                    <a:pt x="210" y="396"/>
                  </a:cubicBezTo>
                  <a:cubicBezTo>
                    <a:pt x="267" y="466"/>
                    <a:pt x="316" y="535"/>
                    <a:pt x="363" y="612"/>
                  </a:cubicBezTo>
                  <a:cubicBezTo>
                    <a:pt x="386" y="648"/>
                    <a:pt x="409" y="688"/>
                    <a:pt x="429" y="731"/>
                  </a:cubicBezTo>
                  <a:cubicBezTo>
                    <a:pt x="453" y="771"/>
                    <a:pt x="473" y="808"/>
                    <a:pt x="493" y="844"/>
                  </a:cubicBezTo>
                  <a:cubicBezTo>
                    <a:pt x="529" y="917"/>
                    <a:pt x="566" y="987"/>
                    <a:pt x="596" y="1044"/>
                  </a:cubicBezTo>
                  <a:cubicBezTo>
                    <a:pt x="654" y="1151"/>
                    <a:pt x="700" y="1217"/>
                    <a:pt x="717" y="1217"/>
                  </a:cubicBezTo>
                  <a:cubicBezTo>
                    <a:pt x="718" y="1217"/>
                    <a:pt x="718" y="1217"/>
                    <a:pt x="719" y="1217"/>
                  </a:cubicBezTo>
                  <a:cubicBezTo>
                    <a:pt x="735" y="1210"/>
                    <a:pt x="719" y="1130"/>
                    <a:pt x="679" y="1007"/>
                  </a:cubicBezTo>
                  <a:cubicBezTo>
                    <a:pt x="659" y="947"/>
                    <a:pt x="632" y="874"/>
                    <a:pt x="599" y="795"/>
                  </a:cubicBezTo>
                  <a:cubicBezTo>
                    <a:pt x="582" y="755"/>
                    <a:pt x="562" y="715"/>
                    <a:pt x="539" y="672"/>
                  </a:cubicBezTo>
                  <a:cubicBezTo>
                    <a:pt x="519" y="628"/>
                    <a:pt x="496" y="585"/>
                    <a:pt x="469" y="545"/>
                  </a:cubicBezTo>
                  <a:cubicBezTo>
                    <a:pt x="419" y="462"/>
                    <a:pt x="363" y="386"/>
                    <a:pt x="296" y="319"/>
                  </a:cubicBezTo>
                  <a:cubicBezTo>
                    <a:pt x="237" y="256"/>
                    <a:pt x="183" y="206"/>
                    <a:pt x="144" y="160"/>
                  </a:cubicBezTo>
                  <a:cubicBezTo>
                    <a:pt x="64" y="70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3"/>
            <p:cNvSpPr/>
            <p:nvPr/>
          </p:nvSpPr>
          <p:spPr>
            <a:xfrm>
              <a:off x="1650000" y="1783585"/>
              <a:ext cx="71827" cy="149868"/>
            </a:xfrm>
            <a:custGeom>
              <a:avLst/>
              <a:gdLst/>
              <a:ahLst/>
              <a:cxnLst/>
              <a:rect l="l" t="t" r="r" b="b"/>
              <a:pathLst>
                <a:path w="636" h="1327" extrusionOk="0">
                  <a:moveTo>
                    <a:pt x="30" y="0"/>
                  </a:moveTo>
                  <a:cubicBezTo>
                    <a:pt x="14" y="0"/>
                    <a:pt x="0" y="90"/>
                    <a:pt x="47" y="220"/>
                  </a:cubicBezTo>
                  <a:cubicBezTo>
                    <a:pt x="77" y="296"/>
                    <a:pt x="107" y="366"/>
                    <a:pt x="143" y="436"/>
                  </a:cubicBezTo>
                  <a:cubicBezTo>
                    <a:pt x="163" y="476"/>
                    <a:pt x="183" y="512"/>
                    <a:pt x="203" y="555"/>
                  </a:cubicBezTo>
                  <a:lnTo>
                    <a:pt x="260" y="688"/>
                  </a:lnTo>
                  <a:cubicBezTo>
                    <a:pt x="300" y="778"/>
                    <a:pt x="339" y="865"/>
                    <a:pt x="376" y="944"/>
                  </a:cubicBezTo>
                  <a:cubicBezTo>
                    <a:pt x="416" y="1024"/>
                    <a:pt x="456" y="1094"/>
                    <a:pt x="489" y="1154"/>
                  </a:cubicBezTo>
                  <a:cubicBezTo>
                    <a:pt x="552" y="1261"/>
                    <a:pt x="598" y="1327"/>
                    <a:pt x="616" y="1327"/>
                  </a:cubicBezTo>
                  <a:cubicBezTo>
                    <a:pt x="617" y="1327"/>
                    <a:pt x="618" y="1327"/>
                    <a:pt x="619" y="1326"/>
                  </a:cubicBezTo>
                  <a:cubicBezTo>
                    <a:pt x="635" y="1316"/>
                    <a:pt x="612" y="1237"/>
                    <a:pt x="569" y="1114"/>
                  </a:cubicBezTo>
                  <a:cubicBezTo>
                    <a:pt x="545" y="1051"/>
                    <a:pt x="516" y="981"/>
                    <a:pt x="486" y="901"/>
                  </a:cubicBezTo>
                  <a:cubicBezTo>
                    <a:pt x="452" y="818"/>
                    <a:pt x="419" y="732"/>
                    <a:pt x="379" y="639"/>
                  </a:cubicBezTo>
                  <a:cubicBezTo>
                    <a:pt x="356" y="592"/>
                    <a:pt x="339" y="545"/>
                    <a:pt x="316" y="502"/>
                  </a:cubicBezTo>
                  <a:cubicBezTo>
                    <a:pt x="293" y="456"/>
                    <a:pt x="270" y="416"/>
                    <a:pt x="246" y="379"/>
                  </a:cubicBezTo>
                  <a:cubicBezTo>
                    <a:pt x="203" y="303"/>
                    <a:pt x="160" y="240"/>
                    <a:pt x="130" y="183"/>
                  </a:cubicBezTo>
                  <a:cubicBezTo>
                    <a:pt x="67" y="74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3"/>
            <p:cNvSpPr/>
            <p:nvPr/>
          </p:nvSpPr>
          <p:spPr>
            <a:xfrm>
              <a:off x="1606068" y="1848072"/>
              <a:ext cx="59065" cy="108420"/>
            </a:xfrm>
            <a:custGeom>
              <a:avLst/>
              <a:gdLst/>
              <a:ahLst/>
              <a:cxnLst/>
              <a:rect l="l" t="t" r="r" b="b"/>
              <a:pathLst>
                <a:path w="523" h="960" extrusionOk="0">
                  <a:moveTo>
                    <a:pt x="34" y="0"/>
                  </a:moveTo>
                  <a:cubicBezTo>
                    <a:pt x="33" y="0"/>
                    <a:pt x="32" y="0"/>
                    <a:pt x="31" y="1"/>
                  </a:cubicBezTo>
                  <a:cubicBezTo>
                    <a:pt x="1" y="14"/>
                    <a:pt x="74" y="244"/>
                    <a:pt x="193" y="510"/>
                  </a:cubicBezTo>
                  <a:cubicBezTo>
                    <a:pt x="321" y="765"/>
                    <a:pt x="449" y="959"/>
                    <a:pt x="485" y="959"/>
                  </a:cubicBezTo>
                  <a:cubicBezTo>
                    <a:pt x="487" y="959"/>
                    <a:pt x="488" y="959"/>
                    <a:pt x="489" y="958"/>
                  </a:cubicBezTo>
                  <a:cubicBezTo>
                    <a:pt x="522" y="938"/>
                    <a:pt x="439" y="716"/>
                    <a:pt x="310" y="456"/>
                  </a:cubicBezTo>
                  <a:cubicBezTo>
                    <a:pt x="195" y="201"/>
                    <a:pt x="70" y="0"/>
                    <a:pt x="34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3"/>
            <p:cNvSpPr/>
            <p:nvPr/>
          </p:nvSpPr>
          <p:spPr>
            <a:xfrm>
              <a:off x="1258569" y="2028997"/>
              <a:ext cx="203848" cy="142414"/>
            </a:xfrm>
            <a:custGeom>
              <a:avLst/>
              <a:gdLst/>
              <a:ahLst/>
              <a:cxnLst/>
              <a:rect l="l" t="t" r="r" b="b"/>
              <a:pathLst>
                <a:path w="1805" h="1261" extrusionOk="0">
                  <a:moveTo>
                    <a:pt x="0" y="1"/>
                  </a:moveTo>
                  <a:lnTo>
                    <a:pt x="10" y="41"/>
                  </a:lnTo>
                  <a:cubicBezTo>
                    <a:pt x="10" y="54"/>
                    <a:pt x="10" y="64"/>
                    <a:pt x="10" y="74"/>
                  </a:cubicBezTo>
                  <a:cubicBezTo>
                    <a:pt x="10" y="74"/>
                    <a:pt x="10" y="71"/>
                    <a:pt x="14" y="67"/>
                  </a:cubicBezTo>
                  <a:cubicBezTo>
                    <a:pt x="67" y="220"/>
                    <a:pt x="137" y="366"/>
                    <a:pt x="216" y="506"/>
                  </a:cubicBezTo>
                  <a:cubicBezTo>
                    <a:pt x="373" y="788"/>
                    <a:pt x="529" y="872"/>
                    <a:pt x="815" y="998"/>
                  </a:cubicBezTo>
                  <a:cubicBezTo>
                    <a:pt x="1070" y="1104"/>
                    <a:pt x="1336" y="1177"/>
                    <a:pt x="1612" y="1220"/>
                  </a:cubicBezTo>
                  <a:cubicBezTo>
                    <a:pt x="1655" y="1227"/>
                    <a:pt x="1728" y="1247"/>
                    <a:pt x="1805" y="1260"/>
                  </a:cubicBezTo>
                  <a:cubicBezTo>
                    <a:pt x="1722" y="1157"/>
                    <a:pt x="1602" y="1101"/>
                    <a:pt x="1506" y="1008"/>
                  </a:cubicBezTo>
                  <a:cubicBezTo>
                    <a:pt x="1336" y="858"/>
                    <a:pt x="1183" y="798"/>
                    <a:pt x="967" y="735"/>
                  </a:cubicBezTo>
                  <a:cubicBezTo>
                    <a:pt x="768" y="672"/>
                    <a:pt x="648" y="536"/>
                    <a:pt x="479" y="420"/>
                  </a:cubicBezTo>
                  <a:cubicBezTo>
                    <a:pt x="306" y="303"/>
                    <a:pt x="93" y="187"/>
                    <a:pt x="0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2">
    <p:spTree>
      <p:nvGrpSpPr>
        <p:cNvPr id="1" name="Shape 4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" name="Google Shape;4201;p34"/>
          <p:cNvSpPr/>
          <p:nvPr/>
        </p:nvSpPr>
        <p:spPr>
          <a:xfrm rot="10800000">
            <a:off x="-15550" y="0"/>
            <a:ext cx="92073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2" name="Google Shape;4202;p34"/>
          <p:cNvSpPr/>
          <p:nvPr/>
        </p:nvSpPr>
        <p:spPr>
          <a:xfrm>
            <a:off x="-35551" y="3860854"/>
            <a:ext cx="9144037" cy="1643280"/>
          </a:xfrm>
          <a:custGeom>
            <a:avLst/>
            <a:gdLst/>
            <a:ahLst/>
            <a:cxnLst/>
            <a:rect l="l" t="t" r="r" b="b"/>
            <a:pathLst>
              <a:path w="67465" h="19172" extrusionOk="0">
                <a:moveTo>
                  <a:pt x="0" y="0"/>
                </a:moveTo>
                <a:lnTo>
                  <a:pt x="0" y="19172"/>
                </a:lnTo>
                <a:lnTo>
                  <a:pt x="67465" y="19172"/>
                </a:lnTo>
                <a:lnTo>
                  <a:pt x="67465" y="0"/>
                </a:lnTo>
                <a:lnTo>
                  <a:pt x="59140" y="0"/>
                </a:lnTo>
                <a:lnTo>
                  <a:pt x="56930" y="4606"/>
                </a:lnTo>
                <a:lnTo>
                  <a:pt x="55176" y="7278"/>
                </a:lnTo>
                <a:lnTo>
                  <a:pt x="49373" y="10791"/>
                </a:lnTo>
                <a:lnTo>
                  <a:pt x="44518" y="10791"/>
                </a:lnTo>
                <a:lnTo>
                  <a:pt x="40673" y="8119"/>
                </a:lnTo>
                <a:lnTo>
                  <a:pt x="38643" y="6009"/>
                </a:lnTo>
                <a:lnTo>
                  <a:pt x="36064" y="6996"/>
                </a:lnTo>
                <a:lnTo>
                  <a:pt x="33149" y="8401"/>
                </a:lnTo>
                <a:lnTo>
                  <a:pt x="30089" y="8401"/>
                </a:lnTo>
                <a:lnTo>
                  <a:pt x="29298" y="10229"/>
                </a:lnTo>
                <a:lnTo>
                  <a:pt x="27922" y="10791"/>
                </a:lnTo>
                <a:lnTo>
                  <a:pt x="26034" y="9528"/>
                </a:lnTo>
                <a:lnTo>
                  <a:pt x="24426" y="9528"/>
                </a:lnTo>
                <a:lnTo>
                  <a:pt x="23200" y="10791"/>
                </a:lnTo>
                <a:lnTo>
                  <a:pt x="20501" y="11635"/>
                </a:lnTo>
                <a:lnTo>
                  <a:pt x="18477" y="10512"/>
                </a:lnTo>
                <a:lnTo>
                  <a:pt x="17261" y="8119"/>
                </a:lnTo>
                <a:lnTo>
                  <a:pt x="15643" y="6574"/>
                </a:lnTo>
                <a:lnTo>
                  <a:pt x="14048" y="6115"/>
                </a:lnTo>
                <a:lnTo>
                  <a:pt x="11243" y="6856"/>
                </a:lnTo>
                <a:lnTo>
                  <a:pt x="9840" y="6574"/>
                </a:lnTo>
                <a:lnTo>
                  <a:pt x="9033" y="4606"/>
                </a:lnTo>
                <a:lnTo>
                  <a:pt x="7278" y="1652"/>
                </a:lnTo>
                <a:lnTo>
                  <a:pt x="6667" y="0"/>
                </a:lnTo>
                <a:close/>
              </a:path>
            </a:pathLst>
          </a:custGeom>
          <a:solidFill>
            <a:srgbClr val="061B36">
              <a:alpha val="38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3" name="Google Shape;4203;p34"/>
          <p:cNvSpPr/>
          <p:nvPr/>
        </p:nvSpPr>
        <p:spPr>
          <a:xfrm>
            <a:off x="2311830" y="4760669"/>
            <a:ext cx="921873" cy="1104051"/>
          </a:xfrm>
          <a:custGeom>
            <a:avLst/>
            <a:gdLst/>
            <a:ahLst/>
            <a:cxnLst/>
            <a:rect l="l" t="t" r="r" b="b"/>
            <a:pathLst>
              <a:path w="8052" h="9643" extrusionOk="0">
                <a:moveTo>
                  <a:pt x="4458" y="1"/>
                </a:moveTo>
                <a:cubicBezTo>
                  <a:pt x="4418" y="1"/>
                  <a:pt x="4377" y="43"/>
                  <a:pt x="4404" y="88"/>
                </a:cubicBezTo>
                <a:cubicBezTo>
                  <a:pt x="4464" y="198"/>
                  <a:pt x="4481" y="408"/>
                  <a:pt x="4477" y="630"/>
                </a:cubicBezTo>
                <a:lnTo>
                  <a:pt x="4447" y="584"/>
                </a:lnTo>
                <a:cubicBezTo>
                  <a:pt x="4431" y="557"/>
                  <a:pt x="4414" y="530"/>
                  <a:pt x="4398" y="507"/>
                </a:cubicBezTo>
                <a:cubicBezTo>
                  <a:pt x="4374" y="454"/>
                  <a:pt x="4351" y="401"/>
                  <a:pt x="4334" y="348"/>
                </a:cubicBezTo>
                <a:cubicBezTo>
                  <a:pt x="4295" y="245"/>
                  <a:pt x="4258" y="138"/>
                  <a:pt x="4191" y="75"/>
                </a:cubicBezTo>
                <a:cubicBezTo>
                  <a:pt x="4179" y="62"/>
                  <a:pt x="4164" y="57"/>
                  <a:pt x="4150" y="57"/>
                </a:cubicBezTo>
                <a:cubicBezTo>
                  <a:pt x="4104" y="57"/>
                  <a:pt x="4065" y="118"/>
                  <a:pt x="4108" y="162"/>
                </a:cubicBezTo>
                <a:cubicBezTo>
                  <a:pt x="4155" y="205"/>
                  <a:pt x="4188" y="298"/>
                  <a:pt x="4221" y="391"/>
                </a:cubicBezTo>
                <a:cubicBezTo>
                  <a:pt x="4241" y="447"/>
                  <a:pt x="4268" y="507"/>
                  <a:pt x="4295" y="564"/>
                </a:cubicBezTo>
                <a:cubicBezTo>
                  <a:pt x="4311" y="590"/>
                  <a:pt x="4331" y="620"/>
                  <a:pt x="4348" y="650"/>
                </a:cubicBezTo>
                <a:cubicBezTo>
                  <a:pt x="4394" y="710"/>
                  <a:pt x="4427" y="776"/>
                  <a:pt x="4447" y="850"/>
                </a:cubicBezTo>
                <a:cubicBezTo>
                  <a:pt x="4451" y="859"/>
                  <a:pt x="4454" y="869"/>
                  <a:pt x="4461" y="876"/>
                </a:cubicBezTo>
                <a:cubicBezTo>
                  <a:pt x="4451" y="1006"/>
                  <a:pt x="4434" y="1132"/>
                  <a:pt x="4414" y="1228"/>
                </a:cubicBezTo>
                <a:cubicBezTo>
                  <a:pt x="4401" y="1305"/>
                  <a:pt x="4378" y="1381"/>
                  <a:pt x="4351" y="1454"/>
                </a:cubicBezTo>
                <a:cubicBezTo>
                  <a:pt x="4324" y="1414"/>
                  <a:pt x="4295" y="1375"/>
                  <a:pt x="4261" y="1341"/>
                </a:cubicBezTo>
                <a:cubicBezTo>
                  <a:pt x="4211" y="1291"/>
                  <a:pt x="4172" y="1235"/>
                  <a:pt x="4145" y="1175"/>
                </a:cubicBezTo>
                <a:cubicBezTo>
                  <a:pt x="4075" y="982"/>
                  <a:pt x="4045" y="780"/>
                  <a:pt x="4062" y="577"/>
                </a:cubicBezTo>
                <a:cubicBezTo>
                  <a:pt x="4062" y="537"/>
                  <a:pt x="4032" y="516"/>
                  <a:pt x="4002" y="516"/>
                </a:cubicBezTo>
                <a:cubicBezTo>
                  <a:pt x="3975" y="516"/>
                  <a:pt x="3947" y="534"/>
                  <a:pt x="3942" y="570"/>
                </a:cubicBezTo>
                <a:cubicBezTo>
                  <a:pt x="3926" y="790"/>
                  <a:pt x="3956" y="1009"/>
                  <a:pt x="4032" y="1218"/>
                </a:cubicBezTo>
                <a:cubicBezTo>
                  <a:pt x="4069" y="1291"/>
                  <a:pt x="4115" y="1361"/>
                  <a:pt x="4172" y="1421"/>
                </a:cubicBezTo>
                <a:cubicBezTo>
                  <a:pt x="4225" y="1471"/>
                  <a:pt x="4265" y="1531"/>
                  <a:pt x="4291" y="1597"/>
                </a:cubicBezTo>
                <a:cubicBezTo>
                  <a:pt x="4291" y="1601"/>
                  <a:pt x="4295" y="1604"/>
                  <a:pt x="4298" y="1611"/>
                </a:cubicBezTo>
                <a:cubicBezTo>
                  <a:pt x="4268" y="1697"/>
                  <a:pt x="4248" y="1787"/>
                  <a:pt x="4245" y="1876"/>
                </a:cubicBezTo>
                <a:cubicBezTo>
                  <a:pt x="4241" y="1946"/>
                  <a:pt x="4241" y="2019"/>
                  <a:pt x="4248" y="2089"/>
                </a:cubicBezTo>
                <a:cubicBezTo>
                  <a:pt x="4231" y="2072"/>
                  <a:pt x="4211" y="2056"/>
                  <a:pt x="4195" y="2039"/>
                </a:cubicBezTo>
                <a:lnTo>
                  <a:pt x="4175" y="2023"/>
                </a:lnTo>
                <a:cubicBezTo>
                  <a:pt x="4098" y="1956"/>
                  <a:pt x="4019" y="1890"/>
                  <a:pt x="4032" y="1797"/>
                </a:cubicBezTo>
                <a:cubicBezTo>
                  <a:pt x="4034" y="1755"/>
                  <a:pt x="4002" y="1732"/>
                  <a:pt x="3971" y="1732"/>
                </a:cubicBezTo>
                <a:cubicBezTo>
                  <a:pt x="3946" y="1732"/>
                  <a:pt x="3920" y="1747"/>
                  <a:pt x="3912" y="1780"/>
                </a:cubicBezTo>
                <a:cubicBezTo>
                  <a:pt x="3892" y="1936"/>
                  <a:pt x="4012" y="2039"/>
                  <a:pt x="4098" y="2112"/>
                </a:cubicBezTo>
                <a:lnTo>
                  <a:pt x="4118" y="2129"/>
                </a:lnTo>
                <a:cubicBezTo>
                  <a:pt x="4145" y="2152"/>
                  <a:pt x="4168" y="2179"/>
                  <a:pt x="4195" y="2205"/>
                </a:cubicBezTo>
                <a:cubicBezTo>
                  <a:pt x="4225" y="2232"/>
                  <a:pt x="4251" y="2259"/>
                  <a:pt x="4281" y="2285"/>
                </a:cubicBezTo>
                <a:cubicBezTo>
                  <a:pt x="4295" y="2338"/>
                  <a:pt x="4308" y="2391"/>
                  <a:pt x="4328" y="2451"/>
                </a:cubicBezTo>
                <a:cubicBezTo>
                  <a:pt x="4378" y="2611"/>
                  <a:pt x="4378" y="2777"/>
                  <a:pt x="4378" y="2950"/>
                </a:cubicBezTo>
                <a:cubicBezTo>
                  <a:pt x="4378" y="3176"/>
                  <a:pt x="4434" y="3322"/>
                  <a:pt x="4501" y="3508"/>
                </a:cubicBezTo>
                <a:cubicBezTo>
                  <a:pt x="4514" y="3538"/>
                  <a:pt x="4524" y="3568"/>
                  <a:pt x="4534" y="3598"/>
                </a:cubicBezTo>
                <a:cubicBezTo>
                  <a:pt x="4687" y="4020"/>
                  <a:pt x="4733" y="4355"/>
                  <a:pt x="4697" y="4754"/>
                </a:cubicBezTo>
                <a:cubicBezTo>
                  <a:pt x="4670" y="5073"/>
                  <a:pt x="4614" y="5386"/>
                  <a:pt x="4530" y="5695"/>
                </a:cubicBezTo>
                <a:cubicBezTo>
                  <a:pt x="4517" y="5751"/>
                  <a:pt x="4497" y="5804"/>
                  <a:pt x="4474" y="5861"/>
                </a:cubicBezTo>
                <a:lnTo>
                  <a:pt x="4457" y="5824"/>
                </a:lnTo>
                <a:cubicBezTo>
                  <a:pt x="4414" y="5758"/>
                  <a:pt x="4388" y="5681"/>
                  <a:pt x="4381" y="5602"/>
                </a:cubicBezTo>
                <a:cubicBezTo>
                  <a:pt x="4378" y="5532"/>
                  <a:pt x="4381" y="5462"/>
                  <a:pt x="4388" y="5392"/>
                </a:cubicBezTo>
                <a:lnTo>
                  <a:pt x="4391" y="5352"/>
                </a:lnTo>
                <a:cubicBezTo>
                  <a:pt x="4394" y="5296"/>
                  <a:pt x="4407" y="5243"/>
                  <a:pt x="4424" y="5186"/>
                </a:cubicBezTo>
                <a:cubicBezTo>
                  <a:pt x="4451" y="5103"/>
                  <a:pt x="4461" y="5017"/>
                  <a:pt x="4457" y="4930"/>
                </a:cubicBezTo>
                <a:cubicBezTo>
                  <a:pt x="4454" y="4893"/>
                  <a:pt x="4427" y="4875"/>
                  <a:pt x="4400" y="4875"/>
                </a:cubicBezTo>
                <a:cubicBezTo>
                  <a:pt x="4369" y="4875"/>
                  <a:pt x="4338" y="4898"/>
                  <a:pt x="4341" y="4940"/>
                </a:cubicBezTo>
                <a:cubicBezTo>
                  <a:pt x="4341" y="5013"/>
                  <a:pt x="4331" y="5087"/>
                  <a:pt x="4308" y="5156"/>
                </a:cubicBezTo>
                <a:cubicBezTo>
                  <a:pt x="4291" y="5220"/>
                  <a:pt x="4278" y="5279"/>
                  <a:pt x="4271" y="5346"/>
                </a:cubicBezTo>
                <a:lnTo>
                  <a:pt x="4268" y="5382"/>
                </a:lnTo>
                <a:cubicBezTo>
                  <a:pt x="4261" y="5455"/>
                  <a:pt x="4261" y="5532"/>
                  <a:pt x="4261" y="5605"/>
                </a:cubicBezTo>
                <a:cubicBezTo>
                  <a:pt x="4271" y="5701"/>
                  <a:pt x="4301" y="5794"/>
                  <a:pt x="4351" y="5878"/>
                </a:cubicBezTo>
                <a:cubicBezTo>
                  <a:pt x="4374" y="5921"/>
                  <a:pt x="4394" y="5964"/>
                  <a:pt x="4411" y="6010"/>
                </a:cubicBezTo>
                <a:lnTo>
                  <a:pt x="4411" y="6014"/>
                </a:lnTo>
                <a:cubicBezTo>
                  <a:pt x="4394" y="6054"/>
                  <a:pt x="4378" y="6094"/>
                  <a:pt x="4361" y="6133"/>
                </a:cubicBezTo>
                <a:cubicBezTo>
                  <a:pt x="4291" y="6276"/>
                  <a:pt x="4235" y="6429"/>
                  <a:pt x="4188" y="6582"/>
                </a:cubicBezTo>
                <a:cubicBezTo>
                  <a:pt x="4088" y="6938"/>
                  <a:pt x="4032" y="7350"/>
                  <a:pt x="3979" y="7752"/>
                </a:cubicBezTo>
                <a:cubicBezTo>
                  <a:pt x="3969" y="7805"/>
                  <a:pt x="3962" y="7858"/>
                  <a:pt x="3956" y="7911"/>
                </a:cubicBezTo>
                <a:cubicBezTo>
                  <a:pt x="3952" y="7911"/>
                  <a:pt x="3952" y="7915"/>
                  <a:pt x="3949" y="7918"/>
                </a:cubicBezTo>
                <a:cubicBezTo>
                  <a:pt x="3932" y="7938"/>
                  <a:pt x="3929" y="7965"/>
                  <a:pt x="3946" y="7988"/>
                </a:cubicBezTo>
                <a:cubicBezTo>
                  <a:pt x="3922" y="8137"/>
                  <a:pt x="3902" y="8280"/>
                  <a:pt x="3876" y="8420"/>
                </a:cubicBezTo>
                <a:cubicBezTo>
                  <a:pt x="3876" y="8413"/>
                  <a:pt x="3872" y="8406"/>
                  <a:pt x="3872" y="8400"/>
                </a:cubicBezTo>
                <a:cubicBezTo>
                  <a:pt x="3749" y="8084"/>
                  <a:pt x="3753" y="7762"/>
                  <a:pt x="3756" y="7420"/>
                </a:cubicBezTo>
                <a:lnTo>
                  <a:pt x="3756" y="7240"/>
                </a:lnTo>
                <a:cubicBezTo>
                  <a:pt x="3756" y="7130"/>
                  <a:pt x="3759" y="7017"/>
                  <a:pt x="3763" y="6901"/>
                </a:cubicBezTo>
                <a:cubicBezTo>
                  <a:pt x="3776" y="6622"/>
                  <a:pt x="3786" y="6329"/>
                  <a:pt x="3736" y="6067"/>
                </a:cubicBezTo>
                <a:cubicBezTo>
                  <a:pt x="3726" y="6014"/>
                  <a:pt x="3710" y="5957"/>
                  <a:pt x="3693" y="5904"/>
                </a:cubicBezTo>
                <a:cubicBezTo>
                  <a:pt x="3700" y="5897"/>
                  <a:pt x="3703" y="5888"/>
                  <a:pt x="3706" y="5878"/>
                </a:cubicBezTo>
                <a:cubicBezTo>
                  <a:pt x="3713" y="5758"/>
                  <a:pt x="3793" y="5638"/>
                  <a:pt x="3869" y="5519"/>
                </a:cubicBezTo>
                <a:cubicBezTo>
                  <a:pt x="3926" y="5439"/>
                  <a:pt x="3972" y="5352"/>
                  <a:pt x="4009" y="5263"/>
                </a:cubicBezTo>
                <a:cubicBezTo>
                  <a:pt x="4052" y="5150"/>
                  <a:pt x="4049" y="5027"/>
                  <a:pt x="4042" y="4910"/>
                </a:cubicBezTo>
                <a:lnTo>
                  <a:pt x="4042" y="4811"/>
                </a:lnTo>
                <a:lnTo>
                  <a:pt x="4042" y="4688"/>
                </a:lnTo>
                <a:lnTo>
                  <a:pt x="4042" y="4665"/>
                </a:lnTo>
                <a:cubicBezTo>
                  <a:pt x="4052" y="4661"/>
                  <a:pt x="4059" y="4658"/>
                  <a:pt x="4062" y="4655"/>
                </a:cubicBezTo>
                <a:cubicBezTo>
                  <a:pt x="4235" y="4495"/>
                  <a:pt x="4308" y="4236"/>
                  <a:pt x="4308" y="4046"/>
                </a:cubicBezTo>
                <a:cubicBezTo>
                  <a:pt x="4308" y="3950"/>
                  <a:pt x="4298" y="3854"/>
                  <a:pt x="4278" y="3757"/>
                </a:cubicBezTo>
                <a:cubicBezTo>
                  <a:pt x="4261" y="3674"/>
                  <a:pt x="4251" y="3588"/>
                  <a:pt x="4251" y="3505"/>
                </a:cubicBezTo>
                <a:cubicBezTo>
                  <a:pt x="4248" y="3472"/>
                  <a:pt x="4221" y="3445"/>
                  <a:pt x="4191" y="3445"/>
                </a:cubicBezTo>
                <a:cubicBezTo>
                  <a:pt x="4158" y="3445"/>
                  <a:pt x="4132" y="3472"/>
                  <a:pt x="4132" y="3505"/>
                </a:cubicBezTo>
                <a:cubicBezTo>
                  <a:pt x="4135" y="3598"/>
                  <a:pt x="4145" y="3688"/>
                  <a:pt x="4162" y="3777"/>
                </a:cubicBezTo>
                <a:cubicBezTo>
                  <a:pt x="4178" y="3867"/>
                  <a:pt x="4188" y="3957"/>
                  <a:pt x="4191" y="4046"/>
                </a:cubicBezTo>
                <a:cubicBezTo>
                  <a:pt x="4188" y="4209"/>
                  <a:pt x="4138" y="4365"/>
                  <a:pt x="4042" y="4495"/>
                </a:cubicBezTo>
                <a:lnTo>
                  <a:pt x="4042" y="4429"/>
                </a:lnTo>
                <a:cubicBezTo>
                  <a:pt x="4039" y="4342"/>
                  <a:pt x="4022" y="4256"/>
                  <a:pt x="3992" y="4173"/>
                </a:cubicBezTo>
                <a:cubicBezTo>
                  <a:pt x="3975" y="4120"/>
                  <a:pt x="3962" y="4063"/>
                  <a:pt x="3956" y="4010"/>
                </a:cubicBezTo>
                <a:cubicBezTo>
                  <a:pt x="3951" y="3971"/>
                  <a:pt x="3923" y="3954"/>
                  <a:pt x="3896" y="3954"/>
                </a:cubicBezTo>
                <a:cubicBezTo>
                  <a:pt x="3861" y="3954"/>
                  <a:pt x="3827" y="3981"/>
                  <a:pt x="3836" y="4027"/>
                </a:cubicBezTo>
                <a:cubicBezTo>
                  <a:pt x="3846" y="4086"/>
                  <a:pt x="3859" y="4146"/>
                  <a:pt x="3879" y="4203"/>
                </a:cubicBezTo>
                <a:cubicBezTo>
                  <a:pt x="3902" y="4279"/>
                  <a:pt x="3919" y="4355"/>
                  <a:pt x="3926" y="4435"/>
                </a:cubicBezTo>
                <a:lnTo>
                  <a:pt x="3926" y="4684"/>
                </a:lnTo>
                <a:lnTo>
                  <a:pt x="3926" y="4814"/>
                </a:lnTo>
                <a:cubicBezTo>
                  <a:pt x="3926" y="4847"/>
                  <a:pt x="3926" y="4881"/>
                  <a:pt x="3926" y="4914"/>
                </a:cubicBezTo>
                <a:cubicBezTo>
                  <a:pt x="3929" y="5027"/>
                  <a:pt x="3932" y="5130"/>
                  <a:pt x="3899" y="5223"/>
                </a:cubicBezTo>
                <a:cubicBezTo>
                  <a:pt x="3866" y="5306"/>
                  <a:pt x="3823" y="5382"/>
                  <a:pt x="3769" y="5455"/>
                </a:cubicBezTo>
                <a:cubicBezTo>
                  <a:pt x="3710" y="5539"/>
                  <a:pt x="3663" y="5628"/>
                  <a:pt x="3623" y="5725"/>
                </a:cubicBezTo>
                <a:cubicBezTo>
                  <a:pt x="3603" y="5685"/>
                  <a:pt x="3580" y="5648"/>
                  <a:pt x="3557" y="5612"/>
                </a:cubicBezTo>
                <a:cubicBezTo>
                  <a:pt x="3560" y="5585"/>
                  <a:pt x="3547" y="5562"/>
                  <a:pt x="3524" y="5552"/>
                </a:cubicBezTo>
                <a:lnTo>
                  <a:pt x="3517" y="5552"/>
                </a:lnTo>
                <a:cubicBezTo>
                  <a:pt x="3507" y="5539"/>
                  <a:pt x="3494" y="5522"/>
                  <a:pt x="3484" y="5505"/>
                </a:cubicBezTo>
                <a:cubicBezTo>
                  <a:pt x="3450" y="5465"/>
                  <a:pt x="3414" y="5426"/>
                  <a:pt x="3374" y="5382"/>
                </a:cubicBezTo>
                <a:cubicBezTo>
                  <a:pt x="3298" y="5299"/>
                  <a:pt x="3214" y="5216"/>
                  <a:pt x="3181" y="5126"/>
                </a:cubicBezTo>
                <a:cubicBezTo>
                  <a:pt x="3168" y="5093"/>
                  <a:pt x="3158" y="5057"/>
                  <a:pt x="3155" y="5020"/>
                </a:cubicBezTo>
                <a:cubicBezTo>
                  <a:pt x="3165" y="5007"/>
                  <a:pt x="3168" y="4994"/>
                  <a:pt x="3168" y="4980"/>
                </a:cubicBezTo>
                <a:cubicBezTo>
                  <a:pt x="3165" y="4964"/>
                  <a:pt x="3158" y="4947"/>
                  <a:pt x="3148" y="4937"/>
                </a:cubicBezTo>
                <a:cubicBezTo>
                  <a:pt x="3141" y="4791"/>
                  <a:pt x="3178" y="4635"/>
                  <a:pt x="3218" y="4472"/>
                </a:cubicBezTo>
                <a:cubicBezTo>
                  <a:pt x="3251" y="4346"/>
                  <a:pt x="3274" y="4213"/>
                  <a:pt x="3291" y="4083"/>
                </a:cubicBezTo>
                <a:cubicBezTo>
                  <a:pt x="3291" y="4080"/>
                  <a:pt x="3294" y="4076"/>
                  <a:pt x="3294" y="4073"/>
                </a:cubicBezTo>
                <a:cubicBezTo>
                  <a:pt x="3321" y="4020"/>
                  <a:pt x="3344" y="3970"/>
                  <a:pt x="3364" y="3923"/>
                </a:cubicBezTo>
                <a:cubicBezTo>
                  <a:pt x="3384" y="3870"/>
                  <a:pt x="3407" y="3820"/>
                  <a:pt x="3434" y="3771"/>
                </a:cubicBezTo>
                <a:cubicBezTo>
                  <a:pt x="3460" y="3724"/>
                  <a:pt x="3490" y="3684"/>
                  <a:pt x="3524" y="3641"/>
                </a:cubicBezTo>
                <a:cubicBezTo>
                  <a:pt x="3560" y="3598"/>
                  <a:pt x="3593" y="3551"/>
                  <a:pt x="3623" y="3501"/>
                </a:cubicBezTo>
                <a:cubicBezTo>
                  <a:pt x="3793" y="3412"/>
                  <a:pt x="4055" y="3123"/>
                  <a:pt x="4062" y="2920"/>
                </a:cubicBezTo>
                <a:cubicBezTo>
                  <a:pt x="4062" y="2882"/>
                  <a:pt x="4033" y="2862"/>
                  <a:pt x="4003" y="2862"/>
                </a:cubicBezTo>
                <a:cubicBezTo>
                  <a:pt x="3976" y="2862"/>
                  <a:pt x="3949" y="2880"/>
                  <a:pt x="3946" y="2917"/>
                </a:cubicBezTo>
                <a:cubicBezTo>
                  <a:pt x="3939" y="3030"/>
                  <a:pt x="3803" y="3209"/>
                  <a:pt x="3676" y="3319"/>
                </a:cubicBezTo>
                <a:cubicBezTo>
                  <a:pt x="3676" y="3305"/>
                  <a:pt x="3676" y="3292"/>
                  <a:pt x="3676" y="3279"/>
                </a:cubicBezTo>
                <a:cubicBezTo>
                  <a:pt x="3670" y="3179"/>
                  <a:pt x="3660" y="3069"/>
                  <a:pt x="3646" y="2963"/>
                </a:cubicBezTo>
                <a:cubicBezTo>
                  <a:pt x="3769" y="2774"/>
                  <a:pt x="3886" y="2554"/>
                  <a:pt x="3826" y="2355"/>
                </a:cubicBezTo>
                <a:cubicBezTo>
                  <a:pt x="3776" y="2195"/>
                  <a:pt x="3716" y="2036"/>
                  <a:pt x="3660" y="1880"/>
                </a:cubicBezTo>
                <a:lnTo>
                  <a:pt x="3646" y="1837"/>
                </a:lnTo>
                <a:cubicBezTo>
                  <a:pt x="3666" y="1810"/>
                  <a:pt x="3690" y="1783"/>
                  <a:pt x="3713" y="1753"/>
                </a:cubicBezTo>
                <a:cubicBezTo>
                  <a:pt x="3773" y="1690"/>
                  <a:pt x="3826" y="1617"/>
                  <a:pt x="3866" y="1541"/>
                </a:cubicBezTo>
                <a:cubicBezTo>
                  <a:pt x="3899" y="1474"/>
                  <a:pt x="3919" y="1401"/>
                  <a:pt x="3932" y="1328"/>
                </a:cubicBezTo>
                <a:cubicBezTo>
                  <a:pt x="3936" y="1305"/>
                  <a:pt x="3936" y="1282"/>
                  <a:pt x="3936" y="1258"/>
                </a:cubicBezTo>
                <a:cubicBezTo>
                  <a:pt x="3936" y="1232"/>
                  <a:pt x="3936" y="1205"/>
                  <a:pt x="3946" y="1182"/>
                </a:cubicBezTo>
                <a:cubicBezTo>
                  <a:pt x="3972" y="1165"/>
                  <a:pt x="3982" y="1129"/>
                  <a:pt x="3966" y="1102"/>
                </a:cubicBezTo>
                <a:cubicBezTo>
                  <a:pt x="3954" y="1082"/>
                  <a:pt x="3934" y="1071"/>
                  <a:pt x="3913" y="1071"/>
                </a:cubicBezTo>
                <a:cubicBezTo>
                  <a:pt x="3903" y="1071"/>
                  <a:pt x="3892" y="1073"/>
                  <a:pt x="3882" y="1079"/>
                </a:cubicBezTo>
                <a:cubicBezTo>
                  <a:pt x="3816" y="1119"/>
                  <a:pt x="3816" y="1198"/>
                  <a:pt x="3816" y="1258"/>
                </a:cubicBezTo>
                <a:cubicBezTo>
                  <a:pt x="3816" y="1275"/>
                  <a:pt x="3816" y="1291"/>
                  <a:pt x="3816" y="1311"/>
                </a:cubicBezTo>
                <a:cubicBezTo>
                  <a:pt x="3803" y="1371"/>
                  <a:pt x="3783" y="1431"/>
                  <a:pt x="3756" y="1491"/>
                </a:cubicBezTo>
                <a:cubicBezTo>
                  <a:pt x="3720" y="1557"/>
                  <a:pt x="3676" y="1620"/>
                  <a:pt x="3623" y="1677"/>
                </a:cubicBezTo>
                <a:lnTo>
                  <a:pt x="3600" y="1704"/>
                </a:lnTo>
                <a:cubicBezTo>
                  <a:pt x="3553" y="1514"/>
                  <a:pt x="3603" y="1335"/>
                  <a:pt x="3653" y="1145"/>
                </a:cubicBezTo>
                <a:cubicBezTo>
                  <a:pt x="3660" y="1125"/>
                  <a:pt x="3663" y="1105"/>
                  <a:pt x="3670" y="1089"/>
                </a:cubicBezTo>
                <a:cubicBezTo>
                  <a:pt x="3670" y="1085"/>
                  <a:pt x="3670" y="1085"/>
                  <a:pt x="3670" y="1085"/>
                </a:cubicBezTo>
                <a:cubicBezTo>
                  <a:pt x="3710" y="959"/>
                  <a:pt x="3730" y="830"/>
                  <a:pt x="3733" y="697"/>
                </a:cubicBezTo>
                <a:cubicBezTo>
                  <a:pt x="3733" y="663"/>
                  <a:pt x="3706" y="637"/>
                  <a:pt x="3676" y="637"/>
                </a:cubicBezTo>
                <a:cubicBezTo>
                  <a:pt x="3643" y="637"/>
                  <a:pt x="3617" y="663"/>
                  <a:pt x="3617" y="697"/>
                </a:cubicBezTo>
                <a:cubicBezTo>
                  <a:pt x="3613" y="766"/>
                  <a:pt x="3607" y="833"/>
                  <a:pt x="3593" y="903"/>
                </a:cubicBezTo>
                <a:lnTo>
                  <a:pt x="3560" y="859"/>
                </a:lnTo>
                <a:cubicBezTo>
                  <a:pt x="3524" y="806"/>
                  <a:pt x="3487" y="753"/>
                  <a:pt x="3460" y="697"/>
                </a:cubicBezTo>
                <a:cubicBezTo>
                  <a:pt x="3434" y="624"/>
                  <a:pt x="3440" y="507"/>
                  <a:pt x="3444" y="408"/>
                </a:cubicBezTo>
                <a:cubicBezTo>
                  <a:pt x="3447" y="368"/>
                  <a:pt x="3447" y="328"/>
                  <a:pt x="3447" y="291"/>
                </a:cubicBezTo>
                <a:cubicBezTo>
                  <a:pt x="3444" y="255"/>
                  <a:pt x="3416" y="236"/>
                  <a:pt x="3388" y="236"/>
                </a:cubicBezTo>
                <a:cubicBezTo>
                  <a:pt x="3360" y="236"/>
                  <a:pt x="3332" y="255"/>
                  <a:pt x="3331" y="291"/>
                </a:cubicBezTo>
                <a:cubicBezTo>
                  <a:pt x="3331" y="324"/>
                  <a:pt x="3327" y="364"/>
                  <a:pt x="3324" y="401"/>
                </a:cubicBezTo>
                <a:cubicBezTo>
                  <a:pt x="3321" y="514"/>
                  <a:pt x="3314" y="643"/>
                  <a:pt x="3351" y="740"/>
                </a:cubicBezTo>
                <a:cubicBezTo>
                  <a:pt x="3381" y="806"/>
                  <a:pt x="3420" y="869"/>
                  <a:pt x="3467" y="926"/>
                </a:cubicBezTo>
                <a:cubicBezTo>
                  <a:pt x="3500" y="969"/>
                  <a:pt x="3527" y="1016"/>
                  <a:pt x="3553" y="1066"/>
                </a:cubicBezTo>
                <a:cubicBezTo>
                  <a:pt x="3550" y="1082"/>
                  <a:pt x="3543" y="1099"/>
                  <a:pt x="3540" y="1112"/>
                </a:cubicBezTo>
                <a:cubicBezTo>
                  <a:pt x="3480" y="1331"/>
                  <a:pt x="3417" y="1561"/>
                  <a:pt x="3510" y="1813"/>
                </a:cubicBezTo>
                <a:lnTo>
                  <a:pt x="3550" y="1923"/>
                </a:lnTo>
                <a:cubicBezTo>
                  <a:pt x="3607" y="2076"/>
                  <a:pt x="3663" y="2235"/>
                  <a:pt x="3713" y="2391"/>
                </a:cubicBezTo>
                <a:cubicBezTo>
                  <a:pt x="3746" y="2511"/>
                  <a:pt x="3693" y="2654"/>
                  <a:pt x="3617" y="2787"/>
                </a:cubicBezTo>
                <a:cubicBezTo>
                  <a:pt x="3617" y="2780"/>
                  <a:pt x="3613" y="2774"/>
                  <a:pt x="3613" y="2767"/>
                </a:cubicBezTo>
                <a:cubicBezTo>
                  <a:pt x="3587" y="2651"/>
                  <a:pt x="3543" y="2538"/>
                  <a:pt x="3487" y="2435"/>
                </a:cubicBezTo>
                <a:cubicBezTo>
                  <a:pt x="3434" y="2342"/>
                  <a:pt x="3394" y="2242"/>
                  <a:pt x="3371" y="2139"/>
                </a:cubicBezTo>
                <a:cubicBezTo>
                  <a:pt x="3365" y="2110"/>
                  <a:pt x="3339" y="2091"/>
                  <a:pt x="3313" y="2091"/>
                </a:cubicBezTo>
                <a:cubicBezTo>
                  <a:pt x="3309" y="2091"/>
                  <a:pt x="3305" y="2092"/>
                  <a:pt x="3301" y="2092"/>
                </a:cubicBezTo>
                <a:cubicBezTo>
                  <a:pt x="3268" y="2099"/>
                  <a:pt x="3248" y="2129"/>
                  <a:pt x="3254" y="2162"/>
                </a:cubicBezTo>
                <a:cubicBezTo>
                  <a:pt x="3281" y="2275"/>
                  <a:pt x="3321" y="2385"/>
                  <a:pt x="3377" y="2485"/>
                </a:cubicBezTo>
                <a:cubicBezTo>
                  <a:pt x="3430" y="2581"/>
                  <a:pt x="3470" y="2684"/>
                  <a:pt x="3497" y="2790"/>
                </a:cubicBezTo>
                <a:cubicBezTo>
                  <a:pt x="3527" y="2953"/>
                  <a:pt x="3547" y="3119"/>
                  <a:pt x="3557" y="3289"/>
                </a:cubicBezTo>
                <a:cubicBezTo>
                  <a:pt x="3563" y="3398"/>
                  <a:pt x="3500" y="3478"/>
                  <a:pt x="3430" y="3568"/>
                </a:cubicBezTo>
                <a:cubicBezTo>
                  <a:pt x="3391" y="3614"/>
                  <a:pt x="3357" y="3661"/>
                  <a:pt x="3327" y="3711"/>
                </a:cubicBezTo>
                <a:cubicBezTo>
                  <a:pt x="3308" y="3747"/>
                  <a:pt x="3291" y="3784"/>
                  <a:pt x="3274" y="3824"/>
                </a:cubicBezTo>
                <a:cubicBezTo>
                  <a:pt x="3254" y="3731"/>
                  <a:pt x="3231" y="3641"/>
                  <a:pt x="3198" y="3551"/>
                </a:cubicBezTo>
                <a:cubicBezTo>
                  <a:pt x="3168" y="3468"/>
                  <a:pt x="3145" y="3382"/>
                  <a:pt x="3125" y="3295"/>
                </a:cubicBezTo>
                <a:cubicBezTo>
                  <a:pt x="3095" y="3103"/>
                  <a:pt x="3082" y="2910"/>
                  <a:pt x="3088" y="2714"/>
                </a:cubicBezTo>
                <a:cubicBezTo>
                  <a:pt x="3088" y="2448"/>
                  <a:pt x="3101" y="2169"/>
                  <a:pt x="3111" y="1900"/>
                </a:cubicBezTo>
                <a:cubicBezTo>
                  <a:pt x="3138" y="1348"/>
                  <a:pt x="3161" y="776"/>
                  <a:pt x="3088" y="238"/>
                </a:cubicBezTo>
                <a:cubicBezTo>
                  <a:pt x="3082" y="206"/>
                  <a:pt x="3057" y="191"/>
                  <a:pt x="3032" y="191"/>
                </a:cubicBezTo>
                <a:cubicBezTo>
                  <a:pt x="3000" y="191"/>
                  <a:pt x="2968" y="214"/>
                  <a:pt x="2972" y="255"/>
                </a:cubicBezTo>
                <a:cubicBezTo>
                  <a:pt x="3018" y="647"/>
                  <a:pt x="3032" y="1039"/>
                  <a:pt x="3012" y="1434"/>
                </a:cubicBezTo>
                <a:lnTo>
                  <a:pt x="2972" y="1404"/>
                </a:lnTo>
                <a:cubicBezTo>
                  <a:pt x="2945" y="1388"/>
                  <a:pt x="2922" y="1368"/>
                  <a:pt x="2902" y="1348"/>
                </a:cubicBezTo>
                <a:cubicBezTo>
                  <a:pt x="2829" y="1265"/>
                  <a:pt x="2776" y="1169"/>
                  <a:pt x="2743" y="1062"/>
                </a:cubicBezTo>
                <a:cubicBezTo>
                  <a:pt x="2706" y="972"/>
                  <a:pt x="2689" y="876"/>
                  <a:pt x="2696" y="780"/>
                </a:cubicBezTo>
                <a:cubicBezTo>
                  <a:pt x="2699" y="750"/>
                  <a:pt x="2703" y="720"/>
                  <a:pt x="2709" y="690"/>
                </a:cubicBezTo>
                <a:cubicBezTo>
                  <a:pt x="2726" y="610"/>
                  <a:pt x="2739" y="524"/>
                  <a:pt x="2709" y="461"/>
                </a:cubicBezTo>
                <a:cubicBezTo>
                  <a:pt x="2698" y="435"/>
                  <a:pt x="2677" y="424"/>
                  <a:pt x="2657" y="424"/>
                </a:cubicBezTo>
                <a:cubicBezTo>
                  <a:pt x="2616" y="424"/>
                  <a:pt x="2574" y="465"/>
                  <a:pt x="2603" y="514"/>
                </a:cubicBezTo>
                <a:cubicBezTo>
                  <a:pt x="2616" y="540"/>
                  <a:pt x="2603" y="617"/>
                  <a:pt x="2593" y="670"/>
                </a:cubicBezTo>
                <a:cubicBezTo>
                  <a:pt x="2586" y="703"/>
                  <a:pt x="2580" y="737"/>
                  <a:pt x="2576" y="773"/>
                </a:cubicBezTo>
                <a:cubicBezTo>
                  <a:pt x="2570" y="886"/>
                  <a:pt x="2590" y="999"/>
                  <a:pt x="2630" y="1105"/>
                </a:cubicBezTo>
                <a:cubicBezTo>
                  <a:pt x="2669" y="1225"/>
                  <a:pt x="2733" y="1338"/>
                  <a:pt x="2816" y="1431"/>
                </a:cubicBezTo>
                <a:cubicBezTo>
                  <a:pt x="2842" y="1458"/>
                  <a:pt x="2872" y="1481"/>
                  <a:pt x="2902" y="1501"/>
                </a:cubicBezTo>
                <a:cubicBezTo>
                  <a:pt x="2942" y="1524"/>
                  <a:pt x="2975" y="1554"/>
                  <a:pt x="2998" y="1594"/>
                </a:cubicBezTo>
                <a:cubicBezTo>
                  <a:pt x="3002" y="1597"/>
                  <a:pt x="3002" y="1597"/>
                  <a:pt x="3005" y="1601"/>
                </a:cubicBezTo>
                <a:cubicBezTo>
                  <a:pt x="3002" y="1700"/>
                  <a:pt x="2998" y="1800"/>
                  <a:pt x="2992" y="1896"/>
                </a:cubicBezTo>
                <a:cubicBezTo>
                  <a:pt x="2982" y="2166"/>
                  <a:pt x="2969" y="2448"/>
                  <a:pt x="2969" y="2717"/>
                </a:cubicBezTo>
                <a:cubicBezTo>
                  <a:pt x="2969" y="2790"/>
                  <a:pt x="2969" y="2870"/>
                  <a:pt x="2972" y="2950"/>
                </a:cubicBezTo>
                <a:cubicBezTo>
                  <a:pt x="2942" y="2913"/>
                  <a:pt x="2912" y="2880"/>
                  <a:pt x="2885" y="2847"/>
                </a:cubicBezTo>
                <a:cubicBezTo>
                  <a:pt x="2792" y="2744"/>
                  <a:pt x="2706" y="2647"/>
                  <a:pt x="2669" y="2511"/>
                </a:cubicBezTo>
                <a:cubicBezTo>
                  <a:pt x="2580" y="2179"/>
                  <a:pt x="2537" y="1833"/>
                  <a:pt x="2540" y="1488"/>
                </a:cubicBezTo>
                <a:cubicBezTo>
                  <a:pt x="2543" y="1444"/>
                  <a:pt x="2512" y="1423"/>
                  <a:pt x="2480" y="1423"/>
                </a:cubicBezTo>
                <a:cubicBezTo>
                  <a:pt x="2448" y="1423"/>
                  <a:pt x="2417" y="1444"/>
                  <a:pt x="2420" y="1488"/>
                </a:cubicBezTo>
                <a:cubicBezTo>
                  <a:pt x="2417" y="1843"/>
                  <a:pt x="2463" y="2199"/>
                  <a:pt x="2556" y="2541"/>
                </a:cubicBezTo>
                <a:cubicBezTo>
                  <a:pt x="2596" y="2704"/>
                  <a:pt x="2699" y="2817"/>
                  <a:pt x="2796" y="2927"/>
                </a:cubicBezTo>
                <a:cubicBezTo>
                  <a:pt x="2869" y="3000"/>
                  <a:pt x="2929" y="3083"/>
                  <a:pt x="2979" y="3172"/>
                </a:cubicBezTo>
                <a:cubicBezTo>
                  <a:pt x="2982" y="3176"/>
                  <a:pt x="2985" y="3182"/>
                  <a:pt x="2988" y="3186"/>
                </a:cubicBezTo>
                <a:cubicBezTo>
                  <a:pt x="2992" y="3229"/>
                  <a:pt x="2998" y="3275"/>
                  <a:pt x="3008" y="3319"/>
                </a:cubicBezTo>
                <a:cubicBezTo>
                  <a:pt x="3028" y="3412"/>
                  <a:pt x="3052" y="3501"/>
                  <a:pt x="3085" y="3588"/>
                </a:cubicBezTo>
                <a:cubicBezTo>
                  <a:pt x="3118" y="3678"/>
                  <a:pt x="3141" y="3771"/>
                  <a:pt x="3161" y="3864"/>
                </a:cubicBezTo>
                <a:cubicBezTo>
                  <a:pt x="3195" y="4046"/>
                  <a:pt x="3145" y="4249"/>
                  <a:pt x="3098" y="4445"/>
                </a:cubicBezTo>
                <a:cubicBezTo>
                  <a:pt x="3062" y="4575"/>
                  <a:pt x="3038" y="4708"/>
                  <a:pt x="3025" y="4841"/>
                </a:cubicBezTo>
                <a:cubicBezTo>
                  <a:pt x="2919" y="4748"/>
                  <a:pt x="2875" y="4658"/>
                  <a:pt x="2859" y="4482"/>
                </a:cubicBezTo>
                <a:lnTo>
                  <a:pt x="2856" y="4422"/>
                </a:lnTo>
                <a:cubicBezTo>
                  <a:pt x="2849" y="4329"/>
                  <a:pt x="2836" y="4233"/>
                  <a:pt x="2812" y="4139"/>
                </a:cubicBezTo>
                <a:cubicBezTo>
                  <a:pt x="2799" y="4050"/>
                  <a:pt x="2779" y="3957"/>
                  <a:pt x="2753" y="3867"/>
                </a:cubicBezTo>
                <a:cubicBezTo>
                  <a:pt x="2736" y="3801"/>
                  <a:pt x="2719" y="3737"/>
                  <a:pt x="2713" y="3701"/>
                </a:cubicBezTo>
                <a:cubicBezTo>
                  <a:pt x="2696" y="3591"/>
                  <a:pt x="2666" y="3485"/>
                  <a:pt x="2623" y="3385"/>
                </a:cubicBezTo>
                <a:cubicBezTo>
                  <a:pt x="2606" y="3342"/>
                  <a:pt x="2583" y="3299"/>
                  <a:pt x="2563" y="3256"/>
                </a:cubicBezTo>
                <a:cubicBezTo>
                  <a:pt x="2493" y="3106"/>
                  <a:pt x="2424" y="2956"/>
                  <a:pt x="2427" y="2810"/>
                </a:cubicBezTo>
                <a:cubicBezTo>
                  <a:pt x="2427" y="2777"/>
                  <a:pt x="2400" y="2750"/>
                  <a:pt x="2370" y="2750"/>
                </a:cubicBezTo>
                <a:cubicBezTo>
                  <a:pt x="2337" y="2750"/>
                  <a:pt x="2311" y="2777"/>
                  <a:pt x="2311" y="2807"/>
                </a:cubicBezTo>
                <a:cubicBezTo>
                  <a:pt x="2304" y="2980"/>
                  <a:pt x="2387" y="3152"/>
                  <a:pt x="2457" y="3305"/>
                </a:cubicBezTo>
                <a:cubicBezTo>
                  <a:pt x="2477" y="3345"/>
                  <a:pt x="2497" y="3388"/>
                  <a:pt x="2513" y="3428"/>
                </a:cubicBezTo>
                <a:cubicBezTo>
                  <a:pt x="2553" y="3521"/>
                  <a:pt x="2583" y="3621"/>
                  <a:pt x="2596" y="3721"/>
                </a:cubicBezTo>
                <a:cubicBezTo>
                  <a:pt x="2603" y="3741"/>
                  <a:pt x="2610" y="3771"/>
                  <a:pt x="2616" y="3804"/>
                </a:cubicBezTo>
                <a:cubicBezTo>
                  <a:pt x="2546" y="3737"/>
                  <a:pt x="2470" y="3681"/>
                  <a:pt x="2390" y="3628"/>
                </a:cubicBezTo>
                <a:cubicBezTo>
                  <a:pt x="2208" y="3508"/>
                  <a:pt x="2051" y="3405"/>
                  <a:pt x="2061" y="3123"/>
                </a:cubicBezTo>
                <a:cubicBezTo>
                  <a:pt x="2065" y="3040"/>
                  <a:pt x="2078" y="2956"/>
                  <a:pt x="2098" y="2873"/>
                </a:cubicBezTo>
                <a:cubicBezTo>
                  <a:pt x="2101" y="2867"/>
                  <a:pt x="2101" y="2860"/>
                  <a:pt x="2101" y="2850"/>
                </a:cubicBezTo>
                <a:cubicBezTo>
                  <a:pt x="2118" y="2800"/>
                  <a:pt x="2131" y="2747"/>
                  <a:pt x="2144" y="2694"/>
                </a:cubicBezTo>
                <a:cubicBezTo>
                  <a:pt x="2211" y="2445"/>
                  <a:pt x="2281" y="2192"/>
                  <a:pt x="2188" y="1923"/>
                </a:cubicBezTo>
                <a:cubicBezTo>
                  <a:pt x="2134" y="1790"/>
                  <a:pt x="2071" y="1660"/>
                  <a:pt x="1992" y="1537"/>
                </a:cubicBezTo>
                <a:cubicBezTo>
                  <a:pt x="1875" y="1338"/>
                  <a:pt x="1752" y="1135"/>
                  <a:pt x="1759" y="913"/>
                </a:cubicBezTo>
                <a:cubicBezTo>
                  <a:pt x="1756" y="876"/>
                  <a:pt x="1727" y="857"/>
                  <a:pt x="1698" y="857"/>
                </a:cubicBezTo>
                <a:cubicBezTo>
                  <a:pt x="1670" y="857"/>
                  <a:pt x="1643" y="875"/>
                  <a:pt x="1639" y="909"/>
                </a:cubicBezTo>
                <a:cubicBezTo>
                  <a:pt x="1636" y="1165"/>
                  <a:pt x="1766" y="1385"/>
                  <a:pt x="1892" y="1597"/>
                </a:cubicBezTo>
                <a:cubicBezTo>
                  <a:pt x="1965" y="1714"/>
                  <a:pt x="2028" y="1837"/>
                  <a:pt x="2075" y="1963"/>
                </a:cubicBezTo>
                <a:cubicBezTo>
                  <a:pt x="2154" y="2195"/>
                  <a:pt x="2095" y="2421"/>
                  <a:pt x="2031" y="2661"/>
                </a:cubicBezTo>
                <a:cubicBezTo>
                  <a:pt x="2025" y="2684"/>
                  <a:pt x="2018" y="2704"/>
                  <a:pt x="2011" y="2724"/>
                </a:cubicBezTo>
                <a:cubicBezTo>
                  <a:pt x="1958" y="2674"/>
                  <a:pt x="1902" y="2627"/>
                  <a:pt x="1842" y="2581"/>
                </a:cubicBezTo>
                <a:cubicBezTo>
                  <a:pt x="1802" y="2551"/>
                  <a:pt x="1766" y="2518"/>
                  <a:pt x="1729" y="2488"/>
                </a:cubicBezTo>
                <a:cubicBezTo>
                  <a:pt x="1729" y="2481"/>
                  <a:pt x="1729" y="2475"/>
                  <a:pt x="1729" y="2471"/>
                </a:cubicBezTo>
                <a:cubicBezTo>
                  <a:pt x="1712" y="2395"/>
                  <a:pt x="1706" y="2315"/>
                  <a:pt x="1702" y="2239"/>
                </a:cubicBezTo>
                <a:cubicBezTo>
                  <a:pt x="1702" y="2136"/>
                  <a:pt x="1689" y="2036"/>
                  <a:pt x="1663" y="1936"/>
                </a:cubicBezTo>
                <a:cubicBezTo>
                  <a:pt x="1633" y="1866"/>
                  <a:pt x="1593" y="1800"/>
                  <a:pt x="1546" y="1743"/>
                </a:cubicBezTo>
                <a:cubicBezTo>
                  <a:pt x="1486" y="1654"/>
                  <a:pt x="1407" y="1544"/>
                  <a:pt x="1423" y="1481"/>
                </a:cubicBezTo>
                <a:cubicBezTo>
                  <a:pt x="1439" y="1433"/>
                  <a:pt x="1401" y="1402"/>
                  <a:pt x="1365" y="1402"/>
                </a:cubicBezTo>
                <a:cubicBezTo>
                  <a:pt x="1339" y="1402"/>
                  <a:pt x="1313" y="1418"/>
                  <a:pt x="1307" y="1454"/>
                </a:cubicBezTo>
                <a:cubicBezTo>
                  <a:pt x="1280" y="1571"/>
                  <a:pt x="1367" y="1694"/>
                  <a:pt x="1450" y="1810"/>
                </a:cubicBezTo>
                <a:cubicBezTo>
                  <a:pt x="1490" y="1860"/>
                  <a:pt x="1523" y="1916"/>
                  <a:pt x="1550" y="1973"/>
                </a:cubicBezTo>
                <a:cubicBezTo>
                  <a:pt x="1573" y="2062"/>
                  <a:pt x="1586" y="2152"/>
                  <a:pt x="1586" y="2245"/>
                </a:cubicBezTo>
                <a:cubicBezTo>
                  <a:pt x="1586" y="2275"/>
                  <a:pt x="1589" y="2305"/>
                  <a:pt x="1589" y="2338"/>
                </a:cubicBezTo>
                <a:cubicBezTo>
                  <a:pt x="1523" y="2242"/>
                  <a:pt x="1460" y="2156"/>
                  <a:pt x="1403" y="2079"/>
                </a:cubicBezTo>
                <a:cubicBezTo>
                  <a:pt x="1314" y="1963"/>
                  <a:pt x="1284" y="1850"/>
                  <a:pt x="1244" y="1714"/>
                </a:cubicBezTo>
                <a:lnTo>
                  <a:pt x="1234" y="1677"/>
                </a:lnTo>
                <a:cubicBezTo>
                  <a:pt x="1226" y="1650"/>
                  <a:pt x="1205" y="1634"/>
                  <a:pt x="1180" y="1634"/>
                </a:cubicBezTo>
                <a:cubicBezTo>
                  <a:pt x="1174" y="1634"/>
                  <a:pt x="1167" y="1635"/>
                  <a:pt x="1161" y="1637"/>
                </a:cubicBezTo>
                <a:cubicBezTo>
                  <a:pt x="1127" y="1644"/>
                  <a:pt x="1111" y="1677"/>
                  <a:pt x="1121" y="1710"/>
                </a:cubicBezTo>
                <a:lnTo>
                  <a:pt x="1131" y="1747"/>
                </a:lnTo>
                <a:cubicBezTo>
                  <a:pt x="1171" y="1886"/>
                  <a:pt x="1207" y="2019"/>
                  <a:pt x="1307" y="2152"/>
                </a:cubicBezTo>
                <a:cubicBezTo>
                  <a:pt x="1367" y="2229"/>
                  <a:pt x="1430" y="2318"/>
                  <a:pt x="1503" y="2418"/>
                </a:cubicBezTo>
                <a:cubicBezTo>
                  <a:pt x="1579" y="2518"/>
                  <a:pt x="1669" y="2601"/>
                  <a:pt x="1769" y="2674"/>
                </a:cubicBezTo>
                <a:cubicBezTo>
                  <a:pt x="1845" y="2730"/>
                  <a:pt x="1915" y="2794"/>
                  <a:pt x="1978" y="2863"/>
                </a:cubicBezTo>
                <a:cubicBezTo>
                  <a:pt x="1958" y="2946"/>
                  <a:pt x="1945" y="3033"/>
                  <a:pt x="1942" y="3119"/>
                </a:cubicBezTo>
                <a:cubicBezTo>
                  <a:pt x="1932" y="3468"/>
                  <a:pt x="2131" y="3598"/>
                  <a:pt x="2324" y="3727"/>
                </a:cubicBezTo>
                <a:cubicBezTo>
                  <a:pt x="2427" y="3791"/>
                  <a:pt x="2523" y="3870"/>
                  <a:pt x="2600" y="3963"/>
                </a:cubicBezTo>
                <a:cubicBezTo>
                  <a:pt x="2709" y="4113"/>
                  <a:pt x="2719" y="4246"/>
                  <a:pt x="2736" y="4432"/>
                </a:cubicBezTo>
                <a:lnTo>
                  <a:pt x="2739" y="4488"/>
                </a:lnTo>
                <a:cubicBezTo>
                  <a:pt x="2746" y="4555"/>
                  <a:pt x="2756" y="4618"/>
                  <a:pt x="2776" y="4681"/>
                </a:cubicBezTo>
                <a:cubicBezTo>
                  <a:pt x="2746" y="4641"/>
                  <a:pt x="2716" y="4598"/>
                  <a:pt x="2693" y="4552"/>
                </a:cubicBezTo>
                <a:cubicBezTo>
                  <a:pt x="2653" y="4472"/>
                  <a:pt x="2596" y="4402"/>
                  <a:pt x="2533" y="4342"/>
                </a:cubicBezTo>
                <a:cubicBezTo>
                  <a:pt x="2500" y="4319"/>
                  <a:pt x="2467" y="4296"/>
                  <a:pt x="2427" y="4282"/>
                </a:cubicBezTo>
                <a:cubicBezTo>
                  <a:pt x="2427" y="4272"/>
                  <a:pt x="2424" y="4262"/>
                  <a:pt x="2417" y="4256"/>
                </a:cubicBezTo>
                <a:cubicBezTo>
                  <a:pt x="2324" y="4126"/>
                  <a:pt x="2198" y="4043"/>
                  <a:pt x="2078" y="3963"/>
                </a:cubicBezTo>
                <a:cubicBezTo>
                  <a:pt x="1945" y="3877"/>
                  <a:pt x="1815" y="3791"/>
                  <a:pt x="1736" y="3644"/>
                </a:cubicBezTo>
                <a:cubicBezTo>
                  <a:pt x="1676" y="3535"/>
                  <a:pt x="1636" y="3385"/>
                  <a:pt x="1613" y="3192"/>
                </a:cubicBezTo>
                <a:cubicBezTo>
                  <a:pt x="1606" y="3139"/>
                  <a:pt x="1596" y="3083"/>
                  <a:pt x="1586" y="3026"/>
                </a:cubicBezTo>
                <a:cubicBezTo>
                  <a:pt x="1559" y="2897"/>
                  <a:pt x="1546" y="2767"/>
                  <a:pt x="1550" y="2637"/>
                </a:cubicBezTo>
                <a:cubicBezTo>
                  <a:pt x="1553" y="2595"/>
                  <a:pt x="1522" y="2574"/>
                  <a:pt x="1490" y="2574"/>
                </a:cubicBezTo>
                <a:cubicBezTo>
                  <a:pt x="1462" y="2574"/>
                  <a:pt x="1435" y="2591"/>
                  <a:pt x="1433" y="2627"/>
                </a:cubicBezTo>
                <a:cubicBezTo>
                  <a:pt x="1427" y="2767"/>
                  <a:pt x="1440" y="2907"/>
                  <a:pt x="1470" y="3043"/>
                </a:cubicBezTo>
                <a:cubicBezTo>
                  <a:pt x="1480" y="3099"/>
                  <a:pt x="1486" y="3152"/>
                  <a:pt x="1493" y="3206"/>
                </a:cubicBezTo>
                <a:cubicBezTo>
                  <a:pt x="1520" y="3415"/>
                  <a:pt x="1566" y="3575"/>
                  <a:pt x="1633" y="3701"/>
                </a:cubicBezTo>
                <a:cubicBezTo>
                  <a:pt x="1726" y="3874"/>
                  <a:pt x="1872" y="3970"/>
                  <a:pt x="2015" y="4063"/>
                </a:cubicBezTo>
                <a:cubicBezTo>
                  <a:pt x="2098" y="4116"/>
                  <a:pt x="2178" y="4176"/>
                  <a:pt x="2251" y="4243"/>
                </a:cubicBezTo>
                <a:cubicBezTo>
                  <a:pt x="2191" y="4236"/>
                  <a:pt x="2131" y="4236"/>
                  <a:pt x="2071" y="4236"/>
                </a:cubicBezTo>
                <a:cubicBezTo>
                  <a:pt x="1942" y="4233"/>
                  <a:pt x="1819" y="4233"/>
                  <a:pt x="1719" y="4183"/>
                </a:cubicBezTo>
                <a:cubicBezTo>
                  <a:pt x="1493" y="4070"/>
                  <a:pt x="1390" y="3884"/>
                  <a:pt x="1274" y="3668"/>
                </a:cubicBezTo>
                <a:cubicBezTo>
                  <a:pt x="1254" y="3634"/>
                  <a:pt x="1234" y="3598"/>
                  <a:pt x="1214" y="3561"/>
                </a:cubicBezTo>
                <a:cubicBezTo>
                  <a:pt x="1227" y="3545"/>
                  <a:pt x="1227" y="3518"/>
                  <a:pt x="1214" y="3501"/>
                </a:cubicBezTo>
                <a:cubicBezTo>
                  <a:pt x="1154" y="3398"/>
                  <a:pt x="1154" y="3179"/>
                  <a:pt x="1154" y="3063"/>
                </a:cubicBezTo>
                <a:cubicBezTo>
                  <a:pt x="1157" y="2847"/>
                  <a:pt x="1114" y="2634"/>
                  <a:pt x="1028" y="2438"/>
                </a:cubicBezTo>
                <a:cubicBezTo>
                  <a:pt x="1018" y="2414"/>
                  <a:pt x="998" y="2404"/>
                  <a:pt x="978" y="2404"/>
                </a:cubicBezTo>
                <a:cubicBezTo>
                  <a:pt x="940" y="2404"/>
                  <a:pt x="900" y="2442"/>
                  <a:pt x="921" y="2488"/>
                </a:cubicBezTo>
                <a:cubicBezTo>
                  <a:pt x="1001" y="2667"/>
                  <a:pt x="1038" y="2863"/>
                  <a:pt x="1034" y="3063"/>
                </a:cubicBezTo>
                <a:cubicBezTo>
                  <a:pt x="1034" y="3143"/>
                  <a:pt x="1034" y="3226"/>
                  <a:pt x="1044" y="3309"/>
                </a:cubicBezTo>
                <a:cubicBezTo>
                  <a:pt x="1008" y="3259"/>
                  <a:pt x="968" y="3212"/>
                  <a:pt x="928" y="3166"/>
                </a:cubicBezTo>
                <a:cubicBezTo>
                  <a:pt x="735" y="2930"/>
                  <a:pt x="556" y="2707"/>
                  <a:pt x="576" y="2418"/>
                </a:cubicBezTo>
                <a:cubicBezTo>
                  <a:pt x="581" y="2374"/>
                  <a:pt x="549" y="2352"/>
                  <a:pt x="516" y="2352"/>
                </a:cubicBezTo>
                <a:cubicBezTo>
                  <a:pt x="487" y="2352"/>
                  <a:pt x="458" y="2370"/>
                  <a:pt x="456" y="2408"/>
                </a:cubicBezTo>
                <a:cubicBezTo>
                  <a:pt x="433" y="2747"/>
                  <a:pt x="639" y="2996"/>
                  <a:pt x="838" y="3239"/>
                </a:cubicBezTo>
                <a:cubicBezTo>
                  <a:pt x="915" y="3329"/>
                  <a:pt x="985" y="3425"/>
                  <a:pt x="1051" y="3521"/>
                </a:cubicBezTo>
                <a:cubicBezTo>
                  <a:pt x="1094" y="3591"/>
                  <a:pt x="1131" y="3658"/>
                  <a:pt x="1167" y="3724"/>
                </a:cubicBezTo>
                <a:cubicBezTo>
                  <a:pt x="1290" y="3947"/>
                  <a:pt x="1407" y="4156"/>
                  <a:pt x="1666" y="4286"/>
                </a:cubicBezTo>
                <a:cubicBezTo>
                  <a:pt x="1696" y="4302"/>
                  <a:pt x="1726" y="4312"/>
                  <a:pt x="1759" y="4322"/>
                </a:cubicBezTo>
                <a:cubicBezTo>
                  <a:pt x="1726" y="4326"/>
                  <a:pt x="1693" y="4327"/>
                  <a:pt x="1660" y="4327"/>
                </a:cubicBezTo>
                <a:cubicBezTo>
                  <a:pt x="1559" y="4327"/>
                  <a:pt x="1459" y="4312"/>
                  <a:pt x="1363" y="4279"/>
                </a:cubicBezTo>
                <a:cubicBezTo>
                  <a:pt x="1274" y="4246"/>
                  <a:pt x="1191" y="4199"/>
                  <a:pt x="1114" y="4146"/>
                </a:cubicBezTo>
                <a:cubicBezTo>
                  <a:pt x="1094" y="4100"/>
                  <a:pt x="1071" y="4053"/>
                  <a:pt x="1041" y="4013"/>
                </a:cubicBezTo>
                <a:cubicBezTo>
                  <a:pt x="1028" y="3990"/>
                  <a:pt x="1014" y="3967"/>
                  <a:pt x="1005" y="3947"/>
                </a:cubicBezTo>
                <a:cubicBezTo>
                  <a:pt x="975" y="3897"/>
                  <a:pt x="948" y="3847"/>
                  <a:pt x="921" y="3797"/>
                </a:cubicBezTo>
                <a:cubicBezTo>
                  <a:pt x="898" y="3754"/>
                  <a:pt x="875" y="3711"/>
                  <a:pt x="852" y="3671"/>
                </a:cubicBezTo>
                <a:cubicBezTo>
                  <a:pt x="822" y="3614"/>
                  <a:pt x="795" y="3555"/>
                  <a:pt x="769" y="3488"/>
                </a:cubicBezTo>
                <a:cubicBezTo>
                  <a:pt x="702" y="3335"/>
                  <a:pt x="632" y="3176"/>
                  <a:pt x="513" y="3069"/>
                </a:cubicBezTo>
                <a:cubicBezTo>
                  <a:pt x="500" y="3057"/>
                  <a:pt x="486" y="3052"/>
                  <a:pt x="472" y="3052"/>
                </a:cubicBezTo>
                <a:cubicBezTo>
                  <a:pt x="423" y="3052"/>
                  <a:pt x="381" y="3120"/>
                  <a:pt x="433" y="3159"/>
                </a:cubicBezTo>
                <a:cubicBezTo>
                  <a:pt x="536" y="3249"/>
                  <a:pt x="599" y="3395"/>
                  <a:pt x="659" y="3535"/>
                </a:cubicBezTo>
                <a:cubicBezTo>
                  <a:pt x="685" y="3601"/>
                  <a:pt x="715" y="3668"/>
                  <a:pt x="749" y="3727"/>
                </a:cubicBezTo>
                <a:cubicBezTo>
                  <a:pt x="769" y="3767"/>
                  <a:pt x="792" y="3807"/>
                  <a:pt x="818" y="3854"/>
                </a:cubicBezTo>
                <a:cubicBezTo>
                  <a:pt x="842" y="3900"/>
                  <a:pt x="868" y="3947"/>
                  <a:pt x="892" y="3993"/>
                </a:cubicBezTo>
                <a:cubicBezTo>
                  <a:pt x="855" y="3967"/>
                  <a:pt x="818" y="3940"/>
                  <a:pt x="782" y="3917"/>
                </a:cubicBezTo>
                <a:cubicBezTo>
                  <a:pt x="759" y="3900"/>
                  <a:pt x="725" y="3880"/>
                  <a:pt x="695" y="3860"/>
                </a:cubicBezTo>
                <a:cubicBezTo>
                  <a:pt x="533" y="3761"/>
                  <a:pt x="287" y="3608"/>
                  <a:pt x="267" y="3445"/>
                </a:cubicBezTo>
                <a:cubicBezTo>
                  <a:pt x="262" y="3408"/>
                  <a:pt x="235" y="3390"/>
                  <a:pt x="207" y="3390"/>
                </a:cubicBezTo>
                <a:cubicBezTo>
                  <a:pt x="174" y="3390"/>
                  <a:pt x="140" y="3416"/>
                  <a:pt x="147" y="3462"/>
                </a:cubicBezTo>
                <a:cubicBezTo>
                  <a:pt x="177" y="3678"/>
                  <a:pt x="440" y="3840"/>
                  <a:pt x="632" y="3960"/>
                </a:cubicBezTo>
                <a:cubicBezTo>
                  <a:pt x="662" y="3980"/>
                  <a:pt x="692" y="4000"/>
                  <a:pt x="719" y="4017"/>
                </a:cubicBezTo>
                <a:cubicBezTo>
                  <a:pt x="765" y="4050"/>
                  <a:pt x="815" y="4083"/>
                  <a:pt x="865" y="4120"/>
                </a:cubicBezTo>
                <a:cubicBezTo>
                  <a:pt x="915" y="4156"/>
                  <a:pt x="965" y="4193"/>
                  <a:pt x="1018" y="4226"/>
                </a:cubicBezTo>
                <a:cubicBezTo>
                  <a:pt x="1024" y="4239"/>
                  <a:pt x="1038" y="4246"/>
                  <a:pt x="1054" y="4249"/>
                </a:cubicBezTo>
                <a:cubicBezTo>
                  <a:pt x="1137" y="4306"/>
                  <a:pt x="1227" y="4355"/>
                  <a:pt x="1320" y="4392"/>
                </a:cubicBezTo>
                <a:cubicBezTo>
                  <a:pt x="1421" y="4429"/>
                  <a:pt x="1524" y="4446"/>
                  <a:pt x="1628" y="4446"/>
                </a:cubicBezTo>
                <a:cubicBezTo>
                  <a:pt x="1637" y="4446"/>
                  <a:pt x="1647" y="4446"/>
                  <a:pt x="1656" y="4445"/>
                </a:cubicBezTo>
                <a:cubicBezTo>
                  <a:pt x="1779" y="4445"/>
                  <a:pt x="1898" y="4435"/>
                  <a:pt x="2018" y="4415"/>
                </a:cubicBezTo>
                <a:cubicBezTo>
                  <a:pt x="2124" y="4402"/>
                  <a:pt x="2231" y="4392"/>
                  <a:pt x="2340" y="4392"/>
                </a:cubicBezTo>
                <a:cubicBezTo>
                  <a:pt x="2347" y="4392"/>
                  <a:pt x="2354" y="4389"/>
                  <a:pt x="2360" y="4385"/>
                </a:cubicBezTo>
                <a:cubicBezTo>
                  <a:pt x="2397" y="4399"/>
                  <a:pt x="2430" y="4415"/>
                  <a:pt x="2460" y="4439"/>
                </a:cubicBezTo>
                <a:cubicBezTo>
                  <a:pt x="2513" y="4488"/>
                  <a:pt x="2556" y="4548"/>
                  <a:pt x="2590" y="4611"/>
                </a:cubicBezTo>
                <a:cubicBezTo>
                  <a:pt x="2623" y="4681"/>
                  <a:pt x="2669" y="4741"/>
                  <a:pt x="2719" y="4797"/>
                </a:cubicBezTo>
                <a:cubicBezTo>
                  <a:pt x="2769" y="4841"/>
                  <a:pt x="2819" y="4881"/>
                  <a:pt x="2875" y="4910"/>
                </a:cubicBezTo>
                <a:cubicBezTo>
                  <a:pt x="2932" y="4944"/>
                  <a:pt x="2985" y="4984"/>
                  <a:pt x="3032" y="5030"/>
                </a:cubicBezTo>
                <a:cubicBezTo>
                  <a:pt x="3038" y="5077"/>
                  <a:pt x="3052" y="5120"/>
                  <a:pt x="3068" y="5163"/>
                </a:cubicBezTo>
                <a:cubicBezTo>
                  <a:pt x="3108" y="5276"/>
                  <a:pt x="3201" y="5372"/>
                  <a:pt x="3284" y="5459"/>
                </a:cubicBezTo>
                <a:cubicBezTo>
                  <a:pt x="3284" y="5462"/>
                  <a:pt x="3288" y="5462"/>
                  <a:pt x="3288" y="5465"/>
                </a:cubicBezTo>
                <a:cubicBezTo>
                  <a:pt x="3244" y="5452"/>
                  <a:pt x="3198" y="5442"/>
                  <a:pt x="3155" y="5439"/>
                </a:cubicBezTo>
                <a:cubicBezTo>
                  <a:pt x="3125" y="5437"/>
                  <a:pt x="3096" y="5436"/>
                  <a:pt x="3067" y="5436"/>
                </a:cubicBezTo>
                <a:cubicBezTo>
                  <a:pt x="3005" y="5436"/>
                  <a:pt x="2943" y="5441"/>
                  <a:pt x="2882" y="5452"/>
                </a:cubicBezTo>
                <a:cubicBezTo>
                  <a:pt x="2836" y="5455"/>
                  <a:pt x="2796" y="5462"/>
                  <a:pt x="2753" y="5465"/>
                </a:cubicBezTo>
                <a:cubicBezTo>
                  <a:pt x="2719" y="5382"/>
                  <a:pt x="2669" y="5309"/>
                  <a:pt x="2603" y="5246"/>
                </a:cubicBezTo>
                <a:cubicBezTo>
                  <a:pt x="2580" y="5223"/>
                  <a:pt x="2553" y="5193"/>
                  <a:pt x="2533" y="5163"/>
                </a:cubicBezTo>
                <a:cubicBezTo>
                  <a:pt x="2477" y="5093"/>
                  <a:pt x="2417" y="5020"/>
                  <a:pt x="2357" y="4990"/>
                </a:cubicBezTo>
                <a:cubicBezTo>
                  <a:pt x="2348" y="4986"/>
                  <a:pt x="2338" y="4984"/>
                  <a:pt x="2330" y="4984"/>
                </a:cubicBezTo>
                <a:cubicBezTo>
                  <a:pt x="2275" y="4984"/>
                  <a:pt x="2244" y="5065"/>
                  <a:pt x="2304" y="5097"/>
                </a:cubicBezTo>
                <a:cubicBezTo>
                  <a:pt x="2340" y="5113"/>
                  <a:pt x="2397" y="5183"/>
                  <a:pt x="2440" y="5239"/>
                </a:cubicBezTo>
                <a:cubicBezTo>
                  <a:pt x="2467" y="5273"/>
                  <a:pt x="2493" y="5306"/>
                  <a:pt x="2520" y="5333"/>
                </a:cubicBezTo>
                <a:cubicBezTo>
                  <a:pt x="2560" y="5372"/>
                  <a:pt x="2593" y="5416"/>
                  <a:pt x="2620" y="5465"/>
                </a:cubicBezTo>
                <a:cubicBezTo>
                  <a:pt x="2357" y="5439"/>
                  <a:pt x="2035" y="5296"/>
                  <a:pt x="2035" y="5004"/>
                </a:cubicBezTo>
                <a:cubicBezTo>
                  <a:pt x="2035" y="4970"/>
                  <a:pt x="2008" y="4944"/>
                  <a:pt x="1975" y="4944"/>
                </a:cubicBezTo>
                <a:cubicBezTo>
                  <a:pt x="1942" y="4944"/>
                  <a:pt x="1915" y="4970"/>
                  <a:pt x="1915" y="5004"/>
                </a:cubicBezTo>
                <a:cubicBezTo>
                  <a:pt x="1918" y="5402"/>
                  <a:pt x="2374" y="5585"/>
                  <a:pt x="2696" y="5585"/>
                </a:cubicBezTo>
                <a:lnTo>
                  <a:pt x="2716" y="5585"/>
                </a:lnTo>
                <a:cubicBezTo>
                  <a:pt x="2776" y="5585"/>
                  <a:pt x="2839" y="5578"/>
                  <a:pt x="2899" y="5568"/>
                </a:cubicBezTo>
                <a:cubicBezTo>
                  <a:pt x="2960" y="5558"/>
                  <a:pt x="3023" y="5554"/>
                  <a:pt x="3084" y="5554"/>
                </a:cubicBezTo>
                <a:cubicBezTo>
                  <a:pt x="3104" y="5554"/>
                  <a:pt x="3123" y="5554"/>
                  <a:pt x="3141" y="5555"/>
                </a:cubicBezTo>
                <a:cubicBezTo>
                  <a:pt x="3244" y="5572"/>
                  <a:pt x="3341" y="5602"/>
                  <a:pt x="3437" y="5645"/>
                </a:cubicBezTo>
                <a:cubicBezTo>
                  <a:pt x="3527" y="5778"/>
                  <a:pt x="3587" y="5931"/>
                  <a:pt x="3617" y="6090"/>
                </a:cubicBezTo>
                <a:cubicBezTo>
                  <a:pt x="3666" y="6339"/>
                  <a:pt x="3653" y="6622"/>
                  <a:pt x="3643" y="6894"/>
                </a:cubicBezTo>
                <a:cubicBezTo>
                  <a:pt x="3640" y="7007"/>
                  <a:pt x="3633" y="7127"/>
                  <a:pt x="3633" y="7237"/>
                </a:cubicBezTo>
                <a:lnTo>
                  <a:pt x="3633" y="7416"/>
                </a:lnTo>
                <a:cubicBezTo>
                  <a:pt x="3630" y="7772"/>
                  <a:pt x="3627" y="8104"/>
                  <a:pt x="3759" y="8443"/>
                </a:cubicBezTo>
                <a:cubicBezTo>
                  <a:pt x="3869" y="8729"/>
                  <a:pt x="3882" y="9058"/>
                  <a:pt x="3882" y="9387"/>
                </a:cubicBezTo>
                <a:cubicBezTo>
                  <a:pt x="3813" y="9294"/>
                  <a:pt x="3746" y="9201"/>
                  <a:pt x="3686" y="9101"/>
                </a:cubicBezTo>
                <a:cubicBezTo>
                  <a:pt x="3550" y="8885"/>
                  <a:pt x="3457" y="8632"/>
                  <a:pt x="3361" y="8367"/>
                </a:cubicBezTo>
                <a:cubicBezTo>
                  <a:pt x="3294" y="8171"/>
                  <a:pt x="3218" y="7978"/>
                  <a:pt x="3131" y="7788"/>
                </a:cubicBezTo>
                <a:cubicBezTo>
                  <a:pt x="3191" y="7506"/>
                  <a:pt x="3234" y="7217"/>
                  <a:pt x="3261" y="6924"/>
                </a:cubicBezTo>
                <a:cubicBezTo>
                  <a:pt x="3264" y="6861"/>
                  <a:pt x="3274" y="6791"/>
                  <a:pt x="3281" y="6722"/>
                </a:cubicBezTo>
                <a:cubicBezTo>
                  <a:pt x="3304" y="6536"/>
                  <a:pt x="3314" y="6346"/>
                  <a:pt x="3317" y="6160"/>
                </a:cubicBezTo>
                <a:cubicBezTo>
                  <a:pt x="3317" y="6127"/>
                  <a:pt x="3291" y="6100"/>
                  <a:pt x="3258" y="6100"/>
                </a:cubicBezTo>
                <a:cubicBezTo>
                  <a:pt x="3224" y="6104"/>
                  <a:pt x="3198" y="6130"/>
                  <a:pt x="3201" y="6160"/>
                </a:cubicBezTo>
                <a:cubicBezTo>
                  <a:pt x="3198" y="6343"/>
                  <a:pt x="3185" y="6526"/>
                  <a:pt x="3165" y="6708"/>
                </a:cubicBezTo>
                <a:cubicBezTo>
                  <a:pt x="3161" y="6722"/>
                  <a:pt x="3158" y="6738"/>
                  <a:pt x="3158" y="6752"/>
                </a:cubicBezTo>
                <a:cubicBezTo>
                  <a:pt x="3008" y="6486"/>
                  <a:pt x="2995" y="6157"/>
                  <a:pt x="2995" y="5838"/>
                </a:cubicBezTo>
                <a:cubicBezTo>
                  <a:pt x="2995" y="5798"/>
                  <a:pt x="2965" y="5778"/>
                  <a:pt x="2935" y="5778"/>
                </a:cubicBezTo>
                <a:cubicBezTo>
                  <a:pt x="2905" y="5778"/>
                  <a:pt x="2875" y="5798"/>
                  <a:pt x="2875" y="5838"/>
                </a:cubicBezTo>
                <a:cubicBezTo>
                  <a:pt x="2875" y="6226"/>
                  <a:pt x="2899" y="6629"/>
                  <a:pt x="3141" y="6938"/>
                </a:cubicBezTo>
                <a:cubicBezTo>
                  <a:pt x="3121" y="7137"/>
                  <a:pt x="3088" y="7400"/>
                  <a:pt x="3045" y="7629"/>
                </a:cubicBezTo>
                <a:cubicBezTo>
                  <a:pt x="2902" y="7376"/>
                  <a:pt x="2689" y="7174"/>
                  <a:pt x="2430" y="7047"/>
                </a:cubicBezTo>
                <a:lnTo>
                  <a:pt x="2417" y="7044"/>
                </a:lnTo>
                <a:cubicBezTo>
                  <a:pt x="2367" y="6944"/>
                  <a:pt x="2330" y="6838"/>
                  <a:pt x="2304" y="6732"/>
                </a:cubicBezTo>
                <a:cubicBezTo>
                  <a:pt x="2460" y="6492"/>
                  <a:pt x="2434" y="5804"/>
                  <a:pt x="2254" y="5642"/>
                </a:cubicBezTo>
                <a:cubicBezTo>
                  <a:pt x="2241" y="5628"/>
                  <a:pt x="2226" y="5623"/>
                  <a:pt x="2212" y="5623"/>
                </a:cubicBezTo>
                <a:cubicBezTo>
                  <a:pt x="2163" y="5623"/>
                  <a:pt x="2123" y="5690"/>
                  <a:pt x="2174" y="5731"/>
                </a:cubicBezTo>
                <a:cubicBezTo>
                  <a:pt x="2287" y="5828"/>
                  <a:pt x="2317" y="6290"/>
                  <a:pt x="2254" y="6542"/>
                </a:cubicBezTo>
                <a:cubicBezTo>
                  <a:pt x="2234" y="6469"/>
                  <a:pt x="2214" y="6399"/>
                  <a:pt x="2191" y="6329"/>
                </a:cubicBezTo>
                <a:cubicBezTo>
                  <a:pt x="2114" y="6113"/>
                  <a:pt x="1978" y="5914"/>
                  <a:pt x="1855" y="5741"/>
                </a:cubicBezTo>
                <a:cubicBezTo>
                  <a:pt x="1835" y="5711"/>
                  <a:pt x="1815" y="5685"/>
                  <a:pt x="1795" y="5655"/>
                </a:cubicBezTo>
                <a:cubicBezTo>
                  <a:pt x="1789" y="5632"/>
                  <a:pt x="1785" y="5608"/>
                  <a:pt x="1782" y="5582"/>
                </a:cubicBezTo>
                <a:cubicBezTo>
                  <a:pt x="1759" y="5455"/>
                  <a:pt x="1732" y="5296"/>
                  <a:pt x="1682" y="5190"/>
                </a:cubicBezTo>
                <a:cubicBezTo>
                  <a:pt x="1663" y="5150"/>
                  <a:pt x="1639" y="5110"/>
                  <a:pt x="1619" y="5077"/>
                </a:cubicBezTo>
                <a:cubicBezTo>
                  <a:pt x="1563" y="4984"/>
                  <a:pt x="1516" y="4907"/>
                  <a:pt x="1530" y="4801"/>
                </a:cubicBezTo>
                <a:cubicBezTo>
                  <a:pt x="1535" y="4758"/>
                  <a:pt x="1503" y="4735"/>
                  <a:pt x="1471" y="4735"/>
                </a:cubicBezTo>
                <a:cubicBezTo>
                  <a:pt x="1445" y="4735"/>
                  <a:pt x="1419" y="4750"/>
                  <a:pt x="1413" y="4784"/>
                </a:cubicBezTo>
                <a:cubicBezTo>
                  <a:pt x="1393" y="4934"/>
                  <a:pt x="1456" y="5037"/>
                  <a:pt x="1516" y="5136"/>
                </a:cubicBezTo>
                <a:cubicBezTo>
                  <a:pt x="1536" y="5170"/>
                  <a:pt x="1559" y="5206"/>
                  <a:pt x="1576" y="5239"/>
                </a:cubicBezTo>
                <a:cubicBezTo>
                  <a:pt x="1606" y="5313"/>
                  <a:pt x="1626" y="5386"/>
                  <a:pt x="1639" y="5462"/>
                </a:cubicBezTo>
                <a:cubicBezTo>
                  <a:pt x="1500" y="5316"/>
                  <a:pt x="1350" y="5183"/>
                  <a:pt x="1187" y="5063"/>
                </a:cubicBezTo>
                <a:cubicBezTo>
                  <a:pt x="1127" y="5017"/>
                  <a:pt x="1068" y="4970"/>
                  <a:pt x="1005" y="4920"/>
                </a:cubicBezTo>
                <a:cubicBezTo>
                  <a:pt x="925" y="4857"/>
                  <a:pt x="838" y="4801"/>
                  <a:pt x="752" y="4748"/>
                </a:cubicBezTo>
                <a:cubicBezTo>
                  <a:pt x="592" y="4645"/>
                  <a:pt x="426" y="4538"/>
                  <a:pt x="343" y="4419"/>
                </a:cubicBezTo>
                <a:cubicBezTo>
                  <a:pt x="330" y="4399"/>
                  <a:pt x="312" y="4391"/>
                  <a:pt x="294" y="4391"/>
                </a:cubicBezTo>
                <a:cubicBezTo>
                  <a:pt x="252" y="4391"/>
                  <a:pt x="213" y="4438"/>
                  <a:pt x="244" y="4485"/>
                </a:cubicBezTo>
                <a:cubicBezTo>
                  <a:pt x="343" y="4625"/>
                  <a:pt x="516" y="4738"/>
                  <a:pt x="689" y="4847"/>
                </a:cubicBezTo>
                <a:cubicBezTo>
                  <a:pt x="772" y="4897"/>
                  <a:pt x="852" y="4954"/>
                  <a:pt x="931" y="5013"/>
                </a:cubicBezTo>
                <a:cubicBezTo>
                  <a:pt x="991" y="5063"/>
                  <a:pt x="1054" y="5110"/>
                  <a:pt x="1114" y="5160"/>
                </a:cubicBezTo>
                <a:cubicBezTo>
                  <a:pt x="1330" y="5326"/>
                  <a:pt x="1533" y="5482"/>
                  <a:pt x="1689" y="5711"/>
                </a:cubicBezTo>
                <a:cubicBezTo>
                  <a:pt x="1712" y="5745"/>
                  <a:pt x="1736" y="5775"/>
                  <a:pt x="1759" y="5808"/>
                </a:cubicBezTo>
                <a:cubicBezTo>
                  <a:pt x="1882" y="5984"/>
                  <a:pt x="2008" y="6167"/>
                  <a:pt x="2081" y="6369"/>
                </a:cubicBezTo>
                <a:cubicBezTo>
                  <a:pt x="2108" y="6452"/>
                  <a:pt x="2131" y="6545"/>
                  <a:pt x="2158" y="6642"/>
                </a:cubicBezTo>
                <a:cubicBezTo>
                  <a:pt x="2184" y="6755"/>
                  <a:pt x="2217" y="6865"/>
                  <a:pt x="2257" y="6974"/>
                </a:cubicBezTo>
                <a:cubicBezTo>
                  <a:pt x="2154" y="6941"/>
                  <a:pt x="2055" y="6888"/>
                  <a:pt x="1968" y="6821"/>
                </a:cubicBezTo>
                <a:cubicBezTo>
                  <a:pt x="1922" y="6781"/>
                  <a:pt x="1879" y="6738"/>
                  <a:pt x="1842" y="6692"/>
                </a:cubicBezTo>
                <a:cubicBezTo>
                  <a:pt x="1789" y="6622"/>
                  <a:pt x="1726" y="6562"/>
                  <a:pt x="1653" y="6512"/>
                </a:cubicBezTo>
                <a:cubicBezTo>
                  <a:pt x="1593" y="6472"/>
                  <a:pt x="1526" y="6439"/>
                  <a:pt x="1456" y="6416"/>
                </a:cubicBezTo>
                <a:lnTo>
                  <a:pt x="1453" y="6416"/>
                </a:lnTo>
                <a:cubicBezTo>
                  <a:pt x="1453" y="6413"/>
                  <a:pt x="1453" y="6409"/>
                  <a:pt x="1453" y="6409"/>
                </a:cubicBezTo>
                <a:cubicBezTo>
                  <a:pt x="1403" y="6283"/>
                  <a:pt x="1337" y="6167"/>
                  <a:pt x="1257" y="6060"/>
                </a:cubicBezTo>
                <a:cubicBezTo>
                  <a:pt x="1151" y="5914"/>
                  <a:pt x="1058" y="5784"/>
                  <a:pt x="1058" y="5572"/>
                </a:cubicBezTo>
                <a:cubicBezTo>
                  <a:pt x="1058" y="5540"/>
                  <a:pt x="1034" y="5515"/>
                  <a:pt x="1003" y="5515"/>
                </a:cubicBezTo>
                <a:cubicBezTo>
                  <a:pt x="1002" y="5515"/>
                  <a:pt x="1000" y="5515"/>
                  <a:pt x="998" y="5515"/>
                </a:cubicBezTo>
                <a:cubicBezTo>
                  <a:pt x="965" y="5515"/>
                  <a:pt x="938" y="5542"/>
                  <a:pt x="941" y="5575"/>
                </a:cubicBezTo>
                <a:cubicBezTo>
                  <a:pt x="941" y="5824"/>
                  <a:pt x="1051" y="5981"/>
                  <a:pt x="1161" y="6130"/>
                </a:cubicBezTo>
                <a:cubicBezTo>
                  <a:pt x="1207" y="6197"/>
                  <a:pt x="1254" y="6266"/>
                  <a:pt x="1294" y="6336"/>
                </a:cubicBezTo>
                <a:cubicBezTo>
                  <a:pt x="1244" y="6310"/>
                  <a:pt x="1197" y="6286"/>
                  <a:pt x="1151" y="6260"/>
                </a:cubicBezTo>
                <a:cubicBezTo>
                  <a:pt x="1044" y="6200"/>
                  <a:pt x="935" y="6143"/>
                  <a:pt x="825" y="6094"/>
                </a:cubicBezTo>
                <a:cubicBezTo>
                  <a:pt x="798" y="5944"/>
                  <a:pt x="702" y="5791"/>
                  <a:pt x="619" y="5658"/>
                </a:cubicBezTo>
                <a:cubicBezTo>
                  <a:pt x="599" y="5625"/>
                  <a:pt x="579" y="5595"/>
                  <a:pt x="559" y="5562"/>
                </a:cubicBezTo>
                <a:cubicBezTo>
                  <a:pt x="533" y="5515"/>
                  <a:pt x="499" y="5465"/>
                  <a:pt x="469" y="5416"/>
                </a:cubicBezTo>
                <a:cubicBezTo>
                  <a:pt x="370" y="5269"/>
                  <a:pt x="270" y="5117"/>
                  <a:pt x="240" y="4954"/>
                </a:cubicBezTo>
                <a:cubicBezTo>
                  <a:pt x="232" y="4924"/>
                  <a:pt x="208" y="4911"/>
                  <a:pt x="183" y="4911"/>
                </a:cubicBezTo>
                <a:cubicBezTo>
                  <a:pt x="151" y="4911"/>
                  <a:pt x="118" y="4935"/>
                  <a:pt x="124" y="4977"/>
                </a:cubicBezTo>
                <a:cubicBezTo>
                  <a:pt x="160" y="5160"/>
                  <a:pt x="267" y="5323"/>
                  <a:pt x="370" y="5482"/>
                </a:cubicBezTo>
                <a:cubicBezTo>
                  <a:pt x="400" y="5529"/>
                  <a:pt x="430" y="5578"/>
                  <a:pt x="460" y="5625"/>
                </a:cubicBezTo>
                <a:cubicBezTo>
                  <a:pt x="476" y="5655"/>
                  <a:pt x="496" y="5688"/>
                  <a:pt x="519" y="5721"/>
                </a:cubicBezTo>
                <a:cubicBezTo>
                  <a:pt x="586" y="5821"/>
                  <a:pt x="642" y="5927"/>
                  <a:pt x="689" y="6040"/>
                </a:cubicBezTo>
                <a:lnTo>
                  <a:pt x="659" y="6030"/>
                </a:lnTo>
                <a:cubicBezTo>
                  <a:pt x="529" y="5987"/>
                  <a:pt x="443" y="5894"/>
                  <a:pt x="353" y="5794"/>
                </a:cubicBezTo>
                <a:cubicBezTo>
                  <a:pt x="287" y="5711"/>
                  <a:pt x="207" y="5638"/>
                  <a:pt x="117" y="5582"/>
                </a:cubicBezTo>
                <a:cubicBezTo>
                  <a:pt x="107" y="5576"/>
                  <a:pt x="95" y="5573"/>
                  <a:pt x="84" y="5573"/>
                </a:cubicBezTo>
                <a:cubicBezTo>
                  <a:pt x="64" y="5573"/>
                  <a:pt x="45" y="5582"/>
                  <a:pt x="34" y="5602"/>
                </a:cubicBezTo>
                <a:cubicBezTo>
                  <a:pt x="1" y="5635"/>
                  <a:pt x="18" y="5691"/>
                  <a:pt x="61" y="5701"/>
                </a:cubicBezTo>
                <a:cubicBezTo>
                  <a:pt x="140" y="5755"/>
                  <a:pt x="210" y="5818"/>
                  <a:pt x="270" y="5891"/>
                </a:cubicBezTo>
                <a:cubicBezTo>
                  <a:pt x="366" y="6000"/>
                  <a:pt x="466" y="6110"/>
                  <a:pt x="626" y="6163"/>
                </a:cubicBezTo>
                <a:cubicBezTo>
                  <a:pt x="669" y="6177"/>
                  <a:pt x="712" y="6193"/>
                  <a:pt x="752" y="6210"/>
                </a:cubicBezTo>
                <a:cubicBezTo>
                  <a:pt x="872" y="6260"/>
                  <a:pt x="985" y="6320"/>
                  <a:pt x="1094" y="6383"/>
                </a:cubicBezTo>
                <a:cubicBezTo>
                  <a:pt x="1154" y="6416"/>
                  <a:pt x="1214" y="6449"/>
                  <a:pt x="1277" y="6482"/>
                </a:cubicBezTo>
                <a:cubicBezTo>
                  <a:pt x="1324" y="6506"/>
                  <a:pt x="1370" y="6526"/>
                  <a:pt x="1417" y="6545"/>
                </a:cubicBezTo>
                <a:cubicBezTo>
                  <a:pt x="1480" y="6569"/>
                  <a:pt x="1536" y="6599"/>
                  <a:pt x="1593" y="6632"/>
                </a:cubicBezTo>
                <a:cubicBezTo>
                  <a:pt x="1656" y="6678"/>
                  <a:pt x="1709" y="6732"/>
                  <a:pt x="1756" y="6791"/>
                </a:cubicBezTo>
                <a:cubicBezTo>
                  <a:pt x="1799" y="6845"/>
                  <a:pt x="1845" y="6891"/>
                  <a:pt x="1898" y="6938"/>
                </a:cubicBezTo>
                <a:cubicBezTo>
                  <a:pt x="2001" y="7014"/>
                  <a:pt x="2114" y="7074"/>
                  <a:pt x="2237" y="7114"/>
                </a:cubicBezTo>
                <a:cubicBezTo>
                  <a:pt x="2287" y="7134"/>
                  <a:pt x="2337" y="7154"/>
                  <a:pt x="2384" y="7177"/>
                </a:cubicBezTo>
                <a:cubicBezTo>
                  <a:pt x="2869" y="7406"/>
                  <a:pt x="3058" y="7881"/>
                  <a:pt x="3231" y="8353"/>
                </a:cubicBezTo>
                <a:cubicBezTo>
                  <a:pt x="3065" y="8257"/>
                  <a:pt x="2892" y="8181"/>
                  <a:pt x="2709" y="8124"/>
                </a:cubicBezTo>
                <a:cubicBezTo>
                  <a:pt x="2703" y="8107"/>
                  <a:pt x="2689" y="8094"/>
                  <a:pt x="2673" y="8091"/>
                </a:cubicBezTo>
                <a:cubicBezTo>
                  <a:pt x="2630" y="8077"/>
                  <a:pt x="2553" y="7971"/>
                  <a:pt x="2507" y="7911"/>
                </a:cubicBezTo>
                <a:cubicBezTo>
                  <a:pt x="2483" y="7878"/>
                  <a:pt x="2463" y="7852"/>
                  <a:pt x="2447" y="7832"/>
                </a:cubicBezTo>
                <a:cubicBezTo>
                  <a:pt x="2337" y="7705"/>
                  <a:pt x="2221" y="7582"/>
                  <a:pt x="2071" y="7499"/>
                </a:cubicBezTo>
                <a:cubicBezTo>
                  <a:pt x="1978" y="7446"/>
                  <a:pt x="1892" y="7383"/>
                  <a:pt x="1809" y="7316"/>
                </a:cubicBezTo>
                <a:lnTo>
                  <a:pt x="1772" y="7287"/>
                </a:lnTo>
                <a:cubicBezTo>
                  <a:pt x="1749" y="7270"/>
                  <a:pt x="1719" y="7247"/>
                  <a:pt x="1682" y="7223"/>
                </a:cubicBezTo>
                <a:cubicBezTo>
                  <a:pt x="1566" y="7144"/>
                  <a:pt x="1390" y="7021"/>
                  <a:pt x="1400" y="6908"/>
                </a:cubicBezTo>
                <a:cubicBezTo>
                  <a:pt x="1404" y="6867"/>
                  <a:pt x="1372" y="6844"/>
                  <a:pt x="1340" y="6844"/>
                </a:cubicBezTo>
                <a:cubicBezTo>
                  <a:pt x="1313" y="6844"/>
                  <a:pt x="1287" y="6861"/>
                  <a:pt x="1284" y="6898"/>
                </a:cubicBezTo>
                <a:cubicBezTo>
                  <a:pt x="1264" y="7077"/>
                  <a:pt x="1466" y="7220"/>
                  <a:pt x="1616" y="7323"/>
                </a:cubicBezTo>
                <a:cubicBezTo>
                  <a:pt x="1646" y="7343"/>
                  <a:pt x="1676" y="7363"/>
                  <a:pt x="1699" y="7383"/>
                </a:cubicBezTo>
                <a:lnTo>
                  <a:pt x="1732" y="7410"/>
                </a:lnTo>
                <a:cubicBezTo>
                  <a:pt x="1822" y="7479"/>
                  <a:pt x="1915" y="7546"/>
                  <a:pt x="2015" y="7602"/>
                </a:cubicBezTo>
                <a:cubicBezTo>
                  <a:pt x="2144" y="7675"/>
                  <a:pt x="2251" y="7788"/>
                  <a:pt x="2354" y="7908"/>
                </a:cubicBezTo>
                <a:cubicBezTo>
                  <a:pt x="2370" y="7928"/>
                  <a:pt x="2384" y="7948"/>
                  <a:pt x="2407" y="7981"/>
                </a:cubicBezTo>
                <a:cubicBezTo>
                  <a:pt x="2434" y="8014"/>
                  <a:pt x="2460" y="8048"/>
                  <a:pt x="2487" y="8081"/>
                </a:cubicBezTo>
                <a:cubicBezTo>
                  <a:pt x="2470" y="8079"/>
                  <a:pt x="2453" y="8079"/>
                  <a:pt x="2437" y="8079"/>
                </a:cubicBezTo>
                <a:cubicBezTo>
                  <a:pt x="2421" y="8079"/>
                  <a:pt x="2405" y="8079"/>
                  <a:pt x="2390" y="8077"/>
                </a:cubicBezTo>
                <a:cubicBezTo>
                  <a:pt x="2360" y="8077"/>
                  <a:pt x="2330" y="8074"/>
                  <a:pt x="2301" y="8074"/>
                </a:cubicBezTo>
                <a:cubicBezTo>
                  <a:pt x="2221" y="8068"/>
                  <a:pt x="2144" y="8048"/>
                  <a:pt x="2075" y="8011"/>
                </a:cubicBezTo>
                <a:cubicBezTo>
                  <a:pt x="2045" y="7998"/>
                  <a:pt x="2015" y="7984"/>
                  <a:pt x="1982" y="7971"/>
                </a:cubicBezTo>
                <a:cubicBezTo>
                  <a:pt x="1918" y="7948"/>
                  <a:pt x="1852" y="7935"/>
                  <a:pt x="1782" y="7928"/>
                </a:cubicBezTo>
                <a:cubicBezTo>
                  <a:pt x="1729" y="7878"/>
                  <a:pt x="1682" y="7825"/>
                  <a:pt x="1639" y="7768"/>
                </a:cubicBezTo>
                <a:cubicBezTo>
                  <a:pt x="1596" y="7719"/>
                  <a:pt x="1553" y="7669"/>
                  <a:pt x="1506" y="7619"/>
                </a:cubicBezTo>
                <a:cubicBezTo>
                  <a:pt x="1370" y="7493"/>
                  <a:pt x="1221" y="7360"/>
                  <a:pt x="1021" y="7270"/>
                </a:cubicBezTo>
                <a:cubicBezTo>
                  <a:pt x="961" y="7243"/>
                  <a:pt x="895" y="7220"/>
                  <a:pt x="825" y="7197"/>
                </a:cubicBezTo>
                <a:cubicBezTo>
                  <a:pt x="582" y="7114"/>
                  <a:pt x="310" y="7024"/>
                  <a:pt x="293" y="6781"/>
                </a:cubicBezTo>
                <a:cubicBezTo>
                  <a:pt x="290" y="6750"/>
                  <a:pt x="267" y="6728"/>
                  <a:pt x="236" y="6728"/>
                </a:cubicBezTo>
                <a:cubicBezTo>
                  <a:pt x="234" y="6728"/>
                  <a:pt x="232" y="6728"/>
                  <a:pt x="230" y="6728"/>
                </a:cubicBezTo>
                <a:cubicBezTo>
                  <a:pt x="197" y="6728"/>
                  <a:pt x="174" y="6758"/>
                  <a:pt x="174" y="6791"/>
                </a:cubicBezTo>
                <a:cubicBezTo>
                  <a:pt x="197" y="7110"/>
                  <a:pt x="523" y="7220"/>
                  <a:pt x="789" y="7313"/>
                </a:cubicBezTo>
                <a:cubicBezTo>
                  <a:pt x="855" y="7336"/>
                  <a:pt x="918" y="7356"/>
                  <a:pt x="971" y="7380"/>
                </a:cubicBezTo>
                <a:cubicBezTo>
                  <a:pt x="1154" y="7459"/>
                  <a:pt x="1297" y="7586"/>
                  <a:pt x="1423" y="7709"/>
                </a:cubicBezTo>
                <a:cubicBezTo>
                  <a:pt x="1470" y="7752"/>
                  <a:pt x="1510" y="7798"/>
                  <a:pt x="1546" y="7848"/>
                </a:cubicBezTo>
                <a:cubicBezTo>
                  <a:pt x="1563" y="7868"/>
                  <a:pt x="1583" y="7891"/>
                  <a:pt x="1603" y="7915"/>
                </a:cubicBezTo>
                <a:cubicBezTo>
                  <a:pt x="1566" y="7911"/>
                  <a:pt x="1530" y="7908"/>
                  <a:pt x="1493" y="7908"/>
                </a:cubicBezTo>
                <a:cubicBezTo>
                  <a:pt x="1124" y="7895"/>
                  <a:pt x="775" y="7881"/>
                  <a:pt x="705" y="7536"/>
                </a:cubicBezTo>
                <a:cubicBezTo>
                  <a:pt x="700" y="7500"/>
                  <a:pt x="674" y="7485"/>
                  <a:pt x="648" y="7485"/>
                </a:cubicBezTo>
                <a:cubicBezTo>
                  <a:pt x="613" y="7485"/>
                  <a:pt x="578" y="7513"/>
                  <a:pt x="589" y="7559"/>
                </a:cubicBezTo>
                <a:cubicBezTo>
                  <a:pt x="679" y="7998"/>
                  <a:pt x="1108" y="8014"/>
                  <a:pt x="1486" y="8028"/>
                </a:cubicBezTo>
                <a:cubicBezTo>
                  <a:pt x="1576" y="8031"/>
                  <a:pt x="1659" y="8034"/>
                  <a:pt x="1736" y="8044"/>
                </a:cubicBezTo>
                <a:cubicBezTo>
                  <a:pt x="1746" y="8048"/>
                  <a:pt x="1756" y="8051"/>
                  <a:pt x="1766" y="8051"/>
                </a:cubicBezTo>
                <a:cubicBezTo>
                  <a:pt x="1769" y="8051"/>
                  <a:pt x="1772" y="8051"/>
                  <a:pt x="1776" y="8048"/>
                </a:cubicBezTo>
                <a:cubicBezTo>
                  <a:pt x="1832" y="8054"/>
                  <a:pt x="1888" y="8068"/>
                  <a:pt x="1942" y="8087"/>
                </a:cubicBezTo>
                <a:cubicBezTo>
                  <a:pt x="1972" y="8097"/>
                  <a:pt x="2001" y="8111"/>
                  <a:pt x="2028" y="8121"/>
                </a:cubicBezTo>
                <a:cubicBezTo>
                  <a:pt x="2111" y="8164"/>
                  <a:pt x="2204" y="8187"/>
                  <a:pt x="2294" y="8197"/>
                </a:cubicBezTo>
                <a:cubicBezTo>
                  <a:pt x="2327" y="8200"/>
                  <a:pt x="2360" y="8200"/>
                  <a:pt x="2390" y="8200"/>
                </a:cubicBezTo>
                <a:cubicBezTo>
                  <a:pt x="2400" y="8200"/>
                  <a:pt x="2411" y="8200"/>
                  <a:pt x="2421" y="8200"/>
                </a:cubicBezTo>
                <a:cubicBezTo>
                  <a:pt x="2490" y="8200"/>
                  <a:pt x="2560" y="8210"/>
                  <a:pt x="2626" y="8227"/>
                </a:cubicBezTo>
                <a:cubicBezTo>
                  <a:pt x="2905" y="8310"/>
                  <a:pt x="3141" y="8423"/>
                  <a:pt x="3288" y="8543"/>
                </a:cubicBezTo>
                <a:cubicBezTo>
                  <a:pt x="3291" y="8543"/>
                  <a:pt x="3294" y="8546"/>
                  <a:pt x="3298" y="8546"/>
                </a:cubicBezTo>
                <a:cubicBezTo>
                  <a:pt x="3351" y="8699"/>
                  <a:pt x="3414" y="8848"/>
                  <a:pt x="3480" y="8995"/>
                </a:cubicBezTo>
                <a:cubicBezTo>
                  <a:pt x="3324" y="8892"/>
                  <a:pt x="3161" y="8792"/>
                  <a:pt x="2969" y="8752"/>
                </a:cubicBezTo>
                <a:cubicBezTo>
                  <a:pt x="2866" y="8589"/>
                  <a:pt x="2723" y="8460"/>
                  <a:pt x="2553" y="8373"/>
                </a:cubicBezTo>
                <a:cubicBezTo>
                  <a:pt x="2543" y="8368"/>
                  <a:pt x="2533" y="8366"/>
                  <a:pt x="2524" y="8366"/>
                </a:cubicBezTo>
                <a:cubicBezTo>
                  <a:pt x="2470" y="8366"/>
                  <a:pt x="2437" y="8446"/>
                  <a:pt x="2497" y="8480"/>
                </a:cubicBezTo>
                <a:cubicBezTo>
                  <a:pt x="2616" y="8539"/>
                  <a:pt x="2723" y="8626"/>
                  <a:pt x="2809" y="8732"/>
                </a:cubicBezTo>
                <a:cubicBezTo>
                  <a:pt x="2786" y="8730"/>
                  <a:pt x="2763" y="8729"/>
                  <a:pt x="2739" y="8729"/>
                </a:cubicBezTo>
                <a:cubicBezTo>
                  <a:pt x="2693" y="8729"/>
                  <a:pt x="2646" y="8732"/>
                  <a:pt x="2600" y="8732"/>
                </a:cubicBezTo>
                <a:cubicBezTo>
                  <a:pt x="2576" y="8733"/>
                  <a:pt x="2551" y="8733"/>
                  <a:pt x="2527" y="8733"/>
                </a:cubicBezTo>
                <a:cubicBezTo>
                  <a:pt x="2453" y="8733"/>
                  <a:pt x="2379" y="8730"/>
                  <a:pt x="2304" y="8722"/>
                </a:cubicBezTo>
                <a:cubicBezTo>
                  <a:pt x="2181" y="8706"/>
                  <a:pt x="1925" y="8529"/>
                  <a:pt x="1879" y="8413"/>
                </a:cubicBezTo>
                <a:cubicBezTo>
                  <a:pt x="1870" y="8384"/>
                  <a:pt x="1848" y="8372"/>
                  <a:pt x="1825" y="8372"/>
                </a:cubicBezTo>
                <a:cubicBezTo>
                  <a:pt x="1786" y="8372"/>
                  <a:pt x="1746" y="8408"/>
                  <a:pt x="1769" y="8456"/>
                </a:cubicBezTo>
                <a:cubicBezTo>
                  <a:pt x="1835" y="8623"/>
                  <a:pt x="2141" y="8815"/>
                  <a:pt x="2287" y="8839"/>
                </a:cubicBezTo>
                <a:cubicBezTo>
                  <a:pt x="2358" y="8847"/>
                  <a:pt x="2428" y="8852"/>
                  <a:pt x="2498" y="8852"/>
                </a:cubicBezTo>
                <a:cubicBezTo>
                  <a:pt x="2532" y="8852"/>
                  <a:pt x="2568" y="8851"/>
                  <a:pt x="2603" y="8848"/>
                </a:cubicBezTo>
                <a:cubicBezTo>
                  <a:pt x="2635" y="8846"/>
                  <a:pt x="2667" y="8845"/>
                  <a:pt x="2699" y="8845"/>
                </a:cubicBezTo>
                <a:cubicBezTo>
                  <a:pt x="2752" y="8845"/>
                  <a:pt x="2804" y="8848"/>
                  <a:pt x="2856" y="8852"/>
                </a:cubicBezTo>
                <a:cubicBezTo>
                  <a:pt x="3092" y="8875"/>
                  <a:pt x="3281" y="9001"/>
                  <a:pt x="3484" y="9134"/>
                </a:cubicBezTo>
                <a:cubicBezTo>
                  <a:pt x="3517" y="9158"/>
                  <a:pt x="3553" y="9181"/>
                  <a:pt x="3590" y="9204"/>
                </a:cubicBezTo>
                <a:cubicBezTo>
                  <a:pt x="3593" y="9207"/>
                  <a:pt x="3600" y="9211"/>
                  <a:pt x="3603" y="9211"/>
                </a:cubicBezTo>
                <a:cubicBezTo>
                  <a:pt x="3686" y="9344"/>
                  <a:pt x="3779" y="9470"/>
                  <a:pt x="3886" y="9586"/>
                </a:cubicBezTo>
                <a:cubicBezTo>
                  <a:pt x="3886" y="9590"/>
                  <a:pt x="3889" y="9590"/>
                  <a:pt x="3889" y="9590"/>
                </a:cubicBezTo>
                <a:cubicBezTo>
                  <a:pt x="3892" y="9619"/>
                  <a:pt x="3916" y="9643"/>
                  <a:pt x="3946" y="9643"/>
                </a:cubicBezTo>
                <a:cubicBezTo>
                  <a:pt x="3979" y="9643"/>
                  <a:pt x="4005" y="9616"/>
                  <a:pt x="4005" y="9583"/>
                </a:cubicBezTo>
                <a:lnTo>
                  <a:pt x="4005" y="9533"/>
                </a:lnTo>
                <a:cubicBezTo>
                  <a:pt x="4005" y="9271"/>
                  <a:pt x="4005" y="9001"/>
                  <a:pt x="3962" y="8749"/>
                </a:cubicBezTo>
                <a:cubicBezTo>
                  <a:pt x="4065" y="8672"/>
                  <a:pt x="4152" y="8556"/>
                  <a:pt x="4228" y="8453"/>
                </a:cubicBezTo>
                <a:cubicBezTo>
                  <a:pt x="4248" y="8423"/>
                  <a:pt x="4271" y="8397"/>
                  <a:pt x="4291" y="8370"/>
                </a:cubicBezTo>
                <a:lnTo>
                  <a:pt x="4298" y="8360"/>
                </a:lnTo>
                <a:cubicBezTo>
                  <a:pt x="4313" y="8360"/>
                  <a:pt x="4329" y="8361"/>
                  <a:pt x="4343" y="8361"/>
                </a:cubicBezTo>
                <a:cubicBezTo>
                  <a:pt x="4351" y="8361"/>
                  <a:pt x="4358" y="8361"/>
                  <a:pt x="4364" y="8360"/>
                </a:cubicBezTo>
                <a:lnTo>
                  <a:pt x="4411" y="8360"/>
                </a:lnTo>
                <a:cubicBezTo>
                  <a:pt x="4431" y="8363"/>
                  <a:pt x="4451" y="8370"/>
                  <a:pt x="4471" y="8380"/>
                </a:cubicBezTo>
                <a:cubicBezTo>
                  <a:pt x="4494" y="8387"/>
                  <a:pt x="4517" y="8397"/>
                  <a:pt x="4540" y="8400"/>
                </a:cubicBezTo>
                <a:cubicBezTo>
                  <a:pt x="4574" y="8406"/>
                  <a:pt x="4610" y="8410"/>
                  <a:pt x="4647" y="8410"/>
                </a:cubicBezTo>
                <a:cubicBezTo>
                  <a:pt x="4683" y="8410"/>
                  <a:pt x="4720" y="8406"/>
                  <a:pt x="4756" y="8406"/>
                </a:cubicBezTo>
                <a:cubicBezTo>
                  <a:pt x="4808" y="8403"/>
                  <a:pt x="4856" y="8402"/>
                  <a:pt x="4903" y="8402"/>
                </a:cubicBezTo>
                <a:cubicBezTo>
                  <a:pt x="4951" y="8402"/>
                  <a:pt x="4997" y="8403"/>
                  <a:pt x="5046" y="8403"/>
                </a:cubicBezTo>
                <a:lnTo>
                  <a:pt x="5056" y="8403"/>
                </a:lnTo>
                <a:cubicBezTo>
                  <a:pt x="5145" y="8463"/>
                  <a:pt x="5235" y="8516"/>
                  <a:pt x="5328" y="8569"/>
                </a:cubicBezTo>
                <a:cubicBezTo>
                  <a:pt x="5474" y="8652"/>
                  <a:pt x="5637" y="8745"/>
                  <a:pt x="5704" y="8805"/>
                </a:cubicBezTo>
                <a:cubicBezTo>
                  <a:pt x="5714" y="8815"/>
                  <a:pt x="5730" y="8819"/>
                  <a:pt x="5743" y="8819"/>
                </a:cubicBezTo>
                <a:cubicBezTo>
                  <a:pt x="5745" y="8819"/>
                  <a:pt x="5746" y="8819"/>
                  <a:pt x="5747" y="8819"/>
                </a:cubicBezTo>
                <a:cubicBezTo>
                  <a:pt x="5801" y="8819"/>
                  <a:pt x="5826" y="8751"/>
                  <a:pt x="5787" y="8716"/>
                </a:cubicBezTo>
                <a:cubicBezTo>
                  <a:pt x="5714" y="8652"/>
                  <a:pt x="5551" y="8559"/>
                  <a:pt x="5391" y="8466"/>
                </a:cubicBezTo>
                <a:lnTo>
                  <a:pt x="5282" y="8403"/>
                </a:lnTo>
                <a:lnTo>
                  <a:pt x="5434" y="8403"/>
                </a:lnTo>
                <a:cubicBezTo>
                  <a:pt x="5704" y="8397"/>
                  <a:pt x="5880" y="8287"/>
                  <a:pt x="6062" y="8154"/>
                </a:cubicBezTo>
                <a:cubicBezTo>
                  <a:pt x="6119" y="8117"/>
                  <a:pt x="6082" y="8043"/>
                  <a:pt x="6031" y="8043"/>
                </a:cubicBezTo>
                <a:cubicBezTo>
                  <a:pt x="6019" y="8043"/>
                  <a:pt x="6006" y="8047"/>
                  <a:pt x="5993" y="8058"/>
                </a:cubicBezTo>
                <a:cubicBezTo>
                  <a:pt x="5797" y="8200"/>
                  <a:pt x="5647" y="8280"/>
                  <a:pt x="5431" y="8284"/>
                </a:cubicBezTo>
                <a:lnTo>
                  <a:pt x="5042" y="8284"/>
                </a:lnTo>
                <a:cubicBezTo>
                  <a:pt x="5002" y="8282"/>
                  <a:pt x="4963" y="8281"/>
                  <a:pt x="4923" y="8281"/>
                </a:cubicBezTo>
                <a:cubicBezTo>
                  <a:pt x="4866" y="8281"/>
                  <a:pt x="4809" y="8283"/>
                  <a:pt x="4746" y="8287"/>
                </a:cubicBezTo>
                <a:cubicBezTo>
                  <a:pt x="4724" y="8289"/>
                  <a:pt x="4700" y="8290"/>
                  <a:pt x="4677" y="8290"/>
                </a:cubicBezTo>
                <a:cubicBezTo>
                  <a:pt x="4638" y="8290"/>
                  <a:pt x="4599" y="8288"/>
                  <a:pt x="4560" y="8284"/>
                </a:cubicBezTo>
                <a:cubicBezTo>
                  <a:pt x="4544" y="8280"/>
                  <a:pt x="4527" y="8274"/>
                  <a:pt x="4514" y="8267"/>
                </a:cubicBezTo>
                <a:cubicBezTo>
                  <a:pt x="4491" y="8257"/>
                  <a:pt x="4467" y="8250"/>
                  <a:pt x="4444" y="8247"/>
                </a:cubicBezTo>
                <a:cubicBezTo>
                  <a:pt x="4514" y="8200"/>
                  <a:pt x="4580" y="8151"/>
                  <a:pt x="4650" y="8101"/>
                </a:cubicBezTo>
                <a:cubicBezTo>
                  <a:pt x="4690" y="8068"/>
                  <a:pt x="4733" y="8034"/>
                  <a:pt x="4773" y="8004"/>
                </a:cubicBezTo>
                <a:cubicBezTo>
                  <a:pt x="4893" y="7908"/>
                  <a:pt x="5019" y="7818"/>
                  <a:pt x="5149" y="7739"/>
                </a:cubicBezTo>
                <a:cubicBezTo>
                  <a:pt x="5262" y="7669"/>
                  <a:pt x="5388" y="7626"/>
                  <a:pt x="5521" y="7606"/>
                </a:cubicBezTo>
                <a:cubicBezTo>
                  <a:pt x="5527" y="7609"/>
                  <a:pt x="5534" y="7609"/>
                  <a:pt x="5544" y="7609"/>
                </a:cubicBezTo>
                <a:cubicBezTo>
                  <a:pt x="5557" y="7609"/>
                  <a:pt x="5567" y="7606"/>
                  <a:pt x="5577" y="7596"/>
                </a:cubicBezTo>
                <a:cubicBezTo>
                  <a:pt x="5607" y="7592"/>
                  <a:pt x="5634" y="7589"/>
                  <a:pt x="5664" y="7589"/>
                </a:cubicBezTo>
                <a:cubicBezTo>
                  <a:pt x="5740" y="7586"/>
                  <a:pt x="5820" y="7582"/>
                  <a:pt x="5896" y="7572"/>
                </a:cubicBezTo>
                <a:cubicBezTo>
                  <a:pt x="5969" y="7679"/>
                  <a:pt x="6056" y="7772"/>
                  <a:pt x="6156" y="7855"/>
                </a:cubicBezTo>
                <a:cubicBezTo>
                  <a:pt x="6175" y="7875"/>
                  <a:pt x="6195" y="7891"/>
                  <a:pt x="6215" y="7908"/>
                </a:cubicBezTo>
                <a:lnTo>
                  <a:pt x="6252" y="7948"/>
                </a:lnTo>
                <a:cubicBezTo>
                  <a:pt x="6298" y="7994"/>
                  <a:pt x="6348" y="8038"/>
                  <a:pt x="6401" y="8077"/>
                </a:cubicBezTo>
                <a:cubicBezTo>
                  <a:pt x="6491" y="8134"/>
                  <a:pt x="6591" y="8177"/>
                  <a:pt x="6694" y="8200"/>
                </a:cubicBezTo>
                <a:cubicBezTo>
                  <a:pt x="6760" y="8220"/>
                  <a:pt x="6827" y="8244"/>
                  <a:pt x="6890" y="8274"/>
                </a:cubicBezTo>
                <a:cubicBezTo>
                  <a:pt x="6897" y="8277"/>
                  <a:pt x="6907" y="8280"/>
                  <a:pt x="6917" y="8280"/>
                </a:cubicBezTo>
                <a:cubicBezTo>
                  <a:pt x="6936" y="8280"/>
                  <a:pt x="6960" y="8267"/>
                  <a:pt x="6970" y="8247"/>
                </a:cubicBezTo>
                <a:cubicBezTo>
                  <a:pt x="6983" y="8220"/>
                  <a:pt x="6973" y="8184"/>
                  <a:pt x="6943" y="8167"/>
                </a:cubicBezTo>
                <a:cubicBezTo>
                  <a:pt x="6873" y="8134"/>
                  <a:pt x="6800" y="8107"/>
                  <a:pt x="6727" y="8087"/>
                </a:cubicBezTo>
                <a:cubicBezTo>
                  <a:pt x="6637" y="8068"/>
                  <a:pt x="6548" y="8028"/>
                  <a:pt x="6468" y="7978"/>
                </a:cubicBezTo>
                <a:cubicBezTo>
                  <a:pt x="6421" y="7945"/>
                  <a:pt x="6375" y="7905"/>
                  <a:pt x="6335" y="7861"/>
                </a:cubicBezTo>
                <a:lnTo>
                  <a:pt x="6295" y="7822"/>
                </a:lnTo>
                <a:lnTo>
                  <a:pt x="6235" y="7765"/>
                </a:lnTo>
                <a:cubicBezTo>
                  <a:pt x="6159" y="7702"/>
                  <a:pt x="6092" y="7632"/>
                  <a:pt x="6029" y="7556"/>
                </a:cubicBezTo>
                <a:cubicBezTo>
                  <a:pt x="6062" y="7552"/>
                  <a:pt x="6099" y="7549"/>
                  <a:pt x="6136" y="7549"/>
                </a:cubicBezTo>
                <a:lnTo>
                  <a:pt x="6192" y="7549"/>
                </a:lnTo>
                <a:cubicBezTo>
                  <a:pt x="6325" y="7715"/>
                  <a:pt x="6498" y="7842"/>
                  <a:pt x="6694" y="7921"/>
                </a:cubicBezTo>
                <a:cubicBezTo>
                  <a:pt x="6780" y="7958"/>
                  <a:pt x="6875" y="7978"/>
                  <a:pt x="6971" y="7978"/>
                </a:cubicBezTo>
                <a:cubicBezTo>
                  <a:pt x="6978" y="7978"/>
                  <a:pt x="6986" y="7978"/>
                  <a:pt x="6993" y="7978"/>
                </a:cubicBezTo>
                <a:cubicBezTo>
                  <a:pt x="7046" y="7978"/>
                  <a:pt x="7099" y="7974"/>
                  <a:pt x="7156" y="7971"/>
                </a:cubicBezTo>
                <a:cubicBezTo>
                  <a:pt x="7207" y="7966"/>
                  <a:pt x="7258" y="7963"/>
                  <a:pt x="7310" y="7963"/>
                </a:cubicBezTo>
                <a:cubicBezTo>
                  <a:pt x="7330" y="7963"/>
                  <a:pt x="7349" y="7964"/>
                  <a:pt x="7368" y="7965"/>
                </a:cubicBezTo>
                <a:cubicBezTo>
                  <a:pt x="7402" y="7965"/>
                  <a:pt x="7428" y="7938"/>
                  <a:pt x="7428" y="7905"/>
                </a:cubicBezTo>
                <a:cubicBezTo>
                  <a:pt x="7432" y="7875"/>
                  <a:pt x="7405" y="7845"/>
                  <a:pt x="7372" y="7845"/>
                </a:cubicBezTo>
                <a:cubicBezTo>
                  <a:pt x="7351" y="7844"/>
                  <a:pt x="7331" y="7844"/>
                  <a:pt x="7311" y="7844"/>
                </a:cubicBezTo>
                <a:cubicBezTo>
                  <a:pt x="7256" y="7844"/>
                  <a:pt x="7202" y="7847"/>
                  <a:pt x="7146" y="7852"/>
                </a:cubicBezTo>
                <a:cubicBezTo>
                  <a:pt x="7095" y="7855"/>
                  <a:pt x="7046" y="7858"/>
                  <a:pt x="6999" y="7858"/>
                </a:cubicBezTo>
                <a:cubicBezTo>
                  <a:pt x="6913" y="7858"/>
                  <a:pt x="6829" y="7848"/>
                  <a:pt x="6737" y="7812"/>
                </a:cubicBezTo>
                <a:cubicBezTo>
                  <a:pt x="6584" y="7749"/>
                  <a:pt x="6445" y="7652"/>
                  <a:pt x="6332" y="7526"/>
                </a:cubicBezTo>
                <a:lnTo>
                  <a:pt x="6342" y="7526"/>
                </a:lnTo>
                <a:cubicBezTo>
                  <a:pt x="6435" y="7496"/>
                  <a:pt x="6521" y="7453"/>
                  <a:pt x="6604" y="7396"/>
                </a:cubicBezTo>
                <a:cubicBezTo>
                  <a:pt x="6651" y="7366"/>
                  <a:pt x="6701" y="7340"/>
                  <a:pt x="6750" y="7313"/>
                </a:cubicBezTo>
                <a:cubicBezTo>
                  <a:pt x="6860" y="7263"/>
                  <a:pt x="6963" y="7263"/>
                  <a:pt x="7089" y="7263"/>
                </a:cubicBezTo>
                <a:lnTo>
                  <a:pt x="7103" y="7263"/>
                </a:lnTo>
                <a:cubicBezTo>
                  <a:pt x="7182" y="7263"/>
                  <a:pt x="7182" y="7144"/>
                  <a:pt x="7103" y="7144"/>
                </a:cubicBezTo>
                <a:lnTo>
                  <a:pt x="7089" y="7144"/>
                </a:lnTo>
                <a:cubicBezTo>
                  <a:pt x="6960" y="7144"/>
                  <a:pt x="6833" y="7144"/>
                  <a:pt x="6701" y="7207"/>
                </a:cubicBezTo>
                <a:cubicBezTo>
                  <a:pt x="6644" y="7233"/>
                  <a:pt x="6591" y="7263"/>
                  <a:pt x="6541" y="7297"/>
                </a:cubicBezTo>
                <a:cubicBezTo>
                  <a:pt x="6468" y="7346"/>
                  <a:pt x="6391" y="7386"/>
                  <a:pt x="6308" y="7413"/>
                </a:cubicBezTo>
                <a:cubicBezTo>
                  <a:pt x="6285" y="7420"/>
                  <a:pt x="6259" y="7423"/>
                  <a:pt x="6235" y="7426"/>
                </a:cubicBezTo>
                <a:cubicBezTo>
                  <a:pt x="6228" y="7423"/>
                  <a:pt x="6220" y="7422"/>
                  <a:pt x="6213" y="7422"/>
                </a:cubicBezTo>
                <a:cubicBezTo>
                  <a:pt x="6204" y="7422"/>
                  <a:pt x="6195" y="7424"/>
                  <a:pt x="6185" y="7429"/>
                </a:cubicBezTo>
                <a:lnTo>
                  <a:pt x="6132" y="7429"/>
                </a:lnTo>
                <a:cubicBezTo>
                  <a:pt x="6086" y="7429"/>
                  <a:pt x="6036" y="7436"/>
                  <a:pt x="5989" y="7439"/>
                </a:cubicBezTo>
                <a:cubicBezTo>
                  <a:pt x="5880" y="7456"/>
                  <a:pt x="5763" y="7466"/>
                  <a:pt x="5657" y="7469"/>
                </a:cubicBezTo>
                <a:lnTo>
                  <a:pt x="5640" y="7469"/>
                </a:lnTo>
                <a:cubicBezTo>
                  <a:pt x="5644" y="7456"/>
                  <a:pt x="5650" y="7443"/>
                  <a:pt x="5657" y="7429"/>
                </a:cubicBezTo>
                <a:cubicBezTo>
                  <a:pt x="5697" y="7353"/>
                  <a:pt x="5743" y="7287"/>
                  <a:pt x="5797" y="7220"/>
                </a:cubicBezTo>
                <a:cubicBezTo>
                  <a:pt x="5876" y="7120"/>
                  <a:pt x="5939" y="7007"/>
                  <a:pt x="5983" y="6888"/>
                </a:cubicBezTo>
                <a:cubicBezTo>
                  <a:pt x="6003" y="6841"/>
                  <a:pt x="6016" y="6795"/>
                  <a:pt x="6033" y="6748"/>
                </a:cubicBezTo>
                <a:cubicBezTo>
                  <a:pt x="6096" y="6758"/>
                  <a:pt x="6159" y="6765"/>
                  <a:pt x="6219" y="6765"/>
                </a:cubicBezTo>
                <a:cubicBezTo>
                  <a:pt x="6262" y="6768"/>
                  <a:pt x="6302" y="6768"/>
                  <a:pt x="6345" y="6771"/>
                </a:cubicBezTo>
                <a:cubicBezTo>
                  <a:pt x="6388" y="6778"/>
                  <a:pt x="6431" y="6791"/>
                  <a:pt x="6471" y="6808"/>
                </a:cubicBezTo>
                <a:lnTo>
                  <a:pt x="6488" y="6815"/>
                </a:lnTo>
                <a:cubicBezTo>
                  <a:pt x="6494" y="6818"/>
                  <a:pt x="6501" y="6821"/>
                  <a:pt x="6508" y="6821"/>
                </a:cubicBezTo>
                <a:cubicBezTo>
                  <a:pt x="6551" y="6838"/>
                  <a:pt x="6594" y="6848"/>
                  <a:pt x="6637" y="6851"/>
                </a:cubicBezTo>
                <a:cubicBezTo>
                  <a:pt x="6674" y="6855"/>
                  <a:pt x="6704" y="6858"/>
                  <a:pt x="6737" y="6858"/>
                </a:cubicBezTo>
                <a:cubicBezTo>
                  <a:pt x="6843" y="6865"/>
                  <a:pt x="6933" y="6868"/>
                  <a:pt x="7020" y="6921"/>
                </a:cubicBezTo>
                <a:cubicBezTo>
                  <a:pt x="7046" y="6938"/>
                  <a:pt x="7066" y="6961"/>
                  <a:pt x="7086" y="6984"/>
                </a:cubicBezTo>
                <a:cubicBezTo>
                  <a:pt x="7103" y="7004"/>
                  <a:pt x="7123" y="7024"/>
                  <a:pt x="7143" y="7044"/>
                </a:cubicBezTo>
                <a:cubicBezTo>
                  <a:pt x="7208" y="7102"/>
                  <a:pt x="7288" y="7115"/>
                  <a:pt x="7366" y="7115"/>
                </a:cubicBezTo>
                <a:cubicBezTo>
                  <a:pt x="7400" y="7115"/>
                  <a:pt x="7433" y="7112"/>
                  <a:pt x="7465" y="7110"/>
                </a:cubicBezTo>
                <a:cubicBezTo>
                  <a:pt x="7489" y="7109"/>
                  <a:pt x="7513" y="7108"/>
                  <a:pt x="7535" y="7108"/>
                </a:cubicBezTo>
                <a:cubicBezTo>
                  <a:pt x="7588" y="7108"/>
                  <a:pt x="7635" y="7114"/>
                  <a:pt x="7668" y="7137"/>
                </a:cubicBezTo>
                <a:cubicBezTo>
                  <a:pt x="7678" y="7144"/>
                  <a:pt x="7691" y="7150"/>
                  <a:pt x="7704" y="7150"/>
                </a:cubicBezTo>
                <a:cubicBezTo>
                  <a:pt x="7761" y="7147"/>
                  <a:pt x="7784" y="7077"/>
                  <a:pt x="7737" y="7041"/>
                </a:cubicBezTo>
                <a:cubicBezTo>
                  <a:pt x="7683" y="7000"/>
                  <a:pt x="7615" y="6991"/>
                  <a:pt x="7548" y="6991"/>
                </a:cubicBezTo>
                <a:cubicBezTo>
                  <a:pt x="7518" y="6991"/>
                  <a:pt x="7487" y="6993"/>
                  <a:pt x="7458" y="6994"/>
                </a:cubicBezTo>
                <a:cubicBezTo>
                  <a:pt x="7431" y="6995"/>
                  <a:pt x="7405" y="6996"/>
                  <a:pt x="7380" y="6996"/>
                </a:cubicBezTo>
                <a:cubicBezTo>
                  <a:pt x="7318" y="6996"/>
                  <a:pt x="7262" y="6989"/>
                  <a:pt x="7222" y="6951"/>
                </a:cubicBezTo>
                <a:cubicBezTo>
                  <a:pt x="7206" y="6938"/>
                  <a:pt x="7189" y="6921"/>
                  <a:pt x="7176" y="6904"/>
                </a:cubicBezTo>
                <a:cubicBezTo>
                  <a:pt x="7149" y="6871"/>
                  <a:pt x="7119" y="6845"/>
                  <a:pt x="7086" y="6821"/>
                </a:cubicBezTo>
                <a:cubicBezTo>
                  <a:pt x="6973" y="6748"/>
                  <a:pt x="6857" y="6742"/>
                  <a:pt x="6744" y="6738"/>
                </a:cubicBezTo>
                <a:cubicBezTo>
                  <a:pt x="6714" y="6735"/>
                  <a:pt x="6681" y="6735"/>
                  <a:pt x="6647" y="6732"/>
                </a:cubicBezTo>
                <a:lnTo>
                  <a:pt x="6631" y="6728"/>
                </a:lnTo>
                <a:lnTo>
                  <a:pt x="6651" y="6712"/>
                </a:lnTo>
                <a:cubicBezTo>
                  <a:pt x="6701" y="6662"/>
                  <a:pt x="6747" y="6612"/>
                  <a:pt x="6790" y="6559"/>
                </a:cubicBezTo>
                <a:lnTo>
                  <a:pt x="6814" y="6522"/>
                </a:lnTo>
                <a:cubicBezTo>
                  <a:pt x="6867" y="6452"/>
                  <a:pt x="6920" y="6379"/>
                  <a:pt x="6976" y="6313"/>
                </a:cubicBezTo>
                <a:cubicBezTo>
                  <a:pt x="7116" y="6329"/>
                  <a:pt x="7252" y="6339"/>
                  <a:pt x="7388" y="6339"/>
                </a:cubicBezTo>
                <a:cubicBezTo>
                  <a:pt x="7425" y="6339"/>
                  <a:pt x="7462" y="6336"/>
                  <a:pt x="7498" y="6336"/>
                </a:cubicBezTo>
                <a:cubicBezTo>
                  <a:pt x="7588" y="6333"/>
                  <a:pt x="7691" y="6323"/>
                  <a:pt x="7771" y="6266"/>
                </a:cubicBezTo>
                <a:cubicBezTo>
                  <a:pt x="7867" y="6187"/>
                  <a:pt x="7953" y="6094"/>
                  <a:pt x="8023" y="5991"/>
                </a:cubicBezTo>
                <a:cubicBezTo>
                  <a:pt x="8043" y="5943"/>
                  <a:pt x="8006" y="5905"/>
                  <a:pt x="7967" y="5905"/>
                </a:cubicBezTo>
                <a:cubicBezTo>
                  <a:pt x="7948" y="5905"/>
                  <a:pt x="7930" y="5914"/>
                  <a:pt x="7917" y="5934"/>
                </a:cubicBezTo>
                <a:cubicBezTo>
                  <a:pt x="7857" y="6020"/>
                  <a:pt x="7784" y="6100"/>
                  <a:pt x="7701" y="6170"/>
                </a:cubicBezTo>
                <a:cubicBezTo>
                  <a:pt x="7648" y="6207"/>
                  <a:pt x="7565" y="6216"/>
                  <a:pt x="7495" y="6220"/>
                </a:cubicBezTo>
                <a:cubicBezTo>
                  <a:pt x="7464" y="6221"/>
                  <a:pt x="7434" y="6221"/>
                  <a:pt x="7403" y="6221"/>
                </a:cubicBezTo>
                <a:cubicBezTo>
                  <a:pt x="7297" y="6221"/>
                  <a:pt x="7192" y="6216"/>
                  <a:pt x="7086" y="6203"/>
                </a:cubicBezTo>
                <a:cubicBezTo>
                  <a:pt x="7106" y="6187"/>
                  <a:pt x="7129" y="6167"/>
                  <a:pt x="7152" y="6150"/>
                </a:cubicBezTo>
                <a:cubicBezTo>
                  <a:pt x="7216" y="6110"/>
                  <a:pt x="7285" y="6084"/>
                  <a:pt x="7359" y="6067"/>
                </a:cubicBezTo>
                <a:cubicBezTo>
                  <a:pt x="7422" y="6050"/>
                  <a:pt x="7481" y="6027"/>
                  <a:pt x="7538" y="6004"/>
                </a:cubicBezTo>
                <a:cubicBezTo>
                  <a:pt x="7707" y="5917"/>
                  <a:pt x="7854" y="5788"/>
                  <a:pt x="7950" y="5625"/>
                </a:cubicBezTo>
                <a:cubicBezTo>
                  <a:pt x="7973" y="5579"/>
                  <a:pt x="7936" y="5540"/>
                  <a:pt x="7897" y="5540"/>
                </a:cubicBezTo>
                <a:cubicBezTo>
                  <a:pt x="7879" y="5540"/>
                  <a:pt x="7861" y="5549"/>
                  <a:pt x="7847" y="5568"/>
                </a:cubicBezTo>
                <a:cubicBezTo>
                  <a:pt x="7761" y="5708"/>
                  <a:pt x="7634" y="5821"/>
                  <a:pt x="7488" y="5894"/>
                </a:cubicBezTo>
                <a:cubicBezTo>
                  <a:pt x="7435" y="5917"/>
                  <a:pt x="7382" y="5937"/>
                  <a:pt x="7329" y="5951"/>
                </a:cubicBezTo>
                <a:cubicBezTo>
                  <a:pt x="7242" y="5971"/>
                  <a:pt x="7159" y="6007"/>
                  <a:pt x="7083" y="6054"/>
                </a:cubicBezTo>
                <a:cubicBezTo>
                  <a:pt x="7026" y="6094"/>
                  <a:pt x="6976" y="6140"/>
                  <a:pt x="6930" y="6190"/>
                </a:cubicBezTo>
                <a:cubicBezTo>
                  <a:pt x="6900" y="6190"/>
                  <a:pt x="6877" y="6213"/>
                  <a:pt x="6873" y="6243"/>
                </a:cubicBezTo>
                <a:cubicBezTo>
                  <a:pt x="6873" y="6243"/>
                  <a:pt x="6873" y="6250"/>
                  <a:pt x="6873" y="6253"/>
                </a:cubicBezTo>
                <a:cubicBezTo>
                  <a:pt x="6817" y="6320"/>
                  <a:pt x="6767" y="6389"/>
                  <a:pt x="6717" y="6452"/>
                </a:cubicBezTo>
                <a:lnTo>
                  <a:pt x="6694" y="6489"/>
                </a:lnTo>
                <a:cubicBezTo>
                  <a:pt x="6654" y="6536"/>
                  <a:pt x="6611" y="6582"/>
                  <a:pt x="6568" y="6625"/>
                </a:cubicBezTo>
                <a:cubicBezTo>
                  <a:pt x="6544" y="6649"/>
                  <a:pt x="6521" y="6668"/>
                  <a:pt x="6501" y="6692"/>
                </a:cubicBezTo>
                <a:cubicBezTo>
                  <a:pt x="6455" y="6672"/>
                  <a:pt x="6405" y="6658"/>
                  <a:pt x="6355" y="6652"/>
                </a:cubicBezTo>
                <a:cubicBezTo>
                  <a:pt x="6308" y="6649"/>
                  <a:pt x="6265" y="6645"/>
                  <a:pt x="6222" y="6645"/>
                </a:cubicBezTo>
                <a:cubicBezTo>
                  <a:pt x="6169" y="6642"/>
                  <a:pt x="6119" y="6642"/>
                  <a:pt x="6069" y="6635"/>
                </a:cubicBezTo>
                <a:cubicBezTo>
                  <a:pt x="6079" y="6602"/>
                  <a:pt x="6092" y="6572"/>
                  <a:pt x="6109" y="6542"/>
                </a:cubicBezTo>
                <a:cubicBezTo>
                  <a:pt x="6146" y="6479"/>
                  <a:pt x="6192" y="6419"/>
                  <a:pt x="6242" y="6366"/>
                </a:cubicBezTo>
                <a:cubicBezTo>
                  <a:pt x="6282" y="6326"/>
                  <a:pt x="6315" y="6286"/>
                  <a:pt x="6348" y="6243"/>
                </a:cubicBezTo>
                <a:cubicBezTo>
                  <a:pt x="6475" y="6080"/>
                  <a:pt x="6584" y="5907"/>
                  <a:pt x="6677" y="5725"/>
                </a:cubicBezTo>
                <a:lnTo>
                  <a:pt x="6687" y="5725"/>
                </a:lnTo>
                <a:cubicBezTo>
                  <a:pt x="6737" y="5721"/>
                  <a:pt x="6790" y="5711"/>
                  <a:pt x="6837" y="5688"/>
                </a:cubicBezTo>
                <a:cubicBezTo>
                  <a:pt x="6863" y="5675"/>
                  <a:pt x="6893" y="5668"/>
                  <a:pt x="6920" y="5662"/>
                </a:cubicBezTo>
                <a:cubicBezTo>
                  <a:pt x="6941" y="5660"/>
                  <a:pt x="6963" y="5659"/>
                  <a:pt x="6985" y="5659"/>
                </a:cubicBezTo>
                <a:cubicBezTo>
                  <a:pt x="7006" y="5659"/>
                  <a:pt x="7028" y="5660"/>
                  <a:pt x="7049" y="5662"/>
                </a:cubicBezTo>
                <a:cubicBezTo>
                  <a:pt x="7076" y="5665"/>
                  <a:pt x="7103" y="5667"/>
                  <a:pt x="7129" y="5667"/>
                </a:cubicBezTo>
                <a:cubicBezTo>
                  <a:pt x="7156" y="5667"/>
                  <a:pt x="7182" y="5665"/>
                  <a:pt x="7209" y="5662"/>
                </a:cubicBezTo>
                <a:cubicBezTo>
                  <a:pt x="7345" y="5642"/>
                  <a:pt x="7478" y="5539"/>
                  <a:pt x="7588" y="5455"/>
                </a:cubicBezTo>
                <a:lnTo>
                  <a:pt x="7594" y="5449"/>
                </a:lnTo>
                <a:cubicBezTo>
                  <a:pt x="7614" y="5436"/>
                  <a:pt x="7638" y="5416"/>
                  <a:pt x="7668" y="5396"/>
                </a:cubicBezTo>
                <a:cubicBezTo>
                  <a:pt x="7800" y="5303"/>
                  <a:pt x="7967" y="5186"/>
                  <a:pt x="7990" y="5050"/>
                </a:cubicBezTo>
                <a:cubicBezTo>
                  <a:pt x="7999" y="5004"/>
                  <a:pt x="7964" y="4977"/>
                  <a:pt x="7929" y="4977"/>
                </a:cubicBezTo>
                <a:cubicBezTo>
                  <a:pt x="7902" y="4977"/>
                  <a:pt x="7875" y="4993"/>
                  <a:pt x="7870" y="5030"/>
                </a:cubicBezTo>
                <a:cubicBezTo>
                  <a:pt x="7857" y="5117"/>
                  <a:pt x="7701" y="5226"/>
                  <a:pt x="7598" y="5299"/>
                </a:cubicBezTo>
                <a:cubicBezTo>
                  <a:pt x="7568" y="5319"/>
                  <a:pt x="7541" y="5339"/>
                  <a:pt x="7521" y="5356"/>
                </a:cubicBezTo>
                <a:lnTo>
                  <a:pt x="7515" y="5362"/>
                </a:lnTo>
                <a:cubicBezTo>
                  <a:pt x="7418" y="5436"/>
                  <a:pt x="7299" y="5529"/>
                  <a:pt x="7192" y="5545"/>
                </a:cubicBezTo>
                <a:cubicBezTo>
                  <a:pt x="7169" y="5547"/>
                  <a:pt x="7147" y="5548"/>
                  <a:pt x="7125" y="5548"/>
                </a:cubicBezTo>
                <a:cubicBezTo>
                  <a:pt x="7103" y="5548"/>
                  <a:pt x="7081" y="5547"/>
                  <a:pt x="7059" y="5545"/>
                </a:cubicBezTo>
                <a:cubicBezTo>
                  <a:pt x="7033" y="5542"/>
                  <a:pt x="7007" y="5540"/>
                  <a:pt x="6981" y="5540"/>
                </a:cubicBezTo>
                <a:cubicBezTo>
                  <a:pt x="6956" y="5540"/>
                  <a:pt x="6930" y="5542"/>
                  <a:pt x="6903" y="5545"/>
                </a:cubicBezTo>
                <a:cubicBezTo>
                  <a:pt x="6867" y="5552"/>
                  <a:pt x="6830" y="5562"/>
                  <a:pt x="6794" y="5578"/>
                </a:cubicBezTo>
                <a:cubicBezTo>
                  <a:pt x="6774" y="5585"/>
                  <a:pt x="6754" y="5592"/>
                  <a:pt x="6734" y="5598"/>
                </a:cubicBezTo>
                <a:cubicBezTo>
                  <a:pt x="6814" y="5436"/>
                  <a:pt x="6943" y="5230"/>
                  <a:pt x="7036" y="5206"/>
                </a:cubicBezTo>
                <a:cubicBezTo>
                  <a:pt x="7069" y="5196"/>
                  <a:pt x="7086" y="5166"/>
                  <a:pt x="7079" y="5133"/>
                </a:cubicBezTo>
                <a:cubicBezTo>
                  <a:pt x="7071" y="5109"/>
                  <a:pt x="7047" y="5091"/>
                  <a:pt x="7022" y="5091"/>
                </a:cubicBezTo>
                <a:cubicBezTo>
                  <a:pt x="7017" y="5091"/>
                  <a:pt x="7012" y="5091"/>
                  <a:pt x="7006" y="5093"/>
                </a:cubicBezTo>
                <a:cubicBezTo>
                  <a:pt x="6794" y="5146"/>
                  <a:pt x="6601" y="5602"/>
                  <a:pt x="6594" y="5622"/>
                </a:cubicBezTo>
                <a:cubicBezTo>
                  <a:pt x="6514" y="5804"/>
                  <a:pt x="6395" y="5981"/>
                  <a:pt x="6252" y="6170"/>
                </a:cubicBezTo>
                <a:cubicBezTo>
                  <a:pt x="6242" y="6187"/>
                  <a:pt x="6229" y="6200"/>
                  <a:pt x="6215" y="6216"/>
                </a:cubicBezTo>
                <a:cubicBezTo>
                  <a:pt x="6232" y="6094"/>
                  <a:pt x="6242" y="5974"/>
                  <a:pt x="6242" y="5851"/>
                </a:cubicBezTo>
                <a:cubicBezTo>
                  <a:pt x="6245" y="5808"/>
                  <a:pt x="6214" y="5786"/>
                  <a:pt x="6182" y="5786"/>
                </a:cubicBezTo>
                <a:cubicBezTo>
                  <a:pt x="6151" y="5786"/>
                  <a:pt x="6119" y="5808"/>
                  <a:pt x="6122" y="5851"/>
                </a:cubicBezTo>
                <a:cubicBezTo>
                  <a:pt x="6122" y="6030"/>
                  <a:pt x="6102" y="6286"/>
                  <a:pt x="6049" y="6413"/>
                </a:cubicBezTo>
                <a:cubicBezTo>
                  <a:pt x="6033" y="6436"/>
                  <a:pt x="6016" y="6459"/>
                  <a:pt x="6003" y="6486"/>
                </a:cubicBezTo>
                <a:cubicBezTo>
                  <a:pt x="5969" y="6552"/>
                  <a:pt x="5943" y="6622"/>
                  <a:pt x="5923" y="6695"/>
                </a:cubicBezTo>
                <a:cubicBezTo>
                  <a:pt x="5906" y="6745"/>
                  <a:pt x="5893" y="6791"/>
                  <a:pt x="5873" y="6838"/>
                </a:cubicBezTo>
                <a:cubicBezTo>
                  <a:pt x="5833" y="6948"/>
                  <a:pt x="5777" y="7051"/>
                  <a:pt x="5704" y="7144"/>
                </a:cubicBezTo>
                <a:cubicBezTo>
                  <a:pt x="5644" y="7213"/>
                  <a:pt x="5594" y="7287"/>
                  <a:pt x="5547" y="7370"/>
                </a:cubicBezTo>
                <a:cubicBezTo>
                  <a:pt x="5537" y="7390"/>
                  <a:pt x="5531" y="7413"/>
                  <a:pt x="5521" y="7439"/>
                </a:cubicBezTo>
                <a:cubicBezTo>
                  <a:pt x="5517" y="7449"/>
                  <a:pt x="5514" y="7463"/>
                  <a:pt x="5507" y="7473"/>
                </a:cubicBezTo>
                <a:cubicBezTo>
                  <a:pt x="5358" y="7496"/>
                  <a:pt x="5215" y="7546"/>
                  <a:pt x="5085" y="7626"/>
                </a:cubicBezTo>
                <a:cubicBezTo>
                  <a:pt x="4949" y="7709"/>
                  <a:pt x="4820" y="7798"/>
                  <a:pt x="4697" y="7898"/>
                </a:cubicBezTo>
                <a:cubicBezTo>
                  <a:pt x="4657" y="7931"/>
                  <a:pt x="4614" y="7961"/>
                  <a:pt x="4574" y="7994"/>
                </a:cubicBezTo>
                <a:lnTo>
                  <a:pt x="4527" y="8028"/>
                </a:lnTo>
                <a:cubicBezTo>
                  <a:pt x="4554" y="7988"/>
                  <a:pt x="4580" y="7945"/>
                  <a:pt x="4607" y="7898"/>
                </a:cubicBezTo>
                <a:cubicBezTo>
                  <a:pt x="4657" y="7818"/>
                  <a:pt x="4720" y="7745"/>
                  <a:pt x="4790" y="7679"/>
                </a:cubicBezTo>
                <a:lnTo>
                  <a:pt x="4810" y="7659"/>
                </a:lnTo>
                <a:cubicBezTo>
                  <a:pt x="4816" y="7652"/>
                  <a:pt x="4826" y="7645"/>
                  <a:pt x="4830" y="7639"/>
                </a:cubicBezTo>
                <a:lnTo>
                  <a:pt x="4840" y="7629"/>
                </a:lnTo>
                <a:cubicBezTo>
                  <a:pt x="4889" y="7579"/>
                  <a:pt x="4946" y="7536"/>
                  <a:pt x="5002" y="7496"/>
                </a:cubicBezTo>
                <a:cubicBezTo>
                  <a:pt x="5112" y="7416"/>
                  <a:pt x="5228" y="7336"/>
                  <a:pt x="5278" y="7230"/>
                </a:cubicBezTo>
                <a:cubicBezTo>
                  <a:pt x="5304" y="7180"/>
                  <a:pt x="5264" y="7141"/>
                  <a:pt x="5224" y="7141"/>
                </a:cubicBezTo>
                <a:cubicBezTo>
                  <a:pt x="5202" y="7141"/>
                  <a:pt x="5180" y="7152"/>
                  <a:pt x="5169" y="7180"/>
                </a:cubicBezTo>
                <a:cubicBezTo>
                  <a:pt x="5132" y="7257"/>
                  <a:pt x="5032" y="7330"/>
                  <a:pt x="4933" y="7400"/>
                </a:cubicBezTo>
                <a:lnTo>
                  <a:pt x="4873" y="7446"/>
                </a:lnTo>
                <a:cubicBezTo>
                  <a:pt x="4876" y="7426"/>
                  <a:pt x="4883" y="7406"/>
                  <a:pt x="4893" y="7383"/>
                </a:cubicBezTo>
                <a:cubicBezTo>
                  <a:pt x="4906" y="7340"/>
                  <a:pt x="4923" y="7297"/>
                  <a:pt x="4933" y="7250"/>
                </a:cubicBezTo>
                <a:cubicBezTo>
                  <a:pt x="4962" y="7137"/>
                  <a:pt x="5002" y="7107"/>
                  <a:pt x="5099" y="7041"/>
                </a:cubicBezTo>
                <a:lnTo>
                  <a:pt x="5122" y="7024"/>
                </a:lnTo>
                <a:cubicBezTo>
                  <a:pt x="5301" y="6898"/>
                  <a:pt x="5444" y="6702"/>
                  <a:pt x="5577" y="6516"/>
                </a:cubicBezTo>
                <a:cubicBezTo>
                  <a:pt x="5714" y="6323"/>
                  <a:pt x="5836" y="6117"/>
                  <a:pt x="5943" y="5907"/>
                </a:cubicBezTo>
                <a:cubicBezTo>
                  <a:pt x="6036" y="5711"/>
                  <a:pt x="6152" y="5522"/>
                  <a:pt x="6342" y="5449"/>
                </a:cubicBezTo>
                <a:cubicBezTo>
                  <a:pt x="6407" y="5425"/>
                  <a:pt x="6382" y="5335"/>
                  <a:pt x="6322" y="5335"/>
                </a:cubicBezTo>
                <a:cubicBezTo>
                  <a:pt x="6314" y="5335"/>
                  <a:pt x="6307" y="5336"/>
                  <a:pt x="6298" y="5339"/>
                </a:cubicBezTo>
                <a:cubicBezTo>
                  <a:pt x="6072" y="5426"/>
                  <a:pt x="5943" y="5638"/>
                  <a:pt x="5836" y="5854"/>
                </a:cubicBezTo>
                <a:cubicBezTo>
                  <a:pt x="5757" y="6014"/>
                  <a:pt x="5667" y="6170"/>
                  <a:pt x="5567" y="6320"/>
                </a:cubicBezTo>
                <a:cubicBezTo>
                  <a:pt x="5561" y="6220"/>
                  <a:pt x="5564" y="6120"/>
                  <a:pt x="5571" y="6024"/>
                </a:cubicBezTo>
                <a:cubicBezTo>
                  <a:pt x="5581" y="5921"/>
                  <a:pt x="5630" y="5838"/>
                  <a:pt x="5687" y="5745"/>
                </a:cubicBezTo>
                <a:cubicBezTo>
                  <a:pt x="5717" y="5698"/>
                  <a:pt x="5747" y="5648"/>
                  <a:pt x="5770" y="5598"/>
                </a:cubicBezTo>
                <a:cubicBezTo>
                  <a:pt x="5787" y="5568"/>
                  <a:pt x="5773" y="5532"/>
                  <a:pt x="5743" y="5519"/>
                </a:cubicBezTo>
                <a:cubicBezTo>
                  <a:pt x="5735" y="5515"/>
                  <a:pt x="5727" y="5513"/>
                  <a:pt x="5719" y="5513"/>
                </a:cubicBezTo>
                <a:cubicBezTo>
                  <a:pt x="5696" y="5513"/>
                  <a:pt x="5673" y="5526"/>
                  <a:pt x="5664" y="5545"/>
                </a:cubicBezTo>
                <a:cubicBezTo>
                  <a:pt x="5640" y="5595"/>
                  <a:pt x="5614" y="5638"/>
                  <a:pt x="5587" y="5685"/>
                </a:cubicBezTo>
                <a:cubicBezTo>
                  <a:pt x="5524" y="5781"/>
                  <a:pt x="5464" y="5884"/>
                  <a:pt x="5451" y="6010"/>
                </a:cubicBezTo>
                <a:cubicBezTo>
                  <a:pt x="5444" y="6113"/>
                  <a:pt x="5441" y="6220"/>
                  <a:pt x="5448" y="6323"/>
                </a:cubicBezTo>
                <a:cubicBezTo>
                  <a:pt x="5451" y="6373"/>
                  <a:pt x="5451" y="6423"/>
                  <a:pt x="5451" y="6472"/>
                </a:cubicBezTo>
                <a:cubicBezTo>
                  <a:pt x="5451" y="6476"/>
                  <a:pt x="5451" y="6479"/>
                  <a:pt x="5454" y="6482"/>
                </a:cubicBezTo>
                <a:cubicBezTo>
                  <a:pt x="5335" y="6652"/>
                  <a:pt x="5205" y="6818"/>
                  <a:pt x="5052" y="6928"/>
                </a:cubicBezTo>
                <a:lnTo>
                  <a:pt x="5029" y="6944"/>
                </a:lnTo>
                <a:cubicBezTo>
                  <a:pt x="4929" y="7014"/>
                  <a:pt x="4859" y="7064"/>
                  <a:pt x="4820" y="7217"/>
                </a:cubicBezTo>
                <a:cubicBezTo>
                  <a:pt x="4806" y="7260"/>
                  <a:pt x="4796" y="7297"/>
                  <a:pt x="4780" y="7343"/>
                </a:cubicBezTo>
                <a:cubicBezTo>
                  <a:pt x="4763" y="7393"/>
                  <a:pt x="4746" y="7443"/>
                  <a:pt x="4733" y="7496"/>
                </a:cubicBezTo>
                <a:cubicBezTo>
                  <a:pt x="4730" y="7516"/>
                  <a:pt x="4727" y="7532"/>
                  <a:pt x="4727" y="7552"/>
                </a:cubicBezTo>
                <a:lnTo>
                  <a:pt x="4727" y="7572"/>
                </a:lnTo>
                <a:lnTo>
                  <a:pt x="4703" y="7596"/>
                </a:lnTo>
                <a:cubicBezTo>
                  <a:pt x="4627" y="7669"/>
                  <a:pt x="4560" y="7749"/>
                  <a:pt x="4504" y="7838"/>
                </a:cubicBezTo>
                <a:cubicBezTo>
                  <a:pt x="4421" y="7981"/>
                  <a:pt x="4324" y="8114"/>
                  <a:pt x="4221" y="8244"/>
                </a:cubicBezTo>
                <a:lnTo>
                  <a:pt x="4211" y="8250"/>
                </a:lnTo>
                <a:cubicBezTo>
                  <a:pt x="4201" y="8257"/>
                  <a:pt x="4191" y="8270"/>
                  <a:pt x="4188" y="8284"/>
                </a:cubicBezTo>
                <a:cubicBezTo>
                  <a:pt x="4168" y="8310"/>
                  <a:pt x="4148" y="8337"/>
                  <a:pt x="4128" y="8367"/>
                </a:cubicBezTo>
                <a:cubicBezTo>
                  <a:pt x="4078" y="8436"/>
                  <a:pt x="4025" y="8503"/>
                  <a:pt x="3966" y="8566"/>
                </a:cubicBezTo>
                <a:cubicBezTo>
                  <a:pt x="4005" y="8377"/>
                  <a:pt x="4035" y="8177"/>
                  <a:pt x="4065" y="7965"/>
                </a:cubicBezTo>
                <a:cubicBezTo>
                  <a:pt x="4165" y="7842"/>
                  <a:pt x="4235" y="7685"/>
                  <a:pt x="4301" y="7536"/>
                </a:cubicBezTo>
                <a:cubicBezTo>
                  <a:pt x="4324" y="7483"/>
                  <a:pt x="4344" y="7433"/>
                  <a:pt x="4368" y="7386"/>
                </a:cubicBezTo>
                <a:lnTo>
                  <a:pt x="4384" y="7356"/>
                </a:lnTo>
                <a:cubicBezTo>
                  <a:pt x="4431" y="7263"/>
                  <a:pt x="4471" y="7167"/>
                  <a:pt x="4497" y="7067"/>
                </a:cubicBezTo>
                <a:cubicBezTo>
                  <a:pt x="4710" y="6997"/>
                  <a:pt x="4893" y="6748"/>
                  <a:pt x="4982" y="6602"/>
                </a:cubicBezTo>
                <a:cubicBezTo>
                  <a:pt x="5012" y="6552"/>
                  <a:pt x="5049" y="6502"/>
                  <a:pt x="5085" y="6449"/>
                </a:cubicBezTo>
                <a:cubicBezTo>
                  <a:pt x="5152" y="6363"/>
                  <a:pt x="5212" y="6270"/>
                  <a:pt x="5258" y="6170"/>
                </a:cubicBezTo>
                <a:cubicBezTo>
                  <a:pt x="5280" y="6123"/>
                  <a:pt x="5242" y="6087"/>
                  <a:pt x="5204" y="6087"/>
                </a:cubicBezTo>
                <a:cubicBezTo>
                  <a:pt x="5183" y="6087"/>
                  <a:pt x="5162" y="6098"/>
                  <a:pt x="5152" y="6123"/>
                </a:cubicBezTo>
                <a:cubicBezTo>
                  <a:pt x="5105" y="6213"/>
                  <a:pt x="5052" y="6300"/>
                  <a:pt x="4989" y="6379"/>
                </a:cubicBezTo>
                <a:cubicBezTo>
                  <a:pt x="4953" y="6433"/>
                  <a:pt x="4913" y="6486"/>
                  <a:pt x="4879" y="6539"/>
                </a:cubicBezTo>
                <a:cubicBezTo>
                  <a:pt x="4820" y="6635"/>
                  <a:pt x="4677" y="6851"/>
                  <a:pt x="4511" y="6934"/>
                </a:cubicBezTo>
                <a:cubicBezTo>
                  <a:pt x="4507" y="6904"/>
                  <a:pt x="4504" y="6878"/>
                  <a:pt x="4504" y="6851"/>
                </a:cubicBezTo>
                <a:cubicBezTo>
                  <a:pt x="4501" y="6801"/>
                  <a:pt x="4501" y="6748"/>
                  <a:pt x="4504" y="6698"/>
                </a:cubicBezTo>
                <a:cubicBezTo>
                  <a:pt x="4527" y="6552"/>
                  <a:pt x="4650" y="6409"/>
                  <a:pt x="4766" y="6270"/>
                </a:cubicBezTo>
                <a:cubicBezTo>
                  <a:pt x="4820" y="6207"/>
                  <a:pt x="4876" y="6143"/>
                  <a:pt x="4916" y="6080"/>
                </a:cubicBezTo>
                <a:cubicBezTo>
                  <a:pt x="4933" y="6054"/>
                  <a:pt x="4953" y="6027"/>
                  <a:pt x="4972" y="6000"/>
                </a:cubicBezTo>
                <a:cubicBezTo>
                  <a:pt x="5039" y="5917"/>
                  <a:pt x="5092" y="5824"/>
                  <a:pt x="5139" y="5731"/>
                </a:cubicBezTo>
                <a:cubicBezTo>
                  <a:pt x="5222" y="5652"/>
                  <a:pt x="5311" y="5582"/>
                  <a:pt x="5408" y="5519"/>
                </a:cubicBezTo>
                <a:cubicBezTo>
                  <a:pt x="5474" y="5472"/>
                  <a:pt x="5537" y="5429"/>
                  <a:pt x="5597" y="5379"/>
                </a:cubicBezTo>
                <a:cubicBezTo>
                  <a:pt x="5664" y="5323"/>
                  <a:pt x="5733" y="5269"/>
                  <a:pt x="5810" y="5226"/>
                </a:cubicBezTo>
                <a:lnTo>
                  <a:pt x="5817" y="5226"/>
                </a:lnTo>
                <a:cubicBezTo>
                  <a:pt x="5836" y="5226"/>
                  <a:pt x="5853" y="5216"/>
                  <a:pt x="5866" y="5200"/>
                </a:cubicBezTo>
                <a:cubicBezTo>
                  <a:pt x="5870" y="5196"/>
                  <a:pt x="5870" y="5193"/>
                  <a:pt x="5873" y="5190"/>
                </a:cubicBezTo>
                <a:cubicBezTo>
                  <a:pt x="5967" y="5143"/>
                  <a:pt x="6067" y="5116"/>
                  <a:pt x="6170" y="5116"/>
                </a:cubicBezTo>
                <a:cubicBezTo>
                  <a:pt x="6176" y="5116"/>
                  <a:pt x="6183" y="5116"/>
                  <a:pt x="6189" y="5117"/>
                </a:cubicBezTo>
                <a:cubicBezTo>
                  <a:pt x="6229" y="5117"/>
                  <a:pt x="6262" y="5117"/>
                  <a:pt x="6295" y="5113"/>
                </a:cubicBezTo>
                <a:cubicBezTo>
                  <a:pt x="6302" y="5113"/>
                  <a:pt x="6305" y="5117"/>
                  <a:pt x="6312" y="5117"/>
                </a:cubicBezTo>
                <a:cubicBezTo>
                  <a:pt x="6318" y="5117"/>
                  <a:pt x="6328" y="5113"/>
                  <a:pt x="6335" y="5110"/>
                </a:cubicBezTo>
                <a:cubicBezTo>
                  <a:pt x="6428" y="5100"/>
                  <a:pt x="6518" y="5083"/>
                  <a:pt x="6604" y="5053"/>
                </a:cubicBezTo>
                <a:cubicBezTo>
                  <a:pt x="6661" y="5037"/>
                  <a:pt x="6720" y="5013"/>
                  <a:pt x="6777" y="4990"/>
                </a:cubicBezTo>
                <a:cubicBezTo>
                  <a:pt x="6853" y="4957"/>
                  <a:pt x="6933" y="4930"/>
                  <a:pt x="7013" y="4910"/>
                </a:cubicBezTo>
                <a:cubicBezTo>
                  <a:pt x="7169" y="4871"/>
                  <a:pt x="7332" y="4847"/>
                  <a:pt x="7491" y="4841"/>
                </a:cubicBezTo>
                <a:cubicBezTo>
                  <a:pt x="7500" y="4840"/>
                  <a:pt x="7511" y="4839"/>
                  <a:pt x="7522" y="4839"/>
                </a:cubicBezTo>
                <a:cubicBezTo>
                  <a:pt x="7545" y="4839"/>
                  <a:pt x="7572" y="4841"/>
                  <a:pt x="7601" y="4841"/>
                </a:cubicBezTo>
                <a:cubicBezTo>
                  <a:pt x="7649" y="4843"/>
                  <a:pt x="7698" y="4845"/>
                  <a:pt x="7747" y="4845"/>
                </a:cubicBezTo>
                <a:cubicBezTo>
                  <a:pt x="7847" y="4845"/>
                  <a:pt x="7941" y="4835"/>
                  <a:pt x="7997" y="4788"/>
                </a:cubicBezTo>
                <a:cubicBezTo>
                  <a:pt x="8052" y="4748"/>
                  <a:pt x="8011" y="4678"/>
                  <a:pt x="7963" y="4678"/>
                </a:cubicBezTo>
                <a:cubicBezTo>
                  <a:pt x="7950" y="4678"/>
                  <a:pt x="7936" y="4683"/>
                  <a:pt x="7923" y="4694"/>
                </a:cubicBezTo>
                <a:cubicBezTo>
                  <a:pt x="7890" y="4721"/>
                  <a:pt x="7805" y="4727"/>
                  <a:pt x="7723" y="4727"/>
                </a:cubicBezTo>
                <a:cubicBezTo>
                  <a:pt x="7682" y="4727"/>
                  <a:pt x="7641" y="4725"/>
                  <a:pt x="7608" y="4724"/>
                </a:cubicBezTo>
                <a:cubicBezTo>
                  <a:pt x="7558" y="4721"/>
                  <a:pt x="7515" y="4721"/>
                  <a:pt x="7485" y="4721"/>
                </a:cubicBezTo>
                <a:cubicBezTo>
                  <a:pt x="7368" y="4728"/>
                  <a:pt x="7255" y="4741"/>
                  <a:pt x="7146" y="4764"/>
                </a:cubicBezTo>
                <a:cubicBezTo>
                  <a:pt x="7202" y="4711"/>
                  <a:pt x="7265" y="4671"/>
                  <a:pt x="7332" y="4635"/>
                </a:cubicBezTo>
                <a:cubicBezTo>
                  <a:pt x="7392" y="4608"/>
                  <a:pt x="7455" y="4581"/>
                  <a:pt x="7518" y="4562"/>
                </a:cubicBezTo>
                <a:cubicBezTo>
                  <a:pt x="7558" y="4548"/>
                  <a:pt x="7601" y="4532"/>
                  <a:pt x="7641" y="4515"/>
                </a:cubicBezTo>
                <a:cubicBezTo>
                  <a:pt x="7707" y="4485"/>
                  <a:pt x="7767" y="4449"/>
                  <a:pt x="7820" y="4405"/>
                </a:cubicBezTo>
                <a:cubicBezTo>
                  <a:pt x="7857" y="4379"/>
                  <a:pt x="7897" y="4352"/>
                  <a:pt x="7937" y="4329"/>
                </a:cubicBezTo>
                <a:cubicBezTo>
                  <a:pt x="7992" y="4297"/>
                  <a:pt x="7961" y="4220"/>
                  <a:pt x="7909" y="4220"/>
                </a:cubicBezTo>
                <a:cubicBezTo>
                  <a:pt x="7901" y="4220"/>
                  <a:pt x="7892" y="4222"/>
                  <a:pt x="7884" y="4226"/>
                </a:cubicBezTo>
                <a:cubicBezTo>
                  <a:pt x="7837" y="4249"/>
                  <a:pt x="7794" y="4276"/>
                  <a:pt x="7751" y="4309"/>
                </a:cubicBezTo>
                <a:cubicBezTo>
                  <a:pt x="7704" y="4346"/>
                  <a:pt x="7651" y="4379"/>
                  <a:pt x="7598" y="4402"/>
                </a:cubicBezTo>
                <a:cubicBezTo>
                  <a:pt x="7558" y="4419"/>
                  <a:pt x="7518" y="4435"/>
                  <a:pt x="7478" y="4449"/>
                </a:cubicBezTo>
                <a:cubicBezTo>
                  <a:pt x="7412" y="4472"/>
                  <a:pt x="7345" y="4498"/>
                  <a:pt x="7282" y="4528"/>
                </a:cubicBezTo>
                <a:cubicBezTo>
                  <a:pt x="7149" y="4598"/>
                  <a:pt x="7030" y="4691"/>
                  <a:pt x="6926" y="4801"/>
                </a:cubicBezTo>
                <a:lnTo>
                  <a:pt x="6913" y="4814"/>
                </a:lnTo>
                <a:cubicBezTo>
                  <a:pt x="6853" y="4831"/>
                  <a:pt x="6790" y="4857"/>
                  <a:pt x="6734" y="4881"/>
                </a:cubicBezTo>
                <a:cubicBezTo>
                  <a:pt x="6677" y="4901"/>
                  <a:pt x="6621" y="4924"/>
                  <a:pt x="6568" y="4940"/>
                </a:cubicBezTo>
                <a:cubicBezTo>
                  <a:pt x="6521" y="4954"/>
                  <a:pt x="6475" y="4967"/>
                  <a:pt x="6428" y="4977"/>
                </a:cubicBezTo>
                <a:cubicBezTo>
                  <a:pt x="6455" y="4944"/>
                  <a:pt x="6481" y="4917"/>
                  <a:pt x="6514" y="4881"/>
                </a:cubicBezTo>
                <a:cubicBezTo>
                  <a:pt x="6551" y="4844"/>
                  <a:pt x="6584" y="4807"/>
                  <a:pt x="6611" y="4774"/>
                </a:cubicBezTo>
                <a:cubicBezTo>
                  <a:pt x="6697" y="4651"/>
                  <a:pt x="6807" y="4548"/>
                  <a:pt x="6930" y="4465"/>
                </a:cubicBezTo>
                <a:cubicBezTo>
                  <a:pt x="7026" y="4412"/>
                  <a:pt x="7133" y="4375"/>
                  <a:pt x="7239" y="4355"/>
                </a:cubicBezTo>
                <a:cubicBezTo>
                  <a:pt x="7289" y="4342"/>
                  <a:pt x="7339" y="4329"/>
                  <a:pt x="7388" y="4316"/>
                </a:cubicBezTo>
                <a:cubicBezTo>
                  <a:pt x="7558" y="4262"/>
                  <a:pt x="7704" y="4169"/>
                  <a:pt x="7847" y="4076"/>
                </a:cubicBezTo>
                <a:lnTo>
                  <a:pt x="7910" y="4040"/>
                </a:lnTo>
                <a:cubicBezTo>
                  <a:pt x="7966" y="4004"/>
                  <a:pt x="7933" y="3928"/>
                  <a:pt x="7879" y="3928"/>
                </a:cubicBezTo>
                <a:cubicBezTo>
                  <a:pt x="7869" y="3928"/>
                  <a:pt x="7858" y="3930"/>
                  <a:pt x="7847" y="3937"/>
                </a:cubicBezTo>
                <a:lnTo>
                  <a:pt x="7784" y="3977"/>
                </a:lnTo>
                <a:cubicBezTo>
                  <a:pt x="7648" y="4063"/>
                  <a:pt x="7508" y="4153"/>
                  <a:pt x="7352" y="4199"/>
                </a:cubicBezTo>
                <a:cubicBezTo>
                  <a:pt x="7305" y="4216"/>
                  <a:pt x="7255" y="4229"/>
                  <a:pt x="7209" y="4239"/>
                </a:cubicBezTo>
                <a:cubicBezTo>
                  <a:pt x="7093" y="4262"/>
                  <a:pt x="6976" y="4306"/>
                  <a:pt x="6870" y="4362"/>
                </a:cubicBezTo>
                <a:cubicBezTo>
                  <a:pt x="6734" y="4452"/>
                  <a:pt x="6614" y="4565"/>
                  <a:pt x="6518" y="4701"/>
                </a:cubicBezTo>
                <a:cubicBezTo>
                  <a:pt x="6494" y="4731"/>
                  <a:pt x="6461" y="4764"/>
                  <a:pt x="6431" y="4797"/>
                </a:cubicBezTo>
                <a:cubicBezTo>
                  <a:pt x="6368" y="4857"/>
                  <a:pt x="6318" y="4920"/>
                  <a:pt x="6272" y="4994"/>
                </a:cubicBezTo>
                <a:cubicBezTo>
                  <a:pt x="6245" y="4997"/>
                  <a:pt x="6219" y="4997"/>
                  <a:pt x="6189" y="4997"/>
                </a:cubicBezTo>
                <a:cubicBezTo>
                  <a:pt x="6181" y="4997"/>
                  <a:pt x="6172" y="4996"/>
                  <a:pt x="6164" y="4996"/>
                </a:cubicBezTo>
                <a:cubicBezTo>
                  <a:pt x="6093" y="4996"/>
                  <a:pt x="6025" y="5009"/>
                  <a:pt x="5959" y="5027"/>
                </a:cubicBezTo>
                <a:cubicBezTo>
                  <a:pt x="6006" y="4914"/>
                  <a:pt x="6049" y="4797"/>
                  <a:pt x="6082" y="4678"/>
                </a:cubicBezTo>
                <a:lnTo>
                  <a:pt x="6086" y="4671"/>
                </a:lnTo>
                <a:cubicBezTo>
                  <a:pt x="6119" y="4565"/>
                  <a:pt x="6152" y="4455"/>
                  <a:pt x="6229" y="4389"/>
                </a:cubicBezTo>
                <a:cubicBezTo>
                  <a:pt x="6268" y="4359"/>
                  <a:pt x="6312" y="4336"/>
                  <a:pt x="6362" y="4326"/>
                </a:cubicBezTo>
                <a:cubicBezTo>
                  <a:pt x="6408" y="4312"/>
                  <a:pt x="6455" y="4292"/>
                  <a:pt x="6498" y="4266"/>
                </a:cubicBezTo>
                <a:cubicBezTo>
                  <a:pt x="6568" y="4209"/>
                  <a:pt x="6624" y="4143"/>
                  <a:pt x="6664" y="4063"/>
                </a:cubicBezTo>
                <a:cubicBezTo>
                  <a:pt x="6677" y="4040"/>
                  <a:pt x="6694" y="4013"/>
                  <a:pt x="6710" y="3987"/>
                </a:cubicBezTo>
                <a:cubicBezTo>
                  <a:pt x="6784" y="3884"/>
                  <a:pt x="6907" y="3804"/>
                  <a:pt x="7020" y="3731"/>
                </a:cubicBezTo>
                <a:lnTo>
                  <a:pt x="7056" y="3707"/>
                </a:lnTo>
                <a:cubicBezTo>
                  <a:pt x="7129" y="3661"/>
                  <a:pt x="7212" y="3654"/>
                  <a:pt x="7309" y="3648"/>
                </a:cubicBezTo>
                <a:lnTo>
                  <a:pt x="7382" y="3641"/>
                </a:lnTo>
                <a:lnTo>
                  <a:pt x="7471" y="3634"/>
                </a:lnTo>
                <a:cubicBezTo>
                  <a:pt x="7518" y="3634"/>
                  <a:pt x="7561" y="3631"/>
                  <a:pt x="7604" y="3624"/>
                </a:cubicBezTo>
                <a:cubicBezTo>
                  <a:pt x="7638" y="3621"/>
                  <a:pt x="7668" y="3611"/>
                  <a:pt x="7697" y="3601"/>
                </a:cubicBezTo>
                <a:cubicBezTo>
                  <a:pt x="7724" y="3591"/>
                  <a:pt x="7754" y="3585"/>
                  <a:pt x="7784" y="3585"/>
                </a:cubicBezTo>
                <a:cubicBezTo>
                  <a:pt x="7785" y="3585"/>
                  <a:pt x="7786" y="3585"/>
                  <a:pt x="7787" y="3585"/>
                </a:cubicBezTo>
                <a:cubicBezTo>
                  <a:pt x="7861" y="3585"/>
                  <a:pt x="7869" y="3471"/>
                  <a:pt x="7794" y="3465"/>
                </a:cubicBezTo>
                <a:cubicBezTo>
                  <a:pt x="7747" y="3465"/>
                  <a:pt x="7704" y="3472"/>
                  <a:pt x="7661" y="3488"/>
                </a:cubicBezTo>
                <a:cubicBezTo>
                  <a:pt x="7638" y="3498"/>
                  <a:pt x="7614" y="3501"/>
                  <a:pt x="7591" y="3508"/>
                </a:cubicBezTo>
                <a:cubicBezTo>
                  <a:pt x="7551" y="3511"/>
                  <a:pt x="7505" y="3515"/>
                  <a:pt x="7465" y="3518"/>
                </a:cubicBezTo>
                <a:cubicBezTo>
                  <a:pt x="7432" y="3518"/>
                  <a:pt x="7402" y="3521"/>
                  <a:pt x="7372" y="3525"/>
                </a:cubicBezTo>
                <a:lnTo>
                  <a:pt x="7302" y="3528"/>
                </a:lnTo>
                <a:cubicBezTo>
                  <a:pt x="7199" y="3535"/>
                  <a:pt x="7089" y="3545"/>
                  <a:pt x="6990" y="3608"/>
                </a:cubicBezTo>
                <a:lnTo>
                  <a:pt x="6953" y="3631"/>
                </a:lnTo>
                <a:cubicBezTo>
                  <a:pt x="6833" y="3711"/>
                  <a:pt x="6697" y="3797"/>
                  <a:pt x="6614" y="3920"/>
                </a:cubicBezTo>
                <a:cubicBezTo>
                  <a:pt x="6594" y="3947"/>
                  <a:pt x="6578" y="3973"/>
                  <a:pt x="6561" y="4003"/>
                </a:cubicBezTo>
                <a:cubicBezTo>
                  <a:pt x="6531" y="4066"/>
                  <a:pt x="6485" y="4123"/>
                  <a:pt x="6428" y="4166"/>
                </a:cubicBezTo>
                <a:cubicBezTo>
                  <a:pt x="6395" y="4186"/>
                  <a:pt x="6362" y="4199"/>
                  <a:pt x="6322" y="4213"/>
                </a:cubicBezTo>
                <a:cubicBezTo>
                  <a:pt x="6288" y="4223"/>
                  <a:pt x="6252" y="4236"/>
                  <a:pt x="6219" y="4252"/>
                </a:cubicBezTo>
                <a:cubicBezTo>
                  <a:pt x="6222" y="4146"/>
                  <a:pt x="6232" y="4043"/>
                  <a:pt x="6239" y="3940"/>
                </a:cubicBezTo>
                <a:cubicBezTo>
                  <a:pt x="6249" y="3810"/>
                  <a:pt x="6262" y="3674"/>
                  <a:pt x="6262" y="3538"/>
                </a:cubicBezTo>
                <a:cubicBezTo>
                  <a:pt x="6265" y="3498"/>
                  <a:pt x="6302" y="3405"/>
                  <a:pt x="6445" y="3189"/>
                </a:cubicBezTo>
                <a:cubicBezTo>
                  <a:pt x="6465" y="3159"/>
                  <a:pt x="6488" y="3129"/>
                  <a:pt x="6508" y="3099"/>
                </a:cubicBezTo>
                <a:cubicBezTo>
                  <a:pt x="6564" y="3033"/>
                  <a:pt x="6607" y="2960"/>
                  <a:pt x="6637" y="2880"/>
                </a:cubicBezTo>
                <a:lnTo>
                  <a:pt x="6644" y="2880"/>
                </a:lnTo>
                <a:cubicBezTo>
                  <a:pt x="6691" y="2863"/>
                  <a:pt x="6740" y="2853"/>
                  <a:pt x="6787" y="2847"/>
                </a:cubicBezTo>
                <a:cubicBezTo>
                  <a:pt x="6853" y="2840"/>
                  <a:pt x="6920" y="2823"/>
                  <a:pt x="6980" y="2800"/>
                </a:cubicBezTo>
                <a:cubicBezTo>
                  <a:pt x="7209" y="2707"/>
                  <a:pt x="7332" y="2617"/>
                  <a:pt x="7362" y="2524"/>
                </a:cubicBezTo>
                <a:cubicBezTo>
                  <a:pt x="7378" y="2476"/>
                  <a:pt x="7341" y="2444"/>
                  <a:pt x="7304" y="2444"/>
                </a:cubicBezTo>
                <a:cubicBezTo>
                  <a:pt x="7280" y="2444"/>
                  <a:pt x="7257" y="2458"/>
                  <a:pt x="7249" y="2491"/>
                </a:cubicBezTo>
                <a:cubicBezTo>
                  <a:pt x="7242" y="2508"/>
                  <a:pt x="7202" y="2581"/>
                  <a:pt x="6936" y="2691"/>
                </a:cubicBezTo>
                <a:cubicBezTo>
                  <a:pt x="6883" y="2711"/>
                  <a:pt x="6827" y="2724"/>
                  <a:pt x="6770" y="2730"/>
                </a:cubicBezTo>
                <a:cubicBezTo>
                  <a:pt x="6737" y="2734"/>
                  <a:pt x="6704" y="2740"/>
                  <a:pt x="6671" y="2747"/>
                </a:cubicBezTo>
                <a:cubicBezTo>
                  <a:pt x="6687" y="2664"/>
                  <a:pt x="6720" y="2581"/>
                  <a:pt x="6764" y="2511"/>
                </a:cubicBezTo>
                <a:cubicBezTo>
                  <a:pt x="6804" y="2448"/>
                  <a:pt x="6847" y="2388"/>
                  <a:pt x="6897" y="2332"/>
                </a:cubicBezTo>
                <a:cubicBezTo>
                  <a:pt x="6986" y="2215"/>
                  <a:pt x="7083" y="2096"/>
                  <a:pt x="7123" y="1963"/>
                </a:cubicBezTo>
                <a:cubicBezTo>
                  <a:pt x="7143" y="1913"/>
                  <a:pt x="7104" y="1879"/>
                  <a:pt x="7067" y="1879"/>
                </a:cubicBezTo>
                <a:cubicBezTo>
                  <a:pt x="7042" y="1879"/>
                  <a:pt x="7017" y="1893"/>
                  <a:pt x="7010" y="1926"/>
                </a:cubicBezTo>
                <a:cubicBezTo>
                  <a:pt x="6976" y="2039"/>
                  <a:pt x="6887" y="2149"/>
                  <a:pt x="6804" y="2259"/>
                </a:cubicBezTo>
                <a:cubicBezTo>
                  <a:pt x="6754" y="2318"/>
                  <a:pt x="6707" y="2382"/>
                  <a:pt x="6664" y="2448"/>
                </a:cubicBezTo>
                <a:cubicBezTo>
                  <a:pt x="6604" y="2544"/>
                  <a:pt x="6564" y="2651"/>
                  <a:pt x="6544" y="2764"/>
                </a:cubicBezTo>
                <a:lnTo>
                  <a:pt x="6534" y="2810"/>
                </a:lnTo>
                <a:cubicBezTo>
                  <a:pt x="6511" y="2890"/>
                  <a:pt x="6468" y="2966"/>
                  <a:pt x="6415" y="3030"/>
                </a:cubicBezTo>
                <a:cubicBezTo>
                  <a:pt x="6391" y="3059"/>
                  <a:pt x="6365" y="3089"/>
                  <a:pt x="6342" y="3126"/>
                </a:cubicBezTo>
                <a:cubicBezTo>
                  <a:pt x="6305" y="3186"/>
                  <a:pt x="6272" y="3239"/>
                  <a:pt x="6242" y="3285"/>
                </a:cubicBezTo>
                <a:cubicBezTo>
                  <a:pt x="6242" y="3275"/>
                  <a:pt x="6239" y="3265"/>
                  <a:pt x="6239" y="3256"/>
                </a:cubicBezTo>
                <a:cubicBezTo>
                  <a:pt x="6225" y="3156"/>
                  <a:pt x="6222" y="3056"/>
                  <a:pt x="6225" y="2960"/>
                </a:cubicBezTo>
                <a:lnTo>
                  <a:pt x="6229" y="2923"/>
                </a:lnTo>
                <a:cubicBezTo>
                  <a:pt x="6249" y="2720"/>
                  <a:pt x="6272" y="2438"/>
                  <a:pt x="6385" y="2285"/>
                </a:cubicBezTo>
                <a:cubicBezTo>
                  <a:pt x="6416" y="2239"/>
                  <a:pt x="6376" y="2192"/>
                  <a:pt x="6334" y="2192"/>
                </a:cubicBezTo>
                <a:cubicBezTo>
                  <a:pt x="6318" y="2192"/>
                  <a:pt x="6301" y="2199"/>
                  <a:pt x="6288" y="2215"/>
                </a:cubicBezTo>
                <a:cubicBezTo>
                  <a:pt x="6159" y="2395"/>
                  <a:pt x="6132" y="2694"/>
                  <a:pt x="6112" y="2913"/>
                </a:cubicBezTo>
                <a:lnTo>
                  <a:pt x="6109" y="2950"/>
                </a:lnTo>
                <a:cubicBezTo>
                  <a:pt x="6102" y="3056"/>
                  <a:pt x="6106" y="3162"/>
                  <a:pt x="6122" y="3269"/>
                </a:cubicBezTo>
                <a:cubicBezTo>
                  <a:pt x="6129" y="3319"/>
                  <a:pt x="6136" y="3375"/>
                  <a:pt x="6139" y="3425"/>
                </a:cubicBezTo>
                <a:cubicBezTo>
                  <a:pt x="6142" y="3594"/>
                  <a:pt x="6139" y="3764"/>
                  <a:pt x="6119" y="3930"/>
                </a:cubicBezTo>
                <a:cubicBezTo>
                  <a:pt x="6109" y="4060"/>
                  <a:pt x="6099" y="4196"/>
                  <a:pt x="6099" y="4336"/>
                </a:cubicBezTo>
                <a:cubicBezTo>
                  <a:pt x="6099" y="4339"/>
                  <a:pt x="6099" y="4346"/>
                  <a:pt x="6102" y="4349"/>
                </a:cubicBezTo>
                <a:cubicBezTo>
                  <a:pt x="6039" y="4435"/>
                  <a:pt x="5996" y="4532"/>
                  <a:pt x="5969" y="4635"/>
                </a:cubicBezTo>
                <a:lnTo>
                  <a:pt x="5966" y="4645"/>
                </a:lnTo>
                <a:cubicBezTo>
                  <a:pt x="5920" y="4797"/>
                  <a:pt x="5863" y="4970"/>
                  <a:pt x="5787" y="5097"/>
                </a:cubicBezTo>
                <a:cubicBezTo>
                  <a:pt x="5690" y="5150"/>
                  <a:pt x="5601" y="5213"/>
                  <a:pt x="5517" y="5283"/>
                </a:cubicBezTo>
                <a:cubicBezTo>
                  <a:pt x="5461" y="5329"/>
                  <a:pt x="5401" y="5372"/>
                  <a:pt x="5335" y="5419"/>
                </a:cubicBezTo>
                <a:cubicBezTo>
                  <a:pt x="5285" y="5452"/>
                  <a:pt x="5235" y="5489"/>
                  <a:pt x="5185" y="5529"/>
                </a:cubicBezTo>
                <a:cubicBezTo>
                  <a:pt x="5185" y="5499"/>
                  <a:pt x="5185" y="5472"/>
                  <a:pt x="5178" y="5446"/>
                </a:cubicBezTo>
                <a:cubicBezTo>
                  <a:pt x="5175" y="5412"/>
                  <a:pt x="5165" y="5379"/>
                  <a:pt x="5149" y="5352"/>
                </a:cubicBezTo>
                <a:cubicBezTo>
                  <a:pt x="5142" y="5333"/>
                  <a:pt x="5135" y="5316"/>
                  <a:pt x="5129" y="5299"/>
                </a:cubicBezTo>
                <a:cubicBezTo>
                  <a:pt x="5125" y="5273"/>
                  <a:pt x="5125" y="5249"/>
                  <a:pt x="5129" y="5223"/>
                </a:cubicBezTo>
                <a:cubicBezTo>
                  <a:pt x="5132" y="5196"/>
                  <a:pt x="5132" y="5166"/>
                  <a:pt x="5129" y="5136"/>
                </a:cubicBezTo>
                <a:cubicBezTo>
                  <a:pt x="5112" y="5000"/>
                  <a:pt x="5102" y="4861"/>
                  <a:pt x="5102" y="4721"/>
                </a:cubicBezTo>
                <a:cubicBezTo>
                  <a:pt x="5100" y="4684"/>
                  <a:pt x="5073" y="4666"/>
                  <a:pt x="5045" y="4666"/>
                </a:cubicBezTo>
                <a:cubicBezTo>
                  <a:pt x="5017" y="4666"/>
                  <a:pt x="4989" y="4684"/>
                  <a:pt x="4986" y="4721"/>
                </a:cubicBezTo>
                <a:cubicBezTo>
                  <a:pt x="4986" y="4867"/>
                  <a:pt x="4992" y="5010"/>
                  <a:pt x="5012" y="5153"/>
                </a:cubicBezTo>
                <a:cubicBezTo>
                  <a:pt x="5012" y="5176"/>
                  <a:pt x="5012" y="5196"/>
                  <a:pt x="5012" y="5220"/>
                </a:cubicBezTo>
                <a:cubicBezTo>
                  <a:pt x="5009" y="5253"/>
                  <a:pt x="5009" y="5289"/>
                  <a:pt x="5016" y="5323"/>
                </a:cubicBezTo>
                <a:cubicBezTo>
                  <a:pt x="5022" y="5349"/>
                  <a:pt x="5032" y="5376"/>
                  <a:pt x="5042" y="5402"/>
                </a:cubicBezTo>
                <a:cubicBezTo>
                  <a:pt x="5052" y="5422"/>
                  <a:pt x="5062" y="5442"/>
                  <a:pt x="5065" y="5462"/>
                </a:cubicBezTo>
                <a:cubicBezTo>
                  <a:pt x="5089" y="5628"/>
                  <a:pt x="4979" y="5781"/>
                  <a:pt x="4873" y="5931"/>
                </a:cubicBezTo>
                <a:cubicBezTo>
                  <a:pt x="4853" y="5961"/>
                  <a:pt x="4833" y="5987"/>
                  <a:pt x="4816" y="6014"/>
                </a:cubicBezTo>
                <a:cubicBezTo>
                  <a:pt x="4770" y="6077"/>
                  <a:pt x="4723" y="6137"/>
                  <a:pt x="4673" y="6193"/>
                </a:cubicBezTo>
                <a:cubicBezTo>
                  <a:pt x="4544" y="6346"/>
                  <a:pt x="4414" y="6499"/>
                  <a:pt x="4384" y="6678"/>
                </a:cubicBezTo>
                <a:cubicBezTo>
                  <a:pt x="4378" y="6738"/>
                  <a:pt x="4378" y="6798"/>
                  <a:pt x="4384" y="6858"/>
                </a:cubicBezTo>
                <a:cubicBezTo>
                  <a:pt x="4391" y="6911"/>
                  <a:pt x="4391" y="6964"/>
                  <a:pt x="4384" y="7014"/>
                </a:cubicBezTo>
                <a:cubicBezTo>
                  <a:pt x="4361" y="7114"/>
                  <a:pt x="4324" y="7210"/>
                  <a:pt x="4275" y="7300"/>
                </a:cubicBezTo>
                <a:lnTo>
                  <a:pt x="4261" y="7330"/>
                </a:lnTo>
                <a:cubicBezTo>
                  <a:pt x="4238" y="7380"/>
                  <a:pt x="4215" y="7433"/>
                  <a:pt x="4191" y="7486"/>
                </a:cubicBezTo>
                <a:cubicBezTo>
                  <a:pt x="4162" y="7549"/>
                  <a:pt x="4135" y="7612"/>
                  <a:pt x="4102" y="7675"/>
                </a:cubicBezTo>
                <a:cubicBezTo>
                  <a:pt x="4152" y="7310"/>
                  <a:pt x="4208" y="6938"/>
                  <a:pt x="4298" y="6619"/>
                </a:cubicBezTo>
                <a:cubicBezTo>
                  <a:pt x="4341" y="6469"/>
                  <a:pt x="4398" y="6323"/>
                  <a:pt x="4464" y="6183"/>
                </a:cubicBezTo>
                <a:cubicBezTo>
                  <a:pt x="4530" y="6037"/>
                  <a:pt x="4590" y="5884"/>
                  <a:pt x="4640" y="5728"/>
                </a:cubicBezTo>
                <a:cubicBezTo>
                  <a:pt x="4723" y="5412"/>
                  <a:pt x="4780" y="5090"/>
                  <a:pt x="4810" y="4768"/>
                </a:cubicBezTo>
                <a:cubicBezTo>
                  <a:pt x="4823" y="4631"/>
                  <a:pt x="4826" y="4495"/>
                  <a:pt x="4816" y="4359"/>
                </a:cubicBezTo>
                <a:cubicBezTo>
                  <a:pt x="4869" y="4312"/>
                  <a:pt x="4913" y="4256"/>
                  <a:pt x="4946" y="4193"/>
                </a:cubicBezTo>
                <a:cubicBezTo>
                  <a:pt x="4969" y="4153"/>
                  <a:pt x="4999" y="4113"/>
                  <a:pt x="5029" y="4076"/>
                </a:cubicBezTo>
                <a:cubicBezTo>
                  <a:pt x="5089" y="4020"/>
                  <a:pt x="5149" y="3970"/>
                  <a:pt x="5218" y="3927"/>
                </a:cubicBezTo>
                <a:cubicBezTo>
                  <a:pt x="5262" y="3894"/>
                  <a:pt x="5308" y="3864"/>
                  <a:pt x="5348" y="3827"/>
                </a:cubicBezTo>
                <a:cubicBezTo>
                  <a:pt x="5388" y="3797"/>
                  <a:pt x="5424" y="3771"/>
                  <a:pt x="5468" y="3744"/>
                </a:cubicBezTo>
                <a:cubicBezTo>
                  <a:pt x="5534" y="3704"/>
                  <a:pt x="5594" y="3658"/>
                  <a:pt x="5650" y="3604"/>
                </a:cubicBezTo>
                <a:cubicBezTo>
                  <a:pt x="5714" y="3535"/>
                  <a:pt x="5926" y="3302"/>
                  <a:pt x="5933" y="3159"/>
                </a:cubicBezTo>
                <a:cubicBezTo>
                  <a:pt x="5938" y="3116"/>
                  <a:pt x="5906" y="3094"/>
                  <a:pt x="5874" y="3094"/>
                </a:cubicBezTo>
                <a:cubicBezTo>
                  <a:pt x="5844" y="3094"/>
                  <a:pt x="5813" y="3114"/>
                  <a:pt x="5813" y="3156"/>
                </a:cubicBezTo>
                <a:cubicBezTo>
                  <a:pt x="5813" y="3226"/>
                  <a:pt x="5687" y="3395"/>
                  <a:pt x="5564" y="3521"/>
                </a:cubicBezTo>
                <a:cubicBezTo>
                  <a:pt x="5517" y="3568"/>
                  <a:pt x="5461" y="3611"/>
                  <a:pt x="5404" y="3648"/>
                </a:cubicBezTo>
                <a:cubicBezTo>
                  <a:pt x="5358" y="3674"/>
                  <a:pt x="5315" y="3704"/>
                  <a:pt x="5275" y="3737"/>
                </a:cubicBezTo>
                <a:cubicBezTo>
                  <a:pt x="5235" y="3771"/>
                  <a:pt x="5192" y="3801"/>
                  <a:pt x="5149" y="3830"/>
                </a:cubicBezTo>
                <a:cubicBezTo>
                  <a:pt x="5075" y="3880"/>
                  <a:pt x="5009" y="3937"/>
                  <a:pt x="4946" y="3997"/>
                </a:cubicBezTo>
                <a:cubicBezTo>
                  <a:pt x="4909" y="4040"/>
                  <a:pt x="4876" y="4083"/>
                  <a:pt x="4846" y="4133"/>
                </a:cubicBezTo>
                <a:cubicBezTo>
                  <a:pt x="4833" y="4156"/>
                  <a:pt x="4816" y="4179"/>
                  <a:pt x="4803" y="4203"/>
                </a:cubicBezTo>
                <a:cubicBezTo>
                  <a:pt x="4796" y="4159"/>
                  <a:pt x="4790" y="4116"/>
                  <a:pt x="4783" y="4070"/>
                </a:cubicBezTo>
                <a:cubicBezTo>
                  <a:pt x="4953" y="3767"/>
                  <a:pt x="5152" y="3485"/>
                  <a:pt x="5375" y="3219"/>
                </a:cubicBezTo>
                <a:cubicBezTo>
                  <a:pt x="5404" y="3186"/>
                  <a:pt x="5434" y="3156"/>
                  <a:pt x="5464" y="3123"/>
                </a:cubicBezTo>
                <a:cubicBezTo>
                  <a:pt x="5557" y="3026"/>
                  <a:pt x="5654" y="2927"/>
                  <a:pt x="5704" y="2807"/>
                </a:cubicBezTo>
                <a:cubicBezTo>
                  <a:pt x="5740" y="2704"/>
                  <a:pt x="5757" y="2594"/>
                  <a:pt x="5753" y="2485"/>
                </a:cubicBezTo>
                <a:cubicBezTo>
                  <a:pt x="5823" y="2435"/>
                  <a:pt x="5886" y="2375"/>
                  <a:pt x="5939" y="2308"/>
                </a:cubicBezTo>
                <a:cubicBezTo>
                  <a:pt x="5963" y="2282"/>
                  <a:pt x="5986" y="2259"/>
                  <a:pt x="6003" y="2242"/>
                </a:cubicBezTo>
                <a:cubicBezTo>
                  <a:pt x="6079" y="2166"/>
                  <a:pt x="6146" y="2086"/>
                  <a:pt x="6205" y="1996"/>
                </a:cubicBezTo>
                <a:cubicBezTo>
                  <a:pt x="6391" y="1710"/>
                  <a:pt x="6491" y="1441"/>
                  <a:pt x="6518" y="1182"/>
                </a:cubicBezTo>
                <a:cubicBezTo>
                  <a:pt x="6521" y="1149"/>
                  <a:pt x="6494" y="1119"/>
                  <a:pt x="6465" y="1115"/>
                </a:cubicBezTo>
                <a:cubicBezTo>
                  <a:pt x="6462" y="1115"/>
                  <a:pt x="6460" y="1115"/>
                  <a:pt x="6458" y="1115"/>
                </a:cubicBezTo>
                <a:cubicBezTo>
                  <a:pt x="6428" y="1115"/>
                  <a:pt x="6401" y="1137"/>
                  <a:pt x="6398" y="1169"/>
                </a:cubicBezTo>
                <a:cubicBezTo>
                  <a:pt x="6375" y="1411"/>
                  <a:pt x="6278" y="1660"/>
                  <a:pt x="6106" y="1933"/>
                </a:cubicBezTo>
                <a:cubicBezTo>
                  <a:pt x="6052" y="2013"/>
                  <a:pt x="5989" y="2089"/>
                  <a:pt x="5920" y="2156"/>
                </a:cubicBezTo>
                <a:cubicBezTo>
                  <a:pt x="5900" y="2175"/>
                  <a:pt x="5883" y="2199"/>
                  <a:pt x="5853" y="2232"/>
                </a:cubicBezTo>
                <a:cubicBezTo>
                  <a:pt x="5823" y="2265"/>
                  <a:pt x="5787" y="2305"/>
                  <a:pt x="5750" y="2338"/>
                </a:cubicBezTo>
                <a:lnTo>
                  <a:pt x="5750" y="2308"/>
                </a:lnTo>
                <a:lnTo>
                  <a:pt x="5750" y="2245"/>
                </a:lnTo>
                <a:cubicBezTo>
                  <a:pt x="5747" y="2179"/>
                  <a:pt x="5740" y="2109"/>
                  <a:pt x="5730" y="2043"/>
                </a:cubicBezTo>
                <a:cubicBezTo>
                  <a:pt x="5823" y="1890"/>
                  <a:pt x="5943" y="1587"/>
                  <a:pt x="5936" y="1401"/>
                </a:cubicBezTo>
                <a:cubicBezTo>
                  <a:pt x="5936" y="1368"/>
                  <a:pt x="5906" y="1341"/>
                  <a:pt x="5873" y="1341"/>
                </a:cubicBezTo>
                <a:cubicBezTo>
                  <a:pt x="5840" y="1345"/>
                  <a:pt x="5817" y="1371"/>
                  <a:pt x="5817" y="1404"/>
                </a:cubicBezTo>
                <a:cubicBezTo>
                  <a:pt x="5823" y="1517"/>
                  <a:pt x="5763" y="1700"/>
                  <a:pt x="5700" y="1843"/>
                </a:cubicBezTo>
                <a:cubicBezTo>
                  <a:pt x="5690" y="1783"/>
                  <a:pt x="5680" y="1724"/>
                  <a:pt x="5667" y="1667"/>
                </a:cubicBezTo>
                <a:cubicBezTo>
                  <a:pt x="5654" y="1591"/>
                  <a:pt x="5640" y="1514"/>
                  <a:pt x="5627" y="1434"/>
                </a:cubicBezTo>
                <a:cubicBezTo>
                  <a:pt x="5657" y="1341"/>
                  <a:pt x="5727" y="1179"/>
                  <a:pt x="5770" y="1092"/>
                </a:cubicBezTo>
                <a:cubicBezTo>
                  <a:pt x="5797" y="1039"/>
                  <a:pt x="5830" y="986"/>
                  <a:pt x="5863" y="936"/>
                </a:cubicBezTo>
                <a:cubicBezTo>
                  <a:pt x="5926" y="836"/>
                  <a:pt x="5993" y="737"/>
                  <a:pt x="6016" y="624"/>
                </a:cubicBezTo>
                <a:cubicBezTo>
                  <a:pt x="6023" y="578"/>
                  <a:pt x="5989" y="552"/>
                  <a:pt x="5956" y="552"/>
                </a:cubicBezTo>
                <a:cubicBezTo>
                  <a:pt x="5930" y="552"/>
                  <a:pt x="5905" y="567"/>
                  <a:pt x="5900" y="600"/>
                </a:cubicBezTo>
                <a:cubicBezTo>
                  <a:pt x="5883" y="690"/>
                  <a:pt x="5823" y="780"/>
                  <a:pt x="5763" y="869"/>
                </a:cubicBezTo>
                <a:cubicBezTo>
                  <a:pt x="5727" y="926"/>
                  <a:pt x="5694" y="982"/>
                  <a:pt x="5664" y="1042"/>
                </a:cubicBezTo>
                <a:cubicBezTo>
                  <a:pt x="5644" y="1082"/>
                  <a:pt x="5620" y="1135"/>
                  <a:pt x="5597" y="1192"/>
                </a:cubicBezTo>
                <a:cubicBezTo>
                  <a:pt x="5584" y="1032"/>
                  <a:pt x="5571" y="607"/>
                  <a:pt x="5747" y="471"/>
                </a:cubicBezTo>
                <a:cubicBezTo>
                  <a:pt x="5793" y="430"/>
                  <a:pt x="5755" y="363"/>
                  <a:pt x="5707" y="363"/>
                </a:cubicBezTo>
                <a:cubicBezTo>
                  <a:pt x="5696" y="363"/>
                  <a:pt x="5685" y="366"/>
                  <a:pt x="5674" y="374"/>
                </a:cubicBezTo>
                <a:cubicBezTo>
                  <a:pt x="5454" y="547"/>
                  <a:pt x="5458" y="982"/>
                  <a:pt x="5481" y="1225"/>
                </a:cubicBezTo>
                <a:cubicBezTo>
                  <a:pt x="5484" y="1295"/>
                  <a:pt x="5494" y="1365"/>
                  <a:pt x="5507" y="1434"/>
                </a:cubicBezTo>
                <a:cubicBezTo>
                  <a:pt x="5521" y="1521"/>
                  <a:pt x="5537" y="1604"/>
                  <a:pt x="5554" y="1687"/>
                </a:cubicBezTo>
                <a:cubicBezTo>
                  <a:pt x="5594" y="1870"/>
                  <a:pt x="5620" y="2059"/>
                  <a:pt x="5630" y="2245"/>
                </a:cubicBezTo>
                <a:lnTo>
                  <a:pt x="5634" y="2312"/>
                </a:lnTo>
                <a:cubicBezTo>
                  <a:pt x="5640" y="2468"/>
                  <a:pt x="5647" y="2641"/>
                  <a:pt x="5597" y="2757"/>
                </a:cubicBezTo>
                <a:cubicBezTo>
                  <a:pt x="5557" y="2860"/>
                  <a:pt x="5468" y="2950"/>
                  <a:pt x="5381" y="3040"/>
                </a:cubicBezTo>
                <a:cubicBezTo>
                  <a:pt x="5348" y="3073"/>
                  <a:pt x="5318" y="3106"/>
                  <a:pt x="5288" y="3136"/>
                </a:cubicBezTo>
                <a:cubicBezTo>
                  <a:pt x="5225" y="3206"/>
                  <a:pt x="5159" y="3292"/>
                  <a:pt x="5089" y="3385"/>
                </a:cubicBezTo>
                <a:cubicBezTo>
                  <a:pt x="5082" y="3312"/>
                  <a:pt x="5082" y="3239"/>
                  <a:pt x="5095" y="3166"/>
                </a:cubicBezTo>
                <a:cubicBezTo>
                  <a:pt x="5102" y="3086"/>
                  <a:pt x="5122" y="3010"/>
                  <a:pt x="5155" y="2936"/>
                </a:cubicBezTo>
                <a:cubicBezTo>
                  <a:pt x="5165" y="2913"/>
                  <a:pt x="5175" y="2893"/>
                  <a:pt x="5185" y="2873"/>
                </a:cubicBezTo>
                <a:cubicBezTo>
                  <a:pt x="5208" y="2820"/>
                  <a:pt x="5232" y="2767"/>
                  <a:pt x="5258" y="2720"/>
                </a:cubicBezTo>
                <a:cubicBezTo>
                  <a:pt x="5272" y="2694"/>
                  <a:pt x="5288" y="2674"/>
                  <a:pt x="5305" y="2651"/>
                </a:cubicBezTo>
                <a:cubicBezTo>
                  <a:pt x="5335" y="2614"/>
                  <a:pt x="5361" y="2571"/>
                  <a:pt x="5381" y="2528"/>
                </a:cubicBezTo>
                <a:cubicBezTo>
                  <a:pt x="5394" y="2481"/>
                  <a:pt x="5357" y="2450"/>
                  <a:pt x="5321" y="2450"/>
                </a:cubicBezTo>
                <a:cubicBezTo>
                  <a:pt x="5300" y="2450"/>
                  <a:pt x="5279" y="2460"/>
                  <a:pt x="5268" y="2485"/>
                </a:cubicBezTo>
                <a:cubicBezTo>
                  <a:pt x="5252" y="2521"/>
                  <a:pt x="5232" y="2554"/>
                  <a:pt x="5208" y="2584"/>
                </a:cubicBezTo>
                <a:cubicBezTo>
                  <a:pt x="5188" y="2611"/>
                  <a:pt x="5169" y="2637"/>
                  <a:pt x="5155" y="2667"/>
                </a:cubicBezTo>
                <a:cubicBezTo>
                  <a:pt x="5125" y="2717"/>
                  <a:pt x="5099" y="2774"/>
                  <a:pt x="5075" y="2827"/>
                </a:cubicBezTo>
                <a:cubicBezTo>
                  <a:pt x="5065" y="2850"/>
                  <a:pt x="5056" y="2870"/>
                  <a:pt x="5046" y="2890"/>
                </a:cubicBezTo>
                <a:cubicBezTo>
                  <a:pt x="5009" y="2973"/>
                  <a:pt x="4986" y="3063"/>
                  <a:pt x="4976" y="3152"/>
                </a:cubicBezTo>
                <a:cubicBezTo>
                  <a:pt x="4959" y="3279"/>
                  <a:pt x="4962" y="3405"/>
                  <a:pt x="4989" y="3528"/>
                </a:cubicBezTo>
                <a:cubicBezTo>
                  <a:pt x="4906" y="3644"/>
                  <a:pt x="4826" y="3771"/>
                  <a:pt x="4746" y="3900"/>
                </a:cubicBezTo>
                <a:cubicBezTo>
                  <a:pt x="4720" y="3784"/>
                  <a:pt x="4683" y="3671"/>
                  <a:pt x="4643" y="3558"/>
                </a:cubicBezTo>
                <a:lnTo>
                  <a:pt x="4610" y="3468"/>
                </a:lnTo>
                <a:cubicBezTo>
                  <a:pt x="4544" y="3285"/>
                  <a:pt x="4494" y="3156"/>
                  <a:pt x="4494" y="2950"/>
                </a:cubicBezTo>
                <a:cubicBezTo>
                  <a:pt x="4494" y="2867"/>
                  <a:pt x="4494" y="2784"/>
                  <a:pt x="4491" y="2704"/>
                </a:cubicBezTo>
                <a:cubicBezTo>
                  <a:pt x="4497" y="2697"/>
                  <a:pt x="4501" y="2684"/>
                  <a:pt x="4504" y="2674"/>
                </a:cubicBezTo>
                <a:cubicBezTo>
                  <a:pt x="4511" y="2621"/>
                  <a:pt x="4564" y="2548"/>
                  <a:pt x="4614" y="2485"/>
                </a:cubicBezTo>
                <a:cubicBezTo>
                  <a:pt x="4633" y="2455"/>
                  <a:pt x="4657" y="2425"/>
                  <a:pt x="4673" y="2395"/>
                </a:cubicBezTo>
                <a:lnTo>
                  <a:pt x="4680" y="2391"/>
                </a:lnTo>
                <a:cubicBezTo>
                  <a:pt x="4723" y="2372"/>
                  <a:pt x="4766" y="2352"/>
                  <a:pt x="4810" y="2328"/>
                </a:cubicBezTo>
                <a:cubicBezTo>
                  <a:pt x="5032" y="2222"/>
                  <a:pt x="5262" y="2112"/>
                  <a:pt x="5341" y="1830"/>
                </a:cubicBezTo>
                <a:cubicBezTo>
                  <a:pt x="5357" y="1783"/>
                  <a:pt x="5320" y="1752"/>
                  <a:pt x="5284" y="1752"/>
                </a:cubicBezTo>
                <a:cubicBezTo>
                  <a:pt x="5259" y="1752"/>
                  <a:pt x="5235" y="1766"/>
                  <a:pt x="5228" y="1800"/>
                </a:cubicBezTo>
                <a:cubicBezTo>
                  <a:pt x="5165" y="2026"/>
                  <a:pt x="4976" y="2119"/>
                  <a:pt x="4776" y="2215"/>
                </a:cubicBezTo>
                <a:cubicBezTo>
                  <a:pt x="4813" y="2152"/>
                  <a:pt x="4856" y="2089"/>
                  <a:pt x="4903" y="2026"/>
                </a:cubicBezTo>
                <a:cubicBezTo>
                  <a:pt x="4929" y="1989"/>
                  <a:pt x="4959" y="1946"/>
                  <a:pt x="4986" y="1906"/>
                </a:cubicBezTo>
                <a:cubicBezTo>
                  <a:pt x="5205" y="1581"/>
                  <a:pt x="5135" y="1185"/>
                  <a:pt x="5075" y="866"/>
                </a:cubicBezTo>
                <a:cubicBezTo>
                  <a:pt x="5071" y="830"/>
                  <a:pt x="5045" y="814"/>
                  <a:pt x="5019" y="814"/>
                </a:cubicBezTo>
                <a:cubicBezTo>
                  <a:pt x="4984" y="814"/>
                  <a:pt x="4948" y="842"/>
                  <a:pt x="4959" y="889"/>
                </a:cubicBezTo>
                <a:cubicBezTo>
                  <a:pt x="5016" y="1202"/>
                  <a:pt x="5082" y="1554"/>
                  <a:pt x="4889" y="1837"/>
                </a:cubicBezTo>
                <a:cubicBezTo>
                  <a:pt x="4863" y="1880"/>
                  <a:pt x="4833" y="1920"/>
                  <a:pt x="4806" y="1956"/>
                </a:cubicBezTo>
                <a:cubicBezTo>
                  <a:pt x="4727" y="2059"/>
                  <a:pt x="4660" y="2169"/>
                  <a:pt x="4600" y="2285"/>
                </a:cubicBezTo>
                <a:cubicBezTo>
                  <a:pt x="4577" y="2328"/>
                  <a:pt x="4550" y="2372"/>
                  <a:pt x="4517" y="2411"/>
                </a:cubicBezTo>
                <a:cubicBezTo>
                  <a:pt x="4501" y="2438"/>
                  <a:pt x="4481" y="2465"/>
                  <a:pt x="4461" y="2491"/>
                </a:cubicBezTo>
                <a:cubicBezTo>
                  <a:pt x="4457" y="2465"/>
                  <a:pt x="4451" y="2441"/>
                  <a:pt x="4441" y="2415"/>
                </a:cubicBezTo>
                <a:cubicBezTo>
                  <a:pt x="4427" y="2375"/>
                  <a:pt x="4417" y="2335"/>
                  <a:pt x="4407" y="2298"/>
                </a:cubicBezTo>
                <a:cubicBezTo>
                  <a:pt x="4424" y="2272"/>
                  <a:pt x="4417" y="2239"/>
                  <a:pt x="4394" y="2222"/>
                </a:cubicBezTo>
                <a:lnTo>
                  <a:pt x="4388" y="2219"/>
                </a:lnTo>
                <a:cubicBezTo>
                  <a:pt x="4364" y="2106"/>
                  <a:pt x="4358" y="1993"/>
                  <a:pt x="4364" y="1880"/>
                </a:cubicBezTo>
                <a:cubicBezTo>
                  <a:pt x="4374" y="1760"/>
                  <a:pt x="4404" y="1640"/>
                  <a:pt x="4451" y="1527"/>
                </a:cubicBezTo>
                <a:cubicBezTo>
                  <a:pt x="4467" y="1481"/>
                  <a:pt x="4484" y="1431"/>
                  <a:pt x="4501" y="1381"/>
                </a:cubicBezTo>
                <a:cubicBezTo>
                  <a:pt x="4617" y="1238"/>
                  <a:pt x="4750" y="1056"/>
                  <a:pt x="4800" y="893"/>
                </a:cubicBezTo>
                <a:cubicBezTo>
                  <a:pt x="4859" y="710"/>
                  <a:pt x="4889" y="517"/>
                  <a:pt x="4893" y="324"/>
                </a:cubicBezTo>
                <a:cubicBezTo>
                  <a:pt x="4896" y="281"/>
                  <a:pt x="4864" y="260"/>
                  <a:pt x="4833" y="260"/>
                </a:cubicBezTo>
                <a:cubicBezTo>
                  <a:pt x="4801" y="260"/>
                  <a:pt x="4770" y="281"/>
                  <a:pt x="4773" y="324"/>
                </a:cubicBezTo>
                <a:cubicBezTo>
                  <a:pt x="4773" y="507"/>
                  <a:pt x="4743" y="687"/>
                  <a:pt x="4687" y="859"/>
                </a:cubicBezTo>
                <a:cubicBezTo>
                  <a:pt x="4653" y="949"/>
                  <a:pt x="4610" y="1036"/>
                  <a:pt x="4554" y="1112"/>
                </a:cubicBezTo>
                <a:cubicBezTo>
                  <a:pt x="4590" y="850"/>
                  <a:pt x="4647" y="281"/>
                  <a:pt x="4507" y="32"/>
                </a:cubicBezTo>
                <a:cubicBezTo>
                  <a:pt x="4496" y="10"/>
                  <a:pt x="4477" y="1"/>
                  <a:pt x="4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4" name="Google Shape;4204;p34"/>
          <p:cNvSpPr/>
          <p:nvPr/>
        </p:nvSpPr>
        <p:spPr>
          <a:xfrm>
            <a:off x="6918329" y="4300252"/>
            <a:ext cx="921644" cy="1102563"/>
          </a:xfrm>
          <a:custGeom>
            <a:avLst/>
            <a:gdLst/>
            <a:ahLst/>
            <a:cxnLst/>
            <a:rect l="l" t="t" r="r" b="b"/>
            <a:pathLst>
              <a:path w="8050" h="9630" extrusionOk="0">
                <a:moveTo>
                  <a:pt x="4459" y="1"/>
                </a:moveTo>
                <a:cubicBezTo>
                  <a:pt x="4417" y="1"/>
                  <a:pt x="4376" y="45"/>
                  <a:pt x="4407" y="92"/>
                </a:cubicBezTo>
                <a:cubicBezTo>
                  <a:pt x="4467" y="202"/>
                  <a:pt x="4484" y="411"/>
                  <a:pt x="4477" y="634"/>
                </a:cubicBezTo>
                <a:cubicBezTo>
                  <a:pt x="4470" y="617"/>
                  <a:pt x="4460" y="604"/>
                  <a:pt x="4451" y="587"/>
                </a:cubicBezTo>
                <a:cubicBezTo>
                  <a:pt x="4434" y="561"/>
                  <a:pt x="4414" y="534"/>
                  <a:pt x="4401" y="508"/>
                </a:cubicBezTo>
                <a:cubicBezTo>
                  <a:pt x="4374" y="458"/>
                  <a:pt x="4354" y="405"/>
                  <a:pt x="4334" y="351"/>
                </a:cubicBezTo>
                <a:cubicBezTo>
                  <a:pt x="4298" y="248"/>
                  <a:pt x="4258" y="142"/>
                  <a:pt x="4195" y="79"/>
                </a:cubicBezTo>
                <a:cubicBezTo>
                  <a:pt x="4182" y="69"/>
                  <a:pt x="4169" y="64"/>
                  <a:pt x="4156" y="64"/>
                </a:cubicBezTo>
                <a:cubicBezTo>
                  <a:pt x="4112" y="64"/>
                  <a:pt x="4075" y="118"/>
                  <a:pt x="4112" y="162"/>
                </a:cubicBezTo>
                <a:cubicBezTo>
                  <a:pt x="4155" y="205"/>
                  <a:pt x="4191" y="298"/>
                  <a:pt x="4225" y="391"/>
                </a:cubicBezTo>
                <a:cubicBezTo>
                  <a:pt x="4244" y="451"/>
                  <a:pt x="4268" y="508"/>
                  <a:pt x="4298" y="564"/>
                </a:cubicBezTo>
                <a:cubicBezTo>
                  <a:pt x="4314" y="594"/>
                  <a:pt x="4331" y="621"/>
                  <a:pt x="4351" y="651"/>
                </a:cubicBezTo>
                <a:cubicBezTo>
                  <a:pt x="4394" y="710"/>
                  <a:pt x="4427" y="780"/>
                  <a:pt x="4451" y="853"/>
                </a:cubicBezTo>
                <a:cubicBezTo>
                  <a:pt x="4451" y="863"/>
                  <a:pt x="4457" y="870"/>
                  <a:pt x="4464" y="880"/>
                </a:cubicBezTo>
                <a:cubicBezTo>
                  <a:pt x="4451" y="1009"/>
                  <a:pt x="4434" y="1132"/>
                  <a:pt x="4417" y="1232"/>
                </a:cubicBezTo>
                <a:cubicBezTo>
                  <a:pt x="4404" y="1309"/>
                  <a:pt x="4381" y="1382"/>
                  <a:pt x="4354" y="1455"/>
                </a:cubicBezTo>
                <a:cubicBezTo>
                  <a:pt x="4324" y="1415"/>
                  <a:pt x="4294" y="1378"/>
                  <a:pt x="4264" y="1342"/>
                </a:cubicBezTo>
                <a:cubicBezTo>
                  <a:pt x="4215" y="1295"/>
                  <a:pt x="4175" y="1239"/>
                  <a:pt x="4145" y="1176"/>
                </a:cubicBezTo>
                <a:cubicBezTo>
                  <a:pt x="4075" y="986"/>
                  <a:pt x="4048" y="780"/>
                  <a:pt x="4062" y="577"/>
                </a:cubicBezTo>
                <a:cubicBezTo>
                  <a:pt x="4065" y="537"/>
                  <a:pt x="4034" y="515"/>
                  <a:pt x="4003" y="515"/>
                </a:cubicBezTo>
                <a:cubicBezTo>
                  <a:pt x="3975" y="515"/>
                  <a:pt x="3947" y="533"/>
                  <a:pt x="3945" y="571"/>
                </a:cubicBezTo>
                <a:cubicBezTo>
                  <a:pt x="3929" y="790"/>
                  <a:pt x="3959" y="1013"/>
                  <a:pt x="4035" y="1219"/>
                </a:cubicBezTo>
                <a:cubicBezTo>
                  <a:pt x="4068" y="1295"/>
                  <a:pt x="4118" y="1362"/>
                  <a:pt x="4175" y="1422"/>
                </a:cubicBezTo>
                <a:cubicBezTo>
                  <a:pt x="4225" y="1471"/>
                  <a:pt x="4268" y="1531"/>
                  <a:pt x="4291" y="1598"/>
                </a:cubicBezTo>
                <a:cubicBezTo>
                  <a:pt x="4294" y="1604"/>
                  <a:pt x="4298" y="1608"/>
                  <a:pt x="4298" y="1611"/>
                </a:cubicBezTo>
                <a:cubicBezTo>
                  <a:pt x="4271" y="1697"/>
                  <a:pt x="4251" y="1787"/>
                  <a:pt x="4248" y="1877"/>
                </a:cubicBezTo>
                <a:cubicBezTo>
                  <a:pt x="4244" y="1950"/>
                  <a:pt x="4244" y="2020"/>
                  <a:pt x="4251" y="2090"/>
                </a:cubicBezTo>
                <a:cubicBezTo>
                  <a:pt x="4231" y="2073"/>
                  <a:pt x="4215" y="2056"/>
                  <a:pt x="4198" y="2040"/>
                </a:cubicBezTo>
                <a:lnTo>
                  <a:pt x="4178" y="2023"/>
                </a:lnTo>
                <a:cubicBezTo>
                  <a:pt x="4102" y="1957"/>
                  <a:pt x="4022" y="1890"/>
                  <a:pt x="4032" y="1797"/>
                </a:cubicBezTo>
                <a:cubicBezTo>
                  <a:pt x="4041" y="1751"/>
                  <a:pt x="4006" y="1726"/>
                  <a:pt x="3972" y="1726"/>
                </a:cubicBezTo>
                <a:cubicBezTo>
                  <a:pt x="3944" y="1726"/>
                  <a:pt x="3917" y="1743"/>
                  <a:pt x="3915" y="1780"/>
                </a:cubicBezTo>
                <a:cubicBezTo>
                  <a:pt x="3896" y="1940"/>
                  <a:pt x="4015" y="2040"/>
                  <a:pt x="4102" y="2113"/>
                </a:cubicBezTo>
                <a:lnTo>
                  <a:pt x="4118" y="2129"/>
                </a:lnTo>
                <a:cubicBezTo>
                  <a:pt x="4145" y="2153"/>
                  <a:pt x="4171" y="2179"/>
                  <a:pt x="4198" y="2206"/>
                </a:cubicBezTo>
                <a:cubicBezTo>
                  <a:pt x="4228" y="2232"/>
                  <a:pt x="4254" y="2259"/>
                  <a:pt x="4281" y="2286"/>
                </a:cubicBezTo>
                <a:cubicBezTo>
                  <a:pt x="4294" y="2339"/>
                  <a:pt x="4311" y="2392"/>
                  <a:pt x="4328" y="2452"/>
                </a:cubicBezTo>
                <a:cubicBezTo>
                  <a:pt x="4377" y="2615"/>
                  <a:pt x="4377" y="2777"/>
                  <a:pt x="4377" y="2950"/>
                </a:cubicBezTo>
                <a:cubicBezTo>
                  <a:pt x="4377" y="3176"/>
                  <a:pt x="4434" y="3322"/>
                  <a:pt x="4504" y="3512"/>
                </a:cubicBezTo>
                <a:cubicBezTo>
                  <a:pt x="4514" y="3538"/>
                  <a:pt x="4524" y="3568"/>
                  <a:pt x="4534" y="3598"/>
                </a:cubicBezTo>
                <a:cubicBezTo>
                  <a:pt x="4686" y="4020"/>
                  <a:pt x="4736" y="4356"/>
                  <a:pt x="4700" y="4758"/>
                </a:cubicBezTo>
                <a:cubicBezTo>
                  <a:pt x="4670" y="5074"/>
                  <a:pt x="4613" y="5389"/>
                  <a:pt x="4534" y="5695"/>
                </a:cubicBezTo>
                <a:cubicBezTo>
                  <a:pt x="4517" y="5752"/>
                  <a:pt x="4497" y="5808"/>
                  <a:pt x="4477" y="5861"/>
                </a:cubicBezTo>
                <a:lnTo>
                  <a:pt x="4457" y="5828"/>
                </a:lnTo>
                <a:cubicBezTo>
                  <a:pt x="4417" y="5758"/>
                  <a:pt x="4391" y="5682"/>
                  <a:pt x="4381" y="5605"/>
                </a:cubicBezTo>
                <a:cubicBezTo>
                  <a:pt x="4381" y="5532"/>
                  <a:pt x="4381" y="5463"/>
                  <a:pt x="4387" y="5393"/>
                </a:cubicBezTo>
                <a:lnTo>
                  <a:pt x="4391" y="5356"/>
                </a:lnTo>
                <a:cubicBezTo>
                  <a:pt x="4397" y="5300"/>
                  <a:pt x="4407" y="5243"/>
                  <a:pt x="4424" y="5190"/>
                </a:cubicBezTo>
                <a:cubicBezTo>
                  <a:pt x="4451" y="5107"/>
                  <a:pt x="4464" y="5021"/>
                  <a:pt x="4460" y="4931"/>
                </a:cubicBezTo>
                <a:cubicBezTo>
                  <a:pt x="4459" y="4892"/>
                  <a:pt x="4429" y="4873"/>
                  <a:pt x="4400" y="4873"/>
                </a:cubicBezTo>
                <a:cubicBezTo>
                  <a:pt x="4367" y="4873"/>
                  <a:pt x="4334" y="4897"/>
                  <a:pt x="4341" y="4941"/>
                </a:cubicBezTo>
                <a:cubicBezTo>
                  <a:pt x="4344" y="5017"/>
                  <a:pt x="4331" y="5090"/>
                  <a:pt x="4308" y="5160"/>
                </a:cubicBezTo>
                <a:cubicBezTo>
                  <a:pt x="4291" y="5220"/>
                  <a:pt x="4278" y="5283"/>
                  <a:pt x="4274" y="5346"/>
                </a:cubicBezTo>
                <a:lnTo>
                  <a:pt x="4271" y="5383"/>
                </a:lnTo>
                <a:cubicBezTo>
                  <a:pt x="4264" y="5459"/>
                  <a:pt x="4261" y="5532"/>
                  <a:pt x="4261" y="5609"/>
                </a:cubicBezTo>
                <a:cubicBezTo>
                  <a:pt x="4271" y="5705"/>
                  <a:pt x="4301" y="5798"/>
                  <a:pt x="4354" y="5881"/>
                </a:cubicBezTo>
                <a:cubicBezTo>
                  <a:pt x="4377" y="5925"/>
                  <a:pt x="4397" y="5968"/>
                  <a:pt x="4414" y="6011"/>
                </a:cubicBezTo>
                <a:lnTo>
                  <a:pt x="4414" y="6014"/>
                </a:lnTo>
                <a:cubicBezTo>
                  <a:pt x="4397" y="6054"/>
                  <a:pt x="4377" y="6094"/>
                  <a:pt x="4361" y="6134"/>
                </a:cubicBezTo>
                <a:cubicBezTo>
                  <a:pt x="4294" y="6280"/>
                  <a:pt x="4235" y="6430"/>
                  <a:pt x="4188" y="6583"/>
                </a:cubicBezTo>
                <a:cubicBezTo>
                  <a:pt x="4088" y="6938"/>
                  <a:pt x="4032" y="7353"/>
                  <a:pt x="3979" y="7752"/>
                </a:cubicBezTo>
                <a:cubicBezTo>
                  <a:pt x="3972" y="7805"/>
                  <a:pt x="3962" y="7859"/>
                  <a:pt x="3955" y="7912"/>
                </a:cubicBezTo>
                <a:cubicBezTo>
                  <a:pt x="3955" y="7915"/>
                  <a:pt x="3952" y="7918"/>
                  <a:pt x="3949" y="7918"/>
                </a:cubicBezTo>
                <a:cubicBezTo>
                  <a:pt x="3932" y="7938"/>
                  <a:pt x="3932" y="7968"/>
                  <a:pt x="3945" y="7992"/>
                </a:cubicBezTo>
                <a:cubicBezTo>
                  <a:pt x="3925" y="8138"/>
                  <a:pt x="3902" y="8284"/>
                  <a:pt x="3879" y="8420"/>
                </a:cubicBezTo>
                <a:cubicBezTo>
                  <a:pt x="3876" y="8414"/>
                  <a:pt x="3876" y="8407"/>
                  <a:pt x="3872" y="8404"/>
                </a:cubicBezTo>
                <a:cubicBezTo>
                  <a:pt x="3749" y="8085"/>
                  <a:pt x="3753" y="7762"/>
                  <a:pt x="3756" y="7420"/>
                </a:cubicBezTo>
                <a:lnTo>
                  <a:pt x="3756" y="7240"/>
                </a:lnTo>
                <a:cubicBezTo>
                  <a:pt x="3756" y="7131"/>
                  <a:pt x="3759" y="7021"/>
                  <a:pt x="3766" y="6902"/>
                </a:cubicBezTo>
                <a:cubicBezTo>
                  <a:pt x="3779" y="6622"/>
                  <a:pt x="3789" y="6333"/>
                  <a:pt x="3736" y="6071"/>
                </a:cubicBezTo>
                <a:cubicBezTo>
                  <a:pt x="3726" y="6014"/>
                  <a:pt x="3713" y="5961"/>
                  <a:pt x="3696" y="5908"/>
                </a:cubicBezTo>
                <a:cubicBezTo>
                  <a:pt x="3699" y="5898"/>
                  <a:pt x="3706" y="5888"/>
                  <a:pt x="3706" y="5878"/>
                </a:cubicBezTo>
                <a:cubicBezTo>
                  <a:pt x="3713" y="5758"/>
                  <a:pt x="3793" y="5639"/>
                  <a:pt x="3869" y="5522"/>
                </a:cubicBezTo>
                <a:cubicBezTo>
                  <a:pt x="3925" y="5439"/>
                  <a:pt x="3972" y="5353"/>
                  <a:pt x="4012" y="5263"/>
                </a:cubicBezTo>
                <a:cubicBezTo>
                  <a:pt x="4052" y="5150"/>
                  <a:pt x="4048" y="5027"/>
                  <a:pt x="4045" y="4911"/>
                </a:cubicBezTo>
                <a:cubicBezTo>
                  <a:pt x="4042" y="4878"/>
                  <a:pt x="4042" y="4844"/>
                  <a:pt x="4042" y="4815"/>
                </a:cubicBezTo>
                <a:lnTo>
                  <a:pt x="4042" y="4688"/>
                </a:lnTo>
                <a:lnTo>
                  <a:pt x="4042" y="4668"/>
                </a:lnTo>
                <a:cubicBezTo>
                  <a:pt x="4048" y="4665"/>
                  <a:pt x="4055" y="4662"/>
                  <a:pt x="4062" y="4655"/>
                </a:cubicBezTo>
                <a:cubicBezTo>
                  <a:pt x="4231" y="4499"/>
                  <a:pt x="4308" y="4236"/>
                  <a:pt x="4308" y="4050"/>
                </a:cubicBezTo>
                <a:cubicBezTo>
                  <a:pt x="4304" y="3954"/>
                  <a:pt x="4294" y="3854"/>
                  <a:pt x="4278" y="3761"/>
                </a:cubicBezTo>
                <a:cubicBezTo>
                  <a:pt x="4261" y="3678"/>
                  <a:pt x="4251" y="3592"/>
                  <a:pt x="4248" y="3505"/>
                </a:cubicBezTo>
                <a:cubicBezTo>
                  <a:pt x="4248" y="3472"/>
                  <a:pt x="4221" y="3445"/>
                  <a:pt x="4188" y="3445"/>
                </a:cubicBezTo>
                <a:cubicBezTo>
                  <a:pt x="4155" y="3445"/>
                  <a:pt x="4128" y="3472"/>
                  <a:pt x="4128" y="3505"/>
                </a:cubicBezTo>
                <a:cubicBezTo>
                  <a:pt x="4131" y="3598"/>
                  <a:pt x="4141" y="3688"/>
                  <a:pt x="4158" y="3781"/>
                </a:cubicBezTo>
                <a:cubicBezTo>
                  <a:pt x="4178" y="3867"/>
                  <a:pt x="4188" y="3957"/>
                  <a:pt x="4188" y="4050"/>
                </a:cubicBezTo>
                <a:cubicBezTo>
                  <a:pt x="4188" y="4210"/>
                  <a:pt x="4135" y="4366"/>
                  <a:pt x="4042" y="4499"/>
                </a:cubicBezTo>
                <a:lnTo>
                  <a:pt x="4042" y="4432"/>
                </a:lnTo>
                <a:cubicBezTo>
                  <a:pt x="4035" y="4343"/>
                  <a:pt x="4019" y="4256"/>
                  <a:pt x="3992" y="4173"/>
                </a:cubicBezTo>
                <a:cubicBezTo>
                  <a:pt x="3975" y="4120"/>
                  <a:pt x="3962" y="4067"/>
                  <a:pt x="3952" y="4010"/>
                </a:cubicBezTo>
                <a:cubicBezTo>
                  <a:pt x="3945" y="3978"/>
                  <a:pt x="3920" y="3963"/>
                  <a:pt x="3895" y="3963"/>
                </a:cubicBezTo>
                <a:cubicBezTo>
                  <a:pt x="3863" y="3963"/>
                  <a:pt x="3832" y="3986"/>
                  <a:pt x="3836" y="4027"/>
                </a:cubicBezTo>
                <a:cubicBezTo>
                  <a:pt x="3846" y="4087"/>
                  <a:pt x="3859" y="4147"/>
                  <a:pt x="3876" y="4206"/>
                </a:cubicBezTo>
                <a:cubicBezTo>
                  <a:pt x="3902" y="4280"/>
                  <a:pt x="3915" y="4356"/>
                  <a:pt x="3922" y="4436"/>
                </a:cubicBezTo>
                <a:cubicBezTo>
                  <a:pt x="3925" y="4519"/>
                  <a:pt x="3922" y="4602"/>
                  <a:pt x="3922" y="4685"/>
                </a:cubicBezTo>
                <a:lnTo>
                  <a:pt x="3922" y="4811"/>
                </a:lnTo>
                <a:cubicBezTo>
                  <a:pt x="3922" y="4844"/>
                  <a:pt x="3925" y="4881"/>
                  <a:pt x="3925" y="4914"/>
                </a:cubicBezTo>
                <a:cubicBezTo>
                  <a:pt x="3929" y="5024"/>
                  <a:pt x="3932" y="5130"/>
                  <a:pt x="3899" y="5220"/>
                </a:cubicBezTo>
                <a:cubicBezTo>
                  <a:pt x="3862" y="5303"/>
                  <a:pt x="3819" y="5383"/>
                  <a:pt x="3769" y="5456"/>
                </a:cubicBezTo>
                <a:cubicBezTo>
                  <a:pt x="3709" y="5539"/>
                  <a:pt x="3660" y="5629"/>
                  <a:pt x="3620" y="5725"/>
                </a:cubicBezTo>
                <a:cubicBezTo>
                  <a:pt x="3600" y="5685"/>
                  <a:pt x="3580" y="5649"/>
                  <a:pt x="3557" y="5612"/>
                </a:cubicBezTo>
                <a:cubicBezTo>
                  <a:pt x="3557" y="5586"/>
                  <a:pt x="3543" y="5562"/>
                  <a:pt x="3523" y="5552"/>
                </a:cubicBezTo>
                <a:lnTo>
                  <a:pt x="3517" y="5549"/>
                </a:lnTo>
                <a:cubicBezTo>
                  <a:pt x="3503" y="5536"/>
                  <a:pt x="3493" y="5519"/>
                  <a:pt x="3480" y="5502"/>
                </a:cubicBezTo>
                <a:cubicBezTo>
                  <a:pt x="3450" y="5463"/>
                  <a:pt x="3414" y="5423"/>
                  <a:pt x="3374" y="5380"/>
                </a:cubicBezTo>
                <a:cubicBezTo>
                  <a:pt x="3294" y="5296"/>
                  <a:pt x="3214" y="5213"/>
                  <a:pt x="3181" y="5124"/>
                </a:cubicBezTo>
                <a:cubicBezTo>
                  <a:pt x="3168" y="5090"/>
                  <a:pt x="3158" y="5054"/>
                  <a:pt x="3154" y="5017"/>
                </a:cubicBezTo>
                <a:cubicBezTo>
                  <a:pt x="3161" y="5007"/>
                  <a:pt x="3168" y="4991"/>
                  <a:pt x="3164" y="4977"/>
                </a:cubicBezTo>
                <a:cubicBezTo>
                  <a:pt x="3164" y="4961"/>
                  <a:pt x="3158" y="4944"/>
                  <a:pt x="3145" y="4934"/>
                </a:cubicBezTo>
                <a:cubicBezTo>
                  <a:pt x="3141" y="4788"/>
                  <a:pt x="3174" y="4632"/>
                  <a:pt x="3214" y="4469"/>
                </a:cubicBezTo>
                <a:cubicBezTo>
                  <a:pt x="3248" y="4343"/>
                  <a:pt x="3274" y="4210"/>
                  <a:pt x="3287" y="4080"/>
                </a:cubicBezTo>
                <a:cubicBezTo>
                  <a:pt x="3291" y="4077"/>
                  <a:pt x="3291" y="4073"/>
                  <a:pt x="3294" y="4070"/>
                </a:cubicBezTo>
                <a:cubicBezTo>
                  <a:pt x="3321" y="4020"/>
                  <a:pt x="3341" y="3970"/>
                  <a:pt x="3361" y="3921"/>
                </a:cubicBezTo>
                <a:cubicBezTo>
                  <a:pt x="3384" y="3871"/>
                  <a:pt x="3407" y="3818"/>
                  <a:pt x="3434" y="3768"/>
                </a:cubicBezTo>
                <a:cubicBezTo>
                  <a:pt x="3460" y="3725"/>
                  <a:pt x="3490" y="3681"/>
                  <a:pt x="3523" y="3641"/>
                </a:cubicBezTo>
                <a:cubicBezTo>
                  <a:pt x="3560" y="3595"/>
                  <a:pt x="3593" y="3548"/>
                  <a:pt x="3620" y="3499"/>
                </a:cubicBezTo>
                <a:cubicBezTo>
                  <a:pt x="3793" y="3409"/>
                  <a:pt x="4052" y="3120"/>
                  <a:pt x="4062" y="2917"/>
                </a:cubicBezTo>
                <a:cubicBezTo>
                  <a:pt x="4067" y="2874"/>
                  <a:pt x="4034" y="2852"/>
                  <a:pt x="4002" y="2852"/>
                </a:cubicBezTo>
                <a:cubicBezTo>
                  <a:pt x="3971" y="2852"/>
                  <a:pt x="3940" y="2872"/>
                  <a:pt x="3942" y="2914"/>
                </a:cubicBezTo>
                <a:cubicBezTo>
                  <a:pt x="3939" y="3027"/>
                  <a:pt x="3799" y="3206"/>
                  <a:pt x="3676" y="3316"/>
                </a:cubicBezTo>
                <a:cubicBezTo>
                  <a:pt x="3676" y="3302"/>
                  <a:pt x="3676" y="3289"/>
                  <a:pt x="3676" y="3279"/>
                </a:cubicBezTo>
                <a:cubicBezTo>
                  <a:pt x="3670" y="3176"/>
                  <a:pt x="3660" y="3067"/>
                  <a:pt x="3646" y="2964"/>
                </a:cubicBezTo>
                <a:cubicBezTo>
                  <a:pt x="3769" y="2774"/>
                  <a:pt x="3882" y="2555"/>
                  <a:pt x="3822" y="2355"/>
                </a:cubicBezTo>
                <a:cubicBezTo>
                  <a:pt x="3776" y="2193"/>
                  <a:pt x="3716" y="2033"/>
                  <a:pt x="3660" y="1877"/>
                </a:cubicBezTo>
                <a:lnTo>
                  <a:pt x="3643" y="1837"/>
                </a:lnTo>
                <a:cubicBezTo>
                  <a:pt x="3666" y="1810"/>
                  <a:pt x="3690" y="1780"/>
                  <a:pt x="3713" y="1754"/>
                </a:cubicBezTo>
                <a:cubicBezTo>
                  <a:pt x="3773" y="1687"/>
                  <a:pt x="3822" y="1618"/>
                  <a:pt x="3866" y="1538"/>
                </a:cubicBezTo>
                <a:cubicBezTo>
                  <a:pt x="3896" y="1471"/>
                  <a:pt x="3919" y="1402"/>
                  <a:pt x="3932" y="1329"/>
                </a:cubicBezTo>
                <a:cubicBezTo>
                  <a:pt x="3935" y="1305"/>
                  <a:pt x="3935" y="1279"/>
                  <a:pt x="3935" y="1255"/>
                </a:cubicBezTo>
                <a:cubicBezTo>
                  <a:pt x="3932" y="1232"/>
                  <a:pt x="3935" y="1206"/>
                  <a:pt x="3942" y="1179"/>
                </a:cubicBezTo>
                <a:cubicBezTo>
                  <a:pt x="3972" y="1166"/>
                  <a:pt x="3982" y="1129"/>
                  <a:pt x="3965" y="1099"/>
                </a:cubicBezTo>
                <a:cubicBezTo>
                  <a:pt x="3954" y="1081"/>
                  <a:pt x="3933" y="1071"/>
                  <a:pt x="3912" y="1071"/>
                </a:cubicBezTo>
                <a:cubicBezTo>
                  <a:pt x="3901" y="1071"/>
                  <a:pt x="3891" y="1074"/>
                  <a:pt x="3882" y="1079"/>
                </a:cubicBezTo>
                <a:cubicBezTo>
                  <a:pt x="3816" y="1116"/>
                  <a:pt x="3816" y="1196"/>
                  <a:pt x="3816" y="1255"/>
                </a:cubicBezTo>
                <a:cubicBezTo>
                  <a:pt x="3816" y="1272"/>
                  <a:pt x="3816" y="1292"/>
                  <a:pt x="3812" y="1309"/>
                </a:cubicBezTo>
                <a:cubicBezTo>
                  <a:pt x="3802" y="1372"/>
                  <a:pt x="3783" y="1432"/>
                  <a:pt x="3756" y="1488"/>
                </a:cubicBezTo>
                <a:cubicBezTo>
                  <a:pt x="3719" y="1558"/>
                  <a:pt x="3673" y="1621"/>
                  <a:pt x="3620" y="1677"/>
                </a:cubicBezTo>
                <a:lnTo>
                  <a:pt x="3600" y="1704"/>
                </a:lnTo>
                <a:cubicBezTo>
                  <a:pt x="3553" y="1511"/>
                  <a:pt x="3600" y="1332"/>
                  <a:pt x="3653" y="1142"/>
                </a:cubicBezTo>
                <a:cubicBezTo>
                  <a:pt x="3656" y="1126"/>
                  <a:pt x="3663" y="1106"/>
                  <a:pt x="3670" y="1086"/>
                </a:cubicBezTo>
                <a:cubicBezTo>
                  <a:pt x="3670" y="1086"/>
                  <a:pt x="3670" y="1086"/>
                  <a:pt x="3670" y="1083"/>
                </a:cubicBezTo>
                <a:cubicBezTo>
                  <a:pt x="3706" y="956"/>
                  <a:pt x="3726" y="827"/>
                  <a:pt x="3733" y="697"/>
                </a:cubicBezTo>
                <a:cubicBezTo>
                  <a:pt x="3733" y="664"/>
                  <a:pt x="3706" y="637"/>
                  <a:pt x="3673" y="637"/>
                </a:cubicBezTo>
                <a:cubicBezTo>
                  <a:pt x="3640" y="637"/>
                  <a:pt x="3613" y="664"/>
                  <a:pt x="3613" y="694"/>
                </a:cubicBezTo>
                <a:cubicBezTo>
                  <a:pt x="3613" y="764"/>
                  <a:pt x="3606" y="833"/>
                  <a:pt x="3590" y="900"/>
                </a:cubicBezTo>
                <a:lnTo>
                  <a:pt x="3560" y="857"/>
                </a:lnTo>
                <a:cubicBezTo>
                  <a:pt x="3520" y="807"/>
                  <a:pt x="3487" y="750"/>
                  <a:pt x="3460" y="694"/>
                </a:cubicBezTo>
                <a:cubicBezTo>
                  <a:pt x="3430" y="624"/>
                  <a:pt x="3437" y="508"/>
                  <a:pt x="3444" y="405"/>
                </a:cubicBezTo>
                <a:cubicBezTo>
                  <a:pt x="3444" y="365"/>
                  <a:pt x="3447" y="325"/>
                  <a:pt x="3447" y="292"/>
                </a:cubicBezTo>
                <a:cubicBezTo>
                  <a:pt x="3447" y="252"/>
                  <a:pt x="3417" y="232"/>
                  <a:pt x="3387" y="232"/>
                </a:cubicBezTo>
                <a:cubicBezTo>
                  <a:pt x="3357" y="232"/>
                  <a:pt x="3327" y="252"/>
                  <a:pt x="3327" y="292"/>
                </a:cubicBezTo>
                <a:cubicBezTo>
                  <a:pt x="3327" y="325"/>
                  <a:pt x="3327" y="361"/>
                  <a:pt x="3324" y="398"/>
                </a:cubicBezTo>
                <a:cubicBezTo>
                  <a:pt x="3317" y="514"/>
                  <a:pt x="3311" y="644"/>
                  <a:pt x="3351" y="737"/>
                </a:cubicBezTo>
                <a:cubicBezTo>
                  <a:pt x="3380" y="803"/>
                  <a:pt x="3417" y="867"/>
                  <a:pt x="3464" y="926"/>
                </a:cubicBezTo>
                <a:cubicBezTo>
                  <a:pt x="3497" y="970"/>
                  <a:pt x="3527" y="1016"/>
                  <a:pt x="3550" y="1066"/>
                </a:cubicBezTo>
                <a:cubicBezTo>
                  <a:pt x="3547" y="1079"/>
                  <a:pt x="3543" y="1096"/>
                  <a:pt x="3537" y="1112"/>
                </a:cubicBezTo>
                <a:cubicBezTo>
                  <a:pt x="3477" y="1332"/>
                  <a:pt x="3417" y="1558"/>
                  <a:pt x="3507" y="1810"/>
                </a:cubicBezTo>
                <a:lnTo>
                  <a:pt x="3547" y="1920"/>
                </a:lnTo>
                <a:cubicBezTo>
                  <a:pt x="3603" y="2073"/>
                  <a:pt x="3660" y="2232"/>
                  <a:pt x="3709" y="2389"/>
                </a:cubicBezTo>
                <a:cubicBezTo>
                  <a:pt x="3743" y="2508"/>
                  <a:pt x="3690" y="2651"/>
                  <a:pt x="3613" y="2784"/>
                </a:cubicBezTo>
                <a:lnTo>
                  <a:pt x="3610" y="2764"/>
                </a:lnTo>
                <a:cubicBezTo>
                  <a:pt x="3583" y="2648"/>
                  <a:pt x="3540" y="2535"/>
                  <a:pt x="3483" y="2432"/>
                </a:cubicBezTo>
                <a:cubicBezTo>
                  <a:pt x="3430" y="2339"/>
                  <a:pt x="3390" y="2239"/>
                  <a:pt x="3367" y="2136"/>
                </a:cubicBezTo>
                <a:cubicBezTo>
                  <a:pt x="3359" y="2106"/>
                  <a:pt x="3335" y="2093"/>
                  <a:pt x="3310" y="2093"/>
                </a:cubicBezTo>
                <a:cubicBezTo>
                  <a:pt x="3278" y="2093"/>
                  <a:pt x="3245" y="2117"/>
                  <a:pt x="3251" y="2159"/>
                </a:cubicBezTo>
                <a:cubicBezTo>
                  <a:pt x="3277" y="2272"/>
                  <a:pt x="3317" y="2382"/>
                  <a:pt x="3374" y="2485"/>
                </a:cubicBezTo>
                <a:cubicBezTo>
                  <a:pt x="3427" y="2578"/>
                  <a:pt x="3467" y="2681"/>
                  <a:pt x="3493" y="2787"/>
                </a:cubicBezTo>
                <a:cubicBezTo>
                  <a:pt x="3523" y="2950"/>
                  <a:pt x="3543" y="3120"/>
                  <a:pt x="3553" y="3286"/>
                </a:cubicBezTo>
                <a:cubicBezTo>
                  <a:pt x="3560" y="3396"/>
                  <a:pt x="3497" y="3475"/>
                  <a:pt x="3427" y="3565"/>
                </a:cubicBezTo>
                <a:cubicBezTo>
                  <a:pt x="3387" y="3612"/>
                  <a:pt x="3354" y="3658"/>
                  <a:pt x="3324" y="3711"/>
                </a:cubicBezTo>
                <a:cubicBezTo>
                  <a:pt x="3304" y="3744"/>
                  <a:pt x="3287" y="3784"/>
                  <a:pt x="3271" y="3821"/>
                </a:cubicBezTo>
                <a:cubicBezTo>
                  <a:pt x="3251" y="3728"/>
                  <a:pt x="3228" y="3638"/>
                  <a:pt x="3194" y="3548"/>
                </a:cubicBezTo>
                <a:cubicBezTo>
                  <a:pt x="3164" y="3465"/>
                  <a:pt x="3141" y="3382"/>
                  <a:pt x="3121" y="3293"/>
                </a:cubicBezTo>
                <a:cubicBezTo>
                  <a:pt x="3091" y="3103"/>
                  <a:pt x="3078" y="2907"/>
                  <a:pt x="3085" y="2711"/>
                </a:cubicBezTo>
                <a:cubicBezTo>
                  <a:pt x="3085" y="2445"/>
                  <a:pt x="3098" y="2169"/>
                  <a:pt x="3108" y="1900"/>
                </a:cubicBezTo>
                <a:cubicBezTo>
                  <a:pt x="3135" y="1345"/>
                  <a:pt x="3158" y="777"/>
                  <a:pt x="3085" y="238"/>
                </a:cubicBezTo>
                <a:cubicBezTo>
                  <a:pt x="3080" y="202"/>
                  <a:pt x="3053" y="186"/>
                  <a:pt x="3026" y="186"/>
                </a:cubicBezTo>
                <a:cubicBezTo>
                  <a:pt x="2994" y="186"/>
                  <a:pt x="2961" y="210"/>
                  <a:pt x="2968" y="252"/>
                </a:cubicBezTo>
                <a:cubicBezTo>
                  <a:pt x="3012" y="644"/>
                  <a:pt x="3028" y="1039"/>
                  <a:pt x="3008" y="1432"/>
                </a:cubicBezTo>
                <a:cubicBezTo>
                  <a:pt x="2995" y="1422"/>
                  <a:pt x="2982" y="1412"/>
                  <a:pt x="2968" y="1402"/>
                </a:cubicBezTo>
                <a:cubicBezTo>
                  <a:pt x="2942" y="1385"/>
                  <a:pt x="2919" y="1368"/>
                  <a:pt x="2899" y="1348"/>
                </a:cubicBezTo>
                <a:cubicBezTo>
                  <a:pt x="2825" y="1262"/>
                  <a:pt x="2772" y="1166"/>
                  <a:pt x="2739" y="1059"/>
                </a:cubicBezTo>
                <a:cubicBezTo>
                  <a:pt x="2703" y="970"/>
                  <a:pt x="2686" y="873"/>
                  <a:pt x="2693" y="777"/>
                </a:cubicBezTo>
                <a:cubicBezTo>
                  <a:pt x="2696" y="747"/>
                  <a:pt x="2699" y="717"/>
                  <a:pt x="2706" y="690"/>
                </a:cubicBezTo>
                <a:cubicBezTo>
                  <a:pt x="2722" y="607"/>
                  <a:pt x="2736" y="521"/>
                  <a:pt x="2706" y="461"/>
                </a:cubicBezTo>
                <a:cubicBezTo>
                  <a:pt x="2694" y="439"/>
                  <a:pt x="2675" y="430"/>
                  <a:pt x="2656" y="430"/>
                </a:cubicBezTo>
                <a:cubicBezTo>
                  <a:pt x="2617" y="430"/>
                  <a:pt x="2579" y="468"/>
                  <a:pt x="2599" y="514"/>
                </a:cubicBezTo>
                <a:cubicBezTo>
                  <a:pt x="2613" y="541"/>
                  <a:pt x="2599" y="617"/>
                  <a:pt x="2590" y="667"/>
                </a:cubicBezTo>
                <a:cubicBezTo>
                  <a:pt x="2583" y="700"/>
                  <a:pt x="2576" y="737"/>
                  <a:pt x="2573" y="770"/>
                </a:cubicBezTo>
                <a:cubicBezTo>
                  <a:pt x="2566" y="883"/>
                  <a:pt x="2586" y="996"/>
                  <a:pt x="2626" y="1103"/>
                </a:cubicBezTo>
                <a:cubicBezTo>
                  <a:pt x="2666" y="1222"/>
                  <a:pt x="2729" y="1335"/>
                  <a:pt x="2812" y="1432"/>
                </a:cubicBezTo>
                <a:cubicBezTo>
                  <a:pt x="2839" y="1458"/>
                  <a:pt x="2869" y="1478"/>
                  <a:pt x="2899" y="1498"/>
                </a:cubicBezTo>
                <a:cubicBezTo>
                  <a:pt x="2938" y="1521"/>
                  <a:pt x="2972" y="1554"/>
                  <a:pt x="2995" y="1591"/>
                </a:cubicBezTo>
                <a:cubicBezTo>
                  <a:pt x="2998" y="1594"/>
                  <a:pt x="2998" y="1598"/>
                  <a:pt x="3002" y="1601"/>
                </a:cubicBezTo>
                <a:cubicBezTo>
                  <a:pt x="2998" y="1697"/>
                  <a:pt x="2995" y="1797"/>
                  <a:pt x="2988" y="1893"/>
                </a:cubicBezTo>
                <a:cubicBezTo>
                  <a:pt x="2978" y="2166"/>
                  <a:pt x="2965" y="2445"/>
                  <a:pt x="2965" y="2714"/>
                </a:cubicBezTo>
                <a:cubicBezTo>
                  <a:pt x="2965" y="2791"/>
                  <a:pt x="2965" y="2867"/>
                  <a:pt x="2968" y="2947"/>
                </a:cubicBezTo>
                <a:cubicBezTo>
                  <a:pt x="2938" y="2910"/>
                  <a:pt x="2909" y="2877"/>
                  <a:pt x="2882" y="2844"/>
                </a:cubicBezTo>
                <a:cubicBezTo>
                  <a:pt x="2789" y="2741"/>
                  <a:pt x="2703" y="2644"/>
                  <a:pt x="2666" y="2512"/>
                </a:cubicBezTo>
                <a:cubicBezTo>
                  <a:pt x="2576" y="2176"/>
                  <a:pt x="2533" y="1830"/>
                  <a:pt x="2533" y="1485"/>
                </a:cubicBezTo>
                <a:cubicBezTo>
                  <a:pt x="2538" y="1441"/>
                  <a:pt x="2507" y="1420"/>
                  <a:pt x="2476" y="1420"/>
                </a:cubicBezTo>
                <a:cubicBezTo>
                  <a:pt x="2445" y="1420"/>
                  <a:pt x="2413" y="1441"/>
                  <a:pt x="2417" y="1485"/>
                </a:cubicBezTo>
                <a:cubicBezTo>
                  <a:pt x="2413" y="1840"/>
                  <a:pt x="2460" y="2196"/>
                  <a:pt x="2550" y="2541"/>
                </a:cubicBezTo>
                <a:cubicBezTo>
                  <a:pt x="2593" y="2704"/>
                  <a:pt x="2696" y="2814"/>
                  <a:pt x="2792" y="2924"/>
                </a:cubicBezTo>
                <a:cubicBezTo>
                  <a:pt x="2865" y="2997"/>
                  <a:pt x="2925" y="3080"/>
                  <a:pt x="2975" y="3170"/>
                </a:cubicBezTo>
                <a:cubicBezTo>
                  <a:pt x="2978" y="3176"/>
                  <a:pt x="2982" y="3180"/>
                  <a:pt x="2985" y="3183"/>
                </a:cubicBezTo>
                <a:cubicBezTo>
                  <a:pt x="2988" y="3229"/>
                  <a:pt x="2995" y="3273"/>
                  <a:pt x="3005" y="3316"/>
                </a:cubicBezTo>
                <a:cubicBezTo>
                  <a:pt x="3025" y="3409"/>
                  <a:pt x="3048" y="3499"/>
                  <a:pt x="3081" y="3588"/>
                </a:cubicBezTo>
                <a:cubicBezTo>
                  <a:pt x="3111" y="3678"/>
                  <a:pt x="3138" y="3768"/>
                  <a:pt x="3158" y="3861"/>
                </a:cubicBezTo>
                <a:cubicBezTo>
                  <a:pt x="3191" y="4044"/>
                  <a:pt x="3141" y="4246"/>
                  <a:pt x="3095" y="4442"/>
                </a:cubicBezTo>
                <a:cubicBezTo>
                  <a:pt x="3058" y="4572"/>
                  <a:pt x="3035" y="4705"/>
                  <a:pt x="3022" y="4838"/>
                </a:cubicBezTo>
                <a:cubicBezTo>
                  <a:pt x="2915" y="4745"/>
                  <a:pt x="2872" y="4655"/>
                  <a:pt x="2855" y="4479"/>
                </a:cubicBezTo>
                <a:lnTo>
                  <a:pt x="2852" y="4422"/>
                </a:lnTo>
                <a:cubicBezTo>
                  <a:pt x="2845" y="4326"/>
                  <a:pt x="2832" y="4233"/>
                  <a:pt x="2809" y="4140"/>
                </a:cubicBezTo>
                <a:cubicBezTo>
                  <a:pt x="2796" y="4047"/>
                  <a:pt x="2779" y="3957"/>
                  <a:pt x="2752" y="3867"/>
                </a:cubicBezTo>
                <a:cubicBezTo>
                  <a:pt x="2732" y="3801"/>
                  <a:pt x="2716" y="3738"/>
                  <a:pt x="2709" y="3701"/>
                </a:cubicBezTo>
                <a:cubicBezTo>
                  <a:pt x="2693" y="3592"/>
                  <a:pt x="2663" y="3485"/>
                  <a:pt x="2619" y="3382"/>
                </a:cubicBezTo>
                <a:cubicBezTo>
                  <a:pt x="2603" y="3342"/>
                  <a:pt x="2580" y="3296"/>
                  <a:pt x="2560" y="3253"/>
                </a:cubicBezTo>
                <a:cubicBezTo>
                  <a:pt x="2490" y="3106"/>
                  <a:pt x="2420" y="2954"/>
                  <a:pt x="2423" y="2811"/>
                </a:cubicBezTo>
                <a:cubicBezTo>
                  <a:pt x="2423" y="2777"/>
                  <a:pt x="2397" y="2751"/>
                  <a:pt x="2367" y="2748"/>
                </a:cubicBezTo>
                <a:cubicBezTo>
                  <a:pt x="2334" y="2748"/>
                  <a:pt x="2307" y="2774"/>
                  <a:pt x="2307" y="2807"/>
                </a:cubicBezTo>
                <a:cubicBezTo>
                  <a:pt x="2304" y="2977"/>
                  <a:pt x="2383" y="3150"/>
                  <a:pt x="2453" y="3302"/>
                </a:cubicBezTo>
                <a:cubicBezTo>
                  <a:pt x="2477" y="3346"/>
                  <a:pt x="2493" y="3386"/>
                  <a:pt x="2513" y="3429"/>
                </a:cubicBezTo>
                <a:cubicBezTo>
                  <a:pt x="2553" y="3522"/>
                  <a:pt x="2580" y="3618"/>
                  <a:pt x="2596" y="3718"/>
                </a:cubicBezTo>
                <a:cubicBezTo>
                  <a:pt x="2599" y="3741"/>
                  <a:pt x="2606" y="3768"/>
                  <a:pt x="2613" y="3801"/>
                </a:cubicBezTo>
                <a:cubicBezTo>
                  <a:pt x="2543" y="3738"/>
                  <a:pt x="2467" y="3678"/>
                  <a:pt x="2387" y="3628"/>
                </a:cubicBezTo>
                <a:cubicBezTo>
                  <a:pt x="2204" y="3509"/>
                  <a:pt x="2048" y="3402"/>
                  <a:pt x="2058" y="3123"/>
                </a:cubicBezTo>
                <a:cubicBezTo>
                  <a:pt x="2061" y="3037"/>
                  <a:pt x="2074" y="2954"/>
                  <a:pt x="2094" y="2874"/>
                </a:cubicBezTo>
                <a:cubicBezTo>
                  <a:pt x="2098" y="2867"/>
                  <a:pt x="2101" y="2857"/>
                  <a:pt x="2101" y="2851"/>
                </a:cubicBezTo>
                <a:cubicBezTo>
                  <a:pt x="2114" y="2797"/>
                  <a:pt x="2128" y="2744"/>
                  <a:pt x="2141" y="2691"/>
                </a:cubicBezTo>
                <a:cubicBezTo>
                  <a:pt x="2207" y="2445"/>
                  <a:pt x="2277" y="2189"/>
                  <a:pt x="2184" y="1923"/>
                </a:cubicBezTo>
                <a:cubicBezTo>
                  <a:pt x="2134" y="1787"/>
                  <a:pt x="2068" y="1658"/>
                  <a:pt x="1988" y="1538"/>
                </a:cubicBezTo>
                <a:cubicBezTo>
                  <a:pt x="1872" y="1338"/>
                  <a:pt x="1752" y="1136"/>
                  <a:pt x="1755" y="913"/>
                </a:cubicBezTo>
                <a:cubicBezTo>
                  <a:pt x="1755" y="873"/>
                  <a:pt x="1725" y="853"/>
                  <a:pt x="1695" y="853"/>
                </a:cubicBezTo>
                <a:cubicBezTo>
                  <a:pt x="1665" y="853"/>
                  <a:pt x="1636" y="872"/>
                  <a:pt x="1636" y="910"/>
                </a:cubicBezTo>
                <a:cubicBezTo>
                  <a:pt x="1632" y="1166"/>
                  <a:pt x="1762" y="1385"/>
                  <a:pt x="1888" y="1598"/>
                </a:cubicBezTo>
                <a:cubicBezTo>
                  <a:pt x="1961" y="1714"/>
                  <a:pt x="2021" y="1837"/>
                  <a:pt x="2071" y="1963"/>
                </a:cubicBezTo>
                <a:cubicBezTo>
                  <a:pt x="2151" y="2196"/>
                  <a:pt x="2091" y="2422"/>
                  <a:pt x="2028" y="2661"/>
                </a:cubicBezTo>
                <a:cubicBezTo>
                  <a:pt x="2021" y="2684"/>
                  <a:pt x="2015" y="2704"/>
                  <a:pt x="2008" y="2724"/>
                </a:cubicBezTo>
                <a:cubicBezTo>
                  <a:pt x="1955" y="2674"/>
                  <a:pt x="1898" y="2625"/>
                  <a:pt x="1838" y="2581"/>
                </a:cubicBezTo>
                <a:cubicBezTo>
                  <a:pt x="1799" y="2548"/>
                  <a:pt x="1762" y="2518"/>
                  <a:pt x="1725" y="2488"/>
                </a:cubicBezTo>
                <a:cubicBezTo>
                  <a:pt x="1725" y="2482"/>
                  <a:pt x="1725" y="2475"/>
                  <a:pt x="1725" y="2468"/>
                </a:cubicBezTo>
                <a:cubicBezTo>
                  <a:pt x="1709" y="2395"/>
                  <a:pt x="1702" y="2315"/>
                  <a:pt x="1699" y="2239"/>
                </a:cubicBezTo>
                <a:cubicBezTo>
                  <a:pt x="1699" y="2136"/>
                  <a:pt x="1686" y="2036"/>
                  <a:pt x="1659" y="1937"/>
                </a:cubicBezTo>
                <a:cubicBezTo>
                  <a:pt x="1629" y="1867"/>
                  <a:pt x="1593" y="1800"/>
                  <a:pt x="1546" y="1741"/>
                </a:cubicBezTo>
                <a:cubicBezTo>
                  <a:pt x="1483" y="1654"/>
                  <a:pt x="1406" y="1545"/>
                  <a:pt x="1420" y="1478"/>
                </a:cubicBezTo>
                <a:cubicBezTo>
                  <a:pt x="1429" y="1434"/>
                  <a:pt x="1395" y="1406"/>
                  <a:pt x="1360" y="1406"/>
                </a:cubicBezTo>
                <a:cubicBezTo>
                  <a:pt x="1335" y="1406"/>
                  <a:pt x="1310" y="1421"/>
                  <a:pt x="1303" y="1455"/>
                </a:cubicBezTo>
                <a:cubicBezTo>
                  <a:pt x="1277" y="1571"/>
                  <a:pt x="1363" y="1691"/>
                  <a:pt x="1446" y="1810"/>
                </a:cubicBezTo>
                <a:cubicBezTo>
                  <a:pt x="1486" y="1860"/>
                  <a:pt x="1519" y="1913"/>
                  <a:pt x="1546" y="1973"/>
                </a:cubicBezTo>
                <a:cubicBezTo>
                  <a:pt x="1569" y="2063"/>
                  <a:pt x="1583" y="2153"/>
                  <a:pt x="1583" y="2246"/>
                </a:cubicBezTo>
                <a:cubicBezTo>
                  <a:pt x="1583" y="2276"/>
                  <a:pt x="1586" y="2306"/>
                  <a:pt x="1589" y="2339"/>
                </a:cubicBezTo>
                <a:cubicBezTo>
                  <a:pt x="1519" y="2239"/>
                  <a:pt x="1456" y="2156"/>
                  <a:pt x="1400" y="2080"/>
                </a:cubicBezTo>
                <a:cubicBezTo>
                  <a:pt x="1313" y="1963"/>
                  <a:pt x="1280" y="1850"/>
                  <a:pt x="1244" y="1714"/>
                </a:cubicBezTo>
                <a:lnTo>
                  <a:pt x="1230" y="1677"/>
                </a:lnTo>
                <a:cubicBezTo>
                  <a:pt x="1221" y="1648"/>
                  <a:pt x="1198" y="1636"/>
                  <a:pt x="1175" y="1636"/>
                </a:cubicBezTo>
                <a:cubicBezTo>
                  <a:pt x="1140" y="1636"/>
                  <a:pt x="1105" y="1665"/>
                  <a:pt x="1117" y="1711"/>
                </a:cubicBezTo>
                <a:lnTo>
                  <a:pt x="1127" y="1747"/>
                </a:lnTo>
                <a:cubicBezTo>
                  <a:pt x="1167" y="1887"/>
                  <a:pt x="1204" y="2020"/>
                  <a:pt x="1303" y="2153"/>
                </a:cubicBezTo>
                <a:cubicBezTo>
                  <a:pt x="1363" y="2229"/>
                  <a:pt x="1430" y="2319"/>
                  <a:pt x="1503" y="2419"/>
                </a:cubicBezTo>
                <a:cubicBezTo>
                  <a:pt x="1576" y="2518"/>
                  <a:pt x="1666" y="2601"/>
                  <a:pt x="1769" y="2674"/>
                </a:cubicBezTo>
                <a:cubicBezTo>
                  <a:pt x="1842" y="2731"/>
                  <a:pt x="1912" y="2794"/>
                  <a:pt x="1975" y="2864"/>
                </a:cubicBezTo>
                <a:cubicBezTo>
                  <a:pt x="1955" y="2947"/>
                  <a:pt x="1945" y="3033"/>
                  <a:pt x="1941" y="3120"/>
                </a:cubicBezTo>
                <a:cubicBezTo>
                  <a:pt x="1928" y="3469"/>
                  <a:pt x="2128" y="3602"/>
                  <a:pt x="2320" y="3728"/>
                </a:cubicBezTo>
                <a:cubicBezTo>
                  <a:pt x="2420" y="3794"/>
                  <a:pt x="2523" y="3864"/>
                  <a:pt x="2599" y="3964"/>
                </a:cubicBezTo>
                <a:cubicBezTo>
                  <a:pt x="2709" y="4117"/>
                  <a:pt x="2719" y="4250"/>
                  <a:pt x="2732" y="4432"/>
                </a:cubicBezTo>
                <a:lnTo>
                  <a:pt x="2739" y="4489"/>
                </a:lnTo>
                <a:cubicBezTo>
                  <a:pt x="2742" y="4555"/>
                  <a:pt x="2756" y="4622"/>
                  <a:pt x="2776" y="4682"/>
                </a:cubicBezTo>
                <a:cubicBezTo>
                  <a:pt x="2742" y="4642"/>
                  <a:pt x="2712" y="4599"/>
                  <a:pt x="2689" y="4552"/>
                </a:cubicBezTo>
                <a:cubicBezTo>
                  <a:pt x="2649" y="4476"/>
                  <a:pt x="2596" y="4402"/>
                  <a:pt x="2530" y="4346"/>
                </a:cubicBezTo>
                <a:cubicBezTo>
                  <a:pt x="2500" y="4319"/>
                  <a:pt x="2463" y="4299"/>
                  <a:pt x="2427" y="4283"/>
                </a:cubicBezTo>
                <a:cubicBezTo>
                  <a:pt x="2423" y="4273"/>
                  <a:pt x="2420" y="4263"/>
                  <a:pt x="2417" y="4256"/>
                </a:cubicBezTo>
                <a:cubicBezTo>
                  <a:pt x="2320" y="4127"/>
                  <a:pt x="2197" y="4047"/>
                  <a:pt x="2078" y="3967"/>
                </a:cubicBezTo>
                <a:cubicBezTo>
                  <a:pt x="1941" y="3877"/>
                  <a:pt x="1815" y="3791"/>
                  <a:pt x="1732" y="3645"/>
                </a:cubicBezTo>
                <a:cubicBezTo>
                  <a:pt x="1666" y="3502"/>
                  <a:pt x="1622" y="3349"/>
                  <a:pt x="1609" y="3193"/>
                </a:cubicBezTo>
                <a:cubicBezTo>
                  <a:pt x="1603" y="3140"/>
                  <a:pt x="1593" y="3083"/>
                  <a:pt x="1583" y="3027"/>
                </a:cubicBezTo>
                <a:cubicBezTo>
                  <a:pt x="1556" y="2900"/>
                  <a:pt x="1546" y="2767"/>
                  <a:pt x="1549" y="2638"/>
                </a:cubicBezTo>
                <a:cubicBezTo>
                  <a:pt x="1553" y="2595"/>
                  <a:pt x="1520" y="2573"/>
                  <a:pt x="1488" y="2573"/>
                </a:cubicBezTo>
                <a:cubicBezTo>
                  <a:pt x="1459" y="2573"/>
                  <a:pt x="1431" y="2590"/>
                  <a:pt x="1430" y="2628"/>
                </a:cubicBezTo>
                <a:cubicBezTo>
                  <a:pt x="1426" y="2767"/>
                  <a:pt x="1440" y="2907"/>
                  <a:pt x="1466" y="3043"/>
                </a:cubicBezTo>
                <a:cubicBezTo>
                  <a:pt x="1476" y="3100"/>
                  <a:pt x="1486" y="3153"/>
                  <a:pt x="1490" y="3206"/>
                </a:cubicBezTo>
                <a:cubicBezTo>
                  <a:pt x="1506" y="3379"/>
                  <a:pt x="1553" y="3545"/>
                  <a:pt x="1629" y="3701"/>
                </a:cubicBezTo>
                <a:cubicBezTo>
                  <a:pt x="1725" y="3874"/>
                  <a:pt x="1872" y="3970"/>
                  <a:pt x="2011" y="4064"/>
                </a:cubicBezTo>
                <a:cubicBezTo>
                  <a:pt x="2094" y="4117"/>
                  <a:pt x="2174" y="4176"/>
                  <a:pt x="2247" y="4243"/>
                </a:cubicBezTo>
                <a:cubicBezTo>
                  <a:pt x="2187" y="4236"/>
                  <a:pt x="2128" y="4236"/>
                  <a:pt x="2068" y="4236"/>
                </a:cubicBezTo>
                <a:cubicBezTo>
                  <a:pt x="1938" y="4233"/>
                  <a:pt x="1815" y="4233"/>
                  <a:pt x="1719" y="4183"/>
                </a:cubicBezTo>
                <a:cubicBezTo>
                  <a:pt x="1490" y="4070"/>
                  <a:pt x="1390" y="3884"/>
                  <a:pt x="1270" y="3668"/>
                </a:cubicBezTo>
                <a:lnTo>
                  <a:pt x="1214" y="3565"/>
                </a:lnTo>
                <a:cubicBezTo>
                  <a:pt x="1224" y="3545"/>
                  <a:pt x="1224" y="3522"/>
                  <a:pt x="1214" y="3502"/>
                </a:cubicBezTo>
                <a:cubicBezTo>
                  <a:pt x="1151" y="3399"/>
                  <a:pt x="1151" y="3180"/>
                  <a:pt x="1151" y="3063"/>
                </a:cubicBezTo>
                <a:cubicBezTo>
                  <a:pt x="1154" y="2851"/>
                  <a:pt x="1114" y="2638"/>
                  <a:pt x="1028" y="2438"/>
                </a:cubicBezTo>
                <a:cubicBezTo>
                  <a:pt x="1015" y="2417"/>
                  <a:pt x="995" y="2408"/>
                  <a:pt x="976" y="2408"/>
                </a:cubicBezTo>
                <a:cubicBezTo>
                  <a:pt x="938" y="2408"/>
                  <a:pt x="900" y="2442"/>
                  <a:pt x="918" y="2488"/>
                </a:cubicBezTo>
                <a:cubicBezTo>
                  <a:pt x="998" y="2671"/>
                  <a:pt x="1038" y="2867"/>
                  <a:pt x="1031" y="3063"/>
                </a:cubicBezTo>
                <a:cubicBezTo>
                  <a:pt x="1031" y="3143"/>
                  <a:pt x="1034" y="3229"/>
                  <a:pt x="1041" y="3309"/>
                </a:cubicBezTo>
                <a:cubicBezTo>
                  <a:pt x="1004" y="3259"/>
                  <a:pt x="964" y="3213"/>
                  <a:pt x="928" y="3166"/>
                </a:cubicBezTo>
                <a:cubicBezTo>
                  <a:pt x="735" y="2934"/>
                  <a:pt x="552" y="2711"/>
                  <a:pt x="572" y="2419"/>
                </a:cubicBezTo>
                <a:cubicBezTo>
                  <a:pt x="576" y="2385"/>
                  <a:pt x="552" y="2359"/>
                  <a:pt x="519" y="2355"/>
                </a:cubicBezTo>
                <a:cubicBezTo>
                  <a:pt x="517" y="2355"/>
                  <a:pt x="515" y="2355"/>
                  <a:pt x="514" y="2355"/>
                </a:cubicBezTo>
                <a:cubicBezTo>
                  <a:pt x="483" y="2355"/>
                  <a:pt x="456" y="2381"/>
                  <a:pt x="456" y="2412"/>
                </a:cubicBezTo>
                <a:cubicBezTo>
                  <a:pt x="429" y="2748"/>
                  <a:pt x="635" y="2997"/>
                  <a:pt x="835" y="3243"/>
                </a:cubicBezTo>
                <a:cubicBezTo>
                  <a:pt x="911" y="3332"/>
                  <a:pt x="984" y="3425"/>
                  <a:pt x="1048" y="3525"/>
                </a:cubicBezTo>
                <a:cubicBezTo>
                  <a:pt x="1091" y="3592"/>
                  <a:pt x="1127" y="3658"/>
                  <a:pt x="1164" y="3725"/>
                </a:cubicBezTo>
                <a:cubicBezTo>
                  <a:pt x="1287" y="3947"/>
                  <a:pt x="1403" y="4157"/>
                  <a:pt x="1662" y="4286"/>
                </a:cubicBezTo>
                <a:cubicBezTo>
                  <a:pt x="1692" y="4303"/>
                  <a:pt x="1725" y="4313"/>
                  <a:pt x="1755" y="4323"/>
                </a:cubicBezTo>
                <a:cubicBezTo>
                  <a:pt x="1722" y="4326"/>
                  <a:pt x="1689" y="4328"/>
                  <a:pt x="1655" y="4328"/>
                </a:cubicBezTo>
                <a:cubicBezTo>
                  <a:pt x="1555" y="4328"/>
                  <a:pt x="1455" y="4313"/>
                  <a:pt x="1360" y="4283"/>
                </a:cubicBezTo>
                <a:cubicBezTo>
                  <a:pt x="1274" y="4246"/>
                  <a:pt x="1187" y="4203"/>
                  <a:pt x="1111" y="4147"/>
                </a:cubicBezTo>
                <a:cubicBezTo>
                  <a:pt x="1091" y="4100"/>
                  <a:pt x="1067" y="4057"/>
                  <a:pt x="1038" y="4014"/>
                </a:cubicBezTo>
                <a:cubicBezTo>
                  <a:pt x="1024" y="3990"/>
                  <a:pt x="1011" y="3970"/>
                  <a:pt x="1001" y="3947"/>
                </a:cubicBezTo>
                <a:cubicBezTo>
                  <a:pt x="971" y="3901"/>
                  <a:pt x="945" y="3847"/>
                  <a:pt x="918" y="3798"/>
                </a:cubicBezTo>
                <a:cubicBezTo>
                  <a:pt x="895" y="3754"/>
                  <a:pt x="871" y="3715"/>
                  <a:pt x="848" y="3671"/>
                </a:cubicBezTo>
                <a:cubicBezTo>
                  <a:pt x="822" y="3615"/>
                  <a:pt x="795" y="3555"/>
                  <a:pt x="765" y="3492"/>
                </a:cubicBezTo>
                <a:cubicBezTo>
                  <a:pt x="699" y="3336"/>
                  <a:pt x="629" y="3180"/>
                  <a:pt x="509" y="3073"/>
                </a:cubicBezTo>
                <a:cubicBezTo>
                  <a:pt x="497" y="3062"/>
                  <a:pt x="484" y="3057"/>
                  <a:pt x="471" y="3057"/>
                </a:cubicBezTo>
                <a:cubicBezTo>
                  <a:pt x="425" y="3057"/>
                  <a:pt x="386" y="3121"/>
                  <a:pt x="433" y="3160"/>
                </a:cubicBezTo>
                <a:cubicBezTo>
                  <a:pt x="532" y="3246"/>
                  <a:pt x="596" y="3396"/>
                  <a:pt x="655" y="3538"/>
                </a:cubicBezTo>
                <a:cubicBezTo>
                  <a:pt x="685" y="3602"/>
                  <a:pt x="712" y="3668"/>
                  <a:pt x="745" y="3728"/>
                </a:cubicBezTo>
                <a:cubicBezTo>
                  <a:pt x="768" y="3771"/>
                  <a:pt x="788" y="3808"/>
                  <a:pt x="815" y="3854"/>
                </a:cubicBezTo>
                <a:cubicBezTo>
                  <a:pt x="842" y="3901"/>
                  <a:pt x="865" y="3947"/>
                  <a:pt x="891" y="3994"/>
                </a:cubicBezTo>
                <a:cubicBezTo>
                  <a:pt x="851" y="3967"/>
                  <a:pt x="815" y="3941"/>
                  <a:pt x="782" y="3917"/>
                </a:cubicBezTo>
                <a:cubicBezTo>
                  <a:pt x="755" y="3904"/>
                  <a:pt x="725" y="3881"/>
                  <a:pt x="692" y="3861"/>
                </a:cubicBezTo>
                <a:cubicBezTo>
                  <a:pt x="529" y="3761"/>
                  <a:pt x="287" y="3608"/>
                  <a:pt x="263" y="3445"/>
                </a:cubicBezTo>
                <a:cubicBezTo>
                  <a:pt x="259" y="3411"/>
                  <a:pt x="232" y="3395"/>
                  <a:pt x="205" y="3395"/>
                </a:cubicBezTo>
                <a:cubicBezTo>
                  <a:pt x="172" y="3395"/>
                  <a:pt x="140" y="3418"/>
                  <a:pt x="147" y="3462"/>
                </a:cubicBezTo>
                <a:cubicBezTo>
                  <a:pt x="177" y="3678"/>
                  <a:pt x="436" y="3844"/>
                  <a:pt x="629" y="3964"/>
                </a:cubicBezTo>
                <a:cubicBezTo>
                  <a:pt x="662" y="3984"/>
                  <a:pt x="689" y="4000"/>
                  <a:pt x="715" y="4017"/>
                </a:cubicBezTo>
                <a:cubicBezTo>
                  <a:pt x="762" y="4050"/>
                  <a:pt x="815" y="4087"/>
                  <a:pt x="865" y="4120"/>
                </a:cubicBezTo>
                <a:cubicBezTo>
                  <a:pt x="915" y="4157"/>
                  <a:pt x="964" y="4193"/>
                  <a:pt x="1014" y="4226"/>
                </a:cubicBezTo>
                <a:cubicBezTo>
                  <a:pt x="1024" y="4240"/>
                  <a:pt x="1038" y="4250"/>
                  <a:pt x="1051" y="4250"/>
                </a:cubicBezTo>
                <a:cubicBezTo>
                  <a:pt x="1134" y="4309"/>
                  <a:pt x="1224" y="4356"/>
                  <a:pt x="1320" y="4393"/>
                </a:cubicBezTo>
                <a:cubicBezTo>
                  <a:pt x="1418" y="4429"/>
                  <a:pt x="1521" y="4446"/>
                  <a:pt x="1627" y="4446"/>
                </a:cubicBezTo>
                <a:cubicBezTo>
                  <a:pt x="1636" y="4446"/>
                  <a:pt x="1646" y="4446"/>
                  <a:pt x="1656" y="4446"/>
                </a:cubicBezTo>
                <a:cubicBezTo>
                  <a:pt x="1775" y="4446"/>
                  <a:pt x="1895" y="4436"/>
                  <a:pt x="2018" y="4419"/>
                </a:cubicBezTo>
                <a:cubicBezTo>
                  <a:pt x="2124" y="4402"/>
                  <a:pt x="2231" y="4396"/>
                  <a:pt x="2337" y="4393"/>
                </a:cubicBezTo>
                <a:cubicBezTo>
                  <a:pt x="2344" y="4393"/>
                  <a:pt x="2354" y="4389"/>
                  <a:pt x="2360" y="4386"/>
                </a:cubicBezTo>
                <a:cubicBezTo>
                  <a:pt x="2393" y="4399"/>
                  <a:pt x="2427" y="4416"/>
                  <a:pt x="2457" y="4439"/>
                </a:cubicBezTo>
                <a:cubicBezTo>
                  <a:pt x="2510" y="4489"/>
                  <a:pt x="2553" y="4549"/>
                  <a:pt x="2586" y="4615"/>
                </a:cubicBezTo>
                <a:cubicBezTo>
                  <a:pt x="2623" y="4682"/>
                  <a:pt x="2666" y="4745"/>
                  <a:pt x="2719" y="4798"/>
                </a:cubicBezTo>
                <a:cubicBezTo>
                  <a:pt x="2766" y="4841"/>
                  <a:pt x="2819" y="4881"/>
                  <a:pt x="2872" y="4914"/>
                </a:cubicBezTo>
                <a:cubicBezTo>
                  <a:pt x="2928" y="4947"/>
                  <a:pt x="2982" y="4987"/>
                  <a:pt x="3028" y="5031"/>
                </a:cubicBezTo>
                <a:cubicBezTo>
                  <a:pt x="3035" y="5077"/>
                  <a:pt x="3048" y="5124"/>
                  <a:pt x="3065" y="5167"/>
                </a:cubicBezTo>
                <a:cubicBezTo>
                  <a:pt x="3108" y="5276"/>
                  <a:pt x="3198" y="5373"/>
                  <a:pt x="3281" y="5463"/>
                </a:cubicBezTo>
                <a:lnTo>
                  <a:pt x="3284" y="5466"/>
                </a:lnTo>
                <a:cubicBezTo>
                  <a:pt x="3241" y="5453"/>
                  <a:pt x="3198" y="5443"/>
                  <a:pt x="3151" y="5439"/>
                </a:cubicBezTo>
                <a:cubicBezTo>
                  <a:pt x="3123" y="5437"/>
                  <a:pt x="3094" y="5436"/>
                  <a:pt x="3065" y="5436"/>
                </a:cubicBezTo>
                <a:cubicBezTo>
                  <a:pt x="3003" y="5436"/>
                  <a:pt x="2940" y="5441"/>
                  <a:pt x="2879" y="5453"/>
                </a:cubicBezTo>
                <a:cubicBezTo>
                  <a:pt x="2835" y="5459"/>
                  <a:pt x="2792" y="5463"/>
                  <a:pt x="2752" y="5466"/>
                </a:cubicBezTo>
                <a:cubicBezTo>
                  <a:pt x="2716" y="5383"/>
                  <a:pt x="2666" y="5310"/>
                  <a:pt x="2603" y="5250"/>
                </a:cubicBezTo>
                <a:cubicBezTo>
                  <a:pt x="2580" y="5230"/>
                  <a:pt x="2556" y="5197"/>
                  <a:pt x="2530" y="5167"/>
                </a:cubicBezTo>
                <a:cubicBezTo>
                  <a:pt x="2473" y="5097"/>
                  <a:pt x="2417" y="5024"/>
                  <a:pt x="2354" y="4991"/>
                </a:cubicBezTo>
                <a:cubicBezTo>
                  <a:pt x="2345" y="4987"/>
                  <a:pt x="2336" y="4985"/>
                  <a:pt x="2328" y="4985"/>
                </a:cubicBezTo>
                <a:cubicBezTo>
                  <a:pt x="2273" y="4985"/>
                  <a:pt x="2242" y="5065"/>
                  <a:pt x="2300" y="5097"/>
                </a:cubicBezTo>
                <a:cubicBezTo>
                  <a:pt x="2340" y="5117"/>
                  <a:pt x="2393" y="5187"/>
                  <a:pt x="2437" y="5240"/>
                </a:cubicBezTo>
                <a:cubicBezTo>
                  <a:pt x="2467" y="5273"/>
                  <a:pt x="2493" y="5306"/>
                  <a:pt x="2516" y="5333"/>
                </a:cubicBezTo>
                <a:cubicBezTo>
                  <a:pt x="2556" y="5373"/>
                  <a:pt x="2593" y="5416"/>
                  <a:pt x="2619" y="5466"/>
                </a:cubicBezTo>
                <a:cubicBezTo>
                  <a:pt x="2354" y="5443"/>
                  <a:pt x="2031" y="5296"/>
                  <a:pt x="2031" y="5004"/>
                </a:cubicBezTo>
                <a:cubicBezTo>
                  <a:pt x="2031" y="4974"/>
                  <a:pt x="2005" y="4947"/>
                  <a:pt x="1971" y="4947"/>
                </a:cubicBezTo>
                <a:cubicBezTo>
                  <a:pt x="1938" y="4947"/>
                  <a:pt x="1912" y="4974"/>
                  <a:pt x="1912" y="5007"/>
                </a:cubicBezTo>
                <a:cubicBezTo>
                  <a:pt x="1915" y="5406"/>
                  <a:pt x="2370" y="5589"/>
                  <a:pt x="2696" y="5589"/>
                </a:cubicBezTo>
                <a:lnTo>
                  <a:pt x="2712" y="5589"/>
                </a:lnTo>
                <a:cubicBezTo>
                  <a:pt x="2776" y="5586"/>
                  <a:pt x="2835" y="5579"/>
                  <a:pt x="2895" y="5569"/>
                </a:cubicBezTo>
                <a:cubicBezTo>
                  <a:pt x="2956" y="5559"/>
                  <a:pt x="3019" y="5554"/>
                  <a:pt x="3081" y="5554"/>
                </a:cubicBezTo>
                <a:cubicBezTo>
                  <a:pt x="3100" y="5554"/>
                  <a:pt x="3119" y="5555"/>
                  <a:pt x="3138" y="5556"/>
                </a:cubicBezTo>
                <a:cubicBezTo>
                  <a:pt x="3241" y="5572"/>
                  <a:pt x="3341" y="5602"/>
                  <a:pt x="3434" y="5645"/>
                </a:cubicBezTo>
                <a:cubicBezTo>
                  <a:pt x="3523" y="5782"/>
                  <a:pt x="3586" y="5931"/>
                  <a:pt x="3613" y="6091"/>
                </a:cubicBezTo>
                <a:cubicBezTo>
                  <a:pt x="3663" y="6340"/>
                  <a:pt x="3653" y="6622"/>
                  <a:pt x="3640" y="6898"/>
                </a:cubicBezTo>
                <a:cubicBezTo>
                  <a:pt x="3636" y="7011"/>
                  <a:pt x="3630" y="7128"/>
                  <a:pt x="3630" y="7240"/>
                </a:cubicBezTo>
                <a:lnTo>
                  <a:pt x="3630" y="7420"/>
                </a:lnTo>
                <a:cubicBezTo>
                  <a:pt x="3630" y="7772"/>
                  <a:pt x="3626" y="8105"/>
                  <a:pt x="3756" y="8444"/>
                </a:cubicBezTo>
                <a:cubicBezTo>
                  <a:pt x="3866" y="8729"/>
                  <a:pt x="3879" y="9062"/>
                  <a:pt x="3879" y="9387"/>
                </a:cubicBezTo>
                <a:cubicBezTo>
                  <a:pt x="3809" y="9298"/>
                  <a:pt x="3743" y="9201"/>
                  <a:pt x="3683" y="9105"/>
                </a:cubicBezTo>
                <a:cubicBezTo>
                  <a:pt x="3547" y="8885"/>
                  <a:pt x="3457" y="8633"/>
                  <a:pt x="3361" y="8367"/>
                </a:cubicBezTo>
                <a:cubicBezTo>
                  <a:pt x="3294" y="8171"/>
                  <a:pt x="3214" y="7978"/>
                  <a:pt x="3128" y="7789"/>
                </a:cubicBezTo>
                <a:cubicBezTo>
                  <a:pt x="3188" y="7506"/>
                  <a:pt x="3231" y="7217"/>
                  <a:pt x="3257" y="6928"/>
                </a:cubicBezTo>
                <a:cubicBezTo>
                  <a:pt x="3264" y="6862"/>
                  <a:pt x="3271" y="6792"/>
                  <a:pt x="3277" y="6722"/>
                </a:cubicBezTo>
                <a:cubicBezTo>
                  <a:pt x="3301" y="6536"/>
                  <a:pt x="3314" y="6350"/>
                  <a:pt x="3314" y="6160"/>
                </a:cubicBezTo>
                <a:cubicBezTo>
                  <a:pt x="3314" y="6127"/>
                  <a:pt x="3287" y="6104"/>
                  <a:pt x="3254" y="6104"/>
                </a:cubicBezTo>
                <a:cubicBezTo>
                  <a:pt x="3224" y="6104"/>
                  <a:pt x="3198" y="6131"/>
                  <a:pt x="3198" y="6164"/>
                </a:cubicBezTo>
                <a:cubicBezTo>
                  <a:pt x="3194" y="6347"/>
                  <a:pt x="3181" y="6529"/>
                  <a:pt x="3161" y="6709"/>
                </a:cubicBezTo>
                <a:cubicBezTo>
                  <a:pt x="3158" y="6722"/>
                  <a:pt x="3158" y="6735"/>
                  <a:pt x="3158" y="6752"/>
                </a:cubicBezTo>
                <a:cubicBezTo>
                  <a:pt x="3008" y="6486"/>
                  <a:pt x="2992" y="6157"/>
                  <a:pt x="2992" y="5838"/>
                </a:cubicBezTo>
                <a:cubicBezTo>
                  <a:pt x="2988" y="5802"/>
                  <a:pt x="2960" y="5783"/>
                  <a:pt x="2932" y="5783"/>
                </a:cubicBezTo>
                <a:cubicBezTo>
                  <a:pt x="2904" y="5783"/>
                  <a:pt x="2877" y="5802"/>
                  <a:pt x="2875" y="5838"/>
                </a:cubicBezTo>
                <a:cubicBezTo>
                  <a:pt x="2875" y="6224"/>
                  <a:pt x="2895" y="6626"/>
                  <a:pt x="3138" y="6938"/>
                </a:cubicBezTo>
                <a:cubicBezTo>
                  <a:pt x="3121" y="7134"/>
                  <a:pt x="3085" y="7400"/>
                  <a:pt x="3041" y="7629"/>
                </a:cubicBezTo>
                <a:cubicBezTo>
                  <a:pt x="2899" y="7387"/>
                  <a:pt x="2709" y="7181"/>
                  <a:pt x="2427" y="7048"/>
                </a:cubicBezTo>
                <a:lnTo>
                  <a:pt x="2413" y="7041"/>
                </a:lnTo>
                <a:cubicBezTo>
                  <a:pt x="2364" y="6941"/>
                  <a:pt x="2327" y="6838"/>
                  <a:pt x="2300" y="6732"/>
                </a:cubicBezTo>
                <a:cubicBezTo>
                  <a:pt x="2457" y="6493"/>
                  <a:pt x="2433" y="5802"/>
                  <a:pt x="2251" y="5642"/>
                </a:cubicBezTo>
                <a:cubicBezTo>
                  <a:pt x="2238" y="5632"/>
                  <a:pt x="2225" y="5628"/>
                  <a:pt x="2213" y="5628"/>
                </a:cubicBezTo>
                <a:cubicBezTo>
                  <a:pt x="2166" y="5628"/>
                  <a:pt x="2129" y="5689"/>
                  <a:pt x="2171" y="5728"/>
                </a:cubicBezTo>
                <a:cubicBezTo>
                  <a:pt x="2284" y="5828"/>
                  <a:pt x="2314" y="6287"/>
                  <a:pt x="2251" y="6543"/>
                </a:cubicBezTo>
                <a:cubicBezTo>
                  <a:pt x="2231" y="6470"/>
                  <a:pt x="2214" y="6396"/>
                  <a:pt x="2191" y="6330"/>
                </a:cubicBezTo>
                <a:cubicBezTo>
                  <a:pt x="2114" y="6111"/>
                  <a:pt x="1975" y="5915"/>
                  <a:pt x="1852" y="5742"/>
                </a:cubicBezTo>
                <a:lnTo>
                  <a:pt x="1792" y="5655"/>
                </a:lnTo>
                <a:cubicBezTo>
                  <a:pt x="1789" y="5632"/>
                  <a:pt x="1785" y="5605"/>
                  <a:pt x="1779" y="5579"/>
                </a:cubicBezTo>
                <a:cubicBezTo>
                  <a:pt x="1759" y="5453"/>
                  <a:pt x="1732" y="5293"/>
                  <a:pt x="1679" y="5187"/>
                </a:cubicBezTo>
                <a:cubicBezTo>
                  <a:pt x="1659" y="5150"/>
                  <a:pt x="1639" y="5110"/>
                  <a:pt x="1616" y="5074"/>
                </a:cubicBezTo>
                <a:cubicBezTo>
                  <a:pt x="1559" y="4984"/>
                  <a:pt x="1513" y="4904"/>
                  <a:pt x="1529" y="4801"/>
                </a:cubicBezTo>
                <a:cubicBezTo>
                  <a:pt x="1535" y="4757"/>
                  <a:pt x="1502" y="4732"/>
                  <a:pt x="1469" y="4732"/>
                </a:cubicBezTo>
                <a:cubicBezTo>
                  <a:pt x="1442" y="4732"/>
                  <a:pt x="1416" y="4749"/>
                  <a:pt x="1410" y="4785"/>
                </a:cubicBezTo>
                <a:cubicBezTo>
                  <a:pt x="1390" y="4931"/>
                  <a:pt x="1453" y="5034"/>
                  <a:pt x="1513" y="5137"/>
                </a:cubicBezTo>
                <a:cubicBezTo>
                  <a:pt x="1536" y="5170"/>
                  <a:pt x="1556" y="5203"/>
                  <a:pt x="1573" y="5240"/>
                </a:cubicBezTo>
                <a:cubicBezTo>
                  <a:pt x="1603" y="5310"/>
                  <a:pt x="1626" y="5383"/>
                  <a:pt x="1636" y="5459"/>
                </a:cubicBezTo>
                <a:cubicBezTo>
                  <a:pt x="1496" y="5316"/>
                  <a:pt x="1347" y="5183"/>
                  <a:pt x="1184" y="5064"/>
                </a:cubicBezTo>
                <a:cubicBezTo>
                  <a:pt x="1124" y="5017"/>
                  <a:pt x="1064" y="4971"/>
                  <a:pt x="1004" y="4921"/>
                </a:cubicBezTo>
                <a:cubicBezTo>
                  <a:pt x="921" y="4858"/>
                  <a:pt x="835" y="4798"/>
                  <a:pt x="748" y="4745"/>
                </a:cubicBezTo>
                <a:cubicBezTo>
                  <a:pt x="589" y="4645"/>
                  <a:pt x="423" y="4539"/>
                  <a:pt x="340" y="4416"/>
                </a:cubicBezTo>
                <a:cubicBezTo>
                  <a:pt x="327" y="4398"/>
                  <a:pt x="310" y="4390"/>
                  <a:pt x="294" y="4390"/>
                </a:cubicBezTo>
                <a:cubicBezTo>
                  <a:pt x="252" y="4390"/>
                  <a:pt x="210" y="4437"/>
                  <a:pt x="243" y="4482"/>
                </a:cubicBezTo>
                <a:cubicBezTo>
                  <a:pt x="340" y="4625"/>
                  <a:pt x="516" y="4738"/>
                  <a:pt x="685" y="4844"/>
                </a:cubicBezTo>
                <a:cubicBezTo>
                  <a:pt x="768" y="4898"/>
                  <a:pt x="851" y="4951"/>
                  <a:pt x="928" y="5011"/>
                </a:cubicBezTo>
                <a:cubicBezTo>
                  <a:pt x="991" y="5060"/>
                  <a:pt x="1051" y="5110"/>
                  <a:pt x="1111" y="5157"/>
                </a:cubicBezTo>
                <a:cubicBezTo>
                  <a:pt x="1327" y="5323"/>
                  <a:pt x="1529" y="5483"/>
                  <a:pt x="1686" y="5712"/>
                </a:cubicBezTo>
                <a:cubicBezTo>
                  <a:pt x="1709" y="5742"/>
                  <a:pt x="1732" y="5775"/>
                  <a:pt x="1755" y="5808"/>
                </a:cubicBezTo>
                <a:cubicBezTo>
                  <a:pt x="1878" y="5984"/>
                  <a:pt x="2008" y="6164"/>
                  <a:pt x="2078" y="6370"/>
                </a:cubicBezTo>
                <a:cubicBezTo>
                  <a:pt x="2108" y="6453"/>
                  <a:pt x="2131" y="6543"/>
                  <a:pt x="2154" y="6639"/>
                </a:cubicBezTo>
                <a:cubicBezTo>
                  <a:pt x="2181" y="6752"/>
                  <a:pt x="2214" y="6865"/>
                  <a:pt x="2254" y="6975"/>
                </a:cubicBezTo>
                <a:cubicBezTo>
                  <a:pt x="2151" y="6938"/>
                  <a:pt x="2051" y="6885"/>
                  <a:pt x="1965" y="6822"/>
                </a:cubicBezTo>
                <a:cubicBezTo>
                  <a:pt x="1918" y="6782"/>
                  <a:pt x="1878" y="6739"/>
                  <a:pt x="1838" y="6692"/>
                </a:cubicBezTo>
                <a:cubicBezTo>
                  <a:pt x="1785" y="6622"/>
                  <a:pt x="1722" y="6559"/>
                  <a:pt x="1652" y="6509"/>
                </a:cubicBezTo>
                <a:cubicBezTo>
                  <a:pt x="1589" y="6470"/>
                  <a:pt x="1523" y="6436"/>
                  <a:pt x="1453" y="6406"/>
                </a:cubicBezTo>
                <a:lnTo>
                  <a:pt x="1450" y="6406"/>
                </a:lnTo>
                <a:cubicBezTo>
                  <a:pt x="1450" y="6406"/>
                  <a:pt x="1450" y="6403"/>
                  <a:pt x="1450" y="6403"/>
                </a:cubicBezTo>
                <a:cubicBezTo>
                  <a:pt x="1400" y="6277"/>
                  <a:pt x="1333" y="6160"/>
                  <a:pt x="1250" y="6054"/>
                </a:cubicBezTo>
                <a:cubicBezTo>
                  <a:pt x="1147" y="5908"/>
                  <a:pt x="1054" y="5778"/>
                  <a:pt x="1054" y="5566"/>
                </a:cubicBezTo>
                <a:cubicBezTo>
                  <a:pt x="1054" y="5534"/>
                  <a:pt x="1031" y="5509"/>
                  <a:pt x="1000" y="5509"/>
                </a:cubicBezTo>
                <a:cubicBezTo>
                  <a:pt x="998" y="5509"/>
                  <a:pt x="996" y="5509"/>
                  <a:pt x="994" y="5509"/>
                </a:cubicBezTo>
                <a:cubicBezTo>
                  <a:pt x="961" y="5509"/>
                  <a:pt x="935" y="5536"/>
                  <a:pt x="935" y="5569"/>
                </a:cubicBezTo>
                <a:cubicBezTo>
                  <a:pt x="938" y="5818"/>
                  <a:pt x="1048" y="5974"/>
                  <a:pt x="1154" y="6124"/>
                </a:cubicBezTo>
                <a:cubicBezTo>
                  <a:pt x="1204" y="6190"/>
                  <a:pt x="1247" y="6260"/>
                  <a:pt x="1287" y="6330"/>
                </a:cubicBezTo>
                <a:cubicBezTo>
                  <a:pt x="1240" y="6303"/>
                  <a:pt x="1190" y="6280"/>
                  <a:pt x="1147" y="6254"/>
                </a:cubicBezTo>
                <a:cubicBezTo>
                  <a:pt x="1041" y="6194"/>
                  <a:pt x="931" y="6137"/>
                  <a:pt x="818" y="6087"/>
                </a:cubicBezTo>
                <a:cubicBezTo>
                  <a:pt x="795" y="5938"/>
                  <a:pt x="699" y="5785"/>
                  <a:pt x="616" y="5652"/>
                </a:cubicBezTo>
                <a:cubicBezTo>
                  <a:pt x="592" y="5619"/>
                  <a:pt x="572" y="5586"/>
                  <a:pt x="556" y="5556"/>
                </a:cubicBezTo>
                <a:cubicBezTo>
                  <a:pt x="529" y="5509"/>
                  <a:pt x="496" y="5459"/>
                  <a:pt x="463" y="5409"/>
                </a:cubicBezTo>
                <a:cubicBezTo>
                  <a:pt x="366" y="5263"/>
                  <a:pt x="267" y="5107"/>
                  <a:pt x="237" y="4947"/>
                </a:cubicBezTo>
                <a:cubicBezTo>
                  <a:pt x="228" y="4918"/>
                  <a:pt x="204" y="4904"/>
                  <a:pt x="180" y="4904"/>
                </a:cubicBezTo>
                <a:cubicBezTo>
                  <a:pt x="147" y="4904"/>
                  <a:pt x="115" y="4929"/>
                  <a:pt x="120" y="4971"/>
                </a:cubicBezTo>
                <a:cubicBezTo>
                  <a:pt x="157" y="5154"/>
                  <a:pt x="260" y="5316"/>
                  <a:pt x="363" y="5476"/>
                </a:cubicBezTo>
                <a:cubicBezTo>
                  <a:pt x="396" y="5522"/>
                  <a:pt x="426" y="5572"/>
                  <a:pt x="453" y="5619"/>
                </a:cubicBezTo>
                <a:cubicBezTo>
                  <a:pt x="473" y="5649"/>
                  <a:pt x="493" y="5682"/>
                  <a:pt x="513" y="5715"/>
                </a:cubicBezTo>
                <a:cubicBezTo>
                  <a:pt x="582" y="5815"/>
                  <a:pt x="639" y="5921"/>
                  <a:pt x="685" y="6034"/>
                </a:cubicBezTo>
                <a:lnTo>
                  <a:pt x="655" y="6024"/>
                </a:lnTo>
                <a:cubicBezTo>
                  <a:pt x="522" y="5981"/>
                  <a:pt x="439" y="5888"/>
                  <a:pt x="350" y="5788"/>
                </a:cubicBezTo>
                <a:cubicBezTo>
                  <a:pt x="283" y="5702"/>
                  <a:pt x="200" y="5632"/>
                  <a:pt x="110" y="5572"/>
                </a:cubicBezTo>
                <a:cubicBezTo>
                  <a:pt x="102" y="5567"/>
                  <a:pt x="92" y="5564"/>
                  <a:pt x="82" y="5564"/>
                </a:cubicBezTo>
                <a:cubicBezTo>
                  <a:pt x="62" y="5564"/>
                  <a:pt x="42" y="5575"/>
                  <a:pt x="31" y="5596"/>
                </a:cubicBezTo>
                <a:cubicBezTo>
                  <a:pt x="1" y="5629"/>
                  <a:pt x="17" y="5685"/>
                  <a:pt x="64" y="5692"/>
                </a:cubicBezTo>
                <a:cubicBezTo>
                  <a:pt x="144" y="5745"/>
                  <a:pt x="213" y="5808"/>
                  <a:pt x="273" y="5881"/>
                </a:cubicBezTo>
                <a:cubicBezTo>
                  <a:pt x="370" y="5991"/>
                  <a:pt x="466" y="6101"/>
                  <a:pt x="629" y="6154"/>
                </a:cubicBezTo>
                <a:cubicBezTo>
                  <a:pt x="672" y="6167"/>
                  <a:pt x="712" y="6184"/>
                  <a:pt x="755" y="6200"/>
                </a:cubicBezTo>
                <a:cubicBezTo>
                  <a:pt x="871" y="6254"/>
                  <a:pt x="984" y="6310"/>
                  <a:pt x="1097" y="6373"/>
                </a:cubicBezTo>
                <a:cubicBezTo>
                  <a:pt x="1154" y="6406"/>
                  <a:pt x="1214" y="6440"/>
                  <a:pt x="1277" y="6473"/>
                </a:cubicBezTo>
                <a:cubicBezTo>
                  <a:pt x="1323" y="6496"/>
                  <a:pt x="1370" y="6516"/>
                  <a:pt x="1416" y="6536"/>
                </a:cubicBezTo>
                <a:cubicBezTo>
                  <a:pt x="1480" y="6559"/>
                  <a:pt x="1539" y="6589"/>
                  <a:pt x="1593" y="6622"/>
                </a:cubicBezTo>
                <a:cubicBezTo>
                  <a:pt x="1656" y="6669"/>
                  <a:pt x="1709" y="6722"/>
                  <a:pt x="1755" y="6782"/>
                </a:cubicBezTo>
                <a:cubicBezTo>
                  <a:pt x="1799" y="6835"/>
                  <a:pt x="1845" y="6885"/>
                  <a:pt x="1898" y="6928"/>
                </a:cubicBezTo>
                <a:cubicBezTo>
                  <a:pt x="2001" y="7005"/>
                  <a:pt x="2114" y="7064"/>
                  <a:pt x="2237" y="7104"/>
                </a:cubicBezTo>
                <a:cubicBezTo>
                  <a:pt x="2287" y="7124"/>
                  <a:pt x="2337" y="7144"/>
                  <a:pt x="2383" y="7167"/>
                </a:cubicBezTo>
                <a:cubicBezTo>
                  <a:pt x="2869" y="7397"/>
                  <a:pt x="3058" y="7872"/>
                  <a:pt x="3231" y="8347"/>
                </a:cubicBezTo>
                <a:cubicBezTo>
                  <a:pt x="3065" y="8251"/>
                  <a:pt x="2892" y="8171"/>
                  <a:pt x="2709" y="8115"/>
                </a:cubicBezTo>
                <a:cubicBezTo>
                  <a:pt x="2703" y="8101"/>
                  <a:pt x="2689" y="8088"/>
                  <a:pt x="2673" y="8081"/>
                </a:cubicBezTo>
                <a:cubicBezTo>
                  <a:pt x="2633" y="8068"/>
                  <a:pt x="2553" y="7962"/>
                  <a:pt x="2506" y="7902"/>
                </a:cubicBezTo>
                <a:cubicBezTo>
                  <a:pt x="2483" y="7869"/>
                  <a:pt x="2463" y="7842"/>
                  <a:pt x="2447" y="7822"/>
                </a:cubicBezTo>
                <a:cubicBezTo>
                  <a:pt x="2337" y="7699"/>
                  <a:pt x="2221" y="7573"/>
                  <a:pt x="2071" y="7490"/>
                </a:cubicBezTo>
                <a:cubicBezTo>
                  <a:pt x="1978" y="7437"/>
                  <a:pt x="1892" y="7377"/>
                  <a:pt x="1809" y="7307"/>
                </a:cubicBezTo>
                <a:lnTo>
                  <a:pt x="1772" y="7280"/>
                </a:lnTo>
                <a:cubicBezTo>
                  <a:pt x="1749" y="7260"/>
                  <a:pt x="1719" y="7237"/>
                  <a:pt x="1682" y="7214"/>
                </a:cubicBezTo>
                <a:cubicBezTo>
                  <a:pt x="1566" y="7134"/>
                  <a:pt x="1390" y="7011"/>
                  <a:pt x="1400" y="6898"/>
                </a:cubicBezTo>
                <a:cubicBezTo>
                  <a:pt x="1407" y="6856"/>
                  <a:pt x="1374" y="6832"/>
                  <a:pt x="1341" y="6832"/>
                </a:cubicBezTo>
                <a:cubicBezTo>
                  <a:pt x="1313" y="6832"/>
                  <a:pt x="1285" y="6850"/>
                  <a:pt x="1284" y="6888"/>
                </a:cubicBezTo>
                <a:cubicBezTo>
                  <a:pt x="1264" y="7068"/>
                  <a:pt x="1466" y="7211"/>
                  <a:pt x="1616" y="7314"/>
                </a:cubicBezTo>
                <a:cubicBezTo>
                  <a:pt x="1646" y="7334"/>
                  <a:pt x="1676" y="7353"/>
                  <a:pt x="1699" y="7373"/>
                </a:cubicBezTo>
                <a:lnTo>
                  <a:pt x="1732" y="7400"/>
                </a:lnTo>
                <a:cubicBezTo>
                  <a:pt x="1822" y="7473"/>
                  <a:pt x="1915" y="7536"/>
                  <a:pt x="2015" y="7593"/>
                </a:cubicBezTo>
                <a:cubicBezTo>
                  <a:pt x="2144" y="7666"/>
                  <a:pt x="2251" y="7779"/>
                  <a:pt x="2354" y="7898"/>
                </a:cubicBezTo>
                <a:cubicBezTo>
                  <a:pt x="2367" y="7918"/>
                  <a:pt x="2383" y="7938"/>
                  <a:pt x="2407" y="7972"/>
                </a:cubicBezTo>
                <a:cubicBezTo>
                  <a:pt x="2433" y="8005"/>
                  <a:pt x="2460" y="8041"/>
                  <a:pt x="2487" y="8071"/>
                </a:cubicBezTo>
                <a:cubicBezTo>
                  <a:pt x="2470" y="8070"/>
                  <a:pt x="2453" y="8070"/>
                  <a:pt x="2437" y="8070"/>
                </a:cubicBezTo>
                <a:cubicBezTo>
                  <a:pt x="2421" y="8070"/>
                  <a:pt x="2405" y="8070"/>
                  <a:pt x="2390" y="8068"/>
                </a:cubicBezTo>
                <a:lnTo>
                  <a:pt x="2300" y="8068"/>
                </a:lnTo>
                <a:cubicBezTo>
                  <a:pt x="2221" y="8058"/>
                  <a:pt x="2144" y="8038"/>
                  <a:pt x="2074" y="8002"/>
                </a:cubicBezTo>
                <a:cubicBezTo>
                  <a:pt x="2045" y="7988"/>
                  <a:pt x="2015" y="7975"/>
                  <a:pt x="1981" y="7962"/>
                </a:cubicBezTo>
                <a:cubicBezTo>
                  <a:pt x="1918" y="7942"/>
                  <a:pt x="1852" y="7925"/>
                  <a:pt x="1782" y="7918"/>
                </a:cubicBezTo>
                <a:cubicBezTo>
                  <a:pt x="1729" y="7872"/>
                  <a:pt x="1682" y="7819"/>
                  <a:pt x="1639" y="7762"/>
                </a:cubicBezTo>
                <a:cubicBezTo>
                  <a:pt x="1596" y="7709"/>
                  <a:pt x="1553" y="7659"/>
                  <a:pt x="1506" y="7613"/>
                </a:cubicBezTo>
                <a:cubicBezTo>
                  <a:pt x="1370" y="7483"/>
                  <a:pt x="1220" y="7350"/>
                  <a:pt x="1021" y="7260"/>
                </a:cubicBezTo>
                <a:cubicBezTo>
                  <a:pt x="961" y="7237"/>
                  <a:pt x="895" y="7214"/>
                  <a:pt x="825" y="7187"/>
                </a:cubicBezTo>
                <a:cubicBezTo>
                  <a:pt x="582" y="7104"/>
                  <a:pt x="310" y="7011"/>
                  <a:pt x="293" y="6772"/>
                </a:cubicBezTo>
                <a:cubicBezTo>
                  <a:pt x="290" y="6739"/>
                  <a:pt x="263" y="6715"/>
                  <a:pt x="230" y="6715"/>
                </a:cubicBezTo>
                <a:cubicBezTo>
                  <a:pt x="197" y="6719"/>
                  <a:pt x="170" y="6745"/>
                  <a:pt x="174" y="6779"/>
                </a:cubicBezTo>
                <a:cubicBezTo>
                  <a:pt x="197" y="7098"/>
                  <a:pt x="522" y="7211"/>
                  <a:pt x="785" y="7300"/>
                </a:cubicBezTo>
                <a:cubicBezTo>
                  <a:pt x="855" y="7324"/>
                  <a:pt x="918" y="7347"/>
                  <a:pt x="971" y="7370"/>
                </a:cubicBezTo>
                <a:cubicBezTo>
                  <a:pt x="1154" y="7450"/>
                  <a:pt x="1297" y="7576"/>
                  <a:pt x="1423" y="7699"/>
                </a:cubicBezTo>
                <a:cubicBezTo>
                  <a:pt x="1466" y="7742"/>
                  <a:pt x="1509" y="7789"/>
                  <a:pt x="1546" y="7835"/>
                </a:cubicBezTo>
                <a:cubicBezTo>
                  <a:pt x="1563" y="7859"/>
                  <a:pt x="1583" y="7882"/>
                  <a:pt x="1603" y="7902"/>
                </a:cubicBezTo>
                <a:lnTo>
                  <a:pt x="1493" y="7898"/>
                </a:lnTo>
                <a:cubicBezTo>
                  <a:pt x="1124" y="7885"/>
                  <a:pt x="775" y="7872"/>
                  <a:pt x="705" y="7526"/>
                </a:cubicBezTo>
                <a:cubicBezTo>
                  <a:pt x="698" y="7494"/>
                  <a:pt x="674" y="7479"/>
                  <a:pt x="650" y="7479"/>
                </a:cubicBezTo>
                <a:cubicBezTo>
                  <a:pt x="617" y="7479"/>
                  <a:pt x="583" y="7506"/>
                  <a:pt x="589" y="7550"/>
                </a:cubicBezTo>
                <a:cubicBezTo>
                  <a:pt x="679" y="7988"/>
                  <a:pt x="1107" y="8005"/>
                  <a:pt x="1486" y="8018"/>
                </a:cubicBezTo>
                <a:cubicBezTo>
                  <a:pt x="1576" y="8021"/>
                  <a:pt x="1659" y="8025"/>
                  <a:pt x="1735" y="8031"/>
                </a:cubicBezTo>
                <a:cubicBezTo>
                  <a:pt x="1745" y="8038"/>
                  <a:pt x="1755" y="8041"/>
                  <a:pt x="1765" y="8041"/>
                </a:cubicBezTo>
                <a:cubicBezTo>
                  <a:pt x="1769" y="8041"/>
                  <a:pt x="1772" y="8038"/>
                  <a:pt x="1775" y="8038"/>
                </a:cubicBezTo>
                <a:cubicBezTo>
                  <a:pt x="1832" y="8045"/>
                  <a:pt x="1888" y="8058"/>
                  <a:pt x="1941" y="8075"/>
                </a:cubicBezTo>
                <a:cubicBezTo>
                  <a:pt x="1971" y="8088"/>
                  <a:pt x="2001" y="8098"/>
                  <a:pt x="2028" y="8111"/>
                </a:cubicBezTo>
                <a:cubicBezTo>
                  <a:pt x="2111" y="8154"/>
                  <a:pt x="2201" y="8178"/>
                  <a:pt x="2294" y="8188"/>
                </a:cubicBezTo>
                <a:lnTo>
                  <a:pt x="2390" y="8188"/>
                </a:lnTo>
                <a:cubicBezTo>
                  <a:pt x="2470" y="8188"/>
                  <a:pt x="2550" y="8194"/>
                  <a:pt x="2626" y="8214"/>
                </a:cubicBezTo>
                <a:cubicBezTo>
                  <a:pt x="2905" y="8301"/>
                  <a:pt x="3141" y="8414"/>
                  <a:pt x="3287" y="8530"/>
                </a:cubicBezTo>
                <a:cubicBezTo>
                  <a:pt x="3291" y="8533"/>
                  <a:pt x="3294" y="8537"/>
                  <a:pt x="3297" y="8537"/>
                </a:cubicBezTo>
                <a:cubicBezTo>
                  <a:pt x="3351" y="8689"/>
                  <a:pt x="3414" y="8839"/>
                  <a:pt x="3480" y="8982"/>
                </a:cubicBezTo>
                <a:cubicBezTo>
                  <a:pt x="3324" y="8879"/>
                  <a:pt x="3161" y="8782"/>
                  <a:pt x="2968" y="8739"/>
                </a:cubicBezTo>
                <a:cubicBezTo>
                  <a:pt x="2865" y="8580"/>
                  <a:pt x="2722" y="8450"/>
                  <a:pt x="2553" y="8364"/>
                </a:cubicBezTo>
                <a:cubicBezTo>
                  <a:pt x="2544" y="8360"/>
                  <a:pt x="2536" y="8358"/>
                  <a:pt x="2528" y="8358"/>
                </a:cubicBezTo>
                <a:cubicBezTo>
                  <a:pt x="2475" y="8358"/>
                  <a:pt x="2442" y="8435"/>
                  <a:pt x="2496" y="8467"/>
                </a:cubicBezTo>
                <a:cubicBezTo>
                  <a:pt x="2616" y="8530"/>
                  <a:pt x="2722" y="8613"/>
                  <a:pt x="2809" y="8719"/>
                </a:cubicBezTo>
                <a:cubicBezTo>
                  <a:pt x="2786" y="8718"/>
                  <a:pt x="2762" y="8718"/>
                  <a:pt x="2738" y="8718"/>
                </a:cubicBezTo>
                <a:cubicBezTo>
                  <a:pt x="2691" y="8718"/>
                  <a:pt x="2644" y="8719"/>
                  <a:pt x="2599" y="8719"/>
                </a:cubicBezTo>
                <a:cubicBezTo>
                  <a:pt x="2565" y="8722"/>
                  <a:pt x="2531" y="8723"/>
                  <a:pt x="2496" y="8723"/>
                </a:cubicBezTo>
                <a:cubicBezTo>
                  <a:pt x="2432" y="8723"/>
                  <a:pt x="2368" y="8719"/>
                  <a:pt x="2304" y="8713"/>
                </a:cubicBezTo>
                <a:cubicBezTo>
                  <a:pt x="2181" y="8693"/>
                  <a:pt x="1922" y="8517"/>
                  <a:pt x="1878" y="8404"/>
                </a:cubicBezTo>
                <a:cubicBezTo>
                  <a:pt x="1866" y="8381"/>
                  <a:pt x="1846" y="8371"/>
                  <a:pt x="1827" y="8371"/>
                </a:cubicBezTo>
                <a:cubicBezTo>
                  <a:pt x="1792" y="8371"/>
                  <a:pt x="1758" y="8401"/>
                  <a:pt x="1769" y="8444"/>
                </a:cubicBezTo>
                <a:cubicBezTo>
                  <a:pt x="1832" y="8610"/>
                  <a:pt x="2141" y="8806"/>
                  <a:pt x="2287" y="8826"/>
                </a:cubicBezTo>
                <a:cubicBezTo>
                  <a:pt x="2358" y="8835"/>
                  <a:pt x="2427" y="8839"/>
                  <a:pt x="2497" y="8839"/>
                </a:cubicBezTo>
                <a:cubicBezTo>
                  <a:pt x="2532" y="8839"/>
                  <a:pt x="2567" y="8838"/>
                  <a:pt x="2603" y="8836"/>
                </a:cubicBezTo>
                <a:cubicBezTo>
                  <a:pt x="2637" y="8834"/>
                  <a:pt x="2672" y="8833"/>
                  <a:pt x="2707" y="8833"/>
                </a:cubicBezTo>
                <a:cubicBezTo>
                  <a:pt x="2757" y="8833"/>
                  <a:pt x="2807" y="8835"/>
                  <a:pt x="2855" y="8839"/>
                </a:cubicBezTo>
                <a:cubicBezTo>
                  <a:pt x="3091" y="8862"/>
                  <a:pt x="3281" y="8989"/>
                  <a:pt x="3480" y="9125"/>
                </a:cubicBezTo>
                <a:cubicBezTo>
                  <a:pt x="3517" y="9148"/>
                  <a:pt x="3553" y="9171"/>
                  <a:pt x="3590" y="9195"/>
                </a:cubicBezTo>
                <a:cubicBezTo>
                  <a:pt x="3593" y="9198"/>
                  <a:pt x="3600" y="9198"/>
                  <a:pt x="3603" y="9201"/>
                </a:cubicBezTo>
                <a:cubicBezTo>
                  <a:pt x="3686" y="9334"/>
                  <a:pt x="3779" y="9460"/>
                  <a:pt x="3882" y="9573"/>
                </a:cubicBezTo>
                <a:lnTo>
                  <a:pt x="3889" y="9577"/>
                </a:lnTo>
                <a:cubicBezTo>
                  <a:pt x="3892" y="9612"/>
                  <a:pt x="3920" y="9630"/>
                  <a:pt x="3948" y="9630"/>
                </a:cubicBezTo>
                <a:cubicBezTo>
                  <a:pt x="3977" y="9630"/>
                  <a:pt x="4005" y="9611"/>
                  <a:pt x="4005" y="9573"/>
                </a:cubicBezTo>
                <a:lnTo>
                  <a:pt x="4005" y="9520"/>
                </a:lnTo>
                <a:cubicBezTo>
                  <a:pt x="4005" y="9261"/>
                  <a:pt x="4005" y="8992"/>
                  <a:pt x="3959" y="8736"/>
                </a:cubicBezTo>
                <a:cubicBezTo>
                  <a:pt x="4065" y="8663"/>
                  <a:pt x="4151" y="8543"/>
                  <a:pt x="4228" y="8440"/>
                </a:cubicBezTo>
                <a:cubicBezTo>
                  <a:pt x="4248" y="8414"/>
                  <a:pt x="4271" y="8384"/>
                  <a:pt x="4291" y="8357"/>
                </a:cubicBezTo>
                <a:lnTo>
                  <a:pt x="4298" y="8347"/>
                </a:lnTo>
                <a:cubicBezTo>
                  <a:pt x="4321" y="8350"/>
                  <a:pt x="4344" y="8350"/>
                  <a:pt x="4364" y="8350"/>
                </a:cubicBezTo>
                <a:lnTo>
                  <a:pt x="4411" y="8350"/>
                </a:lnTo>
                <a:cubicBezTo>
                  <a:pt x="4431" y="8354"/>
                  <a:pt x="4451" y="8360"/>
                  <a:pt x="4470" y="8367"/>
                </a:cubicBezTo>
                <a:cubicBezTo>
                  <a:pt x="4494" y="8377"/>
                  <a:pt x="4517" y="8384"/>
                  <a:pt x="4540" y="8390"/>
                </a:cubicBezTo>
                <a:cubicBezTo>
                  <a:pt x="4573" y="8397"/>
                  <a:pt x="4610" y="8400"/>
                  <a:pt x="4647" y="8400"/>
                </a:cubicBezTo>
                <a:cubicBezTo>
                  <a:pt x="4683" y="8400"/>
                  <a:pt x="4720" y="8397"/>
                  <a:pt x="4756" y="8394"/>
                </a:cubicBezTo>
                <a:cubicBezTo>
                  <a:pt x="4808" y="8390"/>
                  <a:pt x="4856" y="8390"/>
                  <a:pt x="4903" y="8390"/>
                </a:cubicBezTo>
                <a:cubicBezTo>
                  <a:pt x="4950" y="8390"/>
                  <a:pt x="4996" y="8390"/>
                  <a:pt x="5042" y="8390"/>
                </a:cubicBezTo>
                <a:lnTo>
                  <a:pt x="5062" y="8390"/>
                </a:lnTo>
                <a:cubicBezTo>
                  <a:pt x="5148" y="8453"/>
                  <a:pt x="5241" y="8507"/>
                  <a:pt x="5335" y="8556"/>
                </a:cubicBezTo>
                <a:cubicBezTo>
                  <a:pt x="5481" y="8643"/>
                  <a:pt x="5644" y="8736"/>
                  <a:pt x="5707" y="8792"/>
                </a:cubicBezTo>
                <a:cubicBezTo>
                  <a:pt x="5717" y="8802"/>
                  <a:pt x="5733" y="8809"/>
                  <a:pt x="5747" y="8809"/>
                </a:cubicBezTo>
                <a:cubicBezTo>
                  <a:pt x="5748" y="8809"/>
                  <a:pt x="5749" y="8809"/>
                  <a:pt x="5750" y="8809"/>
                </a:cubicBezTo>
                <a:cubicBezTo>
                  <a:pt x="5804" y="8809"/>
                  <a:pt x="5829" y="8742"/>
                  <a:pt x="5790" y="8706"/>
                </a:cubicBezTo>
                <a:cubicBezTo>
                  <a:pt x="5717" y="8643"/>
                  <a:pt x="5554" y="8547"/>
                  <a:pt x="5394" y="8457"/>
                </a:cubicBezTo>
                <a:lnTo>
                  <a:pt x="5285" y="8390"/>
                </a:lnTo>
                <a:lnTo>
                  <a:pt x="5438" y="8390"/>
                </a:lnTo>
                <a:cubicBezTo>
                  <a:pt x="5707" y="8387"/>
                  <a:pt x="5883" y="8277"/>
                  <a:pt x="6066" y="8141"/>
                </a:cubicBezTo>
                <a:cubicBezTo>
                  <a:pt x="6120" y="8106"/>
                  <a:pt x="6084" y="8036"/>
                  <a:pt x="6032" y="8036"/>
                </a:cubicBezTo>
                <a:cubicBezTo>
                  <a:pt x="6021" y="8036"/>
                  <a:pt x="6008" y="8039"/>
                  <a:pt x="5996" y="8048"/>
                </a:cubicBezTo>
                <a:cubicBezTo>
                  <a:pt x="5800" y="8191"/>
                  <a:pt x="5650" y="8271"/>
                  <a:pt x="5434" y="8274"/>
                </a:cubicBezTo>
                <a:lnTo>
                  <a:pt x="5045" y="8274"/>
                </a:lnTo>
                <a:cubicBezTo>
                  <a:pt x="5005" y="8273"/>
                  <a:pt x="4966" y="8272"/>
                  <a:pt x="4926" y="8272"/>
                </a:cubicBezTo>
                <a:cubicBezTo>
                  <a:pt x="4870" y="8272"/>
                  <a:pt x="4812" y="8273"/>
                  <a:pt x="4750" y="8277"/>
                </a:cubicBezTo>
                <a:cubicBezTo>
                  <a:pt x="4727" y="8280"/>
                  <a:pt x="4703" y="8281"/>
                  <a:pt x="4680" y="8281"/>
                </a:cubicBezTo>
                <a:cubicBezTo>
                  <a:pt x="4642" y="8281"/>
                  <a:pt x="4603" y="8278"/>
                  <a:pt x="4564" y="8274"/>
                </a:cubicBezTo>
                <a:cubicBezTo>
                  <a:pt x="4547" y="8271"/>
                  <a:pt x="4530" y="8264"/>
                  <a:pt x="4517" y="8257"/>
                </a:cubicBezTo>
                <a:cubicBezTo>
                  <a:pt x="4494" y="8247"/>
                  <a:pt x="4470" y="8241"/>
                  <a:pt x="4447" y="8237"/>
                </a:cubicBezTo>
                <a:cubicBezTo>
                  <a:pt x="4517" y="8191"/>
                  <a:pt x="4580" y="8141"/>
                  <a:pt x="4653" y="8088"/>
                </a:cubicBezTo>
                <a:cubicBezTo>
                  <a:pt x="4693" y="8058"/>
                  <a:pt x="4736" y="8025"/>
                  <a:pt x="4776" y="7995"/>
                </a:cubicBezTo>
                <a:cubicBezTo>
                  <a:pt x="4896" y="7898"/>
                  <a:pt x="5022" y="7809"/>
                  <a:pt x="5152" y="7729"/>
                </a:cubicBezTo>
                <a:cubicBezTo>
                  <a:pt x="5265" y="7663"/>
                  <a:pt x="5391" y="7616"/>
                  <a:pt x="5524" y="7593"/>
                </a:cubicBezTo>
                <a:cubicBezTo>
                  <a:pt x="5531" y="7599"/>
                  <a:pt x="5537" y="7599"/>
                  <a:pt x="5547" y="7599"/>
                </a:cubicBezTo>
                <a:cubicBezTo>
                  <a:pt x="5560" y="7599"/>
                  <a:pt x="5570" y="7596"/>
                  <a:pt x="5580" y="7586"/>
                </a:cubicBezTo>
                <a:cubicBezTo>
                  <a:pt x="5610" y="7583"/>
                  <a:pt x="5637" y="7579"/>
                  <a:pt x="5667" y="7579"/>
                </a:cubicBezTo>
                <a:cubicBezTo>
                  <a:pt x="5743" y="7576"/>
                  <a:pt x="5820" y="7573"/>
                  <a:pt x="5899" y="7563"/>
                </a:cubicBezTo>
                <a:cubicBezTo>
                  <a:pt x="5973" y="7669"/>
                  <a:pt x="6059" y="7762"/>
                  <a:pt x="6159" y="7845"/>
                </a:cubicBezTo>
                <a:lnTo>
                  <a:pt x="6218" y="7898"/>
                </a:lnTo>
                <a:lnTo>
                  <a:pt x="6255" y="7935"/>
                </a:lnTo>
                <a:cubicBezTo>
                  <a:pt x="6302" y="7985"/>
                  <a:pt x="6351" y="8028"/>
                  <a:pt x="6405" y="8068"/>
                </a:cubicBezTo>
                <a:cubicBezTo>
                  <a:pt x="6494" y="8124"/>
                  <a:pt x="6594" y="8168"/>
                  <a:pt x="6697" y="8191"/>
                </a:cubicBezTo>
                <a:cubicBezTo>
                  <a:pt x="6763" y="8211"/>
                  <a:pt x="6830" y="8234"/>
                  <a:pt x="6890" y="8264"/>
                </a:cubicBezTo>
                <a:cubicBezTo>
                  <a:pt x="6899" y="8269"/>
                  <a:pt x="6908" y="8271"/>
                  <a:pt x="6917" y="8271"/>
                </a:cubicBezTo>
                <a:cubicBezTo>
                  <a:pt x="6939" y="8271"/>
                  <a:pt x="6960" y="8258"/>
                  <a:pt x="6970" y="8237"/>
                </a:cubicBezTo>
                <a:cubicBezTo>
                  <a:pt x="6986" y="8211"/>
                  <a:pt x="6976" y="8174"/>
                  <a:pt x="6946" y="8158"/>
                </a:cubicBezTo>
                <a:cubicBezTo>
                  <a:pt x="6876" y="8124"/>
                  <a:pt x="6803" y="8098"/>
                  <a:pt x="6730" y="8078"/>
                </a:cubicBezTo>
                <a:cubicBezTo>
                  <a:pt x="6637" y="8058"/>
                  <a:pt x="6551" y="8021"/>
                  <a:pt x="6471" y="7968"/>
                </a:cubicBezTo>
                <a:cubicBezTo>
                  <a:pt x="6425" y="7935"/>
                  <a:pt x="6378" y="7895"/>
                  <a:pt x="6338" y="7852"/>
                </a:cubicBezTo>
                <a:lnTo>
                  <a:pt x="6298" y="7812"/>
                </a:lnTo>
                <a:lnTo>
                  <a:pt x="6238" y="7756"/>
                </a:lnTo>
                <a:cubicBezTo>
                  <a:pt x="6162" y="7692"/>
                  <a:pt x="6096" y="7623"/>
                  <a:pt x="6032" y="7546"/>
                </a:cubicBezTo>
                <a:cubicBezTo>
                  <a:pt x="6066" y="7543"/>
                  <a:pt x="6102" y="7540"/>
                  <a:pt x="6139" y="7540"/>
                </a:cubicBezTo>
                <a:lnTo>
                  <a:pt x="6195" y="7540"/>
                </a:lnTo>
                <a:cubicBezTo>
                  <a:pt x="6325" y="7706"/>
                  <a:pt x="6498" y="7835"/>
                  <a:pt x="6694" y="7915"/>
                </a:cubicBezTo>
                <a:cubicBezTo>
                  <a:pt x="6790" y="7952"/>
                  <a:pt x="6890" y="7972"/>
                  <a:pt x="6993" y="7972"/>
                </a:cubicBezTo>
                <a:cubicBezTo>
                  <a:pt x="7049" y="7972"/>
                  <a:pt x="7102" y="7965"/>
                  <a:pt x="7156" y="7962"/>
                </a:cubicBezTo>
                <a:cubicBezTo>
                  <a:pt x="7225" y="7955"/>
                  <a:pt x="7299" y="7955"/>
                  <a:pt x="7368" y="7955"/>
                </a:cubicBezTo>
                <a:cubicBezTo>
                  <a:pt x="7370" y="7955"/>
                  <a:pt x="7372" y="7955"/>
                  <a:pt x="7374" y="7955"/>
                </a:cubicBezTo>
                <a:cubicBezTo>
                  <a:pt x="7405" y="7955"/>
                  <a:pt x="7431" y="7930"/>
                  <a:pt x="7431" y="7898"/>
                </a:cubicBezTo>
                <a:cubicBezTo>
                  <a:pt x="7431" y="7865"/>
                  <a:pt x="7405" y="7839"/>
                  <a:pt x="7375" y="7839"/>
                </a:cubicBezTo>
                <a:cubicBezTo>
                  <a:pt x="7354" y="7838"/>
                  <a:pt x="7334" y="7837"/>
                  <a:pt x="7314" y="7837"/>
                </a:cubicBezTo>
                <a:cubicBezTo>
                  <a:pt x="7258" y="7837"/>
                  <a:pt x="7202" y="7840"/>
                  <a:pt x="7146" y="7845"/>
                </a:cubicBezTo>
                <a:cubicBezTo>
                  <a:pt x="7097" y="7848"/>
                  <a:pt x="7050" y="7850"/>
                  <a:pt x="7003" y="7850"/>
                </a:cubicBezTo>
                <a:cubicBezTo>
                  <a:pt x="6917" y="7850"/>
                  <a:pt x="6833" y="7841"/>
                  <a:pt x="6740" y="7802"/>
                </a:cubicBezTo>
                <a:cubicBezTo>
                  <a:pt x="6584" y="7742"/>
                  <a:pt x="6444" y="7643"/>
                  <a:pt x="6335" y="7520"/>
                </a:cubicBezTo>
                <a:lnTo>
                  <a:pt x="6341" y="7520"/>
                </a:lnTo>
                <a:cubicBezTo>
                  <a:pt x="6434" y="7490"/>
                  <a:pt x="6524" y="7447"/>
                  <a:pt x="6604" y="7390"/>
                </a:cubicBezTo>
                <a:cubicBezTo>
                  <a:pt x="6650" y="7360"/>
                  <a:pt x="6700" y="7330"/>
                  <a:pt x="6750" y="7307"/>
                </a:cubicBezTo>
                <a:cubicBezTo>
                  <a:pt x="6860" y="7257"/>
                  <a:pt x="6963" y="7257"/>
                  <a:pt x="7092" y="7257"/>
                </a:cubicBezTo>
                <a:lnTo>
                  <a:pt x="7106" y="7257"/>
                </a:lnTo>
                <a:cubicBezTo>
                  <a:pt x="7108" y="7257"/>
                  <a:pt x="7110" y="7257"/>
                  <a:pt x="7112" y="7257"/>
                </a:cubicBezTo>
                <a:cubicBezTo>
                  <a:pt x="7187" y="7257"/>
                  <a:pt x="7187" y="7137"/>
                  <a:pt x="7112" y="7137"/>
                </a:cubicBezTo>
                <a:cubicBezTo>
                  <a:pt x="7110" y="7137"/>
                  <a:pt x="7108" y="7137"/>
                  <a:pt x="7106" y="7137"/>
                </a:cubicBezTo>
                <a:lnTo>
                  <a:pt x="7092" y="7137"/>
                </a:lnTo>
                <a:cubicBezTo>
                  <a:pt x="6960" y="7137"/>
                  <a:pt x="6833" y="7137"/>
                  <a:pt x="6700" y="7201"/>
                </a:cubicBezTo>
                <a:cubicBezTo>
                  <a:pt x="6647" y="7227"/>
                  <a:pt x="6594" y="7257"/>
                  <a:pt x="6541" y="7290"/>
                </a:cubicBezTo>
                <a:cubicBezTo>
                  <a:pt x="6471" y="7340"/>
                  <a:pt x="6395" y="7380"/>
                  <a:pt x="6312" y="7407"/>
                </a:cubicBezTo>
                <a:cubicBezTo>
                  <a:pt x="6288" y="7413"/>
                  <a:pt x="6262" y="7417"/>
                  <a:pt x="6235" y="7417"/>
                </a:cubicBezTo>
                <a:cubicBezTo>
                  <a:pt x="6230" y="7415"/>
                  <a:pt x="6224" y="7415"/>
                  <a:pt x="6218" y="7415"/>
                </a:cubicBezTo>
                <a:cubicBezTo>
                  <a:pt x="6208" y="7415"/>
                  <a:pt x="6197" y="7417"/>
                  <a:pt x="6189" y="7423"/>
                </a:cubicBezTo>
                <a:lnTo>
                  <a:pt x="6135" y="7423"/>
                </a:lnTo>
                <a:cubicBezTo>
                  <a:pt x="6086" y="7423"/>
                  <a:pt x="6039" y="7427"/>
                  <a:pt x="5989" y="7433"/>
                </a:cubicBezTo>
                <a:cubicBezTo>
                  <a:pt x="5880" y="7450"/>
                  <a:pt x="5770" y="7460"/>
                  <a:pt x="5660" y="7463"/>
                </a:cubicBezTo>
                <a:lnTo>
                  <a:pt x="5644" y="7463"/>
                </a:lnTo>
                <a:cubicBezTo>
                  <a:pt x="5647" y="7450"/>
                  <a:pt x="5654" y="7437"/>
                  <a:pt x="5660" y="7423"/>
                </a:cubicBezTo>
                <a:cubicBezTo>
                  <a:pt x="5700" y="7350"/>
                  <a:pt x="5747" y="7280"/>
                  <a:pt x="5800" y="7217"/>
                </a:cubicBezTo>
                <a:cubicBezTo>
                  <a:pt x="5880" y="7114"/>
                  <a:pt x="5943" y="7005"/>
                  <a:pt x="5986" y="6885"/>
                </a:cubicBezTo>
                <a:cubicBezTo>
                  <a:pt x="6006" y="6838"/>
                  <a:pt x="6019" y="6792"/>
                  <a:pt x="6036" y="6745"/>
                </a:cubicBezTo>
                <a:cubicBezTo>
                  <a:pt x="6099" y="6755"/>
                  <a:pt x="6159" y="6759"/>
                  <a:pt x="6222" y="6762"/>
                </a:cubicBezTo>
                <a:cubicBezTo>
                  <a:pt x="6265" y="6762"/>
                  <a:pt x="6305" y="6765"/>
                  <a:pt x="6348" y="6769"/>
                </a:cubicBezTo>
                <a:cubicBezTo>
                  <a:pt x="6391" y="6775"/>
                  <a:pt x="6434" y="6785"/>
                  <a:pt x="6474" y="6805"/>
                </a:cubicBezTo>
                <a:lnTo>
                  <a:pt x="6491" y="6808"/>
                </a:lnTo>
                <a:cubicBezTo>
                  <a:pt x="6498" y="6812"/>
                  <a:pt x="6504" y="6815"/>
                  <a:pt x="6511" y="6815"/>
                </a:cubicBezTo>
                <a:cubicBezTo>
                  <a:pt x="6554" y="6832"/>
                  <a:pt x="6597" y="6842"/>
                  <a:pt x="6641" y="6848"/>
                </a:cubicBezTo>
                <a:cubicBezTo>
                  <a:pt x="6677" y="6852"/>
                  <a:pt x="6710" y="6855"/>
                  <a:pt x="6740" y="6855"/>
                </a:cubicBezTo>
                <a:cubicBezTo>
                  <a:pt x="6847" y="6858"/>
                  <a:pt x="6940" y="6862"/>
                  <a:pt x="7023" y="6918"/>
                </a:cubicBezTo>
                <a:cubicBezTo>
                  <a:pt x="7049" y="6935"/>
                  <a:pt x="7069" y="6955"/>
                  <a:pt x="7089" y="6978"/>
                </a:cubicBezTo>
                <a:cubicBezTo>
                  <a:pt x="7106" y="6998"/>
                  <a:pt x="7126" y="7018"/>
                  <a:pt x="7146" y="7038"/>
                </a:cubicBezTo>
                <a:cubicBezTo>
                  <a:pt x="7213" y="7098"/>
                  <a:pt x="7297" y="7111"/>
                  <a:pt x="7378" y="7111"/>
                </a:cubicBezTo>
                <a:cubicBezTo>
                  <a:pt x="7409" y="7111"/>
                  <a:pt x="7439" y="7109"/>
                  <a:pt x="7468" y="7108"/>
                </a:cubicBezTo>
                <a:cubicBezTo>
                  <a:pt x="7497" y="7105"/>
                  <a:pt x="7525" y="7103"/>
                  <a:pt x="7551" y="7103"/>
                </a:cubicBezTo>
                <a:cubicBezTo>
                  <a:pt x="7599" y="7103"/>
                  <a:pt x="7641" y="7110"/>
                  <a:pt x="7671" y="7131"/>
                </a:cubicBezTo>
                <a:cubicBezTo>
                  <a:pt x="7681" y="7141"/>
                  <a:pt x="7694" y="7144"/>
                  <a:pt x="7707" y="7144"/>
                </a:cubicBezTo>
                <a:cubicBezTo>
                  <a:pt x="7764" y="7144"/>
                  <a:pt x="7787" y="7071"/>
                  <a:pt x="7741" y="7038"/>
                </a:cubicBezTo>
                <a:cubicBezTo>
                  <a:pt x="7682" y="6994"/>
                  <a:pt x="7610" y="6986"/>
                  <a:pt x="7539" y="6986"/>
                </a:cubicBezTo>
                <a:cubicBezTo>
                  <a:pt x="7513" y="6986"/>
                  <a:pt x="7487" y="6987"/>
                  <a:pt x="7461" y="6988"/>
                </a:cubicBezTo>
                <a:cubicBezTo>
                  <a:pt x="7433" y="6990"/>
                  <a:pt x="7405" y="6992"/>
                  <a:pt x="7379" y="6992"/>
                </a:cubicBezTo>
                <a:cubicBezTo>
                  <a:pt x="7318" y="6992"/>
                  <a:pt x="7265" y="6983"/>
                  <a:pt x="7225" y="6948"/>
                </a:cubicBezTo>
                <a:cubicBezTo>
                  <a:pt x="7209" y="6931"/>
                  <a:pt x="7192" y="6915"/>
                  <a:pt x="7179" y="6898"/>
                </a:cubicBezTo>
                <a:cubicBezTo>
                  <a:pt x="7152" y="6868"/>
                  <a:pt x="7122" y="6838"/>
                  <a:pt x="7089" y="6815"/>
                </a:cubicBezTo>
                <a:cubicBezTo>
                  <a:pt x="6976" y="6742"/>
                  <a:pt x="6860" y="6739"/>
                  <a:pt x="6747" y="6732"/>
                </a:cubicBezTo>
                <a:cubicBezTo>
                  <a:pt x="6717" y="6732"/>
                  <a:pt x="6684" y="6729"/>
                  <a:pt x="6654" y="6729"/>
                </a:cubicBezTo>
                <a:lnTo>
                  <a:pt x="6634" y="6725"/>
                </a:lnTo>
                <a:lnTo>
                  <a:pt x="6654" y="6705"/>
                </a:lnTo>
                <a:cubicBezTo>
                  <a:pt x="6704" y="6659"/>
                  <a:pt x="6750" y="6606"/>
                  <a:pt x="6793" y="6553"/>
                </a:cubicBezTo>
                <a:lnTo>
                  <a:pt x="6817" y="6519"/>
                </a:lnTo>
                <a:cubicBezTo>
                  <a:pt x="6870" y="6446"/>
                  <a:pt x="6923" y="6373"/>
                  <a:pt x="6983" y="6307"/>
                </a:cubicBezTo>
                <a:cubicBezTo>
                  <a:pt x="7119" y="6323"/>
                  <a:pt x="7255" y="6333"/>
                  <a:pt x="7392" y="6333"/>
                </a:cubicBezTo>
                <a:lnTo>
                  <a:pt x="7501" y="6333"/>
                </a:lnTo>
                <a:cubicBezTo>
                  <a:pt x="7591" y="6327"/>
                  <a:pt x="7694" y="6317"/>
                  <a:pt x="7774" y="6263"/>
                </a:cubicBezTo>
                <a:cubicBezTo>
                  <a:pt x="7870" y="6184"/>
                  <a:pt x="7957" y="6087"/>
                  <a:pt x="8026" y="5984"/>
                </a:cubicBezTo>
                <a:cubicBezTo>
                  <a:pt x="8049" y="5937"/>
                  <a:pt x="8010" y="5897"/>
                  <a:pt x="7971" y="5897"/>
                </a:cubicBezTo>
                <a:cubicBezTo>
                  <a:pt x="7952" y="5897"/>
                  <a:pt x="7933" y="5906"/>
                  <a:pt x="7920" y="5928"/>
                </a:cubicBezTo>
                <a:cubicBezTo>
                  <a:pt x="7860" y="6018"/>
                  <a:pt x="7787" y="6097"/>
                  <a:pt x="7704" y="6164"/>
                </a:cubicBezTo>
                <a:cubicBezTo>
                  <a:pt x="7651" y="6204"/>
                  <a:pt x="7571" y="6210"/>
                  <a:pt x="7498" y="6214"/>
                </a:cubicBezTo>
                <a:cubicBezTo>
                  <a:pt x="7466" y="6214"/>
                  <a:pt x="7434" y="6215"/>
                  <a:pt x="7401" y="6215"/>
                </a:cubicBezTo>
                <a:cubicBezTo>
                  <a:pt x="7297" y="6215"/>
                  <a:pt x="7193" y="6210"/>
                  <a:pt x="7089" y="6200"/>
                </a:cubicBezTo>
                <a:cubicBezTo>
                  <a:pt x="7112" y="6180"/>
                  <a:pt x="7132" y="6164"/>
                  <a:pt x="7156" y="6147"/>
                </a:cubicBezTo>
                <a:cubicBezTo>
                  <a:pt x="7222" y="6107"/>
                  <a:pt x="7292" y="6077"/>
                  <a:pt x="7365" y="6061"/>
                </a:cubicBezTo>
                <a:cubicBezTo>
                  <a:pt x="7425" y="6044"/>
                  <a:pt x="7485" y="6024"/>
                  <a:pt x="7541" y="5998"/>
                </a:cubicBezTo>
                <a:cubicBezTo>
                  <a:pt x="7714" y="5915"/>
                  <a:pt x="7857" y="5782"/>
                  <a:pt x="7957" y="5619"/>
                </a:cubicBezTo>
                <a:cubicBezTo>
                  <a:pt x="7981" y="5573"/>
                  <a:pt x="7941" y="5531"/>
                  <a:pt x="7902" y="5531"/>
                </a:cubicBezTo>
                <a:cubicBezTo>
                  <a:pt x="7883" y="5531"/>
                  <a:pt x="7865" y="5540"/>
                  <a:pt x="7853" y="5562"/>
                </a:cubicBezTo>
                <a:cubicBezTo>
                  <a:pt x="7764" y="5702"/>
                  <a:pt x="7641" y="5818"/>
                  <a:pt x="7491" y="5891"/>
                </a:cubicBezTo>
                <a:cubicBezTo>
                  <a:pt x="7438" y="5915"/>
                  <a:pt x="7385" y="5931"/>
                  <a:pt x="7332" y="5948"/>
                </a:cubicBezTo>
                <a:cubicBezTo>
                  <a:pt x="7245" y="5968"/>
                  <a:pt x="7162" y="6001"/>
                  <a:pt x="7086" y="6047"/>
                </a:cubicBezTo>
                <a:cubicBezTo>
                  <a:pt x="7033" y="6091"/>
                  <a:pt x="6979" y="6134"/>
                  <a:pt x="6933" y="6184"/>
                </a:cubicBezTo>
                <a:cubicBezTo>
                  <a:pt x="6903" y="6187"/>
                  <a:pt x="6880" y="6207"/>
                  <a:pt x="6876" y="6237"/>
                </a:cubicBezTo>
                <a:cubicBezTo>
                  <a:pt x="6876" y="6240"/>
                  <a:pt x="6876" y="6244"/>
                  <a:pt x="6876" y="6247"/>
                </a:cubicBezTo>
                <a:cubicBezTo>
                  <a:pt x="6820" y="6313"/>
                  <a:pt x="6770" y="6383"/>
                  <a:pt x="6720" y="6450"/>
                </a:cubicBezTo>
                <a:lnTo>
                  <a:pt x="6697" y="6483"/>
                </a:lnTo>
                <a:cubicBezTo>
                  <a:pt x="6660" y="6533"/>
                  <a:pt x="6617" y="6579"/>
                  <a:pt x="6571" y="6619"/>
                </a:cubicBezTo>
                <a:cubicBezTo>
                  <a:pt x="6547" y="6642"/>
                  <a:pt x="6528" y="6662"/>
                  <a:pt x="6504" y="6686"/>
                </a:cubicBezTo>
                <a:cubicBezTo>
                  <a:pt x="6458" y="6666"/>
                  <a:pt x="6408" y="6656"/>
                  <a:pt x="6358" y="6649"/>
                </a:cubicBezTo>
                <a:cubicBezTo>
                  <a:pt x="6312" y="6642"/>
                  <a:pt x="6268" y="6639"/>
                  <a:pt x="6225" y="6639"/>
                </a:cubicBezTo>
                <a:cubicBezTo>
                  <a:pt x="6172" y="6639"/>
                  <a:pt x="6122" y="6636"/>
                  <a:pt x="6072" y="6629"/>
                </a:cubicBezTo>
                <a:cubicBezTo>
                  <a:pt x="6082" y="6596"/>
                  <a:pt x="6096" y="6566"/>
                  <a:pt x="6112" y="6536"/>
                </a:cubicBezTo>
                <a:cubicBezTo>
                  <a:pt x="6149" y="6473"/>
                  <a:pt x="6192" y="6413"/>
                  <a:pt x="6245" y="6363"/>
                </a:cubicBezTo>
                <a:cubicBezTo>
                  <a:pt x="6285" y="6323"/>
                  <a:pt x="6318" y="6280"/>
                  <a:pt x="6351" y="6237"/>
                </a:cubicBezTo>
                <a:cubicBezTo>
                  <a:pt x="6478" y="6077"/>
                  <a:pt x="6587" y="5905"/>
                  <a:pt x="6680" y="5722"/>
                </a:cubicBezTo>
                <a:lnTo>
                  <a:pt x="6687" y="5722"/>
                </a:lnTo>
                <a:cubicBezTo>
                  <a:pt x="6740" y="5718"/>
                  <a:pt x="6790" y="5705"/>
                  <a:pt x="6837" y="5685"/>
                </a:cubicBezTo>
                <a:cubicBezTo>
                  <a:pt x="6867" y="5672"/>
                  <a:pt x="6893" y="5662"/>
                  <a:pt x="6923" y="5659"/>
                </a:cubicBezTo>
                <a:cubicBezTo>
                  <a:pt x="6945" y="5655"/>
                  <a:pt x="6966" y="5654"/>
                  <a:pt x="6988" y="5654"/>
                </a:cubicBezTo>
                <a:cubicBezTo>
                  <a:pt x="7009" y="5654"/>
                  <a:pt x="7031" y="5655"/>
                  <a:pt x="7053" y="5659"/>
                </a:cubicBezTo>
                <a:cubicBezTo>
                  <a:pt x="7079" y="5660"/>
                  <a:pt x="7106" y="5661"/>
                  <a:pt x="7132" y="5661"/>
                </a:cubicBezTo>
                <a:cubicBezTo>
                  <a:pt x="7158" y="5661"/>
                  <a:pt x="7184" y="5660"/>
                  <a:pt x="7209" y="5659"/>
                </a:cubicBezTo>
                <a:cubicBezTo>
                  <a:pt x="7348" y="5635"/>
                  <a:pt x="7481" y="5532"/>
                  <a:pt x="7588" y="5449"/>
                </a:cubicBezTo>
                <a:lnTo>
                  <a:pt x="7594" y="5446"/>
                </a:lnTo>
                <a:cubicBezTo>
                  <a:pt x="7614" y="5429"/>
                  <a:pt x="7641" y="5409"/>
                  <a:pt x="7671" y="5389"/>
                </a:cubicBezTo>
                <a:cubicBezTo>
                  <a:pt x="7804" y="5296"/>
                  <a:pt x="7970" y="5180"/>
                  <a:pt x="7990" y="5044"/>
                </a:cubicBezTo>
                <a:cubicBezTo>
                  <a:pt x="7997" y="5001"/>
                  <a:pt x="7964" y="4976"/>
                  <a:pt x="7930" y="4976"/>
                </a:cubicBezTo>
                <a:cubicBezTo>
                  <a:pt x="7905" y="4976"/>
                  <a:pt x="7879" y="4991"/>
                  <a:pt x="7873" y="5024"/>
                </a:cubicBezTo>
                <a:cubicBezTo>
                  <a:pt x="7860" y="5114"/>
                  <a:pt x="7704" y="5220"/>
                  <a:pt x="7601" y="5293"/>
                </a:cubicBezTo>
                <a:cubicBezTo>
                  <a:pt x="7571" y="5316"/>
                  <a:pt x="7544" y="5333"/>
                  <a:pt x="7521" y="5350"/>
                </a:cubicBezTo>
                <a:lnTo>
                  <a:pt x="7518" y="5356"/>
                </a:lnTo>
                <a:cubicBezTo>
                  <a:pt x="7421" y="5429"/>
                  <a:pt x="7299" y="5522"/>
                  <a:pt x="7192" y="5539"/>
                </a:cubicBezTo>
                <a:cubicBezTo>
                  <a:pt x="7171" y="5541"/>
                  <a:pt x="7149" y="5542"/>
                  <a:pt x="7127" y="5542"/>
                </a:cubicBezTo>
                <a:cubicBezTo>
                  <a:pt x="7105" y="5542"/>
                  <a:pt x="7083" y="5541"/>
                  <a:pt x="7059" y="5539"/>
                </a:cubicBezTo>
                <a:cubicBezTo>
                  <a:pt x="7034" y="5536"/>
                  <a:pt x="7009" y="5534"/>
                  <a:pt x="6984" y="5534"/>
                </a:cubicBezTo>
                <a:cubicBezTo>
                  <a:pt x="6959" y="5534"/>
                  <a:pt x="6933" y="5536"/>
                  <a:pt x="6906" y="5539"/>
                </a:cubicBezTo>
                <a:cubicBezTo>
                  <a:pt x="6870" y="5546"/>
                  <a:pt x="6830" y="5556"/>
                  <a:pt x="6797" y="5572"/>
                </a:cubicBezTo>
                <a:cubicBezTo>
                  <a:pt x="6773" y="5579"/>
                  <a:pt x="6757" y="5586"/>
                  <a:pt x="6737" y="5592"/>
                </a:cubicBezTo>
                <a:cubicBezTo>
                  <a:pt x="6817" y="5429"/>
                  <a:pt x="6946" y="5227"/>
                  <a:pt x="7039" y="5200"/>
                </a:cubicBezTo>
                <a:cubicBezTo>
                  <a:pt x="7104" y="5178"/>
                  <a:pt x="7086" y="5085"/>
                  <a:pt x="7024" y="5085"/>
                </a:cubicBezTo>
                <a:cubicBezTo>
                  <a:pt x="7020" y="5085"/>
                  <a:pt x="7015" y="5086"/>
                  <a:pt x="7009" y="5087"/>
                </a:cubicBezTo>
                <a:cubicBezTo>
                  <a:pt x="6797" y="5144"/>
                  <a:pt x="6604" y="5596"/>
                  <a:pt x="6597" y="5615"/>
                </a:cubicBezTo>
                <a:cubicBezTo>
                  <a:pt x="6518" y="5798"/>
                  <a:pt x="6395" y="5974"/>
                  <a:pt x="6255" y="6167"/>
                </a:cubicBezTo>
                <a:cubicBezTo>
                  <a:pt x="6245" y="6180"/>
                  <a:pt x="6232" y="6197"/>
                  <a:pt x="6218" y="6210"/>
                </a:cubicBezTo>
                <a:cubicBezTo>
                  <a:pt x="6235" y="6091"/>
                  <a:pt x="6245" y="5968"/>
                  <a:pt x="6245" y="5845"/>
                </a:cubicBezTo>
                <a:cubicBezTo>
                  <a:pt x="6242" y="5808"/>
                  <a:pt x="6213" y="5790"/>
                  <a:pt x="6185" y="5790"/>
                </a:cubicBezTo>
                <a:cubicBezTo>
                  <a:pt x="6157" y="5790"/>
                  <a:pt x="6129" y="5808"/>
                  <a:pt x="6125" y="5845"/>
                </a:cubicBezTo>
                <a:cubicBezTo>
                  <a:pt x="6125" y="6024"/>
                  <a:pt x="6105" y="6280"/>
                  <a:pt x="6049" y="6406"/>
                </a:cubicBezTo>
                <a:cubicBezTo>
                  <a:pt x="6032" y="6430"/>
                  <a:pt x="6019" y="6456"/>
                  <a:pt x="6006" y="6479"/>
                </a:cubicBezTo>
                <a:cubicBezTo>
                  <a:pt x="5973" y="6549"/>
                  <a:pt x="5946" y="6619"/>
                  <a:pt x="5926" y="6689"/>
                </a:cubicBezTo>
                <a:cubicBezTo>
                  <a:pt x="5909" y="6739"/>
                  <a:pt x="5893" y="6785"/>
                  <a:pt x="5876" y="6832"/>
                </a:cubicBezTo>
                <a:cubicBezTo>
                  <a:pt x="5836" y="6941"/>
                  <a:pt x="5776" y="7044"/>
                  <a:pt x="5703" y="7137"/>
                </a:cubicBezTo>
                <a:cubicBezTo>
                  <a:pt x="5647" y="7207"/>
                  <a:pt x="5597" y="7284"/>
                  <a:pt x="5551" y="7363"/>
                </a:cubicBezTo>
                <a:cubicBezTo>
                  <a:pt x="5541" y="7387"/>
                  <a:pt x="5531" y="7410"/>
                  <a:pt x="5524" y="7433"/>
                </a:cubicBezTo>
                <a:cubicBezTo>
                  <a:pt x="5521" y="7447"/>
                  <a:pt x="5517" y="7457"/>
                  <a:pt x="5511" y="7470"/>
                </a:cubicBezTo>
                <a:cubicBezTo>
                  <a:pt x="5361" y="7490"/>
                  <a:pt x="5218" y="7543"/>
                  <a:pt x="5089" y="7619"/>
                </a:cubicBezTo>
                <a:cubicBezTo>
                  <a:pt x="4952" y="7702"/>
                  <a:pt x="4823" y="7792"/>
                  <a:pt x="4700" y="7892"/>
                </a:cubicBezTo>
                <a:lnTo>
                  <a:pt x="4577" y="7988"/>
                </a:lnTo>
                <a:lnTo>
                  <a:pt x="4530" y="8021"/>
                </a:lnTo>
                <a:cubicBezTo>
                  <a:pt x="4557" y="7982"/>
                  <a:pt x="4583" y="7938"/>
                  <a:pt x="4607" y="7895"/>
                </a:cubicBezTo>
                <a:cubicBezTo>
                  <a:pt x="4660" y="7815"/>
                  <a:pt x="4723" y="7739"/>
                  <a:pt x="4789" y="7676"/>
                </a:cubicBezTo>
                <a:lnTo>
                  <a:pt x="4813" y="7653"/>
                </a:lnTo>
                <a:cubicBezTo>
                  <a:pt x="4819" y="7649"/>
                  <a:pt x="4826" y="7639"/>
                  <a:pt x="4833" y="7633"/>
                </a:cubicBezTo>
                <a:lnTo>
                  <a:pt x="4843" y="7623"/>
                </a:lnTo>
                <a:cubicBezTo>
                  <a:pt x="4893" y="7573"/>
                  <a:pt x="4949" y="7530"/>
                  <a:pt x="5006" y="7490"/>
                </a:cubicBezTo>
                <a:cubicBezTo>
                  <a:pt x="5115" y="7410"/>
                  <a:pt x="5231" y="7330"/>
                  <a:pt x="5281" y="7224"/>
                </a:cubicBezTo>
                <a:cubicBezTo>
                  <a:pt x="5299" y="7178"/>
                  <a:pt x="5261" y="7142"/>
                  <a:pt x="5223" y="7142"/>
                </a:cubicBezTo>
                <a:cubicBezTo>
                  <a:pt x="5204" y="7142"/>
                  <a:pt x="5184" y="7151"/>
                  <a:pt x="5172" y="7174"/>
                </a:cubicBezTo>
                <a:cubicBezTo>
                  <a:pt x="5135" y="7250"/>
                  <a:pt x="5035" y="7324"/>
                  <a:pt x="4936" y="7393"/>
                </a:cubicBezTo>
                <a:lnTo>
                  <a:pt x="4873" y="7440"/>
                </a:lnTo>
                <a:cubicBezTo>
                  <a:pt x="4879" y="7420"/>
                  <a:pt x="4886" y="7400"/>
                  <a:pt x="4893" y="7377"/>
                </a:cubicBezTo>
                <a:cubicBezTo>
                  <a:pt x="4909" y="7334"/>
                  <a:pt x="4922" y="7290"/>
                  <a:pt x="4936" y="7244"/>
                </a:cubicBezTo>
                <a:cubicBezTo>
                  <a:pt x="4966" y="7131"/>
                  <a:pt x="5006" y="7101"/>
                  <a:pt x="5099" y="7034"/>
                </a:cubicBezTo>
                <a:lnTo>
                  <a:pt x="5125" y="7018"/>
                </a:lnTo>
                <a:cubicBezTo>
                  <a:pt x="5305" y="6892"/>
                  <a:pt x="5447" y="6695"/>
                  <a:pt x="5577" y="6509"/>
                </a:cubicBezTo>
                <a:cubicBezTo>
                  <a:pt x="5717" y="6317"/>
                  <a:pt x="5836" y="6114"/>
                  <a:pt x="5943" y="5901"/>
                </a:cubicBezTo>
                <a:cubicBezTo>
                  <a:pt x="6039" y="5705"/>
                  <a:pt x="6155" y="5516"/>
                  <a:pt x="6345" y="5443"/>
                </a:cubicBezTo>
                <a:cubicBezTo>
                  <a:pt x="6405" y="5415"/>
                  <a:pt x="6378" y="5330"/>
                  <a:pt x="6320" y="5330"/>
                </a:cubicBezTo>
                <a:cubicBezTo>
                  <a:pt x="6314" y="5330"/>
                  <a:pt x="6308" y="5331"/>
                  <a:pt x="6302" y="5333"/>
                </a:cubicBezTo>
                <a:cubicBezTo>
                  <a:pt x="6076" y="5419"/>
                  <a:pt x="5946" y="5632"/>
                  <a:pt x="5840" y="5848"/>
                </a:cubicBezTo>
                <a:cubicBezTo>
                  <a:pt x="5757" y="6008"/>
                  <a:pt x="5667" y="6164"/>
                  <a:pt x="5570" y="6310"/>
                </a:cubicBezTo>
                <a:cubicBezTo>
                  <a:pt x="5564" y="6214"/>
                  <a:pt x="5564" y="6114"/>
                  <a:pt x="5570" y="6018"/>
                </a:cubicBezTo>
                <a:cubicBezTo>
                  <a:pt x="5580" y="5915"/>
                  <a:pt x="5634" y="5828"/>
                  <a:pt x="5690" y="5738"/>
                </a:cubicBezTo>
                <a:cubicBezTo>
                  <a:pt x="5720" y="5692"/>
                  <a:pt x="5747" y="5642"/>
                  <a:pt x="5773" y="5592"/>
                </a:cubicBezTo>
                <a:cubicBezTo>
                  <a:pt x="5793" y="5546"/>
                  <a:pt x="5754" y="5508"/>
                  <a:pt x="5715" y="5508"/>
                </a:cubicBezTo>
                <a:cubicBezTo>
                  <a:pt x="5696" y="5508"/>
                  <a:pt x="5678" y="5517"/>
                  <a:pt x="5667" y="5539"/>
                </a:cubicBezTo>
                <a:cubicBezTo>
                  <a:pt x="5644" y="5589"/>
                  <a:pt x="5617" y="5632"/>
                  <a:pt x="5587" y="5679"/>
                </a:cubicBezTo>
                <a:cubicBezTo>
                  <a:pt x="5527" y="5775"/>
                  <a:pt x="5464" y="5875"/>
                  <a:pt x="5454" y="6004"/>
                </a:cubicBezTo>
                <a:cubicBezTo>
                  <a:pt x="5444" y="6107"/>
                  <a:pt x="5444" y="6214"/>
                  <a:pt x="5451" y="6317"/>
                </a:cubicBezTo>
                <a:cubicBezTo>
                  <a:pt x="5454" y="6366"/>
                  <a:pt x="5454" y="6416"/>
                  <a:pt x="5454" y="6466"/>
                </a:cubicBezTo>
                <a:cubicBezTo>
                  <a:pt x="5454" y="6470"/>
                  <a:pt x="5454" y="6473"/>
                  <a:pt x="5454" y="6476"/>
                </a:cubicBezTo>
                <a:cubicBezTo>
                  <a:pt x="5338" y="6646"/>
                  <a:pt x="5208" y="6812"/>
                  <a:pt x="5055" y="6921"/>
                </a:cubicBezTo>
                <a:lnTo>
                  <a:pt x="5032" y="6938"/>
                </a:lnTo>
                <a:cubicBezTo>
                  <a:pt x="4932" y="7008"/>
                  <a:pt x="4859" y="7058"/>
                  <a:pt x="4819" y="7211"/>
                </a:cubicBezTo>
                <a:cubicBezTo>
                  <a:pt x="4809" y="7254"/>
                  <a:pt x="4796" y="7290"/>
                  <a:pt x="4783" y="7337"/>
                </a:cubicBezTo>
                <a:cubicBezTo>
                  <a:pt x="4766" y="7387"/>
                  <a:pt x="4750" y="7437"/>
                  <a:pt x="4736" y="7490"/>
                </a:cubicBezTo>
                <a:cubicBezTo>
                  <a:pt x="4733" y="7510"/>
                  <a:pt x="4730" y="7526"/>
                  <a:pt x="4730" y="7546"/>
                </a:cubicBezTo>
                <a:lnTo>
                  <a:pt x="4730" y="7566"/>
                </a:lnTo>
                <a:lnTo>
                  <a:pt x="4706" y="7589"/>
                </a:lnTo>
                <a:cubicBezTo>
                  <a:pt x="4630" y="7663"/>
                  <a:pt x="4564" y="7742"/>
                  <a:pt x="4507" y="7832"/>
                </a:cubicBezTo>
                <a:cubicBezTo>
                  <a:pt x="4421" y="7975"/>
                  <a:pt x="4328" y="8108"/>
                  <a:pt x="4225" y="8237"/>
                </a:cubicBezTo>
                <a:lnTo>
                  <a:pt x="4215" y="8244"/>
                </a:lnTo>
                <a:cubicBezTo>
                  <a:pt x="4205" y="8251"/>
                  <a:pt x="4195" y="8264"/>
                  <a:pt x="4191" y="8277"/>
                </a:cubicBezTo>
                <a:cubicBezTo>
                  <a:pt x="4171" y="8304"/>
                  <a:pt x="4151" y="8331"/>
                  <a:pt x="4131" y="8360"/>
                </a:cubicBezTo>
                <a:cubicBezTo>
                  <a:pt x="4082" y="8430"/>
                  <a:pt x="4028" y="8497"/>
                  <a:pt x="3969" y="8560"/>
                </a:cubicBezTo>
                <a:cubicBezTo>
                  <a:pt x="4005" y="8370"/>
                  <a:pt x="4038" y="8171"/>
                  <a:pt x="4068" y="7958"/>
                </a:cubicBezTo>
                <a:cubicBezTo>
                  <a:pt x="4168" y="7835"/>
                  <a:pt x="4235" y="7679"/>
                  <a:pt x="4301" y="7530"/>
                </a:cubicBezTo>
                <a:cubicBezTo>
                  <a:pt x="4324" y="7476"/>
                  <a:pt x="4348" y="7427"/>
                  <a:pt x="4371" y="7380"/>
                </a:cubicBezTo>
                <a:lnTo>
                  <a:pt x="4384" y="7347"/>
                </a:lnTo>
                <a:cubicBezTo>
                  <a:pt x="4434" y="7257"/>
                  <a:pt x="4470" y="7161"/>
                  <a:pt x="4497" y="7061"/>
                </a:cubicBezTo>
                <a:cubicBezTo>
                  <a:pt x="4713" y="6991"/>
                  <a:pt x="4893" y="6742"/>
                  <a:pt x="4982" y="6596"/>
                </a:cubicBezTo>
                <a:cubicBezTo>
                  <a:pt x="5015" y="6543"/>
                  <a:pt x="5052" y="6496"/>
                  <a:pt x="5089" y="6443"/>
                </a:cubicBezTo>
                <a:cubicBezTo>
                  <a:pt x="5155" y="6357"/>
                  <a:pt x="5215" y="6263"/>
                  <a:pt x="5261" y="6164"/>
                </a:cubicBezTo>
                <a:cubicBezTo>
                  <a:pt x="5287" y="6115"/>
                  <a:pt x="5247" y="6075"/>
                  <a:pt x="5207" y="6075"/>
                </a:cubicBezTo>
                <a:cubicBezTo>
                  <a:pt x="5185" y="6075"/>
                  <a:pt x="5162" y="6088"/>
                  <a:pt x="5152" y="6117"/>
                </a:cubicBezTo>
                <a:cubicBezTo>
                  <a:pt x="5109" y="6207"/>
                  <a:pt x="5055" y="6293"/>
                  <a:pt x="4992" y="6373"/>
                </a:cubicBezTo>
                <a:cubicBezTo>
                  <a:pt x="4956" y="6426"/>
                  <a:pt x="4916" y="6479"/>
                  <a:pt x="4883" y="6533"/>
                </a:cubicBezTo>
                <a:cubicBezTo>
                  <a:pt x="4823" y="6629"/>
                  <a:pt x="4680" y="6845"/>
                  <a:pt x="4514" y="6928"/>
                </a:cubicBezTo>
                <a:cubicBezTo>
                  <a:pt x="4510" y="6898"/>
                  <a:pt x="4510" y="6872"/>
                  <a:pt x="4507" y="6845"/>
                </a:cubicBezTo>
                <a:cubicBezTo>
                  <a:pt x="4500" y="6795"/>
                  <a:pt x="4500" y="6745"/>
                  <a:pt x="4507" y="6692"/>
                </a:cubicBezTo>
                <a:cubicBezTo>
                  <a:pt x="4530" y="6546"/>
                  <a:pt x="4653" y="6403"/>
                  <a:pt x="4770" y="6267"/>
                </a:cubicBezTo>
                <a:cubicBezTo>
                  <a:pt x="4823" y="6200"/>
                  <a:pt x="4876" y="6141"/>
                  <a:pt x="4919" y="6077"/>
                </a:cubicBezTo>
                <a:cubicBezTo>
                  <a:pt x="4936" y="6051"/>
                  <a:pt x="4956" y="6024"/>
                  <a:pt x="4976" y="5994"/>
                </a:cubicBezTo>
                <a:cubicBezTo>
                  <a:pt x="5039" y="5911"/>
                  <a:pt x="5095" y="5821"/>
                  <a:pt x="5142" y="5725"/>
                </a:cubicBezTo>
                <a:cubicBezTo>
                  <a:pt x="5225" y="5649"/>
                  <a:pt x="5315" y="5576"/>
                  <a:pt x="5411" y="5512"/>
                </a:cubicBezTo>
                <a:cubicBezTo>
                  <a:pt x="5477" y="5469"/>
                  <a:pt x="5541" y="5423"/>
                  <a:pt x="5600" y="5373"/>
                </a:cubicBezTo>
                <a:cubicBezTo>
                  <a:pt x="5667" y="5316"/>
                  <a:pt x="5737" y="5267"/>
                  <a:pt x="5810" y="5220"/>
                </a:cubicBezTo>
                <a:lnTo>
                  <a:pt x="5820" y="5220"/>
                </a:lnTo>
                <a:cubicBezTo>
                  <a:pt x="5840" y="5220"/>
                  <a:pt x="5856" y="5210"/>
                  <a:pt x="5870" y="5193"/>
                </a:cubicBezTo>
                <a:lnTo>
                  <a:pt x="5876" y="5183"/>
                </a:lnTo>
                <a:cubicBezTo>
                  <a:pt x="5973" y="5134"/>
                  <a:pt x="6082" y="5110"/>
                  <a:pt x="6192" y="5110"/>
                </a:cubicBezTo>
                <a:cubicBezTo>
                  <a:pt x="6228" y="5110"/>
                  <a:pt x="6265" y="5110"/>
                  <a:pt x="6298" y="5107"/>
                </a:cubicBezTo>
                <a:cubicBezTo>
                  <a:pt x="6302" y="5110"/>
                  <a:pt x="6308" y="5110"/>
                  <a:pt x="6315" y="5110"/>
                </a:cubicBezTo>
                <a:cubicBezTo>
                  <a:pt x="6321" y="5110"/>
                  <a:pt x="6331" y="5110"/>
                  <a:pt x="6338" y="5104"/>
                </a:cubicBezTo>
                <a:cubicBezTo>
                  <a:pt x="6431" y="5097"/>
                  <a:pt x="6521" y="5077"/>
                  <a:pt x="6607" y="5051"/>
                </a:cubicBezTo>
                <a:cubicBezTo>
                  <a:pt x="6664" y="5031"/>
                  <a:pt x="6724" y="5007"/>
                  <a:pt x="6780" y="4987"/>
                </a:cubicBezTo>
                <a:cubicBezTo>
                  <a:pt x="6857" y="4954"/>
                  <a:pt x="6936" y="4928"/>
                  <a:pt x="7016" y="4904"/>
                </a:cubicBezTo>
                <a:cubicBezTo>
                  <a:pt x="7172" y="4868"/>
                  <a:pt x="7332" y="4844"/>
                  <a:pt x="7495" y="4834"/>
                </a:cubicBezTo>
                <a:cubicBezTo>
                  <a:pt x="7521" y="4834"/>
                  <a:pt x="7561" y="4834"/>
                  <a:pt x="7604" y="4838"/>
                </a:cubicBezTo>
                <a:cubicBezTo>
                  <a:pt x="7647" y="4840"/>
                  <a:pt x="7692" y="4842"/>
                  <a:pt x="7736" y="4842"/>
                </a:cubicBezTo>
                <a:cubicBezTo>
                  <a:pt x="7841" y="4842"/>
                  <a:pt x="7941" y="4831"/>
                  <a:pt x="8000" y="4781"/>
                </a:cubicBezTo>
                <a:cubicBezTo>
                  <a:pt x="8050" y="4742"/>
                  <a:pt x="8012" y="4677"/>
                  <a:pt x="7964" y="4677"/>
                </a:cubicBezTo>
                <a:cubicBezTo>
                  <a:pt x="7952" y="4677"/>
                  <a:pt x="7939" y="4681"/>
                  <a:pt x="7927" y="4692"/>
                </a:cubicBezTo>
                <a:cubicBezTo>
                  <a:pt x="7896" y="4716"/>
                  <a:pt x="7820" y="4723"/>
                  <a:pt x="7743" y="4723"/>
                </a:cubicBezTo>
                <a:cubicBezTo>
                  <a:pt x="7696" y="4723"/>
                  <a:pt x="7649" y="4721"/>
                  <a:pt x="7611" y="4718"/>
                </a:cubicBezTo>
                <a:cubicBezTo>
                  <a:pt x="7561" y="4715"/>
                  <a:pt x="7518" y="4715"/>
                  <a:pt x="7485" y="4715"/>
                </a:cubicBezTo>
                <a:cubicBezTo>
                  <a:pt x="7372" y="4725"/>
                  <a:pt x="7259" y="4738"/>
                  <a:pt x="7146" y="4758"/>
                </a:cubicBezTo>
                <a:cubicBezTo>
                  <a:pt x="7205" y="4708"/>
                  <a:pt x="7269" y="4665"/>
                  <a:pt x="7335" y="4632"/>
                </a:cubicBezTo>
                <a:cubicBezTo>
                  <a:pt x="7395" y="4602"/>
                  <a:pt x="7458" y="4579"/>
                  <a:pt x="7518" y="4559"/>
                </a:cubicBezTo>
                <a:cubicBezTo>
                  <a:pt x="7561" y="4542"/>
                  <a:pt x="7601" y="4525"/>
                  <a:pt x="7644" y="4509"/>
                </a:cubicBezTo>
                <a:cubicBezTo>
                  <a:pt x="7707" y="4482"/>
                  <a:pt x="7767" y="4446"/>
                  <a:pt x="7824" y="4402"/>
                </a:cubicBezTo>
                <a:cubicBezTo>
                  <a:pt x="7860" y="4373"/>
                  <a:pt x="7900" y="4349"/>
                  <a:pt x="7940" y="4326"/>
                </a:cubicBezTo>
                <a:cubicBezTo>
                  <a:pt x="8000" y="4295"/>
                  <a:pt x="7969" y="4212"/>
                  <a:pt x="7915" y="4212"/>
                </a:cubicBezTo>
                <a:cubicBezTo>
                  <a:pt x="7906" y="4212"/>
                  <a:pt x="7897" y="4214"/>
                  <a:pt x="7887" y="4220"/>
                </a:cubicBezTo>
                <a:cubicBezTo>
                  <a:pt x="7840" y="4246"/>
                  <a:pt x="7797" y="4273"/>
                  <a:pt x="7754" y="4303"/>
                </a:cubicBezTo>
                <a:cubicBezTo>
                  <a:pt x="7707" y="4343"/>
                  <a:pt x="7654" y="4373"/>
                  <a:pt x="7598" y="4399"/>
                </a:cubicBezTo>
                <a:cubicBezTo>
                  <a:pt x="7561" y="4416"/>
                  <a:pt x="7521" y="4429"/>
                  <a:pt x="7481" y="4442"/>
                </a:cubicBezTo>
                <a:cubicBezTo>
                  <a:pt x="7415" y="4466"/>
                  <a:pt x="7348" y="4492"/>
                  <a:pt x="7285" y="4522"/>
                </a:cubicBezTo>
                <a:cubicBezTo>
                  <a:pt x="7139" y="4595"/>
                  <a:pt x="7036" y="4692"/>
                  <a:pt x="6930" y="4795"/>
                </a:cubicBezTo>
                <a:lnTo>
                  <a:pt x="6916" y="4808"/>
                </a:lnTo>
                <a:cubicBezTo>
                  <a:pt x="6857" y="4828"/>
                  <a:pt x="6790" y="4851"/>
                  <a:pt x="6737" y="4874"/>
                </a:cubicBezTo>
                <a:cubicBezTo>
                  <a:pt x="6680" y="4894"/>
                  <a:pt x="6624" y="4918"/>
                  <a:pt x="6571" y="4934"/>
                </a:cubicBezTo>
                <a:cubicBezTo>
                  <a:pt x="6524" y="4951"/>
                  <a:pt x="6478" y="4961"/>
                  <a:pt x="6431" y="4971"/>
                </a:cubicBezTo>
                <a:cubicBezTo>
                  <a:pt x="6458" y="4938"/>
                  <a:pt x="6484" y="4911"/>
                  <a:pt x="6518" y="4874"/>
                </a:cubicBezTo>
                <a:cubicBezTo>
                  <a:pt x="6554" y="4838"/>
                  <a:pt x="6587" y="4805"/>
                  <a:pt x="6614" y="4768"/>
                </a:cubicBezTo>
                <a:cubicBezTo>
                  <a:pt x="6700" y="4648"/>
                  <a:pt x="6810" y="4542"/>
                  <a:pt x="6933" y="4459"/>
                </a:cubicBezTo>
                <a:cubicBezTo>
                  <a:pt x="7029" y="4409"/>
                  <a:pt x="7132" y="4373"/>
                  <a:pt x="7242" y="4353"/>
                </a:cubicBezTo>
                <a:cubicBezTo>
                  <a:pt x="7292" y="4339"/>
                  <a:pt x="7342" y="4326"/>
                  <a:pt x="7392" y="4309"/>
                </a:cubicBezTo>
                <a:cubicBezTo>
                  <a:pt x="7561" y="4256"/>
                  <a:pt x="7707" y="4163"/>
                  <a:pt x="7850" y="4073"/>
                </a:cubicBezTo>
                <a:lnTo>
                  <a:pt x="7913" y="4034"/>
                </a:lnTo>
                <a:cubicBezTo>
                  <a:pt x="7969" y="4000"/>
                  <a:pt x="7934" y="3924"/>
                  <a:pt x="7883" y="3924"/>
                </a:cubicBezTo>
                <a:cubicBezTo>
                  <a:pt x="7872" y="3924"/>
                  <a:pt x="7861" y="3927"/>
                  <a:pt x="7850" y="3934"/>
                </a:cubicBezTo>
                <a:lnTo>
                  <a:pt x="7787" y="3974"/>
                </a:lnTo>
                <a:cubicBezTo>
                  <a:pt x="7651" y="4060"/>
                  <a:pt x="7508" y="4150"/>
                  <a:pt x="7355" y="4200"/>
                </a:cubicBezTo>
                <a:cubicBezTo>
                  <a:pt x="7308" y="4213"/>
                  <a:pt x="7259" y="4226"/>
                  <a:pt x="7212" y="4236"/>
                </a:cubicBezTo>
                <a:cubicBezTo>
                  <a:pt x="7092" y="4263"/>
                  <a:pt x="6979" y="4303"/>
                  <a:pt x="6873" y="4359"/>
                </a:cubicBezTo>
                <a:cubicBezTo>
                  <a:pt x="6737" y="4449"/>
                  <a:pt x="6617" y="4565"/>
                  <a:pt x="6521" y="4698"/>
                </a:cubicBezTo>
                <a:cubicBezTo>
                  <a:pt x="6494" y="4728"/>
                  <a:pt x="6464" y="4761"/>
                  <a:pt x="6431" y="4795"/>
                </a:cubicBezTo>
                <a:cubicBezTo>
                  <a:pt x="6371" y="4854"/>
                  <a:pt x="6318" y="4918"/>
                  <a:pt x="6275" y="4991"/>
                </a:cubicBezTo>
                <a:cubicBezTo>
                  <a:pt x="6248" y="4994"/>
                  <a:pt x="6222" y="4994"/>
                  <a:pt x="6189" y="4994"/>
                </a:cubicBezTo>
                <a:cubicBezTo>
                  <a:pt x="6112" y="4994"/>
                  <a:pt x="6036" y="5004"/>
                  <a:pt x="5963" y="5024"/>
                </a:cubicBezTo>
                <a:cubicBezTo>
                  <a:pt x="6009" y="4911"/>
                  <a:pt x="6052" y="4795"/>
                  <a:pt x="6086" y="4675"/>
                </a:cubicBezTo>
                <a:lnTo>
                  <a:pt x="6089" y="4668"/>
                </a:lnTo>
                <a:cubicBezTo>
                  <a:pt x="6119" y="4562"/>
                  <a:pt x="6155" y="4452"/>
                  <a:pt x="6232" y="4386"/>
                </a:cubicBezTo>
                <a:cubicBezTo>
                  <a:pt x="6272" y="4356"/>
                  <a:pt x="6315" y="4336"/>
                  <a:pt x="6365" y="4323"/>
                </a:cubicBezTo>
                <a:cubicBezTo>
                  <a:pt x="6411" y="4309"/>
                  <a:pt x="6458" y="4289"/>
                  <a:pt x="6501" y="4263"/>
                </a:cubicBezTo>
                <a:cubicBezTo>
                  <a:pt x="6571" y="4210"/>
                  <a:pt x="6627" y="4140"/>
                  <a:pt x="6667" y="4060"/>
                </a:cubicBezTo>
                <a:cubicBezTo>
                  <a:pt x="6680" y="4037"/>
                  <a:pt x="6697" y="4010"/>
                  <a:pt x="6714" y="3984"/>
                </a:cubicBezTo>
                <a:cubicBezTo>
                  <a:pt x="6787" y="3884"/>
                  <a:pt x="6910" y="3801"/>
                  <a:pt x="7023" y="3728"/>
                </a:cubicBezTo>
                <a:lnTo>
                  <a:pt x="7059" y="3705"/>
                </a:lnTo>
                <a:cubicBezTo>
                  <a:pt x="7132" y="3658"/>
                  <a:pt x="7215" y="3651"/>
                  <a:pt x="7312" y="3645"/>
                </a:cubicBezTo>
                <a:lnTo>
                  <a:pt x="7385" y="3641"/>
                </a:lnTo>
                <a:cubicBezTo>
                  <a:pt x="7415" y="3638"/>
                  <a:pt x="7445" y="3635"/>
                  <a:pt x="7475" y="3635"/>
                </a:cubicBezTo>
                <a:cubicBezTo>
                  <a:pt x="7518" y="3631"/>
                  <a:pt x="7564" y="3628"/>
                  <a:pt x="7608" y="3622"/>
                </a:cubicBezTo>
                <a:cubicBezTo>
                  <a:pt x="7641" y="3618"/>
                  <a:pt x="7671" y="3608"/>
                  <a:pt x="7701" y="3598"/>
                </a:cubicBezTo>
                <a:cubicBezTo>
                  <a:pt x="7727" y="3588"/>
                  <a:pt x="7757" y="3582"/>
                  <a:pt x="7787" y="3582"/>
                </a:cubicBezTo>
                <a:cubicBezTo>
                  <a:pt x="7788" y="3582"/>
                  <a:pt x="7789" y="3582"/>
                  <a:pt x="7790" y="3582"/>
                </a:cubicBezTo>
                <a:cubicBezTo>
                  <a:pt x="7867" y="3582"/>
                  <a:pt x="7876" y="3469"/>
                  <a:pt x="7797" y="3462"/>
                </a:cubicBezTo>
                <a:cubicBezTo>
                  <a:pt x="7750" y="3462"/>
                  <a:pt x="7707" y="3469"/>
                  <a:pt x="7664" y="3485"/>
                </a:cubicBezTo>
                <a:cubicBezTo>
                  <a:pt x="7641" y="3495"/>
                  <a:pt x="7618" y="3502"/>
                  <a:pt x="7594" y="3505"/>
                </a:cubicBezTo>
                <a:cubicBezTo>
                  <a:pt x="7551" y="3509"/>
                  <a:pt x="7508" y="3512"/>
                  <a:pt x="7468" y="3515"/>
                </a:cubicBezTo>
                <a:lnTo>
                  <a:pt x="7375" y="3522"/>
                </a:lnTo>
                <a:cubicBezTo>
                  <a:pt x="7352" y="3525"/>
                  <a:pt x="7328" y="3528"/>
                  <a:pt x="7305" y="3528"/>
                </a:cubicBezTo>
                <a:cubicBezTo>
                  <a:pt x="7199" y="3535"/>
                  <a:pt x="7092" y="3542"/>
                  <a:pt x="6993" y="3608"/>
                </a:cubicBezTo>
                <a:lnTo>
                  <a:pt x="6956" y="3628"/>
                </a:lnTo>
                <a:cubicBezTo>
                  <a:pt x="6837" y="3708"/>
                  <a:pt x="6700" y="3794"/>
                  <a:pt x="6617" y="3917"/>
                </a:cubicBezTo>
                <a:cubicBezTo>
                  <a:pt x="6597" y="3944"/>
                  <a:pt x="6581" y="3970"/>
                  <a:pt x="6564" y="4000"/>
                </a:cubicBezTo>
                <a:cubicBezTo>
                  <a:pt x="6534" y="4064"/>
                  <a:pt x="6488" y="4120"/>
                  <a:pt x="6431" y="4163"/>
                </a:cubicBezTo>
                <a:cubicBezTo>
                  <a:pt x="6398" y="4183"/>
                  <a:pt x="6365" y="4200"/>
                  <a:pt x="6325" y="4210"/>
                </a:cubicBezTo>
                <a:cubicBezTo>
                  <a:pt x="6292" y="4220"/>
                  <a:pt x="6255" y="4233"/>
                  <a:pt x="6222" y="4250"/>
                </a:cubicBezTo>
                <a:cubicBezTo>
                  <a:pt x="6225" y="4143"/>
                  <a:pt x="6235" y="4040"/>
                  <a:pt x="6242" y="3937"/>
                </a:cubicBezTo>
                <a:cubicBezTo>
                  <a:pt x="6252" y="3808"/>
                  <a:pt x="6262" y="3675"/>
                  <a:pt x="6262" y="3538"/>
                </a:cubicBezTo>
                <a:cubicBezTo>
                  <a:pt x="6268" y="3499"/>
                  <a:pt x="6305" y="3406"/>
                  <a:pt x="6444" y="3190"/>
                </a:cubicBezTo>
                <a:cubicBezTo>
                  <a:pt x="6468" y="3156"/>
                  <a:pt x="6491" y="3126"/>
                  <a:pt x="6511" y="3096"/>
                </a:cubicBezTo>
                <a:cubicBezTo>
                  <a:pt x="6567" y="3030"/>
                  <a:pt x="6611" y="2957"/>
                  <a:pt x="6641" y="2877"/>
                </a:cubicBezTo>
                <a:lnTo>
                  <a:pt x="6647" y="2877"/>
                </a:lnTo>
                <a:cubicBezTo>
                  <a:pt x="6694" y="2861"/>
                  <a:pt x="6744" y="2851"/>
                  <a:pt x="6790" y="2844"/>
                </a:cubicBezTo>
                <a:cubicBezTo>
                  <a:pt x="6857" y="2837"/>
                  <a:pt x="6923" y="2824"/>
                  <a:pt x="6983" y="2801"/>
                </a:cubicBezTo>
                <a:cubicBezTo>
                  <a:pt x="7212" y="2704"/>
                  <a:pt x="7335" y="2615"/>
                  <a:pt x="7365" y="2522"/>
                </a:cubicBezTo>
                <a:cubicBezTo>
                  <a:pt x="7375" y="2479"/>
                  <a:pt x="7340" y="2450"/>
                  <a:pt x="7306" y="2450"/>
                </a:cubicBezTo>
                <a:cubicBezTo>
                  <a:pt x="7284" y="2450"/>
                  <a:pt x="7262" y="2461"/>
                  <a:pt x="7252" y="2488"/>
                </a:cubicBezTo>
                <a:cubicBezTo>
                  <a:pt x="7245" y="2508"/>
                  <a:pt x="7205" y="2578"/>
                  <a:pt x="6940" y="2691"/>
                </a:cubicBezTo>
                <a:cubicBezTo>
                  <a:pt x="6883" y="2711"/>
                  <a:pt x="6830" y="2721"/>
                  <a:pt x="6773" y="2728"/>
                </a:cubicBezTo>
                <a:cubicBezTo>
                  <a:pt x="6740" y="2734"/>
                  <a:pt x="6707" y="2738"/>
                  <a:pt x="6674" y="2744"/>
                </a:cubicBezTo>
                <a:cubicBezTo>
                  <a:pt x="6690" y="2661"/>
                  <a:pt x="6724" y="2581"/>
                  <a:pt x="6767" y="2508"/>
                </a:cubicBezTo>
                <a:cubicBezTo>
                  <a:pt x="6807" y="2445"/>
                  <a:pt x="6850" y="2385"/>
                  <a:pt x="6896" y="2329"/>
                </a:cubicBezTo>
                <a:cubicBezTo>
                  <a:pt x="6989" y="2212"/>
                  <a:pt x="7086" y="2093"/>
                  <a:pt x="7126" y="1960"/>
                </a:cubicBezTo>
                <a:cubicBezTo>
                  <a:pt x="7136" y="1916"/>
                  <a:pt x="7102" y="1887"/>
                  <a:pt x="7068" y="1887"/>
                </a:cubicBezTo>
                <a:cubicBezTo>
                  <a:pt x="7046" y="1887"/>
                  <a:pt x="7023" y="1899"/>
                  <a:pt x="7013" y="1927"/>
                </a:cubicBezTo>
                <a:cubicBezTo>
                  <a:pt x="6979" y="2040"/>
                  <a:pt x="6890" y="2149"/>
                  <a:pt x="6803" y="2259"/>
                </a:cubicBezTo>
                <a:cubicBezTo>
                  <a:pt x="6754" y="2319"/>
                  <a:pt x="6707" y="2382"/>
                  <a:pt x="6667" y="2448"/>
                </a:cubicBezTo>
                <a:cubicBezTo>
                  <a:pt x="6607" y="2545"/>
                  <a:pt x="6567" y="2651"/>
                  <a:pt x="6547" y="2764"/>
                </a:cubicBezTo>
                <a:lnTo>
                  <a:pt x="6538" y="2811"/>
                </a:lnTo>
                <a:cubicBezTo>
                  <a:pt x="6514" y="2890"/>
                  <a:pt x="6471" y="2967"/>
                  <a:pt x="6415" y="3030"/>
                </a:cubicBezTo>
                <a:cubicBezTo>
                  <a:pt x="6391" y="3060"/>
                  <a:pt x="6368" y="3090"/>
                  <a:pt x="6345" y="3126"/>
                </a:cubicBezTo>
                <a:cubicBezTo>
                  <a:pt x="6305" y="3186"/>
                  <a:pt x="6275" y="3239"/>
                  <a:pt x="6245" y="3286"/>
                </a:cubicBezTo>
                <a:cubicBezTo>
                  <a:pt x="6245" y="3276"/>
                  <a:pt x="6242" y="3266"/>
                  <a:pt x="6242" y="3253"/>
                </a:cubicBezTo>
                <a:cubicBezTo>
                  <a:pt x="6228" y="3156"/>
                  <a:pt x="6222" y="3057"/>
                  <a:pt x="6228" y="2960"/>
                </a:cubicBezTo>
                <a:lnTo>
                  <a:pt x="6232" y="2924"/>
                </a:lnTo>
                <a:cubicBezTo>
                  <a:pt x="6252" y="2718"/>
                  <a:pt x="6275" y="2438"/>
                  <a:pt x="6385" y="2286"/>
                </a:cubicBezTo>
                <a:cubicBezTo>
                  <a:pt x="6414" y="2240"/>
                  <a:pt x="6376" y="2194"/>
                  <a:pt x="6335" y="2194"/>
                </a:cubicBezTo>
                <a:cubicBezTo>
                  <a:pt x="6320" y="2194"/>
                  <a:pt x="6304" y="2200"/>
                  <a:pt x="6292" y="2216"/>
                </a:cubicBezTo>
                <a:cubicBezTo>
                  <a:pt x="6162" y="2395"/>
                  <a:pt x="6132" y="2694"/>
                  <a:pt x="6112" y="2914"/>
                </a:cubicBezTo>
                <a:lnTo>
                  <a:pt x="6112" y="2947"/>
                </a:lnTo>
                <a:cubicBezTo>
                  <a:pt x="6105" y="3057"/>
                  <a:pt x="6109" y="3163"/>
                  <a:pt x="6125" y="3266"/>
                </a:cubicBezTo>
                <a:cubicBezTo>
                  <a:pt x="6132" y="3319"/>
                  <a:pt x="6139" y="3372"/>
                  <a:pt x="6139" y="3425"/>
                </a:cubicBezTo>
                <a:cubicBezTo>
                  <a:pt x="6145" y="3595"/>
                  <a:pt x="6142" y="3764"/>
                  <a:pt x="6122" y="3931"/>
                </a:cubicBezTo>
                <a:cubicBezTo>
                  <a:pt x="6112" y="4060"/>
                  <a:pt x="6102" y="4196"/>
                  <a:pt x="6102" y="4333"/>
                </a:cubicBezTo>
                <a:cubicBezTo>
                  <a:pt x="6102" y="4339"/>
                  <a:pt x="6102" y="4343"/>
                  <a:pt x="6105" y="4349"/>
                </a:cubicBezTo>
                <a:cubicBezTo>
                  <a:pt x="6042" y="4436"/>
                  <a:pt x="5999" y="4532"/>
                  <a:pt x="5973" y="4635"/>
                </a:cubicBezTo>
                <a:lnTo>
                  <a:pt x="5969" y="4642"/>
                </a:lnTo>
                <a:cubicBezTo>
                  <a:pt x="5923" y="4798"/>
                  <a:pt x="5866" y="4971"/>
                  <a:pt x="5790" y="5097"/>
                </a:cubicBezTo>
                <a:cubicBezTo>
                  <a:pt x="5693" y="5150"/>
                  <a:pt x="5604" y="5213"/>
                  <a:pt x="5521" y="5283"/>
                </a:cubicBezTo>
                <a:cubicBezTo>
                  <a:pt x="5464" y="5330"/>
                  <a:pt x="5404" y="5373"/>
                  <a:pt x="5338" y="5416"/>
                </a:cubicBezTo>
                <a:cubicBezTo>
                  <a:pt x="5288" y="5453"/>
                  <a:pt x="5238" y="5489"/>
                  <a:pt x="5188" y="5526"/>
                </a:cubicBezTo>
                <a:cubicBezTo>
                  <a:pt x="5188" y="5499"/>
                  <a:pt x="5188" y="5473"/>
                  <a:pt x="5182" y="5443"/>
                </a:cubicBezTo>
                <a:cubicBezTo>
                  <a:pt x="5178" y="5413"/>
                  <a:pt x="5165" y="5380"/>
                  <a:pt x="5152" y="5350"/>
                </a:cubicBezTo>
                <a:cubicBezTo>
                  <a:pt x="5142" y="5333"/>
                  <a:pt x="5135" y="5316"/>
                  <a:pt x="5132" y="5300"/>
                </a:cubicBezTo>
                <a:cubicBezTo>
                  <a:pt x="5128" y="5273"/>
                  <a:pt x="5128" y="5250"/>
                  <a:pt x="5132" y="5223"/>
                </a:cubicBezTo>
                <a:cubicBezTo>
                  <a:pt x="5135" y="5193"/>
                  <a:pt x="5135" y="5167"/>
                  <a:pt x="5132" y="5137"/>
                </a:cubicBezTo>
                <a:cubicBezTo>
                  <a:pt x="5115" y="4997"/>
                  <a:pt x="5105" y="4861"/>
                  <a:pt x="5105" y="4722"/>
                </a:cubicBezTo>
                <a:cubicBezTo>
                  <a:pt x="5110" y="4678"/>
                  <a:pt x="5079" y="4657"/>
                  <a:pt x="5048" y="4657"/>
                </a:cubicBezTo>
                <a:cubicBezTo>
                  <a:pt x="5017" y="4657"/>
                  <a:pt x="4986" y="4678"/>
                  <a:pt x="4989" y="4722"/>
                </a:cubicBezTo>
                <a:cubicBezTo>
                  <a:pt x="4986" y="4864"/>
                  <a:pt x="4996" y="5011"/>
                  <a:pt x="5015" y="5154"/>
                </a:cubicBezTo>
                <a:cubicBezTo>
                  <a:pt x="5015" y="5177"/>
                  <a:pt x="5015" y="5197"/>
                  <a:pt x="5015" y="5220"/>
                </a:cubicBezTo>
                <a:cubicBezTo>
                  <a:pt x="5012" y="5253"/>
                  <a:pt x="5012" y="5290"/>
                  <a:pt x="5019" y="5323"/>
                </a:cubicBezTo>
                <a:cubicBezTo>
                  <a:pt x="5025" y="5350"/>
                  <a:pt x="5032" y="5376"/>
                  <a:pt x="5045" y="5399"/>
                </a:cubicBezTo>
                <a:cubicBezTo>
                  <a:pt x="5055" y="5419"/>
                  <a:pt x="5062" y="5443"/>
                  <a:pt x="5069" y="5463"/>
                </a:cubicBezTo>
                <a:cubicBezTo>
                  <a:pt x="5092" y="5629"/>
                  <a:pt x="4982" y="5782"/>
                  <a:pt x="4876" y="5931"/>
                </a:cubicBezTo>
                <a:cubicBezTo>
                  <a:pt x="4856" y="5958"/>
                  <a:pt x="4836" y="5988"/>
                  <a:pt x="4819" y="6014"/>
                </a:cubicBezTo>
                <a:cubicBezTo>
                  <a:pt x="4773" y="6077"/>
                  <a:pt x="4726" y="6137"/>
                  <a:pt x="4673" y="6194"/>
                </a:cubicBezTo>
                <a:cubicBezTo>
                  <a:pt x="4547" y="6347"/>
                  <a:pt x="4417" y="6499"/>
                  <a:pt x="4387" y="6679"/>
                </a:cubicBezTo>
                <a:cubicBezTo>
                  <a:pt x="4381" y="6739"/>
                  <a:pt x="4381" y="6799"/>
                  <a:pt x="4387" y="6858"/>
                </a:cubicBezTo>
                <a:cubicBezTo>
                  <a:pt x="4394" y="6912"/>
                  <a:pt x="4394" y="6961"/>
                  <a:pt x="4387" y="7015"/>
                </a:cubicBezTo>
                <a:cubicBezTo>
                  <a:pt x="4364" y="7114"/>
                  <a:pt x="4328" y="7211"/>
                  <a:pt x="4278" y="7300"/>
                </a:cubicBezTo>
                <a:lnTo>
                  <a:pt x="4261" y="7330"/>
                </a:lnTo>
                <a:cubicBezTo>
                  <a:pt x="4238" y="7380"/>
                  <a:pt x="4215" y="7433"/>
                  <a:pt x="4191" y="7486"/>
                </a:cubicBezTo>
                <a:cubicBezTo>
                  <a:pt x="4165" y="7550"/>
                  <a:pt x="4135" y="7613"/>
                  <a:pt x="4105" y="7676"/>
                </a:cubicBezTo>
                <a:cubicBezTo>
                  <a:pt x="4155" y="7307"/>
                  <a:pt x="4208" y="6935"/>
                  <a:pt x="4298" y="6616"/>
                </a:cubicBezTo>
                <a:cubicBezTo>
                  <a:pt x="4344" y="6470"/>
                  <a:pt x="4401" y="6323"/>
                  <a:pt x="4464" y="6184"/>
                </a:cubicBezTo>
                <a:cubicBezTo>
                  <a:pt x="4534" y="6037"/>
                  <a:pt x="4593" y="5885"/>
                  <a:pt x="4640" y="5728"/>
                </a:cubicBezTo>
                <a:cubicBezTo>
                  <a:pt x="4726" y="5413"/>
                  <a:pt x="4783" y="5094"/>
                  <a:pt x="4813" y="4768"/>
                </a:cubicBezTo>
                <a:cubicBezTo>
                  <a:pt x="4826" y="4632"/>
                  <a:pt x="4826" y="4496"/>
                  <a:pt x="4819" y="4363"/>
                </a:cubicBezTo>
                <a:cubicBezTo>
                  <a:pt x="4869" y="4313"/>
                  <a:pt x="4916" y="4256"/>
                  <a:pt x="4949" y="4196"/>
                </a:cubicBezTo>
                <a:cubicBezTo>
                  <a:pt x="4972" y="4153"/>
                  <a:pt x="4999" y="4113"/>
                  <a:pt x="5032" y="4080"/>
                </a:cubicBezTo>
                <a:cubicBezTo>
                  <a:pt x="5089" y="4024"/>
                  <a:pt x="5152" y="3970"/>
                  <a:pt x="5218" y="3927"/>
                </a:cubicBezTo>
                <a:cubicBezTo>
                  <a:pt x="5261" y="3897"/>
                  <a:pt x="5308" y="3864"/>
                  <a:pt x="5351" y="3828"/>
                </a:cubicBezTo>
                <a:cubicBezTo>
                  <a:pt x="5388" y="3798"/>
                  <a:pt x="5428" y="3771"/>
                  <a:pt x="5467" y="3744"/>
                </a:cubicBezTo>
                <a:cubicBezTo>
                  <a:pt x="5534" y="3705"/>
                  <a:pt x="5597" y="3658"/>
                  <a:pt x="5650" y="3605"/>
                </a:cubicBezTo>
                <a:cubicBezTo>
                  <a:pt x="5717" y="3535"/>
                  <a:pt x="5926" y="3302"/>
                  <a:pt x="5936" y="3163"/>
                </a:cubicBezTo>
                <a:cubicBezTo>
                  <a:pt x="5934" y="3123"/>
                  <a:pt x="5905" y="3103"/>
                  <a:pt x="5876" y="3103"/>
                </a:cubicBezTo>
                <a:cubicBezTo>
                  <a:pt x="5849" y="3103"/>
                  <a:pt x="5821" y="3121"/>
                  <a:pt x="5816" y="3156"/>
                </a:cubicBezTo>
                <a:cubicBezTo>
                  <a:pt x="5816" y="3226"/>
                  <a:pt x="5690" y="3396"/>
                  <a:pt x="5567" y="3522"/>
                </a:cubicBezTo>
                <a:cubicBezTo>
                  <a:pt x="5517" y="3572"/>
                  <a:pt x="5464" y="3612"/>
                  <a:pt x="5404" y="3648"/>
                </a:cubicBezTo>
                <a:cubicBezTo>
                  <a:pt x="5361" y="3675"/>
                  <a:pt x="5318" y="3705"/>
                  <a:pt x="5275" y="3738"/>
                </a:cubicBezTo>
                <a:cubicBezTo>
                  <a:pt x="5238" y="3771"/>
                  <a:pt x="5195" y="3801"/>
                  <a:pt x="5152" y="3831"/>
                </a:cubicBezTo>
                <a:cubicBezTo>
                  <a:pt x="5079" y="3881"/>
                  <a:pt x="5009" y="3937"/>
                  <a:pt x="4949" y="3997"/>
                </a:cubicBezTo>
                <a:cubicBezTo>
                  <a:pt x="4909" y="4040"/>
                  <a:pt x="4879" y="4087"/>
                  <a:pt x="4849" y="4133"/>
                </a:cubicBezTo>
                <a:cubicBezTo>
                  <a:pt x="4833" y="4157"/>
                  <a:pt x="4819" y="4180"/>
                  <a:pt x="4803" y="4203"/>
                </a:cubicBezTo>
                <a:cubicBezTo>
                  <a:pt x="4799" y="4160"/>
                  <a:pt x="4793" y="4113"/>
                  <a:pt x="4783" y="4073"/>
                </a:cubicBezTo>
                <a:cubicBezTo>
                  <a:pt x="4956" y="3771"/>
                  <a:pt x="5155" y="3485"/>
                  <a:pt x="5378" y="3219"/>
                </a:cubicBezTo>
                <a:cubicBezTo>
                  <a:pt x="5404" y="3186"/>
                  <a:pt x="5434" y="3156"/>
                  <a:pt x="5467" y="3123"/>
                </a:cubicBezTo>
                <a:cubicBezTo>
                  <a:pt x="5560" y="3027"/>
                  <a:pt x="5657" y="2930"/>
                  <a:pt x="5707" y="2807"/>
                </a:cubicBezTo>
                <a:cubicBezTo>
                  <a:pt x="5743" y="2704"/>
                  <a:pt x="5760" y="2595"/>
                  <a:pt x="5757" y="2485"/>
                </a:cubicBezTo>
                <a:cubicBezTo>
                  <a:pt x="5826" y="2435"/>
                  <a:pt x="5889" y="2379"/>
                  <a:pt x="5943" y="2309"/>
                </a:cubicBezTo>
                <a:cubicBezTo>
                  <a:pt x="5963" y="2282"/>
                  <a:pt x="5986" y="2259"/>
                  <a:pt x="6006" y="2242"/>
                </a:cubicBezTo>
                <a:cubicBezTo>
                  <a:pt x="6082" y="2169"/>
                  <a:pt x="6149" y="2086"/>
                  <a:pt x="6205" y="1996"/>
                </a:cubicBezTo>
                <a:cubicBezTo>
                  <a:pt x="6391" y="1711"/>
                  <a:pt x="6494" y="1441"/>
                  <a:pt x="6518" y="1182"/>
                </a:cubicBezTo>
                <a:cubicBezTo>
                  <a:pt x="6526" y="1136"/>
                  <a:pt x="6493" y="1112"/>
                  <a:pt x="6459" y="1112"/>
                </a:cubicBezTo>
                <a:cubicBezTo>
                  <a:pt x="6430" y="1112"/>
                  <a:pt x="6401" y="1130"/>
                  <a:pt x="6401" y="1169"/>
                </a:cubicBezTo>
                <a:cubicBezTo>
                  <a:pt x="6378" y="1412"/>
                  <a:pt x="6282" y="1661"/>
                  <a:pt x="6105" y="1933"/>
                </a:cubicBezTo>
                <a:cubicBezTo>
                  <a:pt x="6052" y="2013"/>
                  <a:pt x="5992" y="2090"/>
                  <a:pt x="5923" y="2159"/>
                </a:cubicBezTo>
                <a:cubicBezTo>
                  <a:pt x="5903" y="2176"/>
                  <a:pt x="5880" y="2203"/>
                  <a:pt x="5853" y="2232"/>
                </a:cubicBezTo>
                <a:cubicBezTo>
                  <a:pt x="5823" y="2266"/>
                  <a:pt x="5786" y="2306"/>
                  <a:pt x="5753" y="2339"/>
                </a:cubicBezTo>
                <a:lnTo>
                  <a:pt x="5753" y="2309"/>
                </a:lnTo>
                <a:lnTo>
                  <a:pt x="5750" y="2246"/>
                </a:lnTo>
                <a:cubicBezTo>
                  <a:pt x="5747" y="2179"/>
                  <a:pt x="5740" y="2109"/>
                  <a:pt x="5733" y="2043"/>
                </a:cubicBezTo>
                <a:cubicBezTo>
                  <a:pt x="5823" y="1890"/>
                  <a:pt x="5946" y="1588"/>
                  <a:pt x="5936" y="1402"/>
                </a:cubicBezTo>
                <a:cubicBezTo>
                  <a:pt x="5933" y="1366"/>
                  <a:pt x="5906" y="1348"/>
                  <a:pt x="5878" y="1348"/>
                </a:cubicBezTo>
                <a:cubicBezTo>
                  <a:pt x="5850" y="1348"/>
                  <a:pt x="5821" y="1368"/>
                  <a:pt x="5820" y="1405"/>
                </a:cubicBezTo>
                <a:cubicBezTo>
                  <a:pt x="5823" y="1521"/>
                  <a:pt x="5767" y="1701"/>
                  <a:pt x="5703" y="1844"/>
                </a:cubicBezTo>
                <a:cubicBezTo>
                  <a:pt x="5693" y="1784"/>
                  <a:pt x="5680" y="1724"/>
                  <a:pt x="5670" y="1667"/>
                </a:cubicBezTo>
                <a:cubicBezTo>
                  <a:pt x="5657" y="1591"/>
                  <a:pt x="5640" y="1515"/>
                  <a:pt x="5627" y="1435"/>
                </a:cubicBezTo>
                <a:cubicBezTo>
                  <a:pt x="5660" y="1342"/>
                  <a:pt x="5730" y="1179"/>
                  <a:pt x="5773" y="1093"/>
                </a:cubicBezTo>
                <a:cubicBezTo>
                  <a:pt x="5800" y="1039"/>
                  <a:pt x="5830" y="986"/>
                  <a:pt x="5866" y="936"/>
                </a:cubicBezTo>
                <a:cubicBezTo>
                  <a:pt x="5929" y="840"/>
                  <a:pt x="5996" y="737"/>
                  <a:pt x="6016" y="624"/>
                </a:cubicBezTo>
                <a:cubicBezTo>
                  <a:pt x="6023" y="580"/>
                  <a:pt x="5990" y="555"/>
                  <a:pt x="5956" y="555"/>
                </a:cubicBezTo>
                <a:cubicBezTo>
                  <a:pt x="5931" y="555"/>
                  <a:pt x="5907" y="569"/>
                  <a:pt x="5899" y="601"/>
                </a:cubicBezTo>
                <a:cubicBezTo>
                  <a:pt x="5883" y="694"/>
                  <a:pt x="5826" y="780"/>
                  <a:pt x="5767" y="870"/>
                </a:cubicBezTo>
                <a:cubicBezTo>
                  <a:pt x="5730" y="926"/>
                  <a:pt x="5697" y="983"/>
                  <a:pt x="5663" y="1043"/>
                </a:cubicBezTo>
                <a:cubicBezTo>
                  <a:pt x="5647" y="1083"/>
                  <a:pt x="5620" y="1136"/>
                  <a:pt x="5597" y="1192"/>
                </a:cubicBezTo>
                <a:cubicBezTo>
                  <a:pt x="5584" y="1033"/>
                  <a:pt x="5570" y="607"/>
                  <a:pt x="5747" y="471"/>
                </a:cubicBezTo>
                <a:cubicBezTo>
                  <a:pt x="5795" y="431"/>
                  <a:pt x="5758" y="366"/>
                  <a:pt x="5709" y="366"/>
                </a:cubicBezTo>
                <a:cubicBezTo>
                  <a:pt x="5698" y="366"/>
                  <a:pt x="5685" y="370"/>
                  <a:pt x="5673" y="378"/>
                </a:cubicBezTo>
                <a:cubicBezTo>
                  <a:pt x="5457" y="548"/>
                  <a:pt x="5461" y="983"/>
                  <a:pt x="5481" y="1225"/>
                </a:cubicBezTo>
                <a:cubicBezTo>
                  <a:pt x="5487" y="1295"/>
                  <a:pt x="5497" y="1365"/>
                  <a:pt x="5507" y="1435"/>
                </a:cubicBezTo>
                <a:cubicBezTo>
                  <a:pt x="5521" y="1518"/>
                  <a:pt x="5537" y="1604"/>
                  <a:pt x="5554" y="1687"/>
                </a:cubicBezTo>
                <a:cubicBezTo>
                  <a:pt x="5594" y="1870"/>
                  <a:pt x="5620" y="2060"/>
                  <a:pt x="5634" y="2246"/>
                </a:cubicBezTo>
                <a:lnTo>
                  <a:pt x="5634" y="2312"/>
                </a:lnTo>
                <a:cubicBezTo>
                  <a:pt x="5640" y="2468"/>
                  <a:pt x="5650" y="2641"/>
                  <a:pt x="5600" y="2757"/>
                </a:cubicBezTo>
                <a:cubicBezTo>
                  <a:pt x="5557" y="2861"/>
                  <a:pt x="5467" y="2950"/>
                  <a:pt x="5384" y="3040"/>
                </a:cubicBezTo>
                <a:cubicBezTo>
                  <a:pt x="5351" y="3073"/>
                  <a:pt x="5318" y="3106"/>
                  <a:pt x="5291" y="3136"/>
                </a:cubicBezTo>
                <a:cubicBezTo>
                  <a:pt x="5228" y="3209"/>
                  <a:pt x="5158" y="3293"/>
                  <a:pt x="5092" y="3386"/>
                </a:cubicBezTo>
                <a:cubicBezTo>
                  <a:pt x="5082" y="3312"/>
                  <a:pt x="5085" y="3239"/>
                  <a:pt x="5095" y="3166"/>
                </a:cubicBezTo>
                <a:cubicBezTo>
                  <a:pt x="5105" y="3086"/>
                  <a:pt x="5125" y="3010"/>
                  <a:pt x="5155" y="2937"/>
                </a:cubicBezTo>
                <a:cubicBezTo>
                  <a:pt x="5165" y="2914"/>
                  <a:pt x="5175" y="2894"/>
                  <a:pt x="5185" y="2874"/>
                </a:cubicBezTo>
                <a:cubicBezTo>
                  <a:pt x="5208" y="2821"/>
                  <a:pt x="5231" y="2767"/>
                  <a:pt x="5258" y="2721"/>
                </a:cubicBezTo>
                <a:cubicBezTo>
                  <a:pt x="5275" y="2698"/>
                  <a:pt x="5288" y="2674"/>
                  <a:pt x="5305" y="2651"/>
                </a:cubicBezTo>
                <a:cubicBezTo>
                  <a:pt x="5338" y="2615"/>
                  <a:pt x="5361" y="2571"/>
                  <a:pt x="5381" y="2528"/>
                </a:cubicBezTo>
                <a:cubicBezTo>
                  <a:pt x="5398" y="2482"/>
                  <a:pt x="5360" y="2447"/>
                  <a:pt x="5323" y="2447"/>
                </a:cubicBezTo>
                <a:cubicBezTo>
                  <a:pt x="5302" y="2447"/>
                  <a:pt x="5281" y="2458"/>
                  <a:pt x="5271" y="2485"/>
                </a:cubicBezTo>
                <a:cubicBezTo>
                  <a:pt x="5255" y="2522"/>
                  <a:pt x="5235" y="2555"/>
                  <a:pt x="5212" y="2585"/>
                </a:cubicBezTo>
                <a:cubicBezTo>
                  <a:pt x="5192" y="2611"/>
                  <a:pt x="5172" y="2638"/>
                  <a:pt x="5155" y="2668"/>
                </a:cubicBezTo>
                <a:cubicBezTo>
                  <a:pt x="5125" y="2718"/>
                  <a:pt x="5102" y="2774"/>
                  <a:pt x="5079" y="2827"/>
                </a:cubicBezTo>
                <a:cubicBezTo>
                  <a:pt x="5069" y="2851"/>
                  <a:pt x="5059" y="2870"/>
                  <a:pt x="5049" y="2890"/>
                </a:cubicBezTo>
                <a:cubicBezTo>
                  <a:pt x="5012" y="2973"/>
                  <a:pt x="4989" y="3063"/>
                  <a:pt x="4979" y="3153"/>
                </a:cubicBezTo>
                <a:cubicBezTo>
                  <a:pt x="4959" y="3279"/>
                  <a:pt x="4966" y="3406"/>
                  <a:pt x="4989" y="3528"/>
                </a:cubicBezTo>
                <a:cubicBezTo>
                  <a:pt x="4909" y="3645"/>
                  <a:pt x="4826" y="3771"/>
                  <a:pt x="4750" y="3901"/>
                </a:cubicBezTo>
                <a:cubicBezTo>
                  <a:pt x="4720" y="3784"/>
                  <a:pt x="4686" y="3671"/>
                  <a:pt x="4647" y="3558"/>
                </a:cubicBezTo>
                <a:cubicBezTo>
                  <a:pt x="4633" y="3528"/>
                  <a:pt x="4623" y="3499"/>
                  <a:pt x="4613" y="3469"/>
                </a:cubicBezTo>
                <a:cubicBezTo>
                  <a:pt x="4547" y="3286"/>
                  <a:pt x="4497" y="3153"/>
                  <a:pt x="4497" y="2950"/>
                </a:cubicBezTo>
                <a:cubicBezTo>
                  <a:pt x="4497" y="2867"/>
                  <a:pt x="4497" y="2784"/>
                  <a:pt x="4490" y="2704"/>
                </a:cubicBezTo>
                <a:cubicBezTo>
                  <a:pt x="4500" y="2698"/>
                  <a:pt x="4504" y="2684"/>
                  <a:pt x="4507" y="2674"/>
                </a:cubicBezTo>
                <a:cubicBezTo>
                  <a:pt x="4514" y="2621"/>
                  <a:pt x="4567" y="2548"/>
                  <a:pt x="4613" y="2485"/>
                </a:cubicBezTo>
                <a:cubicBezTo>
                  <a:pt x="4637" y="2455"/>
                  <a:pt x="4657" y="2425"/>
                  <a:pt x="4677" y="2395"/>
                </a:cubicBezTo>
                <a:lnTo>
                  <a:pt x="4683" y="2395"/>
                </a:lnTo>
                <a:cubicBezTo>
                  <a:pt x="4723" y="2372"/>
                  <a:pt x="4766" y="2352"/>
                  <a:pt x="4813" y="2332"/>
                </a:cubicBezTo>
                <a:cubicBezTo>
                  <a:pt x="5035" y="2226"/>
                  <a:pt x="5265" y="2116"/>
                  <a:pt x="5344" y="1834"/>
                </a:cubicBezTo>
                <a:cubicBezTo>
                  <a:pt x="5356" y="1790"/>
                  <a:pt x="5320" y="1760"/>
                  <a:pt x="5285" y="1760"/>
                </a:cubicBezTo>
                <a:cubicBezTo>
                  <a:pt x="5261" y="1760"/>
                  <a:pt x="5237" y="1773"/>
                  <a:pt x="5228" y="1804"/>
                </a:cubicBezTo>
                <a:cubicBezTo>
                  <a:pt x="5165" y="2030"/>
                  <a:pt x="4979" y="2123"/>
                  <a:pt x="4776" y="2219"/>
                </a:cubicBezTo>
                <a:cubicBezTo>
                  <a:pt x="4816" y="2156"/>
                  <a:pt x="4859" y="2093"/>
                  <a:pt x="4902" y="2030"/>
                </a:cubicBezTo>
                <a:cubicBezTo>
                  <a:pt x="4932" y="1993"/>
                  <a:pt x="4962" y="1950"/>
                  <a:pt x="4989" y="1910"/>
                </a:cubicBezTo>
                <a:cubicBezTo>
                  <a:pt x="5208" y="1584"/>
                  <a:pt x="5135" y="1189"/>
                  <a:pt x="5079" y="870"/>
                </a:cubicBezTo>
                <a:cubicBezTo>
                  <a:pt x="5073" y="837"/>
                  <a:pt x="5048" y="822"/>
                  <a:pt x="5022" y="822"/>
                </a:cubicBezTo>
                <a:cubicBezTo>
                  <a:pt x="4989" y="822"/>
                  <a:pt x="4955" y="848"/>
                  <a:pt x="4962" y="893"/>
                </a:cubicBezTo>
                <a:cubicBezTo>
                  <a:pt x="5019" y="1206"/>
                  <a:pt x="5082" y="1558"/>
                  <a:pt x="4893" y="1840"/>
                </a:cubicBezTo>
                <a:cubicBezTo>
                  <a:pt x="4866" y="1883"/>
                  <a:pt x="4836" y="1923"/>
                  <a:pt x="4809" y="1960"/>
                </a:cubicBezTo>
                <a:cubicBezTo>
                  <a:pt x="4730" y="2063"/>
                  <a:pt x="4660" y="2173"/>
                  <a:pt x="4603" y="2289"/>
                </a:cubicBezTo>
                <a:cubicBezTo>
                  <a:pt x="4580" y="2332"/>
                  <a:pt x="4554" y="2375"/>
                  <a:pt x="4520" y="2415"/>
                </a:cubicBezTo>
                <a:cubicBezTo>
                  <a:pt x="4500" y="2442"/>
                  <a:pt x="4480" y="2468"/>
                  <a:pt x="4464" y="2495"/>
                </a:cubicBezTo>
                <a:cubicBezTo>
                  <a:pt x="4457" y="2472"/>
                  <a:pt x="4451" y="2445"/>
                  <a:pt x="4444" y="2419"/>
                </a:cubicBezTo>
                <a:cubicBezTo>
                  <a:pt x="4431" y="2379"/>
                  <a:pt x="4421" y="2339"/>
                  <a:pt x="4411" y="2302"/>
                </a:cubicBezTo>
                <a:cubicBezTo>
                  <a:pt x="4427" y="2279"/>
                  <a:pt x="4421" y="2246"/>
                  <a:pt x="4394" y="2226"/>
                </a:cubicBezTo>
                <a:lnTo>
                  <a:pt x="4391" y="2222"/>
                </a:lnTo>
                <a:cubicBezTo>
                  <a:pt x="4367" y="2113"/>
                  <a:pt x="4357" y="1996"/>
                  <a:pt x="4367" y="1883"/>
                </a:cubicBezTo>
                <a:cubicBezTo>
                  <a:pt x="4374" y="1764"/>
                  <a:pt x="4404" y="1644"/>
                  <a:pt x="4454" y="1531"/>
                </a:cubicBezTo>
                <a:cubicBezTo>
                  <a:pt x="4470" y="1485"/>
                  <a:pt x="4487" y="1435"/>
                  <a:pt x="4504" y="1385"/>
                </a:cubicBezTo>
                <a:cubicBezTo>
                  <a:pt x="4617" y="1242"/>
                  <a:pt x="4753" y="1059"/>
                  <a:pt x="4803" y="896"/>
                </a:cubicBezTo>
                <a:cubicBezTo>
                  <a:pt x="4863" y="714"/>
                  <a:pt x="4893" y="521"/>
                  <a:pt x="4893" y="328"/>
                </a:cubicBezTo>
                <a:cubicBezTo>
                  <a:pt x="4889" y="292"/>
                  <a:pt x="4861" y="273"/>
                  <a:pt x="4833" y="273"/>
                </a:cubicBezTo>
                <a:cubicBezTo>
                  <a:pt x="4805" y="273"/>
                  <a:pt x="4778" y="292"/>
                  <a:pt x="4776" y="328"/>
                </a:cubicBezTo>
                <a:cubicBezTo>
                  <a:pt x="4773" y="511"/>
                  <a:pt x="4743" y="690"/>
                  <a:pt x="4686" y="863"/>
                </a:cubicBezTo>
                <a:cubicBezTo>
                  <a:pt x="4657" y="953"/>
                  <a:pt x="4610" y="1039"/>
                  <a:pt x="4557" y="1116"/>
                </a:cubicBezTo>
                <a:cubicBezTo>
                  <a:pt x="4590" y="853"/>
                  <a:pt x="4650" y="285"/>
                  <a:pt x="4510" y="36"/>
                </a:cubicBezTo>
                <a:cubicBezTo>
                  <a:pt x="4499" y="11"/>
                  <a:pt x="4479" y="1"/>
                  <a:pt x="44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5" name="Google Shape;4205;p34"/>
          <p:cNvSpPr/>
          <p:nvPr/>
        </p:nvSpPr>
        <p:spPr>
          <a:xfrm>
            <a:off x="906750" y="4574275"/>
            <a:ext cx="819748" cy="750842"/>
          </a:xfrm>
          <a:custGeom>
            <a:avLst/>
            <a:gdLst/>
            <a:ahLst/>
            <a:cxnLst/>
            <a:rect l="l" t="t" r="r" b="b"/>
            <a:pathLst>
              <a:path w="7160" h="6558" extrusionOk="0">
                <a:moveTo>
                  <a:pt x="4072" y="2273"/>
                </a:moveTo>
                <a:cubicBezTo>
                  <a:pt x="4082" y="2290"/>
                  <a:pt x="4092" y="2307"/>
                  <a:pt x="4102" y="2327"/>
                </a:cubicBezTo>
                <a:lnTo>
                  <a:pt x="4198" y="2499"/>
                </a:lnTo>
                <a:cubicBezTo>
                  <a:pt x="4215" y="2533"/>
                  <a:pt x="4228" y="2566"/>
                  <a:pt x="4248" y="2602"/>
                </a:cubicBezTo>
                <a:lnTo>
                  <a:pt x="4275" y="2659"/>
                </a:lnTo>
                <a:cubicBezTo>
                  <a:pt x="4281" y="2679"/>
                  <a:pt x="4291" y="2699"/>
                  <a:pt x="4298" y="2719"/>
                </a:cubicBezTo>
                <a:cubicBezTo>
                  <a:pt x="4321" y="2775"/>
                  <a:pt x="4344" y="2835"/>
                  <a:pt x="4361" y="2892"/>
                </a:cubicBezTo>
                <a:cubicBezTo>
                  <a:pt x="4381" y="2961"/>
                  <a:pt x="4401" y="3038"/>
                  <a:pt x="4417" y="3104"/>
                </a:cubicBezTo>
                <a:cubicBezTo>
                  <a:pt x="4424" y="3141"/>
                  <a:pt x="4431" y="3177"/>
                  <a:pt x="4437" y="3211"/>
                </a:cubicBezTo>
                <a:cubicBezTo>
                  <a:pt x="4374" y="3307"/>
                  <a:pt x="4304" y="3417"/>
                  <a:pt x="4304" y="3417"/>
                </a:cubicBezTo>
                <a:lnTo>
                  <a:pt x="4108" y="3699"/>
                </a:lnTo>
                <a:cubicBezTo>
                  <a:pt x="4032" y="3812"/>
                  <a:pt x="3959" y="3915"/>
                  <a:pt x="3896" y="4008"/>
                </a:cubicBezTo>
                <a:cubicBezTo>
                  <a:pt x="3839" y="4095"/>
                  <a:pt x="3783" y="4174"/>
                  <a:pt x="3730" y="4244"/>
                </a:cubicBezTo>
                <a:cubicBezTo>
                  <a:pt x="3630" y="4387"/>
                  <a:pt x="3553" y="4497"/>
                  <a:pt x="3504" y="4576"/>
                </a:cubicBezTo>
                <a:lnTo>
                  <a:pt x="3494" y="4596"/>
                </a:lnTo>
                <a:cubicBezTo>
                  <a:pt x="3474" y="4547"/>
                  <a:pt x="3454" y="4497"/>
                  <a:pt x="3434" y="4444"/>
                </a:cubicBezTo>
                <a:cubicBezTo>
                  <a:pt x="3414" y="4404"/>
                  <a:pt x="3391" y="4350"/>
                  <a:pt x="3361" y="4287"/>
                </a:cubicBezTo>
                <a:cubicBezTo>
                  <a:pt x="3344" y="4257"/>
                  <a:pt x="3331" y="4224"/>
                  <a:pt x="3311" y="4188"/>
                </a:cubicBezTo>
                <a:lnTo>
                  <a:pt x="3251" y="4078"/>
                </a:lnTo>
                <a:cubicBezTo>
                  <a:pt x="3241" y="4055"/>
                  <a:pt x="3228" y="4031"/>
                  <a:pt x="3214" y="4008"/>
                </a:cubicBezTo>
                <a:cubicBezTo>
                  <a:pt x="3221" y="3948"/>
                  <a:pt x="3231" y="3882"/>
                  <a:pt x="3241" y="3819"/>
                </a:cubicBezTo>
                <a:cubicBezTo>
                  <a:pt x="3251" y="3756"/>
                  <a:pt x="3264" y="3669"/>
                  <a:pt x="3284" y="3589"/>
                </a:cubicBezTo>
                <a:cubicBezTo>
                  <a:pt x="3294" y="3546"/>
                  <a:pt x="3304" y="3506"/>
                  <a:pt x="3314" y="3463"/>
                </a:cubicBezTo>
                <a:cubicBezTo>
                  <a:pt x="3324" y="3430"/>
                  <a:pt x="3334" y="3400"/>
                  <a:pt x="3344" y="3370"/>
                </a:cubicBezTo>
                <a:cubicBezTo>
                  <a:pt x="3354" y="3340"/>
                  <a:pt x="3374" y="3314"/>
                  <a:pt x="3384" y="3290"/>
                </a:cubicBezTo>
                <a:cubicBezTo>
                  <a:pt x="3394" y="3267"/>
                  <a:pt x="3407" y="3247"/>
                  <a:pt x="3424" y="3227"/>
                </a:cubicBezTo>
                <a:lnTo>
                  <a:pt x="3454" y="3181"/>
                </a:lnTo>
                <a:cubicBezTo>
                  <a:pt x="3457" y="3174"/>
                  <a:pt x="3460" y="3171"/>
                  <a:pt x="3467" y="3164"/>
                </a:cubicBezTo>
                <a:lnTo>
                  <a:pt x="3523" y="3091"/>
                </a:lnTo>
                <a:lnTo>
                  <a:pt x="3676" y="2892"/>
                </a:lnTo>
                <a:cubicBezTo>
                  <a:pt x="3736" y="2815"/>
                  <a:pt x="3793" y="2725"/>
                  <a:pt x="3852" y="2642"/>
                </a:cubicBezTo>
                <a:lnTo>
                  <a:pt x="3989" y="2423"/>
                </a:lnTo>
                <a:lnTo>
                  <a:pt x="4072" y="2273"/>
                </a:lnTo>
                <a:close/>
                <a:moveTo>
                  <a:pt x="6059" y="4703"/>
                </a:moveTo>
                <a:cubicBezTo>
                  <a:pt x="6046" y="4723"/>
                  <a:pt x="6036" y="4746"/>
                  <a:pt x="6023" y="4766"/>
                </a:cubicBezTo>
                <a:cubicBezTo>
                  <a:pt x="5949" y="4905"/>
                  <a:pt x="5860" y="5035"/>
                  <a:pt x="5753" y="5151"/>
                </a:cubicBezTo>
                <a:lnTo>
                  <a:pt x="5700" y="5208"/>
                </a:lnTo>
                <a:cubicBezTo>
                  <a:pt x="5687" y="5221"/>
                  <a:pt x="5674" y="5231"/>
                  <a:pt x="5660" y="5244"/>
                </a:cubicBezTo>
                <a:lnTo>
                  <a:pt x="5620" y="5271"/>
                </a:lnTo>
                <a:lnTo>
                  <a:pt x="5610" y="5281"/>
                </a:lnTo>
                <a:lnTo>
                  <a:pt x="5577" y="5301"/>
                </a:lnTo>
                <a:lnTo>
                  <a:pt x="5521" y="5334"/>
                </a:lnTo>
                <a:lnTo>
                  <a:pt x="5488" y="5354"/>
                </a:lnTo>
                <a:lnTo>
                  <a:pt x="5448" y="5374"/>
                </a:lnTo>
                <a:cubicBezTo>
                  <a:pt x="5298" y="5447"/>
                  <a:pt x="5142" y="5514"/>
                  <a:pt x="4986" y="5567"/>
                </a:cubicBezTo>
                <a:cubicBezTo>
                  <a:pt x="4873" y="5610"/>
                  <a:pt x="4756" y="5653"/>
                  <a:pt x="4640" y="5700"/>
                </a:cubicBezTo>
                <a:lnTo>
                  <a:pt x="4663" y="5690"/>
                </a:lnTo>
                <a:cubicBezTo>
                  <a:pt x="4743" y="5653"/>
                  <a:pt x="4816" y="5607"/>
                  <a:pt x="4896" y="5560"/>
                </a:cubicBezTo>
                <a:lnTo>
                  <a:pt x="5039" y="5470"/>
                </a:lnTo>
                <a:cubicBezTo>
                  <a:pt x="5095" y="5437"/>
                  <a:pt x="5159" y="5387"/>
                  <a:pt x="5235" y="5341"/>
                </a:cubicBezTo>
                <a:cubicBezTo>
                  <a:pt x="5308" y="5291"/>
                  <a:pt x="5391" y="5231"/>
                  <a:pt x="5484" y="5161"/>
                </a:cubicBezTo>
                <a:cubicBezTo>
                  <a:pt x="5574" y="5095"/>
                  <a:pt x="5674" y="5018"/>
                  <a:pt x="5780" y="4932"/>
                </a:cubicBezTo>
                <a:cubicBezTo>
                  <a:pt x="5850" y="4876"/>
                  <a:pt x="5976" y="4773"/>
                  <a:pt x="5976" y="4773"/>
                </a:cubicBezTo>
                <a:cubicBezTo>
                  <a:pt x="5976" y="4773"/>
                  <a:pt x="6016" y="4739"/>
                  <a:pt x="6059" y="4703"/>
                </a:cubicBezTo>
                <a:close/>
                <a:moveTo>
                  <a:pt x="4477" y="3988"/>
                </a:moveTo>
                <a:lnTo>
                  <a:pt x="4477" y="3988"/>
                </a:lnTo>
                <a:cubicBezTo>
                  <a:pt x="4461" y="4188"/>
                  <a:pt x="4424" y="4390"/>
                  <a:pt x="4374" y="4586"/>
                </a:cubicBezTo>
                <a:cubicBezTo>
                  <a:pt x="4358" y="4660"/>
                  <a:pt x="4341" y="4726"/>
                  <a:pt x="4324" y="4782"/>
                </a:cubicBezTo>
                <a:lnTo>
                  <a:pt x="4145" y="5035"/>
                </a:lnTo>
                <a:cubicBezTo>
                  <a:pt x="4095" y="5102"/>
                  <a:pt x="4052" y="5168"/>
                  <a:pt x="4009" y="5231"/>
                </a:cubicBezTo>
                <a:cubicBezTo>
                  <a:pt x="3965" y="5294"/>
                  <a:pt x="3926" y="5354"/>
                  <a:pt x="3889" y="5407"/>
                </a:cubicBezTo>
                <a:cubicBezTo>
                  <a:pt x="3809" y="5517"/>
                  <a:pt x="3736" y="5633"/>
                  <a:pt x="3670" y="5753"/>
                </a:cubicBezTo>
                <a:cubicBezTo>
                  <a:pt x="3653" y="5786"/>
                  <a:pt x="3636" y="5823"/>
                  <a:pt x="3620" y="5856"/>
                </a:cubicBezTo>
                <a:cubicBezTo>
                  <a:pt x="3623" y="5829"/>
                  <a:pt x="3627" y="5803"/>
                  <a:pt x="3630" y="5773"/>
                </a:cubicBezTo>
                <a:cubicBezTo>
                  <a:pt x="3636" y="5706"/>
                  <a:pt x="3646" y="5637"/>
                  <a:pt x="3646" y="5570"/>
                </a:cubicBezTo>
                <a:cubicBezTo>
                  <a:pt x="3646" y="5500"/>
                  <a:pt x="3650" y="5434"/>
                  <a:pt x="3646" y="5364"/>
                </a:cubicBezTo>
                <a:cubicBezTo>
                  <a:pt x="3646" y="5334"/>
                  <a:pt x="3643" y="5308"/>
                  <a:pt x="3643" y="5281"/>
                </a:cubicBezTo>
                <a:cubicBezTo>
                  <a:pt x="3653" y="5254"/>
                  <a:pt x="3663" y="5231"/>
                  <a:pt x="3676" y="5205"/>
                </a:cubicBezTo>
                <a:cubicBezTo>
                  <a:pt x="3739" y="5075"/>
                  <a:pt x="3813" y="4949"/>
                  <a:pt x="3892" y="4826"/>
                </a:cubicBezTo>
                <a:cubicBezTo>
                  <a:pt x="3939" y="4756"/>
                  <a:pt x="4005" y="4656"/>
                  <a:pt x="4108" y="4517"/>
                </a:cubicBezTo>
                <a:cubicBezTo>
                  <a:pt x="4158" y="4447"/>
                  <a:pt x="4218" y="4364"/>
                  <a:pt x="4281" y="4271"/>
                </a:cubicBezTo>
                <a:lnTo>
                  <a:pt x="4477" y="3988"/>
                </a:lnTo>
                <a:close/>
                <a:moveTo>
                  <a:pt x="3517" y="6072"/>
                </a:moveTo>
                <a:cubicBezTo>
                  <a:pt x="3520" y="6085"/>
                  <a:pt x="3523" y="6095"/>
                  <a:pt x="3527" y="6108"/>
                </a:cubicBezTo>
                <a:lnTo>
                  <a:pt x="3527" y="6112"/>
                </a:lnTo>
                <a:cubicBezTo>
                  <a:pt x="3527" y="6118"/>
                  <a:pt x="3523" y="6125"/>
                  <a:pt x="3520" y="6132"/>
                </a:cubicBezTo>
                <a:cubicBezTo>
                  <a:pt x="3520" y="6138"/>
                  <a:pt x="3520" y="6142"/>
                  <a:pt x="3517" y="6145"/>
                </a:cubicBezTo>
                <a:cubicBezTo>
                  <a:pt x="3517" y="6122"/>
                  <a:pt x="3517" y="6095"/>
                  <a:pt x="3517" y="6072"/>
                </a:cubicBezTo>
                <a:close/>
                <a:moveTo>
                  <a:pt x="3171" y="5028"/>
                </a:moveTo>
                <a:lnTo>
                  <a:pt x="3171" y="5028"/>
                </a:lnTo>
                <a:cubicBezTo>
                  <a:pt x="3194" y="5088"/>
                  <a:pt x="3218" y="5148"/>
                  <a:pt x="3238" y="5208"/>
                </a:cubicBezTo>
                <a:cubicBezTo>
                  <a:pt x="3231" y="5238"/>
                  <a:pt x="3228" y="5268"/>
                  <a:pt x="3224" y="5298"/>
                </a:cubicBezTo>
                <a:cubicBezTo>
                  <a:pt x="3221" y="5337"/>
                  <a:pt x="3221" y="5377"/>
                  <a:pt x="3221" y="5417"/>
                </a:cubicBezTo>
                <a:cubicBezTo>
                  <a:pt x="3221" y="5454"/>
                  <a:pt x="3221" y="5490"/>
                  <a:pt x="3224" y="5527"/>
                </a:cubicBezTo>
                <a:cubicBezTo>
                  <a:pt x="3254" y="5793"/>
                  <a:pt x="3347" y="6052"/>
                  <a:pt x="3497" y="6278"/>
                </a:cubicBezTo>
                <a:cubicBezTo>
                  <a:pt x="3497" y="6298"/>
                  <a:pt x="3497" y="6321"/>
                  <a:pt x="3497" y="6344"/>
                </a:cubicBezTo>
                <a:cubicBezTo>
                  <a:pt x="3454" y="6328"/>
                  <a:pt x="3417" y="6298"/>
                  <a:pt x="3394" y="6258"/>
                </a:cubicBezTo>
                <a:lnTo>
                  <a:pt x="3394" y="6255"/>
                </a:lnTo>
                <a:cubicBezTo>
                  <a:pt x="3391" y="6251"/>
                  <a:pt x="3391" y="6245"/>
                  <a:pt x="3387" y="6238"/>
                </a:cubicBezTo>
                <a:cubicBezTo>
                  <a:pt x="3367" y="6185"/>
                  <a:pt x="3344" y="6132"/>
                  <a:pt x="3317" y="6082"/>
                </a:cubicBezTo>
                <a:cubicBezTo>
                  <a:pt x="3314" y="6065"/>
                  <a:pt x="3307" y="6049"/>
                  <a:pt x="3301" y="6029"/>
                </a:cubicBezTo>
                <a:cubicBezTo>
                  <a:pt x="3268" y="5906"/>
                  <a:pt x="3248" y="5786"/>
                  <a:pt x="3224" y="5663"/>
                </a:cubicBezTo>
                <a:cubicBezTo>
                  <a:pt x="3214" y="5600"/>
                  <a:pt x="3204" y="5537"/>
                  <a:pt x="3198" y="5474"/>
                </a:cubicBezTo>
                <a:cubicBezTo>
                  <a:pt x="3188" y="5407"/>
                  <a:pt x="3178" y="5344"/>
                  <a:pt x="3175" y="5281"/>
                </a:cubicBezTo>
                <a:cubicBezTo>
                  <a:pt x="3175" y="5201"/>
                  <a:pt x="3175" y="5115"/>
                  <a:pt x="3171" y="5028"/>
                </a:cubicBezTo>
                <a:close/>
                <a:moveTo>
                  <a:pt x="3497" y="6348"/>
                </a:moveTo>
                <a:cubicBezTo>
                  <a:pt x="3497" y="6391"/>
                  <a:pt x="3500" y="6434"/>
                  <a:pt x="3510" y="6477"/>
                </a:cubicBezTo>
                <a:cubicBezTo>
                  <a:pt x="3477" y="6447"/>
                  <a:pt x="3450" y="6408"/>
                  <a:pt x="3434" y="6368"/>
                </a:cubicBezTo>
                <a:cubicBezTo>
                  <a:pt x="3430" y="6361"/>
                  <a:pt x="3430" y="6354"/>
                  <a:pt x="3427" y="6348"/>
                </a:cubicBezTo>
                <a:lnTo>
                  <a:pt x="3427" y="6348"/>
                </a:lnTo>
                <a:cubicBezTo>
                  <a:pt x="3439" y="6349"/>
                  <a:pt x="3450" y="6350"/>
                  <a:pt x="3462" y="6350"/>
                </a:cubicBezTo>
                <a:cubicBezTo>
                  <a:pt x="3474" y="6350"/>
                  <a:pt x="3485" y="6349"/>
                  <a:pt x="3497" y="6348"/>
                </a:cubicBezTo>
                <a:close/>
                <a:moveTo>
                  <a:pt x="4397" y="0"/>
                </a:moveTo>
                <a:cubicBezTo>
                  <a:pt x="4324" y="296"/>
                  <a:pt x="4281" y="552"/>
                  <a:pt x="4205" y="778"/>
                </a:cubicBezTo>
                <a:cubicBezTo>
                  <a:pt x="4195" y="808"/>
                  <a:pt x="4185" y="835"/>
                  <a:pt x="4175" y="861"/>
                </a:cubicBezTo>
                <a:cubicBezTo>
                  <a:pt x="4162" y="891"/>
                  <a:pt x="4155" y="914"/>
                  <a:pt x="4138" y="944"/>
                </a:cubicBezTo>
                <a:cubicBezTo>
                  <a:pt x="4112" y="1007"/>
                  <a:pt x="4085" y="1070"/>
                  <a:pt x="4062" y="1140"/>
                </a:cubicBezTo>
                <a:cubicBezTo>
                  <a:pt x="4049" y="1177"/>
                  <a:pt x="4032" y="1213"/>
                  <a:pt x="4015" y="1253"/>
                </a:cubicBezTo>
                <a:cubicBezTo>
                  <a:pt x="4009" y="1240"/>
                  <a:pt x="3999" y="1227"/>
                  <a:pt x="3992" y="1213"/>
                </a:cubicBezTo>
                <a:cubicBezTo>
                  <a:pt x="3982" y="1190"/>
                  <a:pt x="3969" y="1167"/>
                  <a:pt x="3956" y="1144"/>
                </a:cubicBezTo>
                <a:cubicBezTo>
                  <a:pt x="3866" y="938"/>
                  <a:pt x="3833" y="675"/>
                  <a:pt x="3759" y="379"/>
                </a:cubicBezTo>
                <a:cubicBezTo>
                  <a:pt x="3723" y="525"/>
                  <a:pt x="3683" y="658"/>
                  <a:pt x="3653" y="795"/>
                </a:cubicBezTo>
                <a:cubicBezTo>
                  <a:pt x="3623" y="938"/>
                  <a:pt x="3613" y="1084"/>
                  <a:pt x="3627" y="1227"/>
                </a:cubicBezTo>
                <a:cubicBezTo>
                  <a:pt x="3633" y="1267"/>
                  <a:pt x="3643" y="1303"/>
                  <a:pt x="3650" y="1343"/>
                </a:cubicBezTo>
                <a:cubicBezTo>
                  <a:pt x="3660" y="1383"/>
                  <a:pt x="3670" y="1413"/>
                  <a:pt x="3683" y="1449"/>
                </a:cubicBezTo>
                <a:cubicBezTo>
                  <a:pt x="3703" y="1519"/>
                  <a:pt x="3730" y="1589"/>
                  <a:pt x="3756" y="1662"/>
                </a:cubicBezTo>
                <a:cubicBezTo>
                  <a:pt x="3769" y="1695"/>
                  <a:pt x="3786" y="1732"/>
                  <a:pt x="3803" y="1768"/>
                </a:cubicBezTo>
                <a:cubicBezTo>
                  <a:pt x="3799" y="1775"/>
                  <a:pt x="3796" y="1785"/>
                  <a:pt x="3793" y="1792"/>
                </a:cubicBezTo>
                <a:cubicBezTo>
                  <a:pt x="3766" y="1841"/>
                  <a:pt x="3739" y="1898"/>
                  <a:pt x="3710" y="1964"/>
                </a:cubicBezTo>
                <a:cubicBezTo>
                  <a:pt x="3676" y="2031"/>
                  <a:pt x="3630" y="2104"/>
                  <a:pt x="3583" y="2187"/>
                </a:cubicBezTo>
                <a:cubicBezTo>
                  <a:pt x="3550" y="2240"/>
                  <a:pt x="3507" y="2313"/>
                  <a:pt x="3457" y="2390"/>
                </a:cubicBezTo>
                <a:cubicBezTo>
                  <a:pt x="3407" y="2466"/>
                  <a:pt x="3351" y="2546"/>
                  <a:pt x="3298" y="2619"/>
                </a:cubicBezTo>
                <a:lnTo>
                  <a:pt x="3171" y="2785"/>
                </a:lnTo>
                <a:cubicBezTo>
                  <a:pt x="3204" y="2546"/>
                  <a:pt x="3148" y="2370"/>
                  <a:pt x="3015" y="2164"/>
                </a:cubicBezTo>
                <a:cubicBezTo>
                  <a:pt x="2978" y="2220"/>
                  <a:pt x="2942" y="2267"/>
                  <a:pt x="2912" y="2313"/>
                </a:cubicBezTo>
                <a:cubicBezTo>
                  <a:pt x="2882" y="2357"/>
                  <a:pt x="2852" y="2400"/>
                  <a:pt x="2826" y="2446"/>
                </a:cubicBezTo>
                <a:cubicBezTo>
                  <a:pt x="2772" y="2539"/>
                  <a:pt x="2733" y="2639"/>
                  <a:pt x="2709" y="2745"/>
                </a:cubicBezTo>
                <a:cubicBezTo>
                  <a:pt x="2696" y="2812"/>
                  <a:pt x="2663" y="2945"/>
                  <a:pt x="2616" y="3111"/>
                </a:cubicBezTo>
                <a:lnTo>
                  <a:pt x="2616" y="3114"/>
                </a:lnTo>
                <a:cubicBezTo>
                  <a:pt x="2596" y="3081"/>
                  <a:pt x="2580" y="3051"/>
                  <a:pt x="2563" y="3025"/>
                </a:cubicBezTo>
                <a:cubicBezTo>
                  <a:pt x="2540" y="2988"/>
                  <a:pt x="2520" y="2955"/>
                  <a:pt x="2507" y="2925"/>
                </a:cubicBezTo>
                <a:cubicBezTo>
                  <a:pt x="2493" y="2895"/>
                  <a:pt x="2473" y="2865"/>
                  <a:pt x="2463" y="2838"/>
                </a:cubicBezTo>
                <a:lnTo>
                  <a:pt x="2433" y="2769"/>
                </a:lnTo>
                <a:cubicBezTo>
                  <a:pt x="2417" y="2729"/>
                  <a:pt x="2407" y="2686"/>
                  <a:pt x="2397" y="2656"/>
                </a:cubicBezTo>
                <a:cubicBezTo>
                  <a:pt x="2387" y="2626"/>
                  <a:pt x="2387" y="2592"/>
                  <a:pt x="2380" y="2569"/>
                </a:cubicBezTo>
                <a:cubicBezTo>
                  <a:pt x="2360" y="2426"/>
                  <a:pt x="2350" y="2283"/>
                  <a:pt x="2357" y="2141"/>
                </a:cubicBezTo>
                <a:cubicBezTo>
                  <a:pt x="2360" y="2001"/>
                  <a:pt x="2360" y="1871"/>
                  <a:pt x="2364" y="1742"/>
                </a:cubicBezTo>
                <a:cubicBezTo>
                  <a:pt x="2367" y="1479"/>
                  <a:pt x="2364" y="1210"/>
                  <a:pt x="2294" y="911"/>
                </a:cubicBezTo>
                <a:cubicBezTo>
                  <a:pt x="2214" y="1203"/>
                  <a:pt x="2108" y="1426"/>
                  <a:pt x="2028" y="1685"/>
                </a:cubicBezTo>
                <a:cubicBezTo>
                  <a:pt x="1985" y="1822"/>
                  <a:pt x="1952" y="1964"/>
                  <a:pt x="1928" y="2104"/>
                </a:cubicBezTo>
                <a:cubicBezTo>
                  <a:pt x="1902" y="2283"/>
                  <a:pt x="1898" y="2463"/>
                  <a:pt x="1925" y="2642"/>
                </a:cubicBezTo>
                <a:cubicBezTo>
                  <a:pt x="1932" y="2676"/>
                  <a:pt x="1938" y="2715"/>
                  <a:pt x="1948" y="2765"/>
                </a:cubicBezTo>
                <a:cubicBezTo>
                  <a:pt x="1955" y="2815"/>
                  <a:pt x="1975" y="2868"/>
                  <a:pt x="1998" y="2931"/>
                </a:cubicBezTo>
                <a:lnTo>
                  <a:pt x="2041" y="3034"/>
                </a:lnTo>
                <a:cubicBezTo>
                  <a:pt x="2055" y="3071"/>
                  <a:pt x="2075" y="3104"/>
                  <a:pt x="2095" y="3141"/>
                </a:cubicBezTo>
                <a:cubicBezTo>
                  <a:pt x="2114" y="3181"/>
                  <a:pt x="2134" y="3221"/>
                  <a:pt x="2161" y="3260"/>
                </a:cubicBezTo>
                <a:cubicBezTo>
                  <a:pt x="2184" y="3300"/>
                  <a:pt x="2211" y="3347"/>
                  <a:pt x="2241" y="3390"/>
                </a:cubicBezTo>
                <a:cubicBezTo>
                  <a:pt x="2257" y="3420"/>
                  <a:pt x="2291" y="3473"/>
                  <a:pt x="2324" y="3513"/>
                </a:cubicBezTo>
                <a:lnTo>
                  <a:pt x="2377" y="3589"/>
                </a:lnTo>
                <a:cubicBezTo>
                  <a:pt x="2377" y="3589"/>
                  <a:pt x="2394" y="3616"/>
                  <a:pt x="2420" y="3656"/>
                </a:cubicBezTo>
                <a:lnTo>
                  <a:pt x="2453" y="3702"/>
                </a:lnTo>
                <a:cubicBezTo>
                  <a:pt x="2410" y="3872"/>
                  <a:pt x="2374" y="4045"/>
                  <a:pt x="2350" y="4218"/>
                </a:cubicBezTo>
                <a:cubicBezTo>
                  <a:pt x="2340" y="4294"/>
                  <a:pt x="2337" y="4354"/>
                  <a:pt x="2334" y="4397"/>
                </a:cubicBezTo>
                <a:cubicBezTo>
                  <a:pt x="2330" y="4440"/>
                  <a:pt x="2327" y="4467"/>
                  <a:pt x="2327" y="4467"/>
                </a:cubicBezTo>
                <a:cubicBezTo>
                  <a:pt x="2327" y="4467"/>
                  <a:pt x="2327" y="4490"/>
                  <a:pt x="2327" y="4533"/>
                </a:cubicBezTo>
                <a:lnTo>
                  <a:pt x="2327" y="4600"/>
                </a:lnTo>
                <a:cubicBezTo>
                  <a:pt x="2304" y="4543"/>
                  <a:pt x="2277" y="4483"/>
                  <a:pt x="2254" y="4417"/>
                </a:cubicBezTo>
                <a:lnTo>
                  <a:pt x="2188" y="4261"/>
                </a:lnTo>
                <a:cubicBezTo>
                  <a:pt x="2171" y="4204"/>
                  <a:pt x="2151" y="4148"/>
                  <a:pt x="2131" y="4088"/>
                </a:cubicBezTo>
                <a:cubicBezTo>
                  <a:pt x="2108" y="4031"/>
                  <a:pt x="2081" y="3928"/>
                  <a:pt x="2081" y="3928"/>
                </a:cubicBezTo>
                <a:cubicBezTo>
                  <a:pt x="2081" y="3928"/>
                  <a:pt x="2075" y="3899"/>
                  <a:pt x="2065" y="3859"/>
                </a:cubicBezTo>
                <a:cubicBezTo>
                  <a:pt x="2058" y="3822"/>
                  <a:pt x="2045" y="3776"/>
                  <a:pt x="2038" y="3749"/>
                </a:cubicBezTo>
                <a:cubicBezTo>
                  <a:pt x="1945" y="3360"/>
                  <a:pt x="1895" y="3154"/>
                  <a:pt x="1852" y="3034"/>
                </a:cubicBezTo>
                <a:cubicBezTo>
                  <a:pt x="1839" y="2988"/>
                  <a:pt x="1825" y="2945"/>
                  <a:pt x="1809" y="2905"/>
                </a:cubicBezTo>
                <a:lnTo>
                  <a:pt x="1756" y="2779"/>
                </a:lnTo>
                <a:cubicBezTo>
                  <a:pt x="1749" y="2759"/>
                  <a:pt x="1739" y="2739"/>
                  <a:pt x="1732" y="2719"/>
                </a:cubicBezTo>
                <a:lnTo>
                  <a:pt x="1699" y="2659"/>
                </a:lnTo>
                <a:cubicBezTo>
                  <a:pt x="1676" y="2619"/>
                  <a:pt x="1653" y="2579"/>
                  <a:pt x="1626" y="2543"/>
                </a:cubicBezTo>
                <a:cubicBezTo>
                  <a:pt x="1530" y="2410"/>
                  <a:pt x="1400" y="2300"/>
                  <a:pt x="1254" y="2224"/>
                </a:cubicBezTo>
                <a:cubicBezTo>
                  <a:pt x="1124" y="2160"/>
                  <a:pt x="985" y="2117"/>
                  <a:pt x="838" y="2097"/>
                </a:cubicBezTo>
                <a:cubicBezTo>
                  <a:pt x="732" y="2085"/>
                  <a:pt x="625" y="2078"/>
                  <a:pt x="516" y="2078"/>
                </a:cubicBezTo>
                <a:cubicBezTo>
                  <a:pt x="479" y="2078"/>
                  <a:pt x="441" y="2079"/>
                  <a:pt x="403" y="2081"/>
                </a:cubicBezTo>
                <a:cubicBezTo>
                  <a:pt x="675" y="2217"/>
                  <a:pt x="895" y="2343"/>
                  <a:pt x="1061" y="2503"/>
                </a:cubicBezTo>
                <a:cubicBezTo>
                  <a:pt x="1141" y="2583"/>
                  <a:pt x="1211" y="2672"/>
                  <a:pt x="1264" y="2775"/>
                </a:cubicBezTo>
                <a:cubicBezTo>
                  <a:pt x="1274" y="2802"/>
                  <a:pt x="1290" y="2825"/>
                  <a:pt x="1300" y="2858"/>
                </a:cubicBezTo>
                <a:cubicBezTo>
                  <a:pt x="1307" y="2872"/>
                  <a:pt x="1314" y="2885"/>
                  <a:pt x="1317" y="2898"/>
                </a:cubicBezTo>
                <a:lnTo>
                  <a:pt x="1337" y="2951"/>
                </a:lnTo>
                <a:cubicBezTo>
                  <a:pt x="1347" y="2985"/>
                  <a:pt x="1360" y="3021"/>
                  <a:pt x="1373" y="3058"/>
                </a:cubicBezTo>
                <a:cubicBezTo>
                  <a:pt x="1387" y="3094"/>
                  <a:pt x="1397" y="3134"/>
                  <a:pt x="1410" y="3174"/>
                </a:cubicBezTo>
                <a:cubicBezTo>
                  <a:pt x="1446" y="3280"/>
                  <a:pt x="1490" y="3457"/>
                  <a:pt x="1583" y="3859"/>
                </a:cubicBezTo>
                <a:cubicBezTo>
                  <a:pt x="1589" y="3885"/>
                  <a:pt x="1603" y="3935"/>
                  <a:pt x="1613" y="3975"/>
                </a:cubicBezTo>
                <a:cubicBezTo>
                  <a:pt x="1623" y="4015"/>
                  <a:pt x="1636" y="4048"/>
                  <a:pt x="1636" y="4048"/>
                </a:cubicBezTo>
                <a:cubicBezTo>
                  <a:pt x="1636" y="4048"/>
                  <a:pt x="1666" y="4164"/>
                  <a:pt x="1686" y="4228"/>
                </a:cubicBezTo>
                <a:cubicBezTo>
                  <a:pt x="1706" y="4291"/>
                  <a:pt x="1729" y="4364"/>
                  <a:pt x="1752" y="4424"/>
                </a:cubicBezTo>
                <a:cubicBezTo>
                  <a:pt x="1772" y="4487"/>
                  <a:pt x="1799" y="4537"/>
                  <a:pt x="1819" y="4590"/>
                </a:cubicBezTo>
                <a:cubicBezTo>
                  <a:pt x="1862" y="4696"/>
                  <a:pt x="1898" y="4789"/>
                  <a:pt x="1935" y="4869"/>
                </a:cubicBezTo>
                <a:cubicBezTo>
                  <a:pt x="2008" y="5032"/>
                  <a:pt x="2061" y="5151"/>
                  <a:pt x="2101" y="5231"/>
                </a:cubicBezTo>
                <a:cubicBezTo>
                  <a:pt x="2144" y="5311"/>
                  <a:pt x="2181" y="5387"/>
                  <a:pt x="2221" y="5460"/>
                </a:cubicBezTo>
                <a:cubicBezTo>
                  <a:pt x="2237" y="5494"/>
                  <a:pt x="2254" y="5520"/>
                  <a:pt x="2271" y="5550"/>
                </a:cubicBezTo>
                <a:cubicBezTo>
                  <a:pt x="2188" y="5490"/>
                  <a:pt x="2108" y="5424"/>
                  <a:pt x="2035" y="5351"/>
                </a:cubicBezTo>
                <a:cubicBezTo>
                  <a:pt x="1925" y="5241"/>
                  <a:pt x="1829" y="5121"/>
                  <a:pt x="1746" y="4992"/>
                </a:cubicBezTo>
                <a:cubicBezTo>
                  <a:pt x="1716" y="4939"/>
                  <a:pt x="1689" y="4895"/>
                  <a:pt x="1672" y="4866"/>
                </a:cubicBezTo>
                <a:lnTo>
                  <a:pt x="1649" y="4816"/>
                </a:lnTo>
                <a:lnTo>
                  <a:pt x="1623" y="4766"/>
                </a:lnTo>
                <a:lnTo>
                  <a:pt x="1556" y="4616"/>
                </a:lnTo>
                <a:cubicBezTo>
                  <a:pt x="1496" y="4493"/>
                  <a:pt x="1417" y="4321"/>
                  <a:pt x="1320" y="4144"/>
                </a:cubicBezTo>
                <a:cubicBezTo>
                  <a:pt x="1227" y="3965"/>
                  <a:pt x="1121" y="3795"/>
                  <a:pt x="998" y="3633"/>
                </a:cubicBezTo>
                <a:cubicBezTo>
                  <a:pt x="971" y="3596"/>
                  <a:pt x="941" y="3563"/>
                  <a:pt x="911" y="3530"/>
                </a:cubicBezTo>
                <a:cubicBezTo>
                  <a:pt x="888" y="3496"/>
                  <a:pt x="862" y="3470"/>
                  <a:pt x="832" y="3440"/>
                </a:cubicBezTo>
                <a:lnTo>
                  <a:pt x="762" y="3370"/>
                </a:lnTo>
                <a:lnTo>
                  <a:pt x="705" y="3320"/>
                </a:lnTo>
                <a:cubicBezTo>
                  <a:pt x="570" y="3208"/>
                  <a:pt x="430" y="3157"/>
                  <a:pt x="291" y="3157"/>
                </a:cubicBezTo>
                <a:cubicBezTo>
                  <a:pt x="194" y="3157"/>
                  <a:pt x="97" y="3181"/>
                  <a:pt x="1" y="3227"/>
                </a:cubicBezTo>
                <a:cubicBezTo>
                  <a:pt x="47" y="3277"/>
                  <a:pt x="87" y="3314"/>
                  <a:pt x="121" y="3354"/>
                </a:cubicBezTo>
                <a:cubicBezTo>
                  <a:pt x="154" y="3393"/>
                  <a:pt x="180" y="3430"/>
                  <a:pt x="210" y="3467"/>
                </a:cubicBezTo>
                <a:cubicBezTo>
                  <a:pt x="267" y="3540"/>
                  <a:pt x="333" y="3609"/>
                  <a:pt x="403" y="3669"/>
                </a:cubicBezTo>
                <a:lnTo>
                  <a:pt x="443" y="3706"/>
                </a:lnTo>
                <a:lnTo>
                  <a:pt x="496" y="3762"/>
                </a:lnTo>
                <a:cubicBezTo>
                  <a:pt x="519" y="3782"/>
                  <a:pt x="539" y="3805"/>
                  <a:pt x="559" y="3832"/>
                </a:cubicBezTo>
                <a:cubicBezTo>
                  <a:pt x="582" y="3859"/>
                  <a:pt x="606" y="3885"/>
                  <a:pt x="629" y="3915"/>
                </a:cubicBezTo>
                <a:cubicBezTo>
                  <a:pt x="735" y="4055"/>
                  <a:pt x="828" y="4204"/>
                  <a:pt x="911" y="4364"/>
                </a:cubicBezTo>
                <a:cubicBezTo>
                  <a:pt x="1001" y="4527"/>
                  <a:pt x="1078" y="4689"/>
                  <a:pt x="1134" y="4812"/>
                </a:cubicBezTo>
                <a:lnTo>
                  <a:pt x="1204" y="4962"/>
                </a:lnTo>
                <a:lnTo>
                  <a:pt x="1234" y="5018"/>
                </a:lnTo>
                <a:lnTo>
                  <a:pt x="1264" y="5078"/>
                </a:lnTo>
                <a:cubicBezTo>
                  <a:pt x="1284" y="5118"/>
                  <a:pt x="1317" y="5171"/>
                  <a:pt x="1353" y="5234"/>
                </a:cubicBezTo>
                <a:cubicBezTo>
                  <a:pt x="1370" y="5261"/>
                  <a:pt x="1387" y="5288"/>
                  <a:pt x="1407" y="5314"/>
                </a:cubicBezTo>
                <a:lnTo>
                  <a:pt x="1367" y="5294"/>
                </a:lnTo>
                <a:cubicBezTo>
                  <a:pt x="1324" y="5271"/>
                  <a:pt x="1290" y="5254"/>
                  <a:pt x="1264" y="5238"/>
                </a:cubicBezTo>
                <a:cubicBezTo>
                  <a:pt x="1254" y="5231"/>
                  <a:pt x="1240" y="5224"/>
                  <a:pt x="1227" y="5218"/>
                </a:cubicBezTo>
                <a:lnTo>
                  <a:pt x="1194" y="5195"/>
                </a:lnTo>
                <a:cubicBezTo>
                  <a:pt x="1164" y="5175"/>
                  <a:pt x="1134" y="5155"/>
                  <a:pt x="1108" y="5131"/>
                </a:cubicBezTo>
                <a:cubicBezTo>
                  <a:pt x="1088" y="5115"/>
                  <a:pt x="1071" y="5102"/>
                  <a:pt x="1054" y="5085"/>
                </a:cubicBezTo>
                <a:cubicBezTo>
                  <a:pt x="1048" y="5075"/>
                  <a:pt x="1038" y="5068"/>
                  <a:pt x="1028" y="5058"/>
                </a:cubicBezTo>
                <a:cubicBezTo>
                  <a:pt x="1018" y="5048"/>
                  <a:pt x="1011" y="5038"/>
                  <a:pt x="1001" y="5028"/>
                </a:cubicBezTo>
                <a:cubicBezTo>
                  <a:pt x="995" y="5018"/>
                  <a:pt x="985" y="5012"/>
                  <a:pt x="975" y="4999"/>
                </a:cubicBezTo>
                <a:lnTo>
                  <a:pt x="945" y="4959"/>
                </a:lnTo>
                <a:lnTo>
                  <a:pt x="882" y="4872"/>
                </a:lnTo>
                <a:cubicBezTo>
                  <a:pt x="802" y="4756"/>
                  <a:pt x="725" y="4640"/>
                  <a:pt x="656" y="4517"/>
                </a:cubicBezTo>
                <a:cubicBezTo>
                  <a:pt x="592" y="4407"/>
                  <a:pt x="553" y="4314"/>
                  <a:pt x="529" y="4271"/>
                </a:cubicBezTo>
                <a:cubicBezTo>
                  <a:pt x="499" y="4198"/>
                  <a:pt x="456" y="4131"/>
                  <a:pt x="400" y="4075"/>
                </a:cubicBezTo>
                <a:cubicBezTo>
                  <a:pt x="333" y="4015"/>
                  <a:pt x="270" y="3948"/>
                  <a:pt x="210" y="3882"/>
                </a:cubicBezTo>
                <a:cubicBezTo>
                  <a:pt x="140" y="3958"/>
                  <a:pt x="94" y="4051"/>
                  <a:pt x="74" y="4154"/>
                </a:cubicBezTo>
                <a:cubicBezTo>
                  <a:pt x="57" y="4254"/>
                  <a:pt x="71" y="4357"/>
                  <a:pt x="111" y="4450"/>
                </a:cubicBezTo>
                <a:cubicBezTo>
                  <a:pt x="150" y="4550"/>
                  <a:pt x="200" y="4650"/>
                  <a:pt x="253" y="4746"/>
                </a:cubicBezTo>
                <a:cubicBezTo>
                  <a:pt x="330" y="4882"/>
                  <a:pt x="416" y="5015"/>
                  <a:pt x="506" y="5145"/>
                </a:cubicBezTo>
                <a:cubicBezTo>
                  <a:pt x="529" y="5178"/>
                  <a:pt x="553" y="5208"/>
                  <a:pt x="579" y="5241"/>
                </a:cubicBezTo>
                <a:lnTo>
                  <a:pt x="612" y="5284"/>
                </a:lnTo>
                <a:lnTo>
                  <a:pt x="656" y="5334"/>
                </a:lnTo>
                <a:lnTo>
                  <a:pt x="695" y="5384"/>
                </a:lnTo>
                <a:cubicBezTo>
                  <a:pt x="712" y="5397"/>
                  <a:pt x="725" y="5411"/>
                  <a:pt x="739" y="5424"/>
                </a:cubicBezTo>
                <a:cubicBezTo>
                  <a:pt x="762" y="5447"/>
                  <a:pt x="788" y="5470"/>
                  <a:pt x="818" y="5494"/>
                </a:cubicBezTo>
                <a:cubicBezTo>
                  <a:pt x="855" y="5524"/>
                  <a:pt x="898" y="5553"/>
                  <a:pt x="938" y="5580"/>
                </a:cubicBezTo>
                <a:lnTo>
                  <a:pt x="985" y="5610"/>
                </a:lnTo>
                <a:cubicBezTo>
                  <a:pt x="985" y="5610"/>
                  <a:pt x="1001" y="5623"/>
                  <a:pt x="1031" y="5640"/>
                </a:cubicBezTo>
                <a:cubicBezTo>
                  <a:pt x="1061" y="5656"/>
                  <a:pt x="1104" y="5680"/>
                  <a:pt x="1157" y="5706"/>
                </a:cubicBezTo>
                <a:cubicBezTo>
                  <a:pt x="1207" y="5733"/>
                  <a:pt x="1267" y="5763"/>
                  <a:pt x="1330" y="5793"/>
                </a:cubicBezTo>
                <a:lnTo>
                  <a:pt x="1430" y="5839"/>
                </a:lnTo>
                <a:lnTo>
                  <a:pt x="1536" y="5886"/>
                </a:lnTo>
                <a:cubicBezTo>
                  <a:pt x="1679" y="5949"/>
                  <a:pt x="1829" y="6005"/>
                  <a:pt x="1975" y="6052"/>
                </a:cubicBezTo>
                <a:cubicBezTo>
                  <a:pt x="2111" y="6098"/>
                  <a:pt x="2231" y="6125"/>
                  <a:pt x="2287" y="6138"/>
                </a:cubicBezTo>
                <a:cubicBezTo>
                  <a:pt x="2317" y="6145"/>
                  <a:pt x="2347" y="6148"/>
                  <a:pt x="2377" y="6152"/>
                </a:cubicBezTo>
                <a:cubicBezTo>
                  <a:pt x="2467" y="6192"/>
                  <a:pt x="2540" y="6221"/>
                  <a:pt x="2586" y="6238"/>
                </a:cubicBezTo>
                <a:cubicBezTo>
                  <a:pt x="2646" y="6258"/>
                  <a:pt x="2709" y="6275"/>
                  <a:pt x="2776" y="6281"/>
                </a:cubicBezTo>
                <a:cubicBezTo>
                  <a:pt x="2792" y="6283"/>
                  <a:pt x="2808" y="6284"/>
                  <a:pt x="2824" y="6284"/>
                </a:cubicBezTo>
                <a:cubicBezTo>
                  <a:pt x="2840" y="6284"/>
                  <a:pt x="2856" y="6283"/>
                  <a:pt x="2872" y="6281"/>
                </a:cubicBezTo>
                <a:cubicBezTo>
                  <a:pt x="2882" y="6288"/>
                  <a:pt x="2889" y="6295"/>
                  <a:pt x="2899" y="6301"/>
                </a:cubicBezTo>
                <a:cubicBezTo>
                  <a:pt x="2919" y="6314"/>
                  <a:pt x="2939" y="6328"/>
                  <a:pt x="2962" y="6338"/>
                </a:cubicBezTo>
                <a:cubicBezTo>
                  <a:pt x="3015" y="6394"/>
                  <a:pt x="3078" y="6441"/>
                  <a:pt x="3148" y="6477"/>
                </a:cubicBezTo>
                <a:cubicBezTo>
                  <a:pt x="3204" y="6507"/>
                  <a:pt x="3268" y="6524"/>
                  <a:pt x="3331" y="6531"/>
                </a:cubicBezTo>
                <a:cubicBezTo>
                  <a:pt x="3347" y="6533"/>
                  <a:pt x="3362" y="6534"/>
                  <a:pt x="3378" y="6534"/>
                </a:cubicBezTo>
                <a:cubicBezTo>
                  <a:pt x="3425" y="6534"/>
                  <a:pt x="3471" y="6523"/>
                  <a:pt x="3514" y="6501"/>
                </a:cubicBezTo>
                <a:cubicBezTo>
                  <a:pt x="3517" y="6521"/>
                  <a:pt x="3520" y="6537"/>
                  <a:pt x="3527" y="6557"/>
                </a:cubicBezTo>
                <a:lnTo>
                  <a:pt x="3570" y="6554"/>
                </a:lnTo>
                <a:cubicBezTo>
                  <a:pt x="3583" y="6481"/>
                  <a:pt x="3607" y="6408"/>
                  <a:pt x="3643" y="6341"/>
                </a:cubicBezTo>
                <a:lnTo>
                  <a:pt x="3653" y="6348"/>
                </a:lnTo>
                <a:cubicBezTo>
                  <a:pt x="3636" y="6404"/>
                  <a:pt x="3617" y="6461"/>
                  <a:pt x="3590" y="6517"/>
                </a:cubicBezTo>
                <a:cubicBezTo>
                  <a:pt x="3643" y="6477"/>
                  <a:pt x="3690" y="6431"/>
                  <a:pt x="3733" y="6381"/>
                </a:cubicBezTo>
                <a:cubicBezTo>
                  <a:pt x="3753" y="6388"/>
                  <a:pt x="3769" y="6394"/>
                  <a:pt x="3786" y="6398"/>
                </a:cubicBezTo>
                <a:cubicBezTo>
                  <a:pt x="3783" y="6401"/>
                  <a:pt x="3779" y="6404"/>
                  <a:pt x="3779" y="6408"/>
                </a:cubicBezTo>
                <a:cubicBezTo>
                  <a:pt x="3756" y="6437"/>
                  <a:pt x="3730" y="6461"/>
                  <a:pt x="3696" y="6474"/>
                </a:cubicBezTo>
                <a:cubicBezTo>
                  <a:pt x="3701" y="6474"/>
                  <a:pt x="3707" y="6475"/>
                  <a:pt x="3712" y="6475"/>
                </a:cubicBezTo>
                <a:cubicBezTo>
                  <a:pt x="3746" y="6475"/>
                  <a:pt x="3780" y="6465"/>
                  <a:pt x="3809" y="6451"/>
                </a:cubicBezTo>
                <a:cubicBezTo>
                  <a:pt x="3829" y="6441"/>
                  <a:pt x="3852" y="6431"/>
                  <a:pt x="3869" y="6418"/>
                </a:cubicBezTo>
                <a:lnTo>
                  <a:pt x="3879" y="6418"/>
                </a:lnTo>
                <a:cubicBezTo>
                  <a:pt x="3906" y="6421"/>
                  <a:pt x="3936" y="6424"/>
                  <a:pt x="3959" y="6427"/>
                </a:cubicBezTo>
                <a:lnTo>
                  <a:pt x="4029" y="6431"/>
                </a:lnTo>
                <a:cubicBezTo>
                  <a:pt x="4068" y="6431"/>
                  <a:pt x="4105" y="6427"/>
                  <a:pt x="4142" y="6421"/>
                </a:cubicBezTo>
                <a:cubicBezTo>
                  <a:pt x="4181" y="6414"/>
                  <a:pt x="4218" y="6401"/>
                  <a:pt x="4255" y="6388"/>
                </a:cubicBezTo>
                <a:cubicBezTo>
                  <a:pt x="4311" y="6364"/>
                  <a:pt x="4368" y="6341"/>
                  <a:pt x="4421" y="6314"/>
                </a:cubicBezTo>
                <a:cubicBezTo>
                  <a:pt x="4484" y="6281"/>
                  <a:pt x="4554" y="6245"/>
                  <a:pt x="4623" y="6211"/>
                </a:cubicBezTo>
                <a:cubicBezTo>
                  <a:pt x="4770" y="6142"/>
                  <a:pt x="4956" y="6072"/>
                  <a:pt x="5145" y="6002"/>
                </a:cubicBezTo>
                <a:cubicBezTo>
                  <a:pt x="5318" y="5942"/>
                  <a:pt x="5491" y="5869"/>
                  <a:pt x="5654" y="5786"/>
                </a:cubicBezTo>
                <a:lnTo>
                  <a:pt x="5704" y="5760"/>
                </a:lnTo>
                <a:lnTo>
                  <a:pt x="5747" y="5733"/>
                </a:lnTo>
                <a:lnTo>
                  <a:pt x="5817" y="5693"/>
                </a:lnTo>
                <a:lnTo>
                  <a:pt x="5863" y="5666"/>
                </a:lnTo>
                <a:lnTo>
                  <a:pt x="5876" y="5653"/>
                </a:lnTo>
                <a:lnTo>
                  <a:pt x="5939" y="5607"/>
                </a:lnTo>
                <a:cubicBezTo>
                  <a:pt x="5959" y="5590"/>
                  <a:pt x="5986" y="5573"/>
                  <a:pt x="6009" y="5550"/>
                </a:cubicBezTo>
                <a:lnTo>
                  <a:pt x="6089" y="5470"/>
                </a:lnTo>
                <a:cubicBezTo>
                  <a:pt x="6219" y="5327"/>
                  <a:pt x="6332" y="5168"/>
                  <a:pt x="6425" y="4995"/>
                </a:cubicBezTo>
                <a:cubicBezTo>
                  <a:pt x="6478" y="4905"/>
                  <a:pt x="6524" y="4812"/>
                  <a:pt x="6571" y="4726"/>
                </a:cubicBezTo>
                <a:cubicBezTo>
                  <a:pt x="6581" y="4703"/>
                  <a:pt x="6591" y="4683"/>
                  <a:pt x="6604" y="4656"/>
                </a:cubicBezTo>
                <a:cubicBezTo>
                  <a:pt x="6617" y="4630"/>
                  <a:pt x="6627" y="4603"/>
                  <a:pt x="6641" y="4576"/>
                </a:cubicBezTo>
                <a:lnTo>
                  <a:pt x="6674" y="4497"/>
                </a:lnTo>
                <a:cubicBezTo>
                  <a:pt x="6681" y="4470"/>
                  <a:pt x="6687" y="4447"/>
                  <a:pt x="6694" y="4420"/>
                </a:cubicBezTo>
                <a:cubicBezTo>
                  <a:pt x="6717" y="4334"/>
                  <a:pt x="6737" y="4244"/>
                  <a:pt x="6747" y="4154"/>
                </a:cubicBezTo>
                <a:cubicBezTo>
                  <a:pt x="6750" y="4115"/>
                  <a:pt x="6754" y="4081"/>
                  <a:pt x="6754" y="4051"/>
                </a:cubicBezTo>
                <a:cubicBezTo>
                  <a:pt x="6777" y="4021"/>
                  <a:pt x="6800" y="3995"/>
                  <a:pt x="6820" y="3968"/>
                </a:cubicBezTo>
                <a:cubicBezTo>
                  <a:pt x="6850" y="3932"/>
                  <a:pt x="6877" y="3895"/>
                  <a:pt x="6900" y="3859"/>
                </a:cubicBezTo>
                <a:lnTo>
                  <a:pt x="6970" y="3749"/>
                </a:lnTo>
                <a:cubicBezTo>
                  <a:pt x="6980" y="3729"/>
                  <a:pt x="6990" y="3712"/>
                  <a:pt x="7000" y="3689"/>
                </a:cubicBezTo>
                <a:lnTo>
                  <a:pt x="7026" y="3629"/>
                </a:lnTo>
                <a:cubicBezTo>
                  <a:pt x="7089" y="3490"/>
                  <a:pt x="7126" y="3340"/>
                  <a:pt x="7142" y="3184"/>
                </a:cubicBezTo>
                <a:cubicBezTo>
                  <a:pt x="7149" y="3118"/>
                  <a:pt x="7156" y="3048"/>
                  <a:pt x="7156" y="2981"/>
                </a:cubicBezTo>
                <a:cubicBezTo>
                  <a:pt x="7159" y="2912"/>
                  <a:pt x="7159" y="2845"/>
                  <a:pt x="7156" y="2779"/>
                </a:cubicBezTo>
                <a:cubicBezTo>
                  <a:pt x="7152" y="2642"/>
                  <a:pt x="7149" y="2506"/>
                  <a:pt x="7156" y="2353"/>
                </a:cubicBezTo>
                <a:lnTo>
                  <a:pt x="7156" y="2353"/>
                </a:lnTo>
                <a:cubicBezTo>
                  <a:pt x="7083" y="2480"/>
                  <a:pt x="7020" y="2609"/>
                  <a:pt x="6963" y="2742"/>
                </a:cubicBezTo>
                <a:cubicBezTo>
                  <a:pt x="6936" y="2805"/>
                  <a:pt x="6910" y="2865"/>
                  <a:pt x="6887" y="2925"/>
                </a:cubicBezTo>
                <a:cubicBezTo>
                  <a:pt x="6863" y="2985"/>
                  <a:pt x="6837" y="3041"/>
                  <a:pt x="6813" y="3101"/>
                </a:cubicBezTo>
                <a:cubicBezTo>
                  <a:pt x="6767" y="3217"/>
                  <a:pt x="6710" y="3327"/>
                  <a:pt x="6647" y="3433"/>
                </a:cubicBezTo>
                <a:lnTo>
                  <a:pt x="6621" y="3473"/>
                </a:lnTo>
                <a:lnTo>
                  <a:pt x="6617" y="3480"/>
                </a:lnTo>
                <a:cubicBezTo>
                  <a:pt x="6587" y="3433"/>
                  <a:pt x="6554" y="3387"/>
                  <a:pt x="6521" y="3334"/>
                </a:cubicBezTo>
                <a:cubicBezTo>
                  <a:pt x="6395" y="3523"/>
                  <a:pt x="6328" y="3669"/>
                  <a:pt x="6305" y="3859"/>
                </a:cubicBezTo>
                <a:cubicBezTo>
                  <a:pt x="6172" y="3995"/>
                  <a:pt x="6033" y="4121"/>
                  <a:pt x="5883" y="4241"/>
                </a:cubicBezTo>
                <a:lnTo>
                  <a:pt x="5677" y="4417"/>
                </a:lnTo>
                <a:lnTo>
                  <a:pt x="5484" y="4570"/>
                </a:lnTo>
                <a:cubicBezTo>
                  <a:pt x="5381" y="4656"/>
                  <a:pt x="5285" y="4726"/>
                  <a:pt x="5198" y="4792"/>
                </a:cubicBezTo>
                <a:cubicBezTo>
                  <a:pt x="5112" y="4859"/>
                  <a:pt x="5036" y="4912"/>
                  <a:pt x="4966" y="4959"/>
                </a:cubicBezTo>
                <a:cubicBezTo>
                  <a:pt x="4896" y="5005"/>
                  <a:pt x="4836" y="5048"/>
                  <a:pt x="4783" y="5082"/>
                </a:cubicBezTo>
                <a:lnTo>
                  <a:pt x="4700" y="5135"/>
                </a:lnTo>
                <a:lnTo>
                  <a:pt x="4713" y="5085"/>
                </a:lnTo>
                <a:cubicBezTo>
                  <a:pt x="4723" y="5055"/>
                  <a:pt x="4733" y="5025"/>
                  <a:pt x="4743" y="4989"/>
                </a:cubicBezTo>
                <a:lnTo>
                  <a:pt x="4760" y="4962"/>
                </a:lnTo>
                <a:lnTo>
                  <a:pt x="5119" y="4447"/>
                </a:lnTo>
                <a:lnTo>
                  <a:pt x="5152" y="4394"/>
                </a:lnTo>
                <a:cubicBezTo>
                  <a:pt x="5165" y="4380"/>
                  <a:pt x="5172" y="4360"/>
                  <a:pt x="5182" y="4350"/>
                </a:cubicBezTo>
                <a:lnTo>
                  <a:pt x="5192" y="4331"/>
                </a:lnTo>
                <a:cubicBezTo>
                  <a:pt x="5192" y="4331"/>
                  <a:pt x="5248" y="4244"/>
                  <a:pt x="5271" y="4208"/>
                </a:cubicBezTo>
                <a:lnTo>
                  <a:pt x="5351" y="4078"/>
                </a:lnTo>
                <a:lnTo>
                  <a:pt x="5411" y="3962"/>
                </a:lnTo>
                <a:lnTo>
                  <a:pt x="5507" y="3772"/>
                </a:lnTo>
                <a:cubicBezTo>
                  <a:pt x="5557" y="3663"/>
                  <a:pt x="5587" y="3586"/>
                  <a:pt x="5610" y="3526"/>
                </a:cubicBezTo>
                <a:cubicBezTo>
                  <a:pt x="5630" y="3486"/>
                  <a:pt x="5647" y="3443"/>
                  <a:pt x="5660" y="3403"/>
                </a:cubicBezTo>
                <a:cubicBezTo>
                  <a:pt x="5674" y="3360"/>
                  <a:pt x="5687" y="3320"/>
                  <a:pt x="5700" y="3277"/>
                </a:cubicBezTo>
                <a:cubicBezTo>
                  <a:pt x="5713" y="3237"/>
                  <a:pt x="5723" y="3197"/>
                  <a:pt x="5733" y="3161"/>
                </a:cubicBezTo>
                <a:cubicBezTo>
                  <a:pt x="5747" y="3121"/>
                  <a:pt x="5757" y="3081"/>
                  <a:pt x="5763" y="3041"/>
                </a:cubicBezTo>
                <a:cubicBezTo>
                  <a:pt x="5793" y="2892"/>
                  <a:pt x="5800" y="2742"/>
                  <a:pt x="5790" y="2589"/>
                </a:cubicBezTo>
                <a:lnTo>
                  <a:pt x="5780" y="2493"/>
                </a:lnTo>
                <a:cubicBezTo>
                  <a:pt x="5780" y="2453"/>
                  <a:pt x="5777" y="2416"/>
                  <a:pt x="5767" y="2380"/>
                </a:cubicBezTo>
                <a:cubicBezTo>
                  <a:pt x="5757" y="2310"/>
                  <a:pt x="5740" y="2247"/>
                  <a:pt x="5723" y="2180"/>
                </a:cubicBezTo>
                <a:cubicBezTo>
                  <a:pt x="5707" y="2117"/>
                  <a:pt x="5690" y="2054"/>
                  <a:pt x="5680" y="1988"/>
                </a:cubicBezTo>
                <a:cubicBezTo>
                  <a:pt x="5667" y="1918"/>
                  <a:pt x="5670" y="1845"/>
                  <a:pt x="5694" y="1778"/>
                </a:cubicBezTo>
                <a:lnTo>
                  <a:pt x="5694" y="1778"/>
                </a:lnTo>
                <a:cubicBezTo>
                  <a:pt x="5637" y="1831"/>
                  <a:pt x="5597" y="1901"/>
                  <a:pt x="5577" y="1974"/>
                </a:cubicBezTo>
                <a:cubicBezTo>
                  <a:pt x="5557" y="2044"/>
                  <a:pt x="5541" y="2114"/>
                  <a:pt x="5527" y="2187"/>
                </a:cubicBezTo>
                <a:cubicBezTo>
                  <a:pt x="5517" y="2254"/>
                  <a:pt x="5507" y="2317"/>
                  <a:pt x="5494" y="2380"/>
                </a:cubicBezTo>
                <a:cubicBezTo>
                  <a:pt x="5491" y="2410"/>
                  <a:pt x="5484" y="2436"/>
                  <a:pt x="5474" y="2463"/>
                </a:cubicBezTo>
                <a:lnTo>
                  <a:pt x="5454" y="2563"/>
                </a:lnTo>
                <a:cubicBezTo>
                  <a:pt x="5428" y="2686"/>
                  <a:pt x="5394" y="2809"/>
                  <a:pt x="5355" y="2928"/>
                </a:cubicBezTo>
                <a:cubicBezTo>
                  <a:pt x="5348" y="2955"/>
                  <a:pt x="5331" y="2991"/>
                  <a:pt x="5318" y="3025"/>
                </a:cubicBezTo>
                <a:cubicBezTo>
                  <a:pt x="5305" y="3058"/>
                  <a:pt x="5291" y="3094"/>
                  <a:pt x="5275" y="3131"/>
                </a:cubicBezTo>
                <a:cubicBezTo>
                  <a:pt x="5262" y="3164"/>
                  <a:pt x="5248" y="3201"/>
                  <a:pt x="5235" y="3241"/>
                </a:cubicBezTo>
                <a:cubicBezTo>
                  <a:pt x="5222" y="3277"/>
                  <a:pt x="5202" y="3314"/>
                  <a:pt x="5185" y="3354"/>
                </a:cubicBezTo>
                <a:cubicBezTo>
                  <a:pt x="5162" y="3407"/>
                  <a:pt x="5135" y="3476"/>
                  <a:pt x="5092" y="3576"/>
                </a:cubicBezTo>
                <a:lnTo>
                  <a:pt x="5002" y="3746"/>
                </a:lnTo>
                <a:lnTo>
                  <a:pt x="4949" y="3849"/>
                </a:lnTo>
                <a:lnTo>
                  <a:pt x="4949" y="3786"/>
                </a:lnTo>
                <a:cubicBezTo>
                  <a:pt x="4949" y="3706"/>
                  <a:pt x="4949" y="3629"/>
                  <a:pt x="4943" y="3556"/>
                </a:cubicBezTo>
                <a:cubicBezTo>
                  <a:pt x="4936" y="3483"/>
                  <a:pt x="4933" y="3420"/>
                  <a:pt x="4926" y="3373"/>
                </a:cubicBezTo>
                <a:cubicBezTo>
                  <a:pt x="4923" y="3344"/>
                  <a:pt x="4919" y="3320"/>
                  <a:pt x="4919" y="3307"/>
                </a:cubicBezTo>
                <a:cubicBezTo>
                  <a:pt x="4962" y="3231"/>
                  <a:pt x="5002" y="3157"/>
                  <a:pt x="5036" y="3094"/>
                </a:cubicBezTo>
                <a:lnTo>
                  <a:pt x="5089" y="2995"/>
                </a:lnTo>
                <a:cubicBezTo>
                  <a:pt x="5102" y="2961"/>
                  <a:pt x="5115" y="2931"/>
                  <a:pt x="5129" y="2902"/>
                </a:cubicBezTo>
                <a:cubicBezTo>
                  <a:pt x="5152" y="2845"/>
                  <a:pt x="5175" y="2799"/>
                  <a:pt x="5192" y="2755"/>
                </a:cubicBezTo>
                <a:cubicBezTo>
                  <a:pt x="5208" y="2715"/>
                  <a:pt x="5218" y="2679"/>
                  <a:pt x="5228" y="2649"/>
                </a:cubicBezTo>
                <a:cubicBezTo>
                  <a:pt x="5258" y="2566"/>
                  <a:pt x="5285" y="2480"/>
                  <a:pt x="5305" y="2393"/>
                </a:cubicBezTo>
                <a:cubicBezTo>
                  <a:pt x="5325" y="2317"/>
                  <a:pt x="5341" y="2237"/>
                  <a:pt x="5355" y="2157"/>
                </a:cubicBezTo>
                <a:cubicBezTo>
                  <a:pt x="5361" y="2117"/>
                  <a:pt x="5365" y="2081"/>
                  <a:pt x="5371" y="2044"/>
                </a:cubicBezTo>
                <a:lnTo>
                  <a:pt x="5375" y="1988"/>
                </a:lnTo>
                <a:lnTo>
                  <a:pt x="5378" y="1961"/>
                </a:lnTo>
                <a:lnTo>
                  <a:pt x="5378" y="1938"/>
                </a:lnTo>
                <a:cubicBezTo>
                  <a:pt x="5384" y="1881"/>
                  <a:pt x="5391" y="1822"/>
                  <a:pt x="5404" y="1762"/>
                </a:cubicBezTo>
                <a:cubicBezTo>
                  <a:pt x="5424" y="1639"/>
                  <a:pt x="5454" y="1509"/>
                  <a:pt x="5471" y="1370"/>
                </a:cubicBezTo>
                <a:cubicBezTo>
                  <a:pt x="5488" y="1230"/>
                  <a:pt x="5494" y="1074"/>
                  <a:pt x="5441" y="931"/>
                </a:cubicBezTo>
                <a:cubicBezTo>
                  <a:pt x="5431" y="1001"/>
                  <a:pt x="5408" y="1070"/>
                  <a:pt x="5378" y="1134"/>
                </a:cubicBezTo>
                <a:cubicBezTo>
                  <a:pt x="5351" y="1193"/>
                  <a:pt x="5318" y="1253"/>
                  <a:pt x="5285" y="1306"/>
                </a:cubicBezTo>
                <a:cubicBezTo>
                  <a:pt x="5218" y="1419"/>
                  <a:pt x="5145" y="1526"/>
                  <a:pt x="5082" y="1652"/>
                </a:cubicBezTo>
                <a:cubicBezTo>
                  <a:pt x="5049" y="1718"/>
                  <a:pt x="5019" y="1788"/>
                  <a:pt x="4996" y="1861"/>
                </a:cubicBezTo>
                <a:lnTo>
                  <a:pt x="4989" y="1891"/>
                </a:lnTo>
                <a:lnTo>
                  <a:pt x="4979" y="1915"/>
                </a:lnTo>
                <a:cubicBezTo>
                  <a:pt x="4976" y="1931"/>
                  <a:pt x="4969" y="1948"/>
                  <a:pt x="4966" y="1964"/>
                </a:cubicBezTo>
                <a:cubicBezTo>
                  <a:pt x="4956" y="1994"/>
                  <a:pt x="4946" y="2028"/>
                  <a:pt x="4936" y="2061"/>
                </a:cubicBezTo>
                <a:cubicBezTo>
                  <a:pt x="4919" y="2127"/>
                  <a:pt x="4889" y="2197"/>
                  <a:pt x="4869" y="2270"/>
                </a:cubicBezTo>
                <a:cubicBezTo>
                  <a:pt x="4849" y="2343"/>
                  <a:pt x="4820" y="2416"/>
                  <a:pt x="4793" y="2496"/>
                </a:cubicBezTo>
                <a:cubicBezTo>
                  <a:pt x="4783" y="2526"/>
                  <a:pt x="4770" y="2563"/>
                  <a:pt x="4750" y="2609"/>
                </a:cubicBezTo>
                <a:lnTo>
                  <a:pt x="4726" y="2546"/>
                </a:lnTo>
                <a:cubicBezTo>
                  <a:pt x="4717" y="2519"/>
                  <a:pt x="4703" y="2496"/>
                  <a:pt x="4697" y="2470"/>
                </a:cubicBezTo>
                <a:cubicBezTo>
                  <a:pt x="4687" y="2446"/>
                  <a:pt x="4673" y="2423"/>
                  <a:pt x="4663" y="2403"/>
                </a:cubicBezTo>
                <a:cubicBezTo>
                  <a:pt x="4640" y="2360"/>
                  <a:pt x="4620" y="2317"/>
                  <a:pt x="4600" y="2280"/>
                </a:cubicBezTo>
                <a:lnTo>
                  <a:pt x="4504" y="2104"/>
                </a:lnTo>
                <a:cubicBezTo>
                  <a:pt x="4447" y="2004"/>
                  <a:pt x="4407" y="1934"/>
                  <a:pt x="4378" y="1881"/>
                </a:cubicBezTo>
                <a:cubicBezTo>
                  <a:pt x="4354" y="1838"/>
                  <a:pt x="4331" y="1802"/>
                  <a:pt x="4311" y="1762"/>
                </a:cubicBezTo>
                <a:cubicBezTo>
                  <a:pt x="4311" y="1755"/>
                  <a:pt x="4314" y="1748"/>
                  <a:pt x="4318" y="1745"/>
                </a:cubicBezTo>
                <a:cubicBezTo>
                  <a:pt x="4334" y="1702"/>
                  <a:pt x="4351" y="1659"/>
                  <a:pt x="4368" y="1619"/>
                </a:cubicBezTo>
                <a:cubicBezTo>
                  <a:pt x="4384" y="1579"/>
                  <a:pt x="4394" y="1536"/>
                  <a:pt x="4407" y="1499"/>
                </a:cubicBezTo>
                <a:cubicBezTo>
                  <a:pt x="4431" y="1419"/>
                  <a:pt x="4454" y="1343"/>
                  <a:pt x="4471" y="1270"/>
                </a:cubicBezTo>
                <a:cubicBezTo>
                  <a:pt x="4487" y="1197"/>
                  <a:pt x="4504" y="1124"/>
                  <a:pt x="4517" y="1054"/>
                </a:cubicBezTo>
                <a:cubicBezTo>
                  <a:pt x="4524" y="1021"/>
                  <a:pt x="4527" y="981"/>
                  <a:pt x="4530" y="944"/>
                </a:cubicBezTo>
                <a:cubicBezTo>
                  <a:pt x="4537" y="908"/>
                  <a:pt x="4540" y="868"/>
                  <a:pt x="4540" y="831"/>
                </a:cubicBezTo>
                <a:cubicBezTo>
                  <a:pt x="4544" y="692"/>
                  <a:pt x="4527" y="552"/>
                  <a:pt x="4497" y="416"/>
                </a:cubicBezTo>
                <a:cubicBezTo>
                  <a:pt x="4471" y="283"/>
                  <a:pt x="4434" y="147"/>
                  <a:pt x="43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6" name="Google Shape;4206;p34"/>
          <p:cNvSpPr/>
          <p:nvPr/>
        </p:nvSpPr>
        <p:spPr>
          <a:xfrm>
            <a:off x="6011142" y="4760667"/>
            <a:ext cx="638167" cy="585744"/>
          </a:xfrm>
          <a:custGeom>
            <a:avLst/>
            <a:gdLst/>
            <a:ahLst/>
            <a:cxnLst/>
            <a:rect l="l" t="t" r="r" b="b"/>
            <a:pathLst>
              <a:path w="5574" h="5116" extrusionOk="0">
                <a:moveTo>
                  <a:pt x="3164" y="1669"/>
                </a:moveTo>
                <a:lnTo>
                  <a:pt x="3311" y="1935"/>
                </a:lnTo>
                <a:cubicBezTo>
                  <a:pt x="3370" y="2048"/>
                  <a:pt x="3420" y="2164"/>
                  <a:pt x="3457" y="2287"/>
                </a:cubicBezTo>
                <a:cubicBezTo>
                  <a:pt x="3467" y="2317"/>
                  <a:pt x="3470" y="2347"/>
                  <a:pt x="3480" y="2377"/>
                </a:cubicBezTo>
                <a:cubicBezTo>
                  <a:pt x="3487" y="2407"/>
                  <a:pt x="3493" y="2433"/>
                  <a:pt x="3497" y="2460"/>
                </a:cubicBezTo>
                <a:cubicBezTo>
                  <a:pt x="3500" y="2480"/>
                  <a:pt x="3503" y="2500"/>
                  <a:pt x="3507" y="2516"/>
                </a:cubicBezTo>
                <a:lnTo>
                  <a:pt x="3503" y="2523"/>
                </a:lnTo>
                <a:cubicBezTo>
                  <a:pt x="3447" y="2613"/>
                  <a:pt x="3390" y="2696"/>
                  <a:pt x="3351" y="2759"/>
                </a:cubicBezTo>
                <a:cubicBezTo>
                  <a:pt x="3311" y="2819"/>
                  <a:pt x="3284" y="2855"/>
                  <a:pt x="3284" y="2855"/>
                </a:cubicBezTo>
                <a:cubicBezTo>
                  <a:pt x="3284" y="2855"/>
                  <a:pt x="3194" y="2982"/>
                  <a:pt x="3081" y="3144"/>
                </a:cubicBezTo>
                <a:cubicBezTo>
                  <a:pt x="2982" y="3297"/>
                  <a:pt x="2822" y="3477"/>
                  <a:pt x="2716" y="3620"/>
                </a:cubicBezTo>
                <a:cubicBezTo>
                  <a:pt x="2699" y="3640"/>
                  <a:pt x="2686" y="3660"/>
                  <a:pt x="2673" y="3676"/>
                </a:cubicBezTo>
                <a:cubicBezTo>
                  <a:pt x="2656" y="3630"/>
                  <a:pt x="2639" y="3580"/>
                  <a:pt x="2619" y="3527"/>
                </a:cubicBezTo>
                <a:cubicBezTo>
                  <a:pt x="2596" y="3460"/>
                  <a:pt x="2566" y="3384"/>
                  <a:pt x="2530" y="3307"/>
                </a:cubicBezTo>
                <a:cubicBezTo>
                  <a:pt x="2546" y="3178"/>
                  <a:pt x="2573" y="3045"/>
                  <a:pt x="2599" y="2928"/>
                </a:cubicBezTo>
                <a:cubicBezTo>
                  <a:pt x="2626" y="2809"/>
                  <a:pt x="2649" y="2703"/>
                  <a:pt x="2669" y="2626"/>
                </a:cubicBezTo>
                <a:cubicBezTo>
                  <a:pt x="2676" y="2613"/>
                  <a:pt x="2679" y="2596"/>
                  <a:pt x="2683" y="2583"/>
                </a:cubicBezTo>
                <a:cubicBezTo>
                  <a:pt x="2686" y="2573"/>
                  <a:pt x="2693" y="2560"/>
                  <a:pt x="2693" y="2553"/>
                </a:cubicBezTo>
                <a:cubicBezTo>
                  <a:pt x="2696" y="2546"/>
                  <a:pt x="2699" y="2540"/>
                  <a:pt x="2702" y="2533"/>
                </a:cubicBezTo>
                <a:cubicBezTo>
                  <a:pt x="2702" y="2530"/>
                  <a:pt x="2702" y="2530"/>
                  <a:pt x="2706" y="2526"/>
                </a:cubicBezTo>
                <a:lnTo>
                  <a:pt x="2709" y="2520"/>
                </a:lnTo>
                <a:cubicBezTo>
                  <a:pt x="2712" y="2510"/>
                  <a:pt x="2716" y="2503"/>
                  <a:pt x="2719" y="2496"/>
                </a:cubicBezTo>
                <a:cubicBezTo>
                  <a:pt x="2736" y="2470"/>
                  <a:pt x="2749" y="2440"/>
                  <a:pt x="2769" y="2417"/>
                </a:cubicBezTo>
                <a:cubicBezTo>
                  <a:pt x="2779" y="2400"/>
                  <a:pt x="2796" y="2380"/>
                  <a:pt x="2812" y="2360"/>
                </a:cubicBezTo>
                <a:cubicBezTo>
                  <a:pt x="2825" y="2340"/>
                  <a:pt x="2842" y="2317"/>
                  <a:pt x="2865" y="2290"/>
                </a:cubicBezTo>
                <a:cubicBezTo>
                  <a:pt x="2885" y="2261"/>
                  <a:pt x="2905" y="2231"/>
                  <a:pt x="2925" y="2201"/>
                </a:cubicBezTo>
                <a:lnTo>
                  <a:pt x="2955" y="2151"/>
                </a:lnTo>
                <a:cubicBezTo>
                  <a:pt x="2962" y="2134"/>
                  <a:pt x="2972" y="2118"/>
                  <a:pt x="2978" y="2098"/>
                </a:cubicBezTo>
                <a:cubicBezTo>
                  <a:pt x="2998" y="2064"/>
                  <a:pt x="3012" y="2028"/>
                  <a:pt x="3025" y="1991"/>
                </a:cubicBezTo>
                <a:cubicBezTo>
                  <a:pt x="3041" y="1958"/>
                  <a:pt x="3055" y="1925"/>
                  <a:pt x="3068" y="1888"/>
                </a:cubicBezTo>
                <a:cubicBezTo>
                  <a:pt x="3081" y="1855"/>
                  <a:pt x="3095" y="1822"/>
                  <a:pt x="3108" y="1792"/>
                </a:cubicBezTo>
                <a:cubicBezTo>
                  <a:pt x="3125" y="1762"/>
                  <a:pt x="3138" y="1729"/>
                  <a:pt x="3151" y="1699"/>
                </a:cubicBezTo>
                <a:cubicBezTo>
                  <a:pt x="3154" y="1689"/>
                  <a:pt x="3161" y="1679"/>
                  <a:pt x="3164" y="1669"/>
                </a:cubicBezTo>
                <a:close/>
                <a:moveTo>
                  <a:pt x="2161" y="3164"/>
                </a:moveTo>
                <a:cubicBezTo>
                  <a:pt x="2181" y="3201"/>
                  <a:pt x="2204" y="3238"/>
                  <a:pt x="2224" y="3274"/>
                </a:cubicBezTo>
                <a:cubicBezTo>
                  <a:pt x="2234" y="3294"/>
                  <a:pt x="2244" y="3311"/>
                  <a:pt x="2257" y="3331"/>
                </a:cubicBezTo>
                <a:cubicBezTo>
                  <a:pt x="2260" y="3337"/>
                  <a:pt x="2260" y="3341"/>
                  <a:pt x="2264" y="3347"/>
                </a:cubicBezTo>
                <a:cubicBezTo>
                  <a:pt x="2251" y="3454"/>
                  <a:pt x="2241" y="3557"/>
                  <a:pt x="2234" y="3646"/>
                </a:cubicBezTo>
                <a:cubicBezTo>
                  <a:pt x="2231" y="3726"/>
                  <a:pt x="2231" y="3796"/>
                  <a:pt x="2227" y="3859"/>
                </a:cubicBezTo>
                <a:cubicBezTo>
                  <a:pt x="2227" y="3922"/>
                  <a:pt x="2234" y="3979"/>
                  <a:pt x="2237" y="4032"/>
                </a:cubicBezTo>
                <a:cubicBezTo>
                  <a:pt x="2241" y="4105"/>
                  <a:pt x="2251" y="4181"/>
                  <a:pt x="2264" y="4254"/>
                </a:cubicBezTo>
                <a:lnTo>
                  <a:pt x="2269" y="4281"/>
                </a:lnTo>
                <a:lnTo>
                  <a:pt x="2269" y="4281"/>
                </a:lnTo>
                <a:cubicBezTo>
                  <a:pt x="2263" y="4266"/>
                  <a:pt x="2257" y="4250"/>
                  <a:pt x="2251" y="4235"/>
                </a:cubicBezTo>
                <a:cubicBezTo>
                  <a:pt x="2241" y="4218"/>
                  <a:pt x="2234" y="4195"/>
                  <a:pt x="2227" y="4175"/>
                </a:cubicBezTo>
                <a:cubicBezTo>
                  <a:pt x="2221" y="4151"/>
                  <a:pt x="2211" y="4131"/>
                  <a:pt x="2204" y="4105"/>
                </a:cubicBezTo>
                <a:cubicBezTo>
                  <a:pt x="2194" y="4082"/>
                  <a:pt x="2187" y="4055"/>
                  <a:pt x="2181" y="4028"/>
                </a:cubicBezTo>
                <a:cubicBezTo>
                  <a:pt x="2171" y="3999"/>
                  <a:pt x="2164" y="3969"/>
                  <a:pt x="2157" y="3942"/>
                </a:cubicBezTo>
                <a:cubicBezTo>
                  <a:pt x="2148" y="3909"/>
                  <a:pt x="2141" y="3876"/>
                  <a:pt x="2138" y="3842"/>
                </a:cubicBezTo>
                <a:cubicBezTo>
                  <a:pt x="2124" y="3763"/>
                  <a:pt x="2118" y="3683"/>
                  <a:pt x="2118" y="3600"/>
                </a:cubicBezTo>
                <a:lnTo>
                  <a:pt x="2118" y="3497"/>
                </a:lnTo>
                <a:cubicBezTo>
                  <a:pt x="2118" y="3473"/>
                  <a:pt x="2118" y="3457"/>
                  <a:pt x="2118" y="3457"/>
                </a:cubicBezTo>
                <a:cubicBezTo>
                  <a:pt x="2118" y="3457"/>
                  <a:pt x="2124" y="3380"/>
                  <a:pt x="2138" y="3291"/>
                </a:cubicBezTo>
                <a:cubicBezTo>
                  <a:pt x="2144" y="3251"/>
                  <a:pt x="2154" y="3208"/>
                  <a:pt x="2161" y="3164"/>
                </a:cubicBezTo>
                <a:close/>
                <a:moveTo>
                  <a:pt x="3540" y="2928"/>
                </a:moveTo>
                <a:lnTo>
                  <a:pt x="3540" y="2978"/>
                </a:lnTo>
                <a:cubicBezTo>
                  <a:pt x="3540" y="3025"/>
                  <a:pt x="3537" y="3078"/>
                  <a:pt x="3533" y="3131"/>
                </a:cubicBezTo>
                <a:cubicBezTo>
                  <a:pt x="3510" y="3344"/>
                  <a:pt x="3470" y="3553"/>
                  <a:pt x="3410" y="3756"/>
                </a:cubicBezTo>
                <a:lnTo>
                  <a:pt x="3374" y="3802"/>
                </a:lnTo>
                <a:lnTo>
                  <a:pt x="3164" y="4095"/>
                </a:lnTo>
                <a:lnTo>
                  <a:pt x="3091" y="4195"/>
                </a:lnTo>
                <a:cubicBezTo>
                  <a:pt x="3071" y="4221"/>
                  <a:pt x="3051" y="4244"/>
                  <a:pt x="3038" y="4264"/>
                </a:cubicBezTo>
                <a:cubicBezTo>
                  <a:pt x="2952" y="4364"/>
                  <a:pt x="2879" y="4474"/>
                  <a:pt x="2815" y="4587"/>
                </a:cubicBezTo>
                <a:cubicBezTo>
                  <a:pt x="2822" y="4424"/>
                  <a:pt x="2809" y="4264"/>
                  <a:pt x="2779" y="4105"/>
                </a:cubicBezTo>
                <a:cubicBezTo>
                  <a:pt x="2776" y="4078"/>
                  <a:pt x="2769" y="4048"/>
                  <a:pt x="2759" y="4012"/>
                </a:cubicBezTo>
                <a:cubicBezTo>
                  <a:pt x="2809" y="3929"/>
                  <a:pt x="2862" y="3846"/>
                  <a:pt x="2922" y="3769"/>
                </a:cubicBezTo>
                <a:cubicBezTo>
                  <a:pt x="2968" y="3706"/>
                  <a:pt x="3035" y="3626"/>
                  <a:pt x="3101" y="3543"/>
                </a:cubicBezTo>
                <a:cubicBezTo>
                  <a:pt x="3135" y="3503"/>
                  <a:pt x="3168" y="3460"/>
                  <a:pt x="3201" y="3417"/>
                </a:cubicBezTo>
                <a:cubicBezTo>
                  <a:pt x="3218" y="3394"/>
                  <a:pt x="3234" y="3377"/>
                  <a:pt x="3251" y="3351"/>
                </a:cubicBezTo>
                <a:lnTo>
                  <a:pt x="3294" y="3287"/>
                </a:lnTo>
                <a:lnTo>
                  <a:pt x="3493" y="2998"/>
                </a:lnTo>
                <a:lnTo>
                  <a:pt x="3540" y="2928"/>
                </a:lnTo>
                <a:close/>
                <a:moveTo>
                  <a:pt x="4883" y="3457"/>
                </a:moveTo>
                <a:cubicBezTo>
                  <a:pt x="4883" y="3464"/>
                  <a:pt x="4879" y="3470"/>
                  <a:pt x="4876" y="3473"/>
                </a:cubicBezTo>
                <a:cubicBezTo>
                  <a:pt x="4866" y="3497"/>
                  <a:pt x="4843" y="3540"/>
                  <a:pt x="4816" y="3593"/>
                </a:cubicBezTo>
                <a:cubicBezTo>
                  <a:pt x="4786" y="3650"/>
                  <a:pt x="4750" y="3723"/>
                  <a:pt x="4693" y="3812"/>
                </a:cubicBezTo>
                <a:cubicBezTo>
                  <a:pt x="4650" y="3882"/>
                  <a:pt x="4603" y="3949"/>
                  <a:pt x="4554" y="4015"/>
                </a:cubicBezTo>
                <a:cubicBezTo>
                  <a:pt x="4540" y="4028"/>
                  <a:pt x="4527" y="4045"/>
                  <a:pt x="4514" y="4055"/>
                </a:cubicBezTo>
                <a:cubicBezTo>
                  <a:pt x="4500" y="4065"/>
                  <a:pt x="4490" y="4082"/>
                  <a:pt x="4480" y="4088"/>
                </a:cubicBezTo>
                <a:cubicBezTo>
                  <a:pt x="4470" y="4098"/>
                  <a:pt x="4460" y="4108"/>
                  <a:pt x="4450" y="4118"/>
                </a:cubicBezTo>
                <a:lnTo>
                  <a:pt x="4444" y="4125"/>
                </a:lnTo>
                <a:cubicBezTo>
                  <a:pt x="4437" y="4128"/>
                  <a:pt x="4431" y="4135"/>
                  <a:pt x="4421" y="4138"/>
                </a:cubicBezTo>
                <a:lnTo>
                  <a:pt x="4391" y="4161"/>
                </a:lnTo>
                <a:lnTo>
                  <a:pt x="4344" y="4188"/>
                </a:lnTo>
                <a:lnTo>
                  <a:pt x="4294" y="4218"/>
                </a:lnTo>
                <a:lnTo>
                  <a:pt x="4241" y="4244"/>
                </a:lnTo>
                <a:lnTo>
                  <a:pt x="4188" y="4271"/>
                </a:lnTo>
                <a:lnTo>
                  <a:pt x="4135" y="4294"/>
                </a:lnTo>
                <a:cubicBezTo>
                  <a:pt x="4005" y="4351"/>
                  <a:pt x="3892" y="4391"/>
                  <a:pt x="3802" y="4427"/>
                </a:cubicBezTo>
                <a:cubicBezTo>
                  <a:pt x="3713" y="4460"/>
                  <a:pt x="3643" y="4487"/>
                  <a:pt x="3596" y="4507"/>
                </a:cubicBezTo>
                <a:cubicBezTo>
                  <a:pt x="3550" y="4524"/>
                  <a:pt x="3507" y="4547"/>
                  <a:pt x="3464" y="4567"/>
                </a:cubicBezTo>
                <a:cubicBezTo>
                  <a:pt x="3447" y="4580"/>
                  <a:pt x="3427" y="4593"/>
                  <a:pt x="3407" y="4603"/>
                </a:cubicBezTo>
                <a:lnTo>
                  <a:pt x="3394" y="4610"/>
                </a:lnTo>
                <a:cubicBezTo>
                  <a:pt x="3417" y="4564"/>
                  <a:pt x="3440" y="4517"/>
                  <a:pt x="3457" y="4470"/>
                </a:cubicBezTo>
                <a:lnTo>
                  <a:pt x="3586" y="4404"/>
                </a:lnTo>
                <a:cubicBezTo>
                  <a:pt x="3606" y="4394"/>
                  <a:pt x="3633" y="4381"/>
                  <a:pt x="3656" y="4367"/>
                </a:cubicBezTo>
                <a:lnTo>
                  <a:pt x="3733" y="4321"/>
                </a:lnTo>
                <a:lnTo>
                  <a:pt x="3912" y="4211"/>
                </a:lnTo>
                <a:lnTo>
                  <a:pt x="4115" y="4072"/>
                </a:lnTo>
                <a:cubicBezTo>
                  <a:pt x="4151" y="4048"/>
                  <a:pt x="4185" y="4022"/>
                  <a:pt x="4221" y="3995"/>
                </a:cubicBezTo>
                <a:lnTo>
                  <a:pt x="4321" y="3915"/>
                </a:lnTo>
                <a:cubicBezTo>
                  <a:pt x="4387" y="3869"/>
                  <a:pt x="4441" y="3819"/>
                  <a:pt x="4480" y="3789"/>
                </a:cubicBezTo>
                <a:lnTo>
                  <a:pt x="4547" y="3736"/>
                </a:lnTo>
                <a:lnTo>
                  <a:pt x="4623" y="3673"/>
                </a:lnTo>
                <a:lnTo>
                  <a:pt x="4803" y="3523"/>
                </a:lnTo>
                <a:lnTo>
                  <a:pt x="4883" y="3457"/>
                </a:lnTo>
                <a:close/>
                <a:moveTo>
                  <a:pt x="2845" y="5039"/>
                </a:moveTo>
                <a:cubicBezTo>
                  <a:pt x="2829" y="5062"/>
                  <a:pt x="2809" y="5082"/>
                  <a:pt x="2786" y="5099"/>
                </a:cubicBezTo>
                <a:lnTo>
                  <a:pt x="2782" y="5102"/>
                </a:lnTo>
                <a:lnTo>
                  <a:pt x="2779" y="5099"/>
                </a:lnTo>
                <a:cubicBezTo>
                  <a:pt x="2802" y="5079"/>
                  <a:pt x="2825" y="5059"/>
                  <a:pt x="2845" y="5039"/>
                </a:cubicBezTo>
                <a:close/>
                <a:moveTo>
                  <a:pt x="3424" y="1"/>
                </a:moveTo>
                <a:cubicBezTo>
                  <a:pt x="3380" y="167"/>
                  <a:pt x="3357" y="306"/>
                  <a:pt x="3331" y="443"/>
                </a:cubicBezTo>
                <a:cubicBezTo>
                  <a:pt x="3314" y="513"/>
                  <a:pt x="3297" y="579"/>
                  <a:pt x="3281" y="652"/>
                </a:cubicBezTo>
                <a:lnTo>
                  <a:pt x="3264" y="705"/>
                </a:lnTo>
                <a:cubicBezTo>
                  <a:pt x="3261" y="712"/>
                  <a:pt x="3257" y="722"/>
                  <a:pt x="3254" y="732"/>
                </a:cubicBezTo>
                <a:cubicBezTo>
                  <a:pt x="3254" y="742"/>
                  <a:pt x="3247" y="752"/>
                  <a:pt x="3244" y="762"/>
                </a:cubicBezTo>
                <a:cubicBezTo>
                  <a:pt x="3231" y="805"/>
                  <a:pt x="3218" y="845"/>
                  <a:pt x="3204" y="891"/>
                </a:cubicBezTo>
                <a:cubicBezTo>
                  <a:pt x="3198" y="908"/>
                  <a:pt x="3194" y="925"/>
                  <a:pt x="3188" y="948"/>
                </a:cubicBezTo>
                <a:cubicBezTo>
                  <a:pt x="3181" y="968"/>
                  <a:pt x="3171" y="994"/>
                  <a:pt x="3161" y="1021"/>
                </a:cubicBezTo>
                <a:cubicBezTo>
                  <a:pt x="3154" y="1038"/>
                  <a:pt x="3148" y="1054"/>
                  <a:pt x="3144" y="1071"/>
                </a:cubicBezTo>
                <a:cubicBezTo>
                  <a:pt x="3138" y="1061"/>
                  <a:pt x="3131" y="1048"/>
                  <a:pt x="3128" y="1038"/>
                </a:cubicBezTo>
                <a:lnTo>
                  <a:pt x="3098" y="981"/>
                </a:lnTo>
                <a:cubicBezTo>
                  <a:pt x="3091" y="968"/>
                  <a:pt x="3085" y="951"/>
                  <a:pt x="3078" y="931"/>
                </a:cubicBezTo>
                <a:cubicBezTo>
                  <a:pt x="3051" y="871"/>
                  <a:pt x="3031" y="805"/>
                  <a:pt x="3018" y="738"/>
                </a:cubicBezTo>
                <a:cubicBezTo>
                  <a:pt x="2988" y="606"/>
                  <a:pt x="2968" y="463"/>
                  <a:pt x="2928" y="300"/>
                </a:cubicBezTo>
                <a:cubicBezTo>
                  <a:pt x="2885" y="463"/>
                  <a:pt x="2845" y="596"/>
                  <a:pt x="2832" y="752"/>
                </a:cubicBezTo>
                <a:cubicBezTo>
                  <a:pt x="2825" y="838"/>
                  <a:pt x="2832" y="921"/>
                  <a:pt x="2852" y="1004"/>
                </a:cubicBezTo>
                <a:cubicBezTo>
                  <a:pt x="2865" y="1051"/>
                  <a:pt x="2879" y="1094"/>
                  <a:pt x="2899" y="1137"/>
                </a:cubicBezTo>
                <a:cubicBezTo>
                  <a:pt x="2915" y="1177"/>
                  <a:pt x="2935" y="1224"/>
                  <a:pt x="2955" y="1270"/>
                </a:cubicBezTo>
                <a:cubicBezTo>
                  <a:pt x="2968" y="1300"/>
                  <a:pt x="2988" y="1337"/>
                  <a:pt x="3015" y="1390"/>
                </a:cubicBezTo>
                <a:lnTo>
                  <a:pt x="3008" y="1406"/>
                </a:lnTo>
                <a:lnTo>
                  <a:pt x="2922" y="1586"/>
                </a:lnTo>
                <a:cubicBezTo>
                  <a:pt x="2905" y="1619"/>
                  <a:pt x="2889" y="1656"/>
                  <a:pt x="2872" y="1689"/>
                </a:cubicBezTo>
                <a:cubicBezTo>
                  <a:pt x="2859" y="1725"/>
                  <a:pt x="2842" y="1762"/>
                  <a:pt x="2832" y="1795"/>
                </a:cubicBezTo>
                <a:lnTo>
                  <a:pt x="2792" y="1898"/>
                </a:lnTo>
                <a:cubicBezTo>
                  <a:pt x="2779" y="1928"/>
                  <a:pt x="2766" y="1961"/>
                  <a:pt x="2752" y="1988"/>
                </a:cubicBezTo>
                <a:cubicBezTo>
                  <a:pt x="2742" y="2001"/>
                  <a:pt x="2736" y="2015"/>
                  <a:pt x="2729" y="2028"/>
                </a:cubicBezTo>
                <a:cubicBezTo>
                  <a:pt x="2722" y="2041"/>
                  <a:pt x="2716" y="2054"/>
                  <a:pt x="2709" y="2068"/>
                </a:cubicBezTo>
                <a:cubicBezTo>
                  <a:pt x="2693" y="2091"/>
                  <a:pt x="2679" y="2114"/>
                  <a:pt x="2663" y="2134"/>
                </a:cubicBezTo>
                <a:cubicBezTo>
                  <a:pt x="2646" y="2157"/>
                  <a:pt x="2626" y="2181"/>
                  <a:pt x="2609" y="2204"/>
                </a:cubicBezTo>
                <a:cubicBezTo>
                  <a:pt x="2593" y="2227"/>
                  <a:pt x="2576" y="2247"/>
                  <a:pt x="2563" y="2270"/>
                </a:cubicBezTo>
                <a:cubicBezTo>
                  <a:pt x="2536" y="2304"/>
                  <a:pt x="2516" y="2340"/>
                  <a:pt x="2496" y="2377"/>
                </a:cubicBezTo>
                <a:cubicBezTo>
                  <a:pt x="2490" y="2387"/>
                  <a:pt x="2486" y="2400"/>
                  <a:pt x="2480" y="2410"/>
                </a:cubicBezTo>
                <a:lnTo>
                  <a:pt x="2477" y="2420"/>
                </a:lnTo>
                <a:lnTo>
                  <a:pt x="2470" y="2430"/>
                </a:lnTo>
                <a:cubicBezTo>
                  <a:pt x="2470" y="2437"/>
                  <a:pt x="2463" y="2447"/>
                  <a:pt x="2460" y="2457"/>
                </a:cubicBezTo>
                <a:cubicBezTo>
                  <a:pt x="2453" y="2470"/>
                  <a:pt x="2450" y="2486"/>
                  <a:pt x="2443" y="2503"/>
                </a:cubicBezTo>
                <a:cubicBezTo>
                  <a:pt x="2437" y="2520"/>
                  <a:pt x="2433" y="2540"/>
                  <a:pt x="2427" y="2560"/>
                </a:cubicBezTo>
                <a:cubicBezTo>
                  <a:pt x="2403" y="2639"/>
                  <a:pt x="2377" y="2749"/>
                  <a:pt x="2350" y="2872"/>
                </a:cubicBezTo>
                <a:cubicBezTo>
                  <a:pt x="2344" y="2899"/>
                  <a:pt x="2337" y="2928"/>
                  <a:pt x="2334" y="2955"/>
                </a:cubicBezTo>
                <a:lnTo>
                  <a:pt x="2310" y="2922"/>
                </a:lnTo>
                <a:cubicBezTo>
                  <a:pt x="2290" y="2892"/>
                  <a:pt x="2270" y="2862"/>
                  <a:pt x="2254" y="2839"/>
                </a:cubicBezTo>
                <a:cubicBezTo>
                  <a:pt x="2251" y="2835"/>
                  <a:pt x="2247" y="2829"/>
                  <a:pt x="2244" y="2825"/>
                </a:cubicBezTo>
                <a:cubicBezTo>
                  <a:pt x="2251" y="2809"/>
                  <a:pt x="2254" y="2792"/>
                  <a:pt x="2257" y="2779"/>
                </a:cubicBezTo>
                <a:cubicBezTo>
                  <a:pt x="2274" y="2716"/>
                  <a:pt x="2287" y="2676"/>
                  <a:pt x="2297" y="2643"/>
                </a:cubicBezTo>
                <a:cubicBezTo>
                  <a:pt x="2347" y="2483"/>
                  <a:pt x="2377" y="2317"/>
                  <a:pt x="2390" y="2148"/>
                </a:cubicBezTo>
                <a:cubicBezTo>
                  <a:pt x="2397" y="1995"/>
                  <a:pt x="2383" y="1838"/>
                  <a:pt x="2347" y="1686"/>
                </a:cubicBezTo>
                <a:cubicBezTo>
                  <a:pt x="2304" y="1848"/>
                  <a:pt x="2251" y="1978"/>
                  <a:pt x="2204" y="2111"/>
                </a:cubicBezTo>
                <a:cubicBezTo>
                  <a:pt x="2154" y="2244"/>
                  <a:pt x="2108" y="2377"/>
                  <a:pt x="2054" y="2553"/>
                </a:cubicBezTo>
                <a:cubicBezTo>
                  <a:pt x="2038" y="2530"/>
                  <a:pt x="2021" y="2503"/>
                  <a:pt x="2005" y="2477"/>
                </a:cubicBezTo>
                <a:cubicBezTo>
                  <a:pt x="1978" y="2440"/>
                  <a:pt x="1955" y="2397"/>
                  <a:pt x="1932" y="2357"/>
                </a:cubicBezTo>
                <a:cubicBezTo>
                  <a:pt x="1918" y="2334"/>
                  <a:pt x="1908" y="2314"/>
                  <a:pt x="1895" y="2294"/>
                </a:cubicBezTo>
                <a:cubicBezTo>
                  <a:pt x="1885" y="2270"/>
                  <a:pt x="1872" y="2251"/>
                  <a:pt x="1865" y="2231"/>
                </a:cubicBezTo>
                <a:cubicBezTo>
                  <a:pt x="1858" y="2211"/>
                  <a:pt x="1848" y="2194"/>
                  <a:pt x="1842" y="2174"/>
                </a:cubicBezTo>
                <a:cubicBezTo>
                  <a:pt x="1835" y="2154"/>
                  <a:pt x="1832" y="2138"/>
                  <a:pt x="1825" y="2118"/>
                </a:cubicBezTo>
                <a:cubicBezTo>
                  <a:pt x="1815" y="2088"/>
                  <a:pt x="1809" y="2054"/>
                  <a:pt x="1802" y="2018"/>
                </a:cubicBezTo>
                <a:cubicBezTo>
                  <a:pt x="1789" y="1941"/>
                  <a:pt x="1785" y="1865"/>
                  <a:pt x="1785" y="1785"/>
                </a:cubicBezTo>
                <a:cubicBezTo>
                  <a:pt x="1785" y="1725"/>
                  <a:pt x="1792" y="1686"/>
                  <a:pt x="1792" y="1656"/>
                </a:cubicBezTo>
                <a:cubicBezTo>
                  <a:pt x="1809" y="1470"/>
                  <a:pt x="1828" y="1317"/>
                  <a:pt x="1828" y="1167"/>
                </a:cubicBezTo>
                <a:cubicBezTo>
                  <a:pt x="1835" y="1014"/>
                  <a:pt x="1819" y="861"/>
                  <a:pt x="1785" y="712"/>
                </a:cubicBezTo>
                <a:cubicBezTo>
                  <a:pt x="1696" y="1034"/>
                  <a:pt x="1583" y="1224"/>
                  <a:pt x="1539" y="1632"/>
                </a:cubicBezTo>
                <a:cubicBezTo>
                  <a:pt x="1536" y="1669"/>
                  <a:pt x="1533" y="1712"/>
                  <a:pt x="1529" y="1782"/>
                </a:cubicBezTo>
                <a:cubicBezTo>
                  <a:pt x="1529" y="1875"/>
                  <a:pt x="1533" y="1971"/>
                  <a:pt x="1549" y="2064"/>
                </a:cubicBezTo>
                <a:cubicBezTo>
                  <a:pt x="1556" y="2108"/>
                  <a:pt x="1566" y="2151"/>
                  <a:pt x="1579" y="2191"/>
                </a:cubicBezTo>
                <a:cubicBezTo>
                  <a:pt x="1586" y="2214"/>
                  <a:pt x="1589" y="2241"/>
                  <a:pt x="1603" y="2264"/>
                </a:cubicBezTo>
                <a:lnTo>
                  <a:pt x="1632" y="2340"/>
                </a:lnTo>
                <a:cubicBezTo>
                  <a:pt x="1642" y="2367"/>
                  <a:pt x="1656" y="2390"/>
                  <a:pt x="1669" y="2413"/>
                </a:cubicBezTo>
                <a:cubicBezTo>
                  <a:pt x="1682" y="2437"/>
                  <a:pt x="1692" y="2460"/>
                  <a:pt x="1709" y="2483"/>
                </a:cubicBezTo>
                <a:cubicBezTo>
                  <a:pt x="1735" y="2530"/>
                  <a:pt x="1762" y="2576"/>
                  <a:pt x="1792" y="2619"/>
                </a:cubicBezTo>
                <a:cubicBezTo>
                  <a:pt x="1845" y="2703"/>
                  <a:pt x="1898" y="2776"/>
                  <a:pt x="1935" y="2829"/>
                </a:cubicBezTo>
                <a:lnTo>
                  <a:pt x="1968" y="2875"/>
                </a:lnTo>
                <a:cubicBezTo>
                  <a:pt x="1958" y="2902"/>
                  <a:pt x="1951" y="2932"/>
                  <a:pt x="1945" y="2965"/>
                </a:cubicBezTo>
                <a:cubicBezTo>
                  <a:pt x="1935" y="2998"/>
                  <a:pt x="1925" y="3045"/>
                  <a:pt x="1915" y="3095"/>
                </a:cubicBezTo>
                <a:cubicBezTo>
                  <a:pt x="1905" y="3144"/>
                  <a:pt x="1895" y="3198"/>
                  <a:pt x="1888" y="3251"/>
                </a:cubicBezTo>
                <a:cubicBezTo>
                  <a:pt x="1872" y="3351"/>
                  <a:pt x="1868" y="3437"/>
                  <a:pt x="1868" y="3437"/>
                </a:cubicBezTo>
                <a:cubicBezTo>
                  <a:pt x="1868" y="3437"/>
                  <a:pt x="1868" y="3454"/>
                  <a:pt x="1862" y="3483"/>
                </a:cubicBezTo>
                <a:cubicBezTo>
                  <a:pt x="1858" y="3513"/>
                  <a:pt x="1862" y="3553"/>
                  <a:pt x="1862" y="3600"/>
                </a:cubicBezTo>
                <a:cubicBezTo>
                  <a:pt x="1862" y="3696"/>
                  <a:pt x="1868" y="3789"/>
                  <a:pt x="1885" y="3886"/>
                </a:cubicBezTo>
                <a:lnTo>
                  <a:pt x="1878" y="3869"/>
                </a:lnTo>
                <a:cubicBezTo>
                  <a:pt x="1862" y="3839"/>
                  <a:pt x="1848" y="3806"/>
                  <a:pt x="1835" y="3773"/>
                </a:cubicBezTo>
                <a:cubicBezTo>
                  <a:pt x="1812" y="3716"/>
                  <a:pt x="1779" y="3650"/>
                  <a:pt x="1752" y="3580"/>
                </a:cubicBezTo>
                <a:lnTo>
                  <a:pt x="1669" y="3370"/>
                </a:lnTo>
                <a:cubicBezTo>
                  <a:pt x="1656" y="3337"/>
                  <a:pt x="1646" y="3307"/>
                  <a:pt x="1636" y="3281"/>
                </a:cubicBezTo>
                <a:lnTo>
                  <a:pt x="1609" y="3208"/>
                </a:lnTo>
                <a:cubicBezTo>
                  <a:pt x="1599" y="3164"/>
                  <a:pt x="1589" y="3138"/>
                  <a:pt x="1589" y="3138"/>
                </a:cubicBezTo>
                <a:lnTo>
                  <a:pt x="1566" y="3055"/>
                </a:lnTo>
                <a:cubicBezTo>
                  <a:pt x="1556" y="3002"/>
                  <a:pt x="1536" y="2932"/>
                  <a:pt x="1519" y="2852"/>
                </a:cubicBezTo>
                <a:cubicBezTo>
                  <a:pt x="1499" y="2772"/>
                  <a:pt x="1480" y="2686"/>
                  <a:pt x="1460" y="2603"/>
                </a:cubicBezTo>
                <a:cubicBezTo>
                  <a:pt x="1440" y="2520"/>
                  <a:pt x="1416" y="2447"/>
                  <a:pt x="1400" y="2390"/>
                </a:cubicBezTo>
                <a:cubicBezTo>
                  <a:pt x="1380" y="2334"/>
                  <a:pt x="1367" y="2284"/>
                  <a:pt x="1347" y="2244"/>
                </a:cubicBezTo>
                <a:cubicBezTo>
                  <a:pt x="1330" y="2201"/>
                  <a:pt x="1320" y="2164"/>
                  <a:pt x="1303" y="2134"/>
                </a:cubicBezTo>
                <a:cubicBezTo>
                  <a:pt x="1290" y="2101"/>
                  <a:pt x="1277" y="2071"/>
                  <a:pt x="1264" y="2051"/>
                </a:cubicBezTo>
                <a:lnTo>
                  <a:pt x="1227" y="1991"/>
                </a:lnTo>
                <a:cubicBezTo>
                  <a:pt x="1170" y="1905"/>
                  <a:pt x="1097" y="1832"/>
                  <a:pt x="1011" y="1775"/>
                </a:cubicBezTo>
                <a:cubicBezTo>
                  <a:pt x="941" y="1729"/>
                  <a:pt x="865" y="1692"/>
                  <a:pt x="782" y="1669"/>
                </a:cubicBezTo>
                <a:cubicBezTo>
                  <a:pt x="660" y="1637"/>
                  <a:pt x="535" y="1620"/>
                  <a:pt x="407" y="1620"/>
                </a:cubicBezTo>
                <a:cubicBezTo>
                  <a:pt x="377" y="1620"/>
                  <a:pt x="347" y="1621"/>
                  <a:pt x="316" y="1622"/>
                </a:cubicBezTo>
                <a:cubicBezTo>
                  <a:pt x="453" y="1686"/>
                  <a:pt x="582" y="1759"/>
                  <a:pt x="705" y="1838"/>
                </a:cubicBezTo>
                <a:cubicBezTo>
                  <a:pt x="828" y="1915"/>
                  <a:pt x="935" y="2015"/>
                  <a:pt x="1014" y="2131"/>
                </a:cubicBezTo>
                <a:cubicBezTo>
                  <a:pt x="1021" y="2144"/>
                  <a:pt x="1031" y="2157"/>
                  <a:pt x="1041" y="2174"/>
                </a:cubicBezTo>
                <a:cubicBezTo>
                  <a:pt x="1051" y="2191"/>
                  <a:pt x="1057" y="2211"/>
                  <a:pt x="1071" y="2237"/>
                </a:cubicBezTo>
                <a:cubicBezTo>
                  <a:pt x="1084" y="2261"/>
                  <a:pt x="1094" y="2294"/>
                  <a:pt x="1111" y="2334"/>
                </a:cubicBezTo>
                <a:cubicBezTo>
                  <a:pt x="1124" y="2370"/>
                  <a:pt x="1137" y="2417"/>
                  <a:pt x="1154" y="2463"/>
                </a:cubicBezTo>
                <a:cubicBezTo>
                  <a:pt x="1170" y="2513"/>
                  <a:pt x="1190" y="2590"/>
                  <a:pt x="1210" y="2666"/>
                </a:cubicBezTo>
                <a:cubicBezTo>
                  <a:pt x="1230" y="2742"/>
                  <a:pt x="1254" y="2832"/>
                  <a:pt x="1270" y="2912"/>
                </a:cubicBezTo>
                <a:cubicBezTo>
                  <a:pt x="1287" y="2988"/>
                  <a:pt x="1307" y="3065"/>
                  <a:pt x="1320" y="3118"/>
                </a:cubicBezTo>
                <a:cubicBezTo>
                  <a:pt x="1333" y="3171"/>
                  <a:pt x="1347" y="3204"/>
                  <a:pt x="1347" y="3204"/>
                </a:cubicBezTo>
                <a:cubicBezTo>
                  <a:pt x="1347" y="3204"/>
                  <a:pt x="1353" y="3234"/>
                  <a:pt x="1367" y="3281"/>
                </a:cubicBezTo>
                <a:lnTo>
                  <a:pt x="1396" y="3364"/>
                </a:lnTo>
                <a:cubicBezTo>
                  <a:pt x="1406" y="3394"/>
                  <a:pt x="1416" y="3427"/>
                  <a:pt x="1430" y="3460"/>
                </a:cubicBezTo>
                <a:cubicBezTo>
                  <a:pt x="1460" y="3530"/>
                  <a:pt x="1490" y="3603"/>
                  <a:pt x="1516" y="3676"/>
                </a:cubicBezTo>
                <a:cubicBezTo>
                  <a:pt x="1546" y="3753"/>
                  <a:pt x="1579" y="3819"/>
                  <a:pt x="1606" y="3879"/>
                </a:cubicBezTo>
                <a:lnTo>
                  <a:pt x="1649" y="3979"/>
                </a:lnTo>
                <a:lnTo>
                  <a:pt x="1692" y="4065"/>
                </a:lnTo>
                <a:lnTo>
                  <a:pt x="1762" y="4215"/>
                </a:lnTo>
                <a:cubicBezTo>
                  <a:pt x="1809" y="4301"/>
                  <a:pt x="1842" y="4364"/>
                  <a:pt x="1865" y="4407"/>
                </a:cubicBezTo>
                <a:cubicBezTo>
                  <a:pt x="1878" y="4434"/>
                  <a:pt x="1892" y="4457"/>
                  <a:pt x="1905" y="4484"/>
                </a:cubicBezTo>
                <a:lnTo>
                  <a:pt x="1855" y="4454"/>
                </a:lnTo>
                <a:cubicBezTo>
                  <a:pt x="1822" y="4427"/>
                  <a:pt x="1785" y="4407"/>
                  <a:pt x="1749" y="4381"/>
                </a:cubicBezTo>
                <a:lnTo>
                  <a:pt x="1682" y="4331"/>
                </a:lnTo>
                <a:cubicBezTo>
                  <a:pt x="1659" y="4308"/>
                  <a:pt x="1629" y="4284"/>
                  <a:pt x="1596" y="4254"/>
                </a:cubicBezTo>
                <a:cubicBezTo>
                  <a:pt x="1513" y="4178"/>
                  <a:pt x="1440" y="4092"/>
                  <a:pt x="1373" y="3999"/>
                </a:cubicBezTo>
                <a:cubicBezTo>
                  <a:pt x="1333" y="3942"/>
                  <a:pt x="1297" y="3882"/>
                  <a:pt x="1264" y="3822"/>
                </a:cubicBezTo>
                <a:lnTo>
                  <a:pt x="1224" y="3746"/>
                </a:lnTo>
                <a:cubicBezTo>
                  <a:pt x="1214" y="3726"/>
                  <a:pt x="1207" y="3713"/>
                  <a:pt x="1207" y="3713"/>
                </a:cubicBezTo>
                <a:lnTo>
                  <a:pt x="1144" y="3577"/>
                </a:lnTo>
                <a:cubicBezTo>
                  <a:pt x="1107" y="3500"/>
                  <a:pt x="1064" y="3410"/>
                  <a:pt x="1038" y="3360"/>
                </a:cubicBezTo>
                <a:cubicBezTo>
                  <a:pt x="978" y="3234"/>
                  <a:pt x="908" y="3115"/>
                  <a:pt x="832" y="3002"/>
                </a:cubicBezTo>
                <a:cubicBezTo>
                  <a:pt x="738" y="2849"/>
                  <a:pt x="612" y="2722"/>
                  <a:pt x="463" y="2626"/>
                </a:cubicBezTo>
                <a:cubicBezTo>
                  <a:pt x="342" y="2551"/>
                  <a:pt x="206" y="2514"/>
                  <a:pt x="66" y="2514"/>
                </a:cubicBezTo>
                <a:cubicBezTo>
                  <a:pt x="44" y="2514"/>
                  <a:pt x="22" y="2515"/>
                  <a:pt x="1" y="2516"/>
                </a:cubicBezTo>
                <a:cubicBezTo>
                  <a:pt x="74" y="2546"/>
                  <a:pt x="137" y="2586"/>
                  <a:pt x="197" y="2633"/>
                </a:cubicBezTo>
                <a:cubicBezTo>
                  <a:pt x="250" y="2676"/>
                  <a:pt x="300" y="2722"/>
                  <a:pt x="343" y="2772"/>
                </a:cubicBezTo>
                <a:cubicBezTo>
                  <a:pt x="446" y="2889"/>
                  <a:pt x="539" y="3012"/>
                  <a:pt x="619" y="3141"/>
                </a:cubicBezTo>
                <a:cubicBezTo>
                  <a:pt x="689" y="3248"/>
                  <a:pt x="752" y="3360"/>
                  <a:pt x="808" y="3473"/>
                </a:cubicBezTo>
                <a:cubicBezTo>
                  <a:pt x="835" y="3523"/>
                  <a:pt x="878" y="3610"/>
                  <a:pt x="911" y="3683"/>
                </a:cubicBezTo>
                <a:lnTo>
                  <a:pt x="974" y="3819"/>
                </a:lnTo>
                <a:lnTo>
                  <a:pt x="991" y="3852"/>
                </a:lnTo>
                <a:lnTo>
                  <a:pt x="1038" y="3942"/>
                </a:lnTo>
                <a:cubicBezTo>
                  <a:pt x="1074" y="4012"/>
                  <a:pt x="1117" y="4078"/>
                  <a:pt x="1164" y="4145"/>
                </a:cubicBezTo>
                <a:cubicBezTo>
                  <a:pt x="1200" y="4195"/>
                  <a:pt x="1234" y="4241"/>
                  <a:pt x="1270" y="4281"/>
                </a:cubicBezTo>
                <a:lnTo>
                  <a:pt x="1170" y="4235"/>
                </a:lnTo>
                <a:cubicBezTo>
                  <a:pt x="1121" y="4211"/>
                  <a:pt x="1077" y="4191"/>
                  <a:pt x="1044" y="4171"/>
                </a:cubicBezTo>
                <a:cubicBezTo>
                  <a:pt x="1011" y="4151"/>
                  <a:pt x="981" y="4138"/>
                  <a:pt x="961" y="4128"/>
                </a:cubicBezTo>
                <a:cubicBezTo>
                  <a:pt x="941" y="4118"/>
                  <a:pt x="931" y="4108"/>
                  <a:pt x="931" y="4108"/>
                </a:cubicBezTo>
                <a:lnTo>
                  <a:pt x="905" y="4092"/>
                </a:lnTo>
                <a:cubicBezTo>
                  <a:pt x="878" y="4075"/>
                  <a:pt x="855" y="4058"/>
                  <a:pt x="832" y="4038"/>
                </a:cubicBezTo>
                <a:cubicBezTo>
                  <a:pt x="818" y="4028"/>
                  <a:pt x="802" y="4015"/>
                  <a:pt x="788" y="4002"/>
                </a:cubicBezTo>
                <a:cubicBezTo>
                  <a:pt x="782" y="3995"/>
                  <a:pt x="772" y="3985"/>
                  <a:pt x="765" y="3979"/>
                </a:cubicBezTo>
                <a:lnTo>
                  <a:pt x="745" y="3955"/>
                </a:lnTo>
                <a:lnTo>
                  <a:pt x="722" y="3929"/>
                </a:lnTo>
                <a:cubicBezTo>
                  <a:pt x="712" y="3919"/>
                  <a:pt x="705" y="3909"/>
                  <a:pt x="695" y="3896"/>
                </a:cubicBezTo>
                <a:cubicBezTo>
                  <a:pt x="679" y="3876"/>
                  <a:pt x="662" y="3852"/>
                  <a:pt x="645" y="3829"/>
                </a:cubicBezTo>
                <a:cubicBezTo>
                  <a:pt x="579" y="3736"/>
                  <a:pt x="516" y="3633"/>
                  <a:pt x="466" y="3547"/>
                </a:cubicBezTo>
                <a:cubicBezTo>
                  <a:pt x="416" y="3460"/>
                  <a:pt x="383" y="3384"/>
                  <a:pt x="370" y="3347"/>
                </a:cubicBezTo>
                <a:cubicBezTo>
                  <a:pt x="346" y="3291"/>
                  <a:pt x="313" y="3238"/>
                  <a:pt x="277" y="3184"/>
                </a:cubicBezTo>
                <a:cubicBezTo>
                  <a:pt x="240" y="3135"/>
                  <a:pt x="203" y="3081"/>
                  <a:pt x="167" y="3025"/>
                </a:cubicBezTo>
                <a:cubicBezTo>
                  <a:pt x="124" y="3088"/>
                  <a:pt x="97" y="3158"/>
                  <a:pt x="90" y="3231"/>
                </a:cubicBezTo>
                <a:cubicBezTo>
                  <a:pt x="84" y="3307"/>
                  <a:pt x="97" y="3380"/>
                  <a:pt x="127" y="3450"/>
                </a:cubicBezTo>
                <a:cubicBezTo>
                  <a:pt x="160" y="3527"/>
                  <a:pt x="193" y="3603"/>
                  <a:pt x="237" y="3676"/>
                </a:cubicBezTo>
                <a:cubicBezTo>
                  <a:pt x="296" y="3779"/>
                  <a:pt x="360" y="3882"/>
                  <a:pt x="433" y="3982"/>
                </a:cubicBezTo>
                <a:cubicBezTo>
                  <a:pt x="449" y="4005"/>
                  <a:pt x="466" y="4032"/>
                  <a:pt x="486" y="4055"/>
                </a:cubicBezTo>
                <a:lnTo>
                  <a:pt x="512" y="4088"/>
                </a:lnTo>
                <a:lnTo>
                  <a:pt x="546" y="4128"/>
                </a:lnTo>
                <a:lnTo>
                  <a:pt x="576" y="4161"/>
                </a:lnTo>
                <a:cubicBezTo>
                  <a:pt x="586" y="4171"/>
                  <a:pt x="596" y="4181"/>
                  <a:pt x="606" y="4191"/>
                </a:cubicBezTo>
                <a:cubicBezTo>
                  <a:pt x="625" y="4208"/>
                  <a:pt x="645" y="4225"/>
                  <a:pt x="665" y="4241"/>
                </a:cubicBezTo>
                <a:cubicBezTo>
                  <a:pt x="695" y="4264"/>
                  <a:pt x="725" y="4288"/>
                  <a:pt x="755" y="4308"/>
                </a:cubicBezTo>
                <a:lnTo>
                  <a:pt x="792" y="4331"/>
                </a:lnTo>
                <a:cubicBezTo>
                  <a:pt x="802" y="4338"/>
                  <a:pt x="815" y="4344"/>
                  <a:pt x="825" y="4351"/>
                </a:cubicBezTo>
                <a:cubicBezTo>
                  <a:pt x="848" y="4364"/>
                  <a:pt x="881" y="4384"/>
                  <a:pt x="918" y="4404"/>
                </a:cubicBezTo>
                <a:cubicBezTo>
                  <a:pt x="958" y="4421"/>
                  <a:pt x="1004" y="4444"/>
                  <a:pt x="1054" y="4470"/>
                </a:cubicBezTo>
                <a:cubicBezTo>
                  <a:pt x="1104" y="4494"/>
                  <a:pt x="1157" y="4517"/>
                  <a:pt x="1214" y="4544"/>
                </a:cubicBezTo>
                <a:cubicBezTo>
                  <a:pt x="1327" y="4590"/>
                  <a:pt x="1446" y="4637"/>
                  <a:pt x="1549" y="4670"/>
                </a:cubicBezTo>
                <a:cubicBezTo>
                  <a:pt x="1656" y="4706"/>
                  <a:pt x="1742" y="4726"/>
                  <a:pt x="1789" y="4736"/>
                </a:cubicBezTo>
                <a:cubicBezTo>
                  <a:pt x="1828" y="4746"/>
                  <a:pt x="1868" y="4750"/>
                  <a:pt x="1908" y="4750"/>
                </a:cubicBezTo>
                <a:cubicBezTo>
                  <a:pt x="1925" y="4756"/>
                  <a:pt x="1945" y="4763"/>
                  <a:pt x="1965" y="4770"/>
                </a:cubicBezTo>
                <a:cubicBezTo>
                  <a:pt x="2001" y="4780"/>
                  <a:pt x="2041" y="4793"/>
                  <a:pt x="2078" y="4799"/>
                </a:cubicBezTo>
                <a:lnTo>
                  <a:pt x="2134" y="4806"/>
                </a:lnTo>
                <a:lnTo>
                  <a:pt x="2154" y="4829"/>
                </a:lnTo>
                <a:cubicBezTo>
                  <a:pt x="2211" y="4886"/>
                  <a:pt x="2274" y="4932"/>
                  <a:pt x="2347" y="4969"/>
                </a:cubicBezTo>
                <a:cubicBezTo>
                  <a:pt x="2387" y="4986"/>
                  <a:pt x="2427" y="4999"/>
                  <a:pt x="2470" y="5002"/>
                </a:cubicBezTo>
                <a:cubicBezTo>
                  <a:pt x="2479" y="5004"/>
                  <a:pt x="2489" y="5004"/>
                  <a:pt x="2499" y="5004"/>
                </a:cubicBezTo>
                <a:cubicBezTo>
                  <a:pt x="2512" y="5004"/>
                  <a:pt x="2526" y="5003"/>
                  <a:pt x="2540" y="4999"/>
                </a:cubicBezTo>
                <a:lnTo>
                  <a:pt x="2576" y="5019"/>
                </a:lnTo>
                <a:cubicBezTo>
                  <a:pt x="2629" y="5042"/>
                  <a:pt x="2679" y="5069"/>
                  <a:pt x="2736" y="5089"/>
                </a:cubicBezTo>
                <a:cubicBezTo>
                  <a:pt x="2736" y="5099"/>
                  <a:pt x="2742" y="5105"/>
                  <a:pt x="2742" y="5115"/>
                </a:cubicBezTo>
                <a:lnTo>
                  <a:pt x="2796" y="5115"/>
                </a:lnTo>
                <a:cubicBezTo>
                  <a:pt x="2825" y="5109"/>
                  <a:pt x="2855" y="5099"/>
                  <a:pt x="2882" y="5085"/>
                </a:cubicBezTo>
                <a:cubicBezTo>
                  <a:pt x="2918" y="5069"/>
                  <a:pt x="2955" y="5049"/>
                  <a:pt x="2988" y="5029"/>
                </a:cubicBezTo>
                <a:cubicBezTo>
                  <a:pt x="3031" y="4999"/>
                  <a:pt x="3078" y="4969"/>
                  <a:pt x="3118" y="4932"/>
                </a:cubicBezTo>
                <a:lnTo>
                  <a:pt x="3164" y="4932"/>
                </a:lnTo>
                <a:cubicBezTo>
                  <a:pt x="3184" y="4932"/>
                  <a:pt x="3208" y="4929"/>
                  <a:pt x="3228" y="4926"/>
                </a:cubicBezTo>
                <a:cubicBezTo>
                  <a:pt x="3307" y="4909"/>
                  <a:pt x="3387" y="4883"/>
                  <a:pt x="3464" y="4849"/>
                </a:cubicBezTo>
                <a:cubicBezTo>
                  <a:pt x="3500" y="4833"/>
                  <a:pt x="3537" y="4816"/>
                  <a:pt x="3576" y="4799"/>
                </a:cubicBezTo>
                <a:cubicBezTo>
                  <a:pt x="3613" y="4783"/>
                  <a:pt x="3653" y="4766"/>
                  <a:pt x="3699" y="4746"/>
                </a:cubicBezTo>
                <a:cubicBezTo>
                  <a:pt x="3746" y="4730"/>
                  <a:pt x="3806" y="4706"/>
                  <a:pt x="3896" y="4673"/>
                </a:cubicBezTo>
                <a:cubicBezTo>
                  <a:pt x="3985" y="4637"/>
                  <a:pt x="4098" y="4597"/>
                  <a:pt x="4244" y="4534"/>
                </a:cubicBezTo>
                <a:lnTo>
                  <a:pt x="4298" y="4510"/>
                </a:lnTo>
                <a:lnTo>
                  <a:pt x="4361" y="4480"/>
                </a:lnTo>
                <a:cubicBezTo>
                  <a:pt x="4381" y="4470"/>
                  <a:pt x="4401" y="4460"/>
                  <a:pt x="4424" y="4447"/>
                </a:cubicBezTo>
                <a:lnTo>
                  <a:pt x="4484" y="4414"/>
                </a:lnTo>
                <a:lnTo>
                  <a:pt x="4537" y="4381"/>
                </a:lnTo>
                <a:cubicBezTo>
                  <a:pt x="4554" y="4371"/>
                  <a:pt x="4567" y="4357"/>
                  <a:pt x="4580" y="4347"/>
                </a:cubicBezTo>
                <a:cubicBezTo>
                  <a:pt x="4590" y="4341"/>
                  <a:pt x="4600" y="4334"/>
                  <a:pt x="4607" y="4328"/>
                </a:cubicBezTo>
                <a:lnTo>
                  <a:pt x="4617" y="4318"/>
                </a:lnTo>
                <a:cubicBezTo>
                  <a:pt x="4617" y="4318"/>
                  <a:pt x="4637" y="4304"/>
                  <a:pt x="4660" y="4281"/>
                </a:cubicBezTo>
                <a:cubicBezTo>
                  <a:pt x="4673" y="4268"/>
                  <a:pt x="4686" y="4254"/>
                  <a:pt x="4700" y="4238"/>
                </a:cubicBezTo>
                <a:cubicBezTo>
                  <a:pt x="4716" y="4225"/>
                  <a:pt x="4733" y="4205"/>
                  <a:pt x="4750" y="4185"/>
                </a:cubicBezTo>
                <a:cubicBezTo>
                  <a:pt x="4809" y="4112"/>
                  <a:pt x="4866" y="4032"/>
                  <a:pt x="4912" y="3952"/>
                </a:cubicBezTo>
                <a:cubicBezTo>
                  <a:pt x="4976" y="3849"/>
                  <a:pt x="5012" y="3776"/>
                  <a:pt x="5042" y="3719"/>
                </a:cubicBezTo>
                <a:cubicBezTo>
                  <a:pt x="5072" y="3660"/>
                  <a:pt x="5092" y="3626"/>
                  <a:pt x="5108" y="3586"/>
                </a:cubicBezTo>
                <a:cubicBezTo>
                  <a:pt x="5152" y="3497"/>
                  <a:pt x="5175" y="3397"/>
                  <a:pt x="5185" y="3297"/>
                </a:cubicBezTo>
                <a:cubicBezTo>
                  <a:pt x="5188" y="3254"/>
                  <a:pt x="5188" y="3211"/>
                  <a:pt x="5188" y="3168"/>
                </a:cubicBezTo>
                <a:lnTo>
                  <a:pt x="5198" y="3158"/>
                </a:lnTo>
                <a:cubicBezTo>
                  <a:pt x="5258" y="3091"/>
                  <a:pt x="5315" y="3018"/>
                  <a:pt x="5364" y="2942"/>
                </a:cubicBezTo>
                <a:cubicBezTo>
                  <a:pt x="5394" y="2899"/>
                  <a:pt x="5421" y="2852"/>
                  <a:pt x="5444" y="2806"/>
                </a:cubicBezTo>
                <a:cubicBezTo>
                  <a:pt x="5487" y="2719"/>
                  <a:pt x="5517" y="2626"/>
                  <a:pt x="5537" y="2533"/>
                </a:cubicBezTo>
                <a:cubicBezTo>
                  <a:pt x="5554" y="2453"/>
                  <a:pt x="5564" y="2377"/>
                  <a:pt x="5567" y="2297"/>
                </a:cubicBezTo>
                <a:cubicBezTo>
                  <a:pt x="5570" y="2224"/>
                  <a:pt x="5570" y="2151"/>
                  <a:pt x="5570" y="2078"/>
                </a:cubicBezTo>
                <a:cubicBezTo>
                  <a:pt x="5570" y="2005"/>
                  <a:pt x="5567" y="1928"/>
                  <a:pt x="5574" y="1845"/>
                </a:cubicBezTo>
                <a:lnTo>
                  <a:pt x="5574" y="1845"/>
                </a:lnTo>
                <a:cubicBezTo>
                  <a:pt x="5534" y="1912"/>
                  <a:pt x="5497" y="1981"/>
                  <a:pt x="5464" y="2054"/>
                </a:cubicBezTo>
                <a:cubicBezTo>
                  <a:pt x="5434" y="2124"/>
                  <a:pt x="5408" y="2191"/>
                  <a:pt x="5384" y="2261"/>
                </a:cubicBezTo>
                <a:lnTo>
                  <a:pt x="5311" y="2467"/>
                </a:lnTo>
                <a:cubicBezTo>
                  <a:pt x="5285" y="2543"/>
                  <a:pt x="5251" y="2619"/>
                  <a:pt x="5218" y="2693"/>
                </a:cubicBezTo>
                <a:cubicBezTo>
                  <a:pt x="5198" y="2729"/>
                  <a:pt x="5178" y="2762"/>
                  <a:pt x="5152" y="2796"/>
                </a:cubicBezTo>
                <a:cubicBezTo>
                  <a:pt x="5148" y="2806"/>
                  <a:pt x="5142" y="2815"/>
                  <a:pt x="5135" y="2822"/>
                </a:cubicBezTo>
                <a:cubicBezTo>
                  <a:pt x="5118" y="2752"/>
                  <a:pt x="5099" y="2683"/>
                  <a:pt x="5079" y="2603"/>
                </a:cubicBezTo>
                <a:cubicBezTo>
                  <a:pt x="5042" y="2746"/>
                  <a:pt x="5022" y="2869"/>
                  <a:pt x="5002" y="2992"/>
                </a:cubicBezTo>
                <a:cubicBezTo>
                  <a:pt x="4982" y="3012"/>
                  <a:pt x="4959" y="3038"/>
                  <a:pt x="4936" y="3061"/>
                </a:cubicBezTo>
                <a:lnTo>
                  <a:pt x="4846" y="3151"/>
                </a:lnTo>
                <a:cubicBezTo>
                  <a:pt x="4813" y="3181"/>
                  <a:pt x="4779" y="3211"/>
                  <a:pt x="4746" y="3241"/>
                </a:cubicBezTo>
                <a:lnTo>
                  <a:pt x="4640" y="3331"/>
                </a:lnTo>
                <a:lnTo>
                  <a:pt x="4460" y="3480"/>
                </a:lnTo>
                <a:lnTo>
                  <a:pt x="4387" y="3540"/>
                </a:lnTo>
                <a:lnTo>
                  <a:pt x="4324" y="3593"/>
                </a:lnTo>
                <a:cubicBezTo>
                  <a:pt x="4281" y="3623"/>
                  <a:pt x="4228" y="3670"/>
                  <a:pt x="4165" y="3716"/>
                </a:cubicBezTo>
                <a:lnTo>
                  <a:pt x="4068" y="3793"/>
                </a:lnTo>
                <a:cubicBezTo>
                  <a:pt x="4035" y="3816"/>
                  <a:pt x="3999" y="3846"/>
                  <a:pt x="3965" y="3866"/>
                </a:cubicBezTo>
                <a:lnTo>
                  <a:pt x="3773" y="3999"/>
                </a:lnTo>
                <a:lnTo>
                  <a:pt x="3603" y="4102"/>
                </a:lnTo>
                <a:lnTo>
                  <a:pt x="3570" y="4122"/>
                </a:lnTo>
                <a:cubicBezTo>
                  <a:pt x="3590" y="4055"/>
                  <a:pt x="3613" y="3979"/>
                  <a:pt x="3640" y="3889"/>
                </a:cubicBezTo>
                <a:cubicBezTo>
                  <a:pt x="3640" y="3882"/>
                  <a:pt x="3643" y="3876"/>
                  <a:pt x="3646" y="3872"/>
                </a:cubicBezTo>
                <a:lnTo>
                  <a:pt x="3703" y="3786"/>
                </a:lnTo>
                <a:lnTo>
                  <a:pt x="3829" y="3606"/>
                </a:lnTo>
                <a:lnTo>
                  <a:pt x="3965" y="3407"/>
                </a:lnTo>
                <a:lnTo>
                  <a:pt x="3979" y="3390"/>
                </a:lnTo>
                <a:cubicBezTo>
                  <a:pt x="3985" y="3377"/>
                  <a:pt x="3999" y="3357"/>
                  <a:pt x="4012" y="3337"/>
                </a:cubicBezTo>
                <a:cubicBezTo>
                  <a:pt x="4045" y="3291"/>
                  <a:pt x="4082" y="3231"/>
                  <a:pt x="4121" y="3161"/>
                </a:cubicBezTo>
                <a:cubicBezTo>
                  <a:pt x="4198" y="3028"/>
                  <a:pt x="4264" y="2889"/>
                  <a:pt x="4321" y="2746"/>
                </a:cubicBezTo>
                <a:cubicBezTo>
                  <a:pt x="4344" y="2693"/>
                  <a:pt x="4364" y="2646"/>
                  <a:pt x="4377" y="2606"/>
                </a:cubicBezTo>
                <a:cubicBezTo>
                  <a:pt x="4391" y="2563"/>
                  <a:pt x="4404" y="2526"/>
                  <a:pt x="4414" y="2496"/>
                </a:cubicBezTo>
                <a:cubicBezTo>
                  <a:pt x="4424" y="2463"/>
                  <a:pt x="4434" y="2440"/>
                  <a:pt x="4441" y="2417"/>
                </a:cubicBezTo>
                <a:cubicBezTo>
                  <a:pt x="4447" y="2393"/>
                  <a:pt x="4450" y="2370"/>
                  <a:pt x="4457" y="2354"/>
                </a:cubicBezTo>
                <a:cubicBezTo>
                  <a:pt x="4464" y="2327"/>
                  <a:pt x="4470" y="2300"/>
                  <a:pt x="4474" y="2277"/>
                </a:cubicBezTo>
                <a:cubicBezTo>
                  <a:pt x="4477" y="2251"/>
                  <a:pt x="4480" y="2227"/>
                  <a:pt x="4484" y="2204"/>
                </a:cubicBezTo>
                <a:lnTo>
                  <a:pt x="4487" y="2167"/>
                </a:lnTo>
                <a:cubicBezTo>
                  <a:pt x="4487" y="2157"/>
                  <a:pt x="4487" y="2144"/>
                  <a:pt x="4490" y="2134"/>
                </a:cubicBezTo>
                <a:cubicBezTo>
                  <a:pt x="4490" y="2111"/>
                  <a:pt x="4490" y="2094"/>
                  <a:pt x="4490" y="2071"/>
                </a:cubicBezTo>
                <a:lnTo>
                  <a:pt x="4490" y="1951"/>
                </a:lnTo>
                <a:cubicBezTo>
                  <a:pt x="4490" y="1912"/>
                  <a:pt x="4487" y="1868"/>
                  <a:pt x="4480" y="1828"/>
                </a:cubicBezTo>
                <a:cubicBezTo>
                  <a:pt x="4467" y="1752"/>
                  <a:pt x="4450" y="1686"/>
                  <a:pt x="4437" y="1616"/>
                </a:cubicBezTo>
                <a:cubicBezTo>
                  <a:pt x="4427" y="1579"/>
                  <a:pt x="4424" y="1546"/>
                  <a:pt x="4421" y="1509"/>
                </a:cubicBezTo>
                <a:cubicBezTo>
                  <a:pt x="4414" y="1470"/>
                  <a:pt x="4421" y="1430"/>
                  <a:pt x="4434" y="1393"/>
                </a:cubicBezTo>
                <a:lnTo>
                  <a:pt x="4434" y="1393"/>
                </a:lnTo>
                <a:cubicBezTo>
                  <a:pt x="4401" y="1423"/>
                  <a:pt x="4377" y="1460"/>
                  <a:pt x="4364" y="1499"/>
                </a:cubicBezTo>
                <a:cubicBezTo>
                  <a:pt x="4347" y="1536"/>
                  <a:pt x="4338" y="1573"/>
                  <a:pt x="4328" y="1612"/>
                </a:cubicBezTo>
                <a:cubicBezTo>
                  <a:pt x="4311" y="1689"/>
                  <a:pt x="4301" y="1762"/>
                  <a:pt x="4294" y="1832"/>
                </a:cubicBezTo>
                <a:cubicBezTo>
                  <a:pt x="4288" y="1865"/>
                  <a:pt x="4284" y="1898"/>
                  <a:pt x="4278" y="1932"/>
                </a:cubicBezTo>
                <a:cubicBezTo>
                  <a:pt x="4271" y="1968"/>
                  <a:pt x="4264" y="2008"/>
                  <a:pt x="4258" y="2048"/>
                </a:cubicBezTo>
                <a:cubicBezTo>
                  <a:pt x="4254" y="2068"/>
                  <a:pt x="4251" y="2088"/>
                  <a:pt x="4248" y="2108"/>
                </a:cubicBezTo>
                <a:cubicBezTo>
                  <a:pt x="4248" y="2118"/>
                  <a:pt x="4244" y="2128"/>
                  <a:pt x="4241" y="2138"/>
                </a:cubicBezTo>
                <a:cubicBezTo>
                  <a:pt x="4241" y="2148"/>
                  <a:pt x="4238" y="2157"/>
                  <a:pt x="4234" y="2167"/>
                </a:cubicBezTo>
                <a:cubicBezTo>
                  <a:pt x="4231" y="2187"/>
                  <a:pt x="4228" y="2207"/>
                  <a:pt x="4225" y="2227"/>
                </a:cubicBezTo>
                <a:cubicBezTo>
                  <a:pt x="4221" y="2247"/>
                  <a:pt x="4215" y="2270"/>
                  <a:pt x="4208" y="2290"/>
                </a:cubicBezTo>
                <a:cubicBezTo>
                  <a:pt x="4205" y="2307"/>
                  <a:pt x="4201" y="2324"/>
                  <a:pt x="4195" y="2340"/>
                </a:cubicBezTo>
                <a:cubicBezTo>
                  <a:pt x="4188" y="2360"/>
                  <a:pt x="4181" y="2387"/>
                  <a:pt x="4171" y="2413"/>
                </a:cubicBezTo>
                <a:cubicBezTo>
                  <a:pt x="4161" y="2443"/>
                  <a:pt x="4148" y="2477"/>
                  <a:pt x="4135" y="2516"/>
                </a:cubicBezTo>
                <a:cubicBezTo>
                  <a:pt x="4121" y="2556"/>
                  <a:pt x="4105" y="2599"/>
                  <a:pt x="4085" y="2649"/>
                </a:cubicBezTo>
                <a:cubicBezTo>
                  <a:pt x="4028" y="2782"/>
                  <a:pt x="3969" y="2909"/>
                  <a:pt x="3899" y="3031"/>
                </a:cubicBezTo>
                <a:cubicBezTo>
                  <a:pt x="3862" y="3098"/>
                  <a:pt x="3829" y="3154"/>
                  <a:pt x="3799" y="3194"/>
                </a:cubicBezTo>
                <a:lnTo>
                  <a:pt x="3786" y="3214"/>
                </a:lnTo>
                <a:cubicBezTo>
                  <a:pt x="3789" y="3194"/>
                  <a:pt x="3793" y="3178"/>
                  <a:pt x="3793" y="3158"/>
                </a:cubicBezTo>
                <a:cubicBezTo>
                  <a:pt x="3796" y="3095"/>
                  <a:pt x="3799" y="3038"/>
                  <a:pt x="3799" y="2985"/>
                </a:cubicBezTo>
                <a:cubicBezTo>
                  <a:pt x="3802" y="2932"/>
                  <a:pt x="3799" y="2885"/>
                  <a:pt x="3799" y="2845"/>
                </a:cubicBezTo>
                <a:cubicBezTo>
                  <a:pt x="3793" y="2769"/>
                  <a:pt x="3789" y="2722"/>
                  <a:pt x="3789" y="2722"/>
                </a:cubicBezTo>
                <a:cubicBezTo>
                  <a:pt x="3789" y="2722"/>
                  <a:pt x="3789" y="2709"/>
                  <a:pt x="3789" y="2679"/>
                </a:cubicBezTo>
                <a:cubicBezTo>
                  <a:pt x="3786" y="2653"/>
                  <a:pt x="3779" y="2619"/>
                  <a:pt x="3776" y="2576"/>
                </a:cubicBezTo>
                <a:lnTo>
                  <a:pt x="3812" y="2506"/>
                </a:lnTo>
                <a:cubicBezTo>
                  <a:pt x="3846" y="2457"/>
                  <a:pt x="3872" y="2400"/>
                  <a:pt x="3896" y="2350"/>
                </a:cubicBezTo>
                <a:lnTo>
                  <a:pt x="3915" y="2310"/>
                </a:lnTo>
                <a:lnTo>
                  <a:pt x="3935" y="2270"/>
                </a:lnTo>
                <a:lnTo>
                  <a:pt x="3965" y="2197"/>
                </a:lnTo>
                <a:lnTo>
                  <a:pt x="3995" y="2128"/>
                </a:lnTo>
                <a:cubicBezTo>
                  <a:pt x="4002" y="2104"/>
                  <a:pt x="4012" y="2084"/>
                  <a:pt x="4015" y="2064"/>
                </a:cubicBezTo>
                <a:cubicBezTo>
                  <a:pt x="4035" y="2011"/>
                  <a:pt x="4052" y="1961"/>
                  <a:pt x="4065" y="1918"/>
                </a:cubicBezTo>
                <a:lnTo>
                  <a:pt x="4095" y="1809"/>
                </a:lnTo>
                <a:cubicBezTo>
                  <a:pt x="4105" y="1775"/>
                  <a:pt x="4112" y="1749"/>
                  <a:pt x="4118" y="1725"/>
                </a:cubicBezTo>
                <a:cubicBezTo>
                  <a:pt x="4125" y="1699"/>
                  <a:pt x="4128" y="1682"/>
                  <a:pt x="4131" y="1666"/>
                </a:cubicBezTo>
                <a:cubicBezTo>
                  <a:pt x="4141" y="1616"/>
                  <a:pt x="4151" y="1566"/>
                  <a:pt x="4158" y="1523"/>
                </a:cubicBezTo>
                <a:cubicBezTo>
                  <a:pt x="4165" y="1486"/>
                  <a:pt x="4171" y="1450"/>
                  <a:pt x="4181" y="1413"/>
                </a:cubicBezTo>
                <a:cubicBezTo>
                  <a:pt x="4198" y="1340"/>
                  <a:pt x="4218" y="1270"/>
                  <a:pt x="4231" y="1197"/>
                </a:cubicBezTo>
                <a:cubicBezTo>
                  <a:pt x="4251" y="1124"/>
                  <a:pt x="4261" y="1048"/>
                  <a:pt x="4264" y="971"/>
                </a:cubicBezTo>
                <a:cubicBezTo>
                  <a:pt x="4271" y="891"/>
                  <a:pt x="4261" y="808"/>
                  <a:pt x="4234" y="732"/>
                </a:cubicBezTo>
                <a:cubicBezTo>
                  <a:pt x="4221" y="805"/>
                  <a:pt x="4198" y="878"/>
                  <a:pt x="4161" y="945"/>
                </a:cubicBezTo>
                <a:cubicBezTo>
                  <a:pt x="4128" y="1008"/>
                  <a:pt x="4092" y="1071"/>
                  <a:pt x="4058" y="1131"/>
                </a:cubicBezTo>
                <a:cubicBezTo>
                  <a:pt x="4018" y="1200"/>
                  <a:pt x="3985" y="1270"/>
                  <a:pt x="3955" y="1343"/>
                </a:cubicBezTo>
                <a:cubicBezTo>
                  <a:pt x="3939" y="1387"/>
                  <a:pt x="3922" y="1433"/>
                  <a:pt x="3912" y="1480"/>
                </a:cubicBezTo>
                <a:cubicBezTo>
                  <a:pt x="3902" y="1519"/>
                  <a:pt x="3892" y="1563"/>
                  <a:pt x="3882" y="1609"/>
                </a:cubicBezTo>
                <a:cubicBezTo>
                  <a:pt x="3879" y="1626"/>
                  <a:pt x="3876" y="1642"/>
                  <a:pt x="3872" y="1666"/>
                </a:cubicBezTo>
                <a:cubicBezTo>
                  <a:pt x="3866" y="1686"/>
                  <a:pt x="3859" y="1712"/>
                  <a:pt x="3849" y="1739"/>
                </a:cubicBezTo>
                <a:cubicBezTo>
                  <a:pt x="3842" y="1769"/>
                  <a:pt x="3832" y="1805"/>
                  <a:pt x="3822" y="1842"/>
                </a:cubicBezTo>
                <a:lnTo>
                  <a:pt x="3776" y="1978"/>
                </a:lnTo>
                <a:lnTo>
                  <a:pt x="3756" y="2035"/>
                </a:lnTo>
                <a:cubicBezTo>
                  <a:pt x="3749" y="2054"/>
                  <a:pt x="3739" y="2074"/>
                  <a:pt x="3729" y="2094"/>
                </a:cubicBezTo>
                <a:lnTo>
                  <a:pt x="3699" y="2161"/>
                </a:lnTo>
                <a:cubicBezTo>
                  <a:pt x="3699" y="2171"/>
                  <a:pt x="3696" y="2177"/>
                  <a:pt x="3693" y="2184"/>
                </a:cubicBezTo>
                <a:cubicBezTo>
                  <a:pt x="3653" y="2058"/>
                  <a:pt x="3600" y="1932"/>
                  <a:pt x="3537" y="1815"/>
                </a:cubicBezTo>
                <a:lnTo>
                  <a:pt x="3367" y="1506"/>
                </a:lnTo>
                <a:cubicBezTo>
                  <a:pt x="3341" y="1460"/>
                  <a:pt x="3317" y="1416"/>
                  <a:pt x="3297" y="1380"/>
                </a:cubicBezTo>
                <a:lnTo>
                  <a:pt x="3307" y="1357"/>
                </a:lnTo>
                <a:cubicBezTo>
                  <a:pt x="3354" y="1247"/>
                  <a:pt x="3380" y="1167"/>
                  <a:pt x="3400" y="1107"/>
                </a:cubicBezTo>
                <a:lnTo>
                  <a:pt x="3427" y="1028"/>
                </a:lnTo>
                <a:cubicBezTo>
                  <a:pt x="3437" y="1004"/>
                  <a:pt x="3440" y="984"/>
                  <a:pt x="3447" y="971"/>
                </a:cubicBezTo>
                <a:cubicBezTo>
                  <a:pt x="3460" y="921"/>
                  <a:pt x="3473" y="878"/>
                  <a:pt x="3483" y="832"/>
                </a:cubicBezTo>
                <a:lnTo>
                  <a:pt x="3493" y="802"/>
                </a:lnTo>
                <a:cubicBezTo>
                  <a:pt x="3493" y="788"/>
                  <a:pt x="3497" y="778"/>
                  <a:pt x="3500" y="765"/>
                </a:cubicBezTo>
                <a:cubicBezTo>
                  <a:pt x="3503" y="742"/>
                  <a:pt x="3510" y="722"/>
                  <a:pt x="3513" y="699"/>
                </a:cubicBezTo>
                <a:cubicBezTo>
                  <a:pt x="3523" y="616"/>
                  <a:pt x="3523" y="536"/>
                  <a:pt x="3517" y="453"/>
                </a:cubicBezTo>
                <a:cubicBezTo>
                  <a:pt x="3497" y="300"/>
                  <a:pt x="3467" y="150"/>
                  <a:pt x="342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4"/>
          <p:cNvSpPr/>
          <p:nvPr/>
        </p:nvSpPr>
        <p:spPr>
          <a:xfrm>
            <a:off x="5607470" y="3176529"/>
            <a:ext cx="3543354" cy="3563694"/>
          </a:xfrm>
          <a:custGeom>
            <a:avLst/>
            <a:gdLst/>
            <a:ahLst/>
            <a:cxnLst/>
            <a:rect l="l" t="t" r="r" b="b"/>
            <a:pathLst>
              <a:path w="30947" h="31126" extrusionOk="0">
                <a:moveTo>
                  <a:pt x="30946" y="0"/>
                </a:moveTo>
                <a:lnTo>
                  <a:pt x="29451" y="838"/>
                </a:lnTo>
                <a:lnTo>
                  <a:pt x="28892" y="1871"/>
                </a:lnTo>
                <a:lnTo>
                  <a:pt x="28567" y="2416"/>
                </a:lnTo>
                <a:lnTo>
                  <a:pt x="27121" y="2416"/>
                </a:lnTo>
                <a:lnTo>
                  <a:pt x="26656" y="3297"/>
                </a:lnTo>
                <a:lnTo>
                  <a:pt x="26280" y="4071"/>
                </a:lnTo>
                <a:lnTo>
                  <a:pt x="25533" y="4071"/>
                </a:lnTo>
                <a:lnTo>
                  <a:pt x="25346" y="4619"/>
                </a:lnTo>
                <a:lnTo>
                  <a:pt x="25207" y="4885"/>
                </a:lnTo>
                <a:lnTo>
                  <a:pt x="24509" y="5334"/>
                </a:lnTo>
                <a:lnTo>
                  <a:pt x="23509" y="5281"/>
                </a:lnTo>
                <a:lnTo>
                  <a:pt x="22934" y="5470"/>
                </a:lnTo>
                <a:lnTo>
                  <a:pt x="22552" y="6201"/>
                </a:lnTo>
                <a:lnTo>
                  <a:pt x="21432" y="6723"/>
                </a:lnTo>
                <a:lnTo>
                  <a:pt x="20920" y="6949"/>
                </a:lnTo>
                <a:lnTo>
                  <a:pt x="20362" y="7856"/>
                </a:lnTo>
                <a:lnTo>
                  <a:pt x="20362" y="8724"/>
                </a:lnTo>
                <a:lnTo>
                  <a:pt x="20239" y="9618"/>
                </a:lnTo>
                <a:lnTo>
                  <a:pt x="19335" y="9986"/>
                </a:lnTo>
                <a:lnTo>
                  <a:pt x="18916" y="10302"/>
                </a:lnTo>
                <a:lnTo>
                  <a:pt x="18308" y="11326"/>
                </a:lnTo>
                <a:lnTo>
                  <a:pt x="18308" y="12097"/>
                </a:lnTo>
                <a:lnTo>
                  <a:pt x="18637" y="12585"/>
                </a:lnTo>
                <a:lnTo>
                  <a:pt x="16726" y="13928"/>
                </a:lnTo>
                <a:lnTo>
                  <a:pt x="15885" y="15227"/>
                </a:lnTo>
                <a:cubicBezTo>
                  <a:pt x="15885" y="15227"/>
                  <a:pt x="15038" y="16134"/>
                  <a:pt x="15088" y="16174"/>
                </a:cubicBezTo>
                <a:cubicBezTo>
                  <a:pt x="15141" y="16214"/>
                  <a:pt x="15088" y="17121"/>
                  <a:pt x="15088" y="17121"/>
                </a:cubicBezTo>
                <a:lnTo>
                  <a:pt x="13649" y="17474"/>
                </a:lnTo>
                <a:lnTo>
                  <a:pt x="13044" y="18185"/>
                </a:lnTo>
                <a:lnTo>
                  <a:pt x="12203" y="18461"/>
                </a:lnTo>
                <a:lnTo>
                  <a:pt x="11412" y="18461"/>
                </a:lnTo>
                <a:cubicBezTo>
                  <a:pt x="11273" y="18461"/>
                  <a:pt x="10664" y="19288"/>
                  <a:pt x="10664" y="19288"/>
                </a:cubicBezTo>
                <a:lnTo>
                  <a:pt x="10013" y="19564"/>
                </a:lnTo>
                <a:lnTo>
                  <a:pt x="8940" y="18972"/>
                </a:lnTo>
                <a:lnTo>
                  <a:pt x="8288" y="19368"/>
                </a:lnTo>
                <a:lnTo>
                  <a:pt x="7458" y="19777"/>
                </a:lnTo>
                <a:lnTo>
                  <a:pt x="7188" y="20966"/>
                </a:lnTo>
                <a:lnTo>
                  <a:pt x="6407" y="22073"/>
                </a:lnTo>
                <a:lnTo>
                  <a:pt x="4885" y="22797"/>
                </a:lnTo>
                <a:lnTo>
                  <a:pt x="3855" y="24572"/>
                </a:lnTo>
                <a:lnTo>
                  <a:pt x="3855" y="25283"/>
                </a:lnTo>
                <a:lnTo>
                  <a:pt x="4015" y="26323"/>
                </a:lnTo>
                <a:lnTo>
                  <a:pt x="3201" y="27054"/>
                </a:lnTo>
                <a:lnTo>
                  <a:pt x="2609" y="27726"/>
                </a:lnTo>
                <a:lnTo>
                  <a:pt x="2609" y="28736"/>
                </a:lnTo>
                <a:lnTo>
                  <a:pt x="1954" y="29201"/>
                </a:lnTo>
                <a:lnTo>
                  <a:pt x="824" y="29477"/>
                </a:lnTo>
                <a:cubicBezTo>
                  <a:pt x="824" y="29477"/>
                  <a:pt x="645" y="29580"/>
                  <a:pt x="176" y="30683"/>
                </a:cubicBezTo>
                <a:cubicBezTo>
                  <a:pt x="110" y="30843"/>
                  <a:pt x="50" y="30989"/>
                  <a:pt x="0" y="31125"/>
                </a:cubicBezTo>
                <a:lnTo>
                  <a:pt x="30946" y="31125"/>
                </a:lnTo>
                <a:lnTo>
                  <a:pt x="309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8" name="Google Shape;4208;p34"/>
          <p:cNvSpPr/>
          <p:nvPr/>
        </p:nvSpPr>
        <p:spPr>
          <a:xfrm>
            <a:off x="-21788" y="3828667"/>
            <a:ext cx="2796533" cy="2892539"/>
          </a:xfrm>
          <a:custGeom>
            <a:avLst/>
            <a:gdLst/>
            <a:ahLst/>
            <a:cxnLst/>
            <a:rect l="l" t="t" r="r" b="b"/>
            <a:pathLst>
              <a:path w="24426" h="25264" extrusionOk="0">
                <a:moveTo>
                  <a:pt x="0" y="0"/>
                </a:moveTo>
                <a:lnTo>
                  <a:pt x="0" y="25263"/>
                </a:lnTo>
                <a:lnTo>
                  <a:pt x="24426" y="25263"/>
                </a:lnTo>
                <a:lnTo>
                  <a:pt x="24300" y="24745"/>
                </a:lnTo>
                <a:lnTo>
                  <a:pt x="23333" y="24366"/>
                </a:lnTo>
                <a:lnTo>
                  <a:pt x="23333" y="23286"/>
                </a:lnTo>
                <a:lnTo>
                  <a:pt x="22156" y="22615"/>
                </a:lnTo>
                <a:lnTo>
                  <a:pt x="21907" y="21538"/>
                </a:lnTo>
                <a:lnTo>
                  <a:pt x="21644" y="20760"/>
                </a:lnTo>
                <a:lnTo>
                  <a:pt x="20129" y="20249"/>
                </a:lnTo>
                <a:lnTo>
                  <a:pt x="18640" y="19471"/>
                </a:lnTo>
                <a:cubicBezTo>
                  <a:pt x="18640" y="19471"/>
                  <a:pt x="18052" y="19112"/>
                  <a:pt x="17956" y="19049"/>
                </a:cubicBezTo>
                <a:cubicBezTo>
                  <a:pt x="17863" y="18986"/>
                  <a:pt x="17956" y="18042"/>
                  <a:pt x="17956" y="18042"/>
                </a:cubicBezTo>
                <a:lnTo>
                  <a:pt x="17497" y="17211"/>
                </a:lnTo>
                <a:lnTo>
                  <a:pt x="16191" y="16108"/>
                </a:lnTo>
                <a:lnTo>
                  <a:pt x="16191" y="15516"/>
                </a:lnTo>
                <a:lnTo>
                  <a:pt x="15540" y="15201"/>
                </a:lnTo>
                <a:lnTo>
                  <a:pt x="15071" y="15201"/>
                </a:lnTo>
                <a:lnTo>
                  <a:pt x="14250" y="15649"/>
                </a:lnTo>
                <a:lnTo>
                  <a:pt x="13489" y="13981"/>
                </a:lnTo>
                <a:lnTo>
                  <a:pt x="14048" y="12731"/>
                </a:lnTo>
                <a:lnTo>
                  <a:pt x="13768" y="12127"/>
                </a:lnTo>
                <a:lnTo>
                  <a:pt x="12884" y="11655"/>
                </a:lnTo>
                <a:lnTo>
                  <a:pt x="12509" y="10432"/>
                </a:lnTo>
                <a:lnTo>
                  <a:pt x="12014" y="9960"/>
                </a:lnTo>
                <a:lnTo>
                  <a:pt x="11671" y="9212"/>
                </a:lnTo>
                <a:lnTo>
                  <a:pt x="10645" y="8936"/>
                </a:lnTo>
                <a:lnTo>
                  <a:pt x="9854" y="8936"/>
                </a:lnTo>
                <a:lnTo>
                  <a:pt x="9295" y="7713"/>
                </a:lnTo>
                <a:lnTo>
                  <a:pt x="7989" y="6922"/>
                </a:lnTo>
                <a:lnTo>
                  <a:pt x="7757" y="5148"/>
                </a:lnTo>
                <a:lnTo>
                  <a:pt x="7431" y="4241"/>
                </a:lnTo>
                <a:lnTo>
                  <a:pt x="7055" y="4045"/>
                </a:lnTo>
                <a:lnTo>
                  <a:pt x="6424" y="4045"/>
                </a:lnTo>
                <a:lnTo>
                  <a:pt x="5331" y="2665"/>
                </a:lnTo>
                <a:lnTo>
                  <a:pt x="4447" y="2310"/>
                </a:lnTo>
                <a:lnTo>
                  <a:pt x="3952" y="2310"/>
                </a:lnTo>
                <a:lnTo>
                  <a:pt x="2350" y="1050"/>
                </a:lnTo>
                <a:lnTo>
                  <a:pt x="994" y="778"/>
                </a:lnTo>
                <a:lnTo>
                  <a:pt x="811" y="20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9" name="Google Shape;4209;p34"/>
          <p:cNvSpPr/>
          <p:nvPr/>
        </p:nvSpPr>
        <p:spPr>
          <a:xfrm flipH="1">
            <a:off x="8534106" y="2837295"/>
            <a:ext cx="520128" cy="1023563"/>
          </a:xfrm>
          <a:custGeom>
            <a:avLst/>
            <a:gdLst/>
            <a:ahLst/>
            <a:cxnLst/>
            <a:rect l="l" t="t" r="r" b="b"/>
            <a:pathLst>
              <a:path w="4543" h="8940" extrusionOk="0">
                <a:moveTo>
                  <a:pt x="1549" y="3816"/>
                </a:moveTo>
                <a:cubicBezTo>
                  <a:pt x="1565" y="3895"/>
                  <a:pt x="1582" y="3972"/>
                  <a:pt x="1595" y="4048"/>
                </a:cubicBezTo>
                <a:cubicBezTo>
                  <a:pt x="1608" y="4125"/>
                  <a:pt x="1618" y="4201"/>
                  <a:pt x="1628" y="4271"/>
                </a:cubicBezTo>
                <a:cubicBezTo>
                  <a:pt x="1638" y="4337"/>
                  <a:pt x="1642" y="4400"/>
                  <a:pt x="1648" y="4450"/>
                </a:cubicBezTo>
                <a:cubicBezTo>
                  <a:pt x="1658" y="4557"/>
                  <a:pt x="1662" y="4620"/>
                  <a:pt x="1662" y="4620"/>
                </a:cubicBezTo>
                <a:cubicBezTo>
                  <a:pt x="1662" y="4620"/>
                  <a:pt x="1665" y="4676"/>
                  <a:pt x="1668" y="4766"/>
                </a:cubicBezTo>
                <a:cubicBezTo>
                  <a:pt x="1672" y="4809"/>
                  <a:pt x="1672" y="4862"/>
                  <a:pt x="1672" y="4922"/>
                </a:cubicBezTo>
                <a:cubicBezTo>
                  <a:pt x="1675" y="4985"/>
                  <a:pt x="1675" y="5048"/>
                  <a:pt x="1672" y="5122"/>
                </a:cubicBezTo>
                <a:cubicBezTo>
                  <a:pt x="1668" y="5358"/>
                  <a:pt x="1662" y="5637"/>
                  <a:pt x="1655" y="5866"/>
                </a:cubicBezTo>
                <a:cubicBezTo>
                  <a:pt x="1582" y="5696"/>
                  <a:pt x="1502" y="5507"/>
                  <a:pt x="1449" y="5344"/>
                </a:cubicBezTo>
                <a:cubicBezTo>
                  <a:pt x="1406" y="5235"/>
                  <a:pt x="1389" y="5138"/>
                  <a:pt x="1369" y="5068"/>
                </a:cubicBezTo>
                <a:cubicBezTo>
                  <a:pt x="1363" y="5035"/>
                  <a:pt x="1359" y="5009"/>
                  <a:pt x="1356" y="4985"/>
                </a:cubicBezTo>
                <a:cubicBezTo>
                  <a:pt x="1353" y="4965"/>
                  <a:pt x="1349" y="4955"/>
                  <a:pt x="1349" y="4955"/>
                </a:cubicBezTo>
                <a:lnTo>
                  <a:pt x="1346" y="4922"/>
                </a:lnTo>
                <a:cubicBezTo>
                  <a:pt x="1343" y="4899"/>
                  <a:pt x="1339" y="4866"/>
                  <a:pt x="1336" y="4826"/>
                </a:cubicBezTo>
                <a:cubicBezTo>
                  <a:pt x="1333" y="4786"/>
                  <a:pt x="1336" y="4737"/>
                  <a:pt x="1333" y="4685"/>
                </a:cubicBezTo>
                <a:lnTo>
                  <a:pt x="1333" y="4685"/>
                </a:lnTo>
                <a:cubicBezTo>
                  <a:pt x="1336" y="4632"/>
                  <a:pt x="1336" y="4573"/>
                  <a:pt x="1346" y="4513"/>
                </a:cubicBezTo>
                <a:cubicBezTo>
                  <a:pt x="1363" y="4384"/>
                  <a:pt x="1389" y="4258"/>
                  <a:pt x="1429" y="4135"/>
                </a:cubicBezTo>
                <a:cubicBezTo>
                  <a:pt x="1469" y="4015"/>
                  <a:pt x="1512" y="3902"/>
                  <a:pt x="1549" y="3816"/>
                </a:cubicBezTo>
                <a:close/>
                <a:moveTo>
                  <a:pt x="2758" y="3184"/>
                </a:moveTo>
                <a:cubicBezTo>
                  <a:pt x="2868" y="3430"/>
                  <a:pt x="3014" y="3766"/>
                  <a:pt x="3087" y="4068"/>
                </a:cubicBezTo>
                <a:cubicBezTo>
                  <a:pt x="3127" y="4218"/>
                  <a:pt x="3157" y="4371"/>
                  <a:pt x="3170" y="4527"/>
                </a:cubicBezTo>
                <a:cubicBezTo>
                  <a:pt x="3177" y="4643"/>
                  <a:pt x="3180" y="4716"/>
                  <a:pt x="3180" y="4716"/>
                </a:cubicBezTo>
                <a:cubicBezTo>
                  <a:pt x="3184" y="4729"/>
                  <a:pt x="3184" y="4746"/>
                  <a:pt x="3184" y="4759"/>
                </a:cubicBezTo>
                <a:lnTo>
                  <a:pt x="3184" y="4763"/>
                </a:lnTo>
                <a:lnTo>
                  <a:pt x="3184" y="4892"/>
                </a:lnTo>
                <a:cubicBezTo>
                  <a:pt x="3184" y="5002"/>
                  <a:pt x="3177" y="5151"/>
                  <a:pt x="3170" y="5318"/>
                </a:cubicBezTo>
                <a:cubicBezTo>
                  <a:pt x="3160" y="5487"/>
                  <a:pt x="3140" y="5660"/>
                  <a:pt x="3111" y="5829"/>
                </a:cubicBezTo>
                <a:cubicBezTo>
                  <a:pt x="3101" y="5869"/>
                  <a:pt x="3094" y="5912"/>
                  <a:pt x="3084" y="5952"/>
                </a:cubicBezTo>
                <a:cubicBezTo>
                  <a:pt x="3077" y="5996"/>
                  <a:pt x="3061" y="6032"/>
                  <a:pt x="3051" y="6072"/>
                </a:cubicBezTo>
                <a:cubicBezTo>
                  <a:pt x="3041" y="6112"/>
                  <a:pt x="3031" y="6148"/>
                  <a:pt x="3021" y="6182"/>
                </a:cubicBezTo>
                <a:cubicBezTo>
                  <a:pt x="3008" y="6218"/>
                  <a:pt x="2994" y="6251"/>
                  <a:pt x="2981" y="6285"/>
                </a:cubicBezTo>
                <a:lnTo>
                  <a:pt x="2958" y="6341"/>
                </a:lnTo>
                <a:cubicBezTo>
                  <a:pt x="2948" y="6238"/>
                  <a:pt x="2934" y="6125"/>
                  <a:pt x="2911" y="6009"/>
                </a:cubicBezTo>
                <a:cubicBezTo>
                  <a:pt x="2855" y="5683"/>
                  <a:pt x="2738" y="5254"/>
                  <a:pt x="2689" y="4916"/>
                </a:cubicBezTo>
                <a:cubicBezTo>
                  <a:pt x="2669" y="4773"/>
                  <a:pt x="2652" y="4630"/>
                  <a:pt x="2649" y="4487"/>
                </a:cubicBezTo>
                <a:cubicBezTo>
                  <a:pt x="2649" y="4430"/>
                  <a:pt x="2645" y="4384"/>
                  <a:pt x="2645" y="4354"/>
                </a:cubicBezTo>
                <a:cubicBezTo>
                  <a:pt x="2645" y="4321"/>
                  <a:pt x="2645" y="4304"/>
                  <a:pt x="2645" y="4304"/>
                </a:cubicBezTo>
                <a:lnTo>
                  <a:pt x="2645" y="4248"/>
                </a:lnTo>
                <a:cubicBezTo>
                  <a:pt x="2645" y="4211"/>
                  <a:pt x="2645" y="4158"/>
                  <a:pt x="2649" y="4091"/>
                </a:cubicBezTo>
                <a:cubicBezTo>
                  <a:pt x="2652" y="3958"/>
                  <a:pt x="2665" y="3779"/>
                  <a:pt x="2689" y="3583"/>
                </a:cubicBezTo>
                <a:cubicBezTo>
                  <a:pt x="2702" y="3487"/>
                  <a:pt x="2715" y="3387"/>
                  <a:pt x="2735" y="3287"/>
                </a:cubicBezTo>
                <a:cubicBezTo>
                  <a:pt x="2742" y="3254"/>
                  <a:pt x="2752" y="3217"/>
                  <a:pt x="2758" y="3184"/>
                </a:cubicBezTo>
                <a:close/>
                <a:moveTo>
                  <a:pt x="2237" y="8515"/>
                </a:moveTo>
                <a:cubicBezTo>
                  <a:pt x="2237" y="8558"/>
                  <a:pt x="2240" y="8598"/>
                  <a:pt x="2240" y="8641"/>
                </a:cubicBezTo>
                <a:cubicBezTo>
                  <a:pt x="2237" y="8662"/>
                  <a:pt x="2234" y="8686"/>
                  <a:pt x="2226" y="8708"/>
                </a:cubicBezTo>
                <a:lnTo>
                  <a:pt x="2226" y="8708"/>
                </a:lnTo>
                <a:cubicBezTo>
                  <a:pt x="2224" y="8701"/>
                  <a:pt x="2222" y="8694"/>
                  <a:pt x="2220" y="8687"/>
                </a:cubicBezTo>
                <a:cubicBezTo>
                  <a:pt x="2220" y="8677"/>
                  <a:pt x="2223" y="8674"/>
                  <a:pt x="2223" y="8667"/>
                </a:cubicBezTo>
                <a:cubicBezTo>
                  <a:pt x="2227" y="8651"/>
                  <a:pt x="2230" y="8631"/>
                  <a:pt x="2233" y="8611"/>
                </a:cubicBezTo>
                <a:cubicBezTo>
                  <a:pt x="2237" y="8594"/>
                  <a:pt x="2233" y="8574"/>
                  <a:pt x="2237" y="8558"/>
                </a:cubicBezTo>
                <a:cubicBezTo>
                  <a:pt x="2237" y="8538"/>
                  <a:pt x="2237" y="8531"/>
                  <a:pt x="2237" y="8515"/>
                </a:cubicBezTo>
                <a:close/>
                <a:moveTo>
                  <a:pt x="2612" y="0"/>
                </a:moveTo>
                <a:cubicBezTo>
                  <a:pt x="2572" y="140"/>
                  <a:pt x="2542" y="283"/>
                  <a:pt x="2522" y="429"/>
                </a:cubicBezTo>
                <a:cubicBezTo>
                  <a:pt x="2519" y="466"/>
                  <a:pt x="2519" y="499"/>
                  <a:pt x="2516" y="536"/>
                </a:cubicBezTo>
                <a:cubicBezTo>
                  <a:pt x="2516" y="572"/>
                  <a:pt x="2516" y="609"/>
                  <a:pt x="2522" y="645"/>
                </a:cubicBezTo>
                <a:lnTo>
                  <a:pt x="2536" y="755"/>
                </a:lnTo>
                <a:lnTo>
                  <a:pt x="2549" y="848"/>
                </a:lnTo>
                <a:cubicBezTo>
                  <a:pt x="2569" y="974"/>
                  <a:pt x="2579" y="1097"/>
                  <a:pt x="2589" y="1233"/>
                </a:cubicBezTo>
                <a:cubicBezTo>
                  <a:pt x="2592" y="1300"/>
                  <a:pt x="2595" y="1370"/>
                  <a:pt x="2595" y="1439"/>
                </a:cubicBezTo>
                <a:lnTo>
                  <a:pt x="2595" y="1556"/>
                </a:lnTo>
                <a:lnTo>
                  <a:pt x="2595" y="1616"/>
                </a:lnTo>
                <a:cubicBezTo>
                  <a:pt x="2595" y="1636"/>
                  <a:pt x="2595" y="1655"/>
                  <a:pt x="2592" y="1675"/>
                </a:cubicBezTo>
                <a:lnTo>
                  <a:pt x="2592" y="1712"/>
                </a:lnTo>
                <a:cubicBezTo>
                  <a:pt x="2426" y="1363"/>
                  <a:pt x="2296" y="1081"/>
                  <a:pt x="2173" y="668"/>
                </a:cubicBezTo>
                <a:cubicBezTo>
                  <a:pt x="2110" y="944"/>
                  <a:pt x="2097" y="1230"/>
                  <a:pt x="2134" y="1513"/>
                </a:cubicBezTo>
                <a:cubicBezTo>
                  <a:pt x="2180" y="1818"/>
                  <a:pt x="2273" y="2117"/>
                  <a:pt x="2403" y="2400"/>
                </a:cubicBezTo>
                <a:cubicBezTo>
                  <a:pt x="2419" y="2433"/>
                  <a:pt x="2436" y="2470"/>
                  <a:pt x="2456" y="2519"/>
                </a:cubicBezTo>
                <a:cubicBezTo>
                  <a:pt x="2429" y="2622"/>
                  <a:pt x="2399" y="2739"/>
                  <a:pt x="2366" y="2862"/>
                </a:cubicBezTo>
                <a:cubicBezTo>
                  <a:pt x="2350" y="2912"/>
                  <a:pt x="2336" y="2968"/>
                  <a:pt x="2323" y="3021"/>
                </a:cubicBezTo>
                <a:cubicBezTo>
                  <a:pt x="2310" y="3078"/>
                  <a:pt x="2296" y="3134"/>
                  <a:pt x="2286" y="3187"/>
                </a:cubicBezTo>
                <a:cubicBezTo>
                  <a:pt x="2263" y="3300"/>
                  <a:pt x="2247" y="3413"/>
                  <a:pt x="2233" y="3520"/>
                </a:cubicBezTo>
                <a:cubicBezTo>
                  <a:pt x="2207" y="3736"/>
                  <a:pt x="2193" y="3929"/>
                  <a:pt x="2190" y="4071"/>
                </a:cubicBezTo>
                <a:cubicBezTo>
                  <a:pt x="2187" y="4141"/>
                  <a:pt x="2190" y="4201"/>
                  <a:pt x="2187" y="4238"/>
                </a:cubicBezTo>
                <a:lnTo>
                  <a:pt x="2187" y="4301"/>
                </a:lnTo>
                <a:lnTo>
                  <a:pt x="2187" y="4351"/>
                </a:lnTo>
                <a:cubicBezTo>
                  <a:pt x="2187" y="4384"/>
                  <a:pt x="2187" y="4434"/>
                  <a:pt x="2190" y="4493"/>
                </a:cubicBezTo>
                <a:cubicBezTo>
                  <a:pt x="2197" y="4656"/>
                  <a:pt x="2210" y="4819"/>
                  <a:pt x="2237" y="4979"/>
                </a:cubicBezTo>
                <a:cubicBezTo>
                  <a:pt x="2293" y="5358"/>
                  <a:pt x="2406" y="5786"/>
                  <a:pt x="2459" y="6082"/>
                </a:cubicBezTo>
                <a:cubicBezTo>
                  <a:pt x="2482" y="6212"/>
                  <a:pt x="2496" y="6328"/>
                  <a:pt x="2506" y="6431"/>
                </a:cubicBezTo>
                <a:cubicBezTo>
                  <a:pt x="2519" y="6534"/>
                  <a:pt x="2522" y="6627"/>
                  <a:pt x="2526" y="6710"/>
                </a:cubicBezTo>
                <a:cubicBezTo>
                  <a:pt x="2529" y="6793"/>
                  <a:pt x="2526" y="6863"/>
                  <a:pt x="2526" y="6923"/>
                </a:cubicBezTo>
                <a:cubicBezTo>
                  <a:pt x="2526" y="6983"/>
                  <a:pt x="2519" y="7032"/>
                  <a:pt x="2516" y="7072"/>
                </a:cubicBezTo>
                <a:cubicBezTo>
                  <a:pt x="2512" y="7142"/>
                  <a:pt x="2506" y="7209"/>
                  <a:pt x="2496" y="7272"/>
                </a:cubicBezTo>
                <a:cubicBezTo>
                  <a:pt x="2369" y="7531"/>
                  <a:pt x="2290" y="7810"/>
                  <a:pt x="2253" y="8099"/>
                </a:cubicBezTo>
                <a:lnTo>
                  <a:pt x="2240" y="8202"/>
                </a:lnTo>
                <a:cubicBezTo>
                  <a:pt x="2240" y="8235"/>
                  <a:pt x="2240" y="8272"/>
                  <a:pt x="2240" y="8305"/>
                </a:cubicBezTo>
                <a:cubicBezTo>
                  <a:pt x="2240" y="8338"/>
                  <a:pt x="2240" y="8372"/>
                  <a:pt x="2240" y="8405"/>
                </a:cubicBezTo>
                <a:cubicBezTo>
                  <a:pt x="2237" y="8382"/>
                  <a:pt x="2237" y="8358"/>
                  <a:pt x="2233" y="8335"/>
                </a:cubicBezTo>
                <a:cubicBezTo>
                  <a:pt x="2227" y="8265"/>
                  <a:pt x="2220" y="8202"/>
                  <a:pt x="2210" y="8136"/>
                </a:cubicBezTo>
                <a:cubicBezTo>
                  <a:pt x="2203" y="8069"/>
                  <a:pt x="2197" y="8009"/>
                  <a:pt x="2190" y="7946"/>
                </a:cubicBezTo>
                <a:cubicBezTo>
                  <a:pt x="2167" y="7714"/>
                  <a:pt x="2157" y="7461"/>
                  <a:pt x="2100" y="7135"/>
                </a:cubicBezTo>
                <a:lnTo>
                  <a:pt x="2100" y="7066"/>
                </a:lnTo>
                <a:cubicBezTo>
                  <a:pt x="2104" y="6890"/>
                  <a:pt x="2110" y="6557"/>
                  <a:pt x="2124" y="6015"/>
                </a:cubicBezTo>
                <a:cubicBezTo>
                  <a:pt x="2127" y="5763"/>
                  <a:pt x="2137" y="5407"/>
                  <a:pt x="2140" y="5115"/>
                </a:cubicBezTo>
                <a:cubicBezTo>
                  <a:pt x="2143" y="5042"/>
                  <a:pt x="2140" y="4972"/>
                  <a:pt x="2140" y="4909"/>
                </a:cubicBezTo>
                <a:cubicBezTo>
                  <a:pt x="2140" y="4846"/>
                  <a:pt x="2140" y="4786"/>
                  <a:pt x="2137" y="4739"/>
                </a:cubicBezTo>
                <a:cubicBezTo>
                  <a:pt x="2130" y="4643"/>
                  <a:pt x="2127" y="4583"/>
                  <a:pt x="2127" y="4583"/>
                </a:cubicBezTo>
                <a:cubicBezTo>
                  <a:pt x="2127" y="4583"/>
                  <a:pt x="2127" y="4513"/>
                  <a:pt x="2114" y="4400"/>
                </a:cubicBezTo>
                <a:cubicBezTo>
                  <a:pt x="2107" y="4344"/>
                  <a:pt x="2104" y="4277"/>
                  <a:pt x="2094" y="4204"/>
                </a:cubicBezTo>
                <a:cubicBezTo>
                  <a:pt x="2084" y="4131"/>
                  <a:pt x="2074" y="4048"/>
                  <a:pt x="2057" y="3962"/>
                </a:cubicBezTo>
                <a:cubicBezTo>
                  <a:pt x="2044" y="3879"/>
                  <a:pt x="2024" y="3789"/>
                  <a:pt x="2007" y="3703"/>
                </a:cubicBezTo>
                <a:cubicBezTo>
                  <a:pt x="1987" y="3613"/>
                  <a:pt x="1961" y="3526"/>
                  <a:pt x="1941" y="3440"/>
                </a:cubicBezTo>
                <a:lnTo>
                  <a:pt x="1864" y="3204"/>
                </a:lnTo>
                <a:cubicBezTo>
                  <a:pt x="1854" y="3174"/>
                  <a:pt x="1844" y="3148"/>
                  <a:pt x="1834" y="3124"/>
                </a:cubicBezTo>
                <a:cubicBezTo>
                  <a:pt x="1861" y="3031"/>
                  <a:pt x="1891" y="2945"/>
                  <a:pt x="1911" y="2858"/>
                </a:cubicBezTo>
                <a:cubicBezTo>
                  <a:pt x="1918" y="2819"/>
                  <a:pt x="1924" y="2772"/>
                  <a:pt x="1934" y="2732"/>
                </a:cubicBezTo>
                <a:cubicBezTo>
                  <a:pt x="1941" y="2689"/>
                  <a:pt x="1944" y="2649"/>
                  <a:pt x="1947" y="2609"/>
                </a:cubicBezTo>
                <a:cubicBezTo>
                  <a:pt x="1951" y="2529"/>
                  <a:pt x="1957" y="2450"/>
                  <a:pt x="1951" y="2377"/>
                </a:cubicBezTo>
                <a:cubicBezTo>
                  <a:pt x="1947" y="2303"/>
                  <a:pt x="1941" y="2234"/>
                  <a:pt x="1934" y="2167"/>
                </a:cubicBezTo>
                <a:cubicBezTo>
                  <a:pt x="1914" y="2044"/>
                  <a:pt x="1904" y="1915"/>
                  <a:pt x="1881" y="1778"/>
                </a:cubicBezTo>
                <a:cubicBezTo>
                  <a:pt x="1871" y="1705"/>
                  <a:pt x="1854" y="1636"/>
                  <a:pt x="1838" y="1569"/>
                </a:cubicBezTo>
                <a:cubicBezTo>
                  <a:pt x="1818" y="1493"/>
                  <a:pt x="1788" y="1423"/>
                  <a:pt x="1741" y="1360"/>
                </a:cubicBezTo>
                <a:lnTo>
                  <a:pt x="1741" y="1360"/>
                </a:lnTo>
                <a:cubicBezTo>
                  <a:pt x="1751" y="1429"/>
                  <a:pt x="1748" y="1503"/>
                  <a:pt x="1731" y="1572"/>
                </a:cubicBezTo>
                <a:cubicBezTo>
                  <a:pt x="1721" y="1639"/>
                  <a:pt x="1702" y="1702"/>
                  <a:pt x="1685" y="1768"/>
                </a:cubicBezTo>
                <a:cubicBezTo>
                  <a:pt x="1645" y="1898"/>
                  <a:pt x="1615" y="2028"/>
                  <a:pt x="1595" y="2164"/>
                </a:cubicBezTo>
                <a:cubicBezTo>
                  <a:pt x="1589" y="2194"/>
                  <a:pt x="1582" y="2227"/>
                  <a:pt x="1579" y="2260"/>
                </a:cubicBezTo>
                <a:cubicBezTo>
                  <a:pt x="1535" y="1981"/>
                  <a:pt x="1512" y="1742"/>
                  <a:pt x="1476" y="1513"/>
                </a:cubicBezTo>
                <a:cubicBezTo>
                  <a:pt x="1439" y="1250"/>
                  <a:pt x="1392" y="997"/>
                  <a:pt x="1316" y="702"/>
                </a:cubicBezTo>
                <a:cubicBezTo>
                  <a:pt x="1243" y="968"/>
                  <a:pt x="1183" y="1237"/>
                  <a:pt x="1137" y="1509"/>
                </a:cubicBezTo>
                <a:cubicBezTo>
                  <a:pt x="1087" y="1818"/>
                  <a:pt x="1087" y="2134"/>
                  <a:pt x="1137" y="2443"/>
                </a:cubicBezTo>
                <a:cubicBezTo>
                  <a:pt x="1147" y="2506"/>
                  <a:pt x="1163" y="2589"/>
                  <a:pt x="1193" y="2712"/>
                </a:cubicBezTo>
                <a:cubicBezTo>
                  <a:pt x="1203" y="2742"/>
                  <a:pt x="1210" y="2772"/>
                  <a:pt x="1220" y="2809"/>
                </a:cubicBezTo>
                <a:cubicBezTo>
                  <a:pt x="1230" y="2842"/>
                  <a:pt x="1243" y="2882"/>
                  <a:pt x="1256" y="2922"/>
                </a:cubicBezTo>
                <a:cubicBezTo>
                  <a:pt x="1269" y="2961"/>
                  <a:pt x="1286" y="3005"/>
                  <a:pt x="1303" y="3048"/>
                </a:cubicBezTo>
                <a:lnTo>
                  <a:pt x="1333" y="3128"/>
                </a:lnTo>
                <a:lnTo>
                  <a:pt x="1309" y="3191"/>
                </a:lnTo>
                <a:lnTo>
                  <a:pt x="1127" y="3623"/>
                </a:lnTo>
                <a:cubicBezTo>
                  <a:pt x="1087" y="3716"/>
                  <a:pt x="1037" y="3842"/>
                  <a:pt x="990" y="3988"/>
                </a:cubicBezTo>
                <a:cubicBezTo>
                  <a:pt x="940" y="4138"/>
                  <a:pt x="907" y="4294"/>
                  <a:pt x="891" y="4450"/>
                </a:cubicBezTo>
                <a:cubicBezTo>
                  <a:pt x="877" y="4527"/>
                  <a:pt x="877" y="4603"/>
                  <a:pt x="874" y="4670"/>
                </a:cubicBezTo>
                <a:cubicBezTo>
                  <a:pt x="871" y="4739"/>
                  <a:pt x="874" y="4799"/>
                  <a:pt x="881" y="4852"/>
                </a:cubicBezTo>
                <a:cubicBezTo>
                  <a:pt x="887" y="4902"/>
                  <a:pt x="891" y="4945"/>
                  <a:pt x="891" y="4975"/>
                </a:cubicBezTo>
                <a:lnTo>
                  <a:pt x="901" y="5019"/>
                </a:lnTo>
                <a:cubicBezTo>
                  <a:pt x="901" y="5019"/>
                  <a:pt x="901" y="5032"/>
                  <a:pt x="904" y="5055"/>
                </a:cubicBezTo>
                <a:cubicBezTo>
                  <a:pt x="911" y="5078"/>
                  <a:pt x="914" y="5115"/>
                  <a:pt x="924" y="5158"/>
                </a:cubicBezTo>
                <a:cubicBezTo>
                  <a:pt x="947" y="5268"/>
                  <a:pt x="977" y="5374"/>
                  <a:pt x="1014" y="5480"/>
                </a:cubicBezTo>
                <a:cubicBezTo>
                  <a:pt x="1097" y="5730"/>
                  <a:pt x="1220" y="6012"/>
                  <a:pt x="1306" y="6205"/>
                </a:cubicBezTo>
                <a:cubicBezTo>
                  <a:pt x="1396" y="6398"/>
                  <a:pt x="1472" y="6597"/>
                  <a:pt x="1542" y="6800"/>
                </a:cubicBezTo>
                <a:cubicBezTo>
                  <a:pt x="1565" y="6876"/>
                  <a:pt x="1585" y="6943"/>
                  <a:pt x="1598" y="7002"/>
                </a:cubicBezTo>
                <a:cubicBezTo>
                  <a:pt x="1612" y="7062"/>
                  <a:pt x="1622" y="7112"/>
                  <a:pt x="1632" y="7152"/>
                </a:cubicBezTo>
                <a:cubicBezTo>
                  <a:pt x="1635" y="7162"/>
                  <a:pt x="1635" y="7172"/>
                  <a:pt x="1638" y="7182"/>
                </a:cubicBezTo>
                <a:cubicBezTo>
                  <a:pt x="1638" y="7308"/>
                  <a:pt x="1645" y="7431"/>
                  <a:pt x="1658" y="7557"/>
                </a:cubicBezTo>
                <a:cubicBezTo>
                  <a:pt x="1662" y="7601"/>
                  <a:pt x="1665" y="7637"/>
                  <a:pt x="1675" y="7677"/>
                </a:cubicBezTo>
                <a:cubicBezTo>
                  <a:pt x="1682" y="7714"/>
                  <a:pt x="1692" y="7754"/>
                  <a:pt x="1702" y="7790"/>
                </a:cubicBezTo>
                <a:cubicBezTo>
                  <a:pt x="1711" y="7830"/>
                  <a:pt x="1725" y="7867"/>
                  <a:pt x="1738" y="7903"/>
                </a:cubicBezTo>
                <a:cubicBezTo>
                  <a:pt x="1751" y="7940"/>
                  <a:pt x="1765" y="7973"/>
                  <a:pt x="1785" y="8006"/>
                </a:cubicBezTo>
                <a:cubicBezTo>
                  <a:pt x="1805" y="8043"/>
                  <a:pt x="1824" y="8083"/>
                  <a:pt x="1848" y="8119"/>
                </a:cubicBezTo>
                <a:lnTo>
                  <a:pt x="1828" y="8093"/>
                </a:lnTo>
                <a:cubicBezTo>
                  <a:pt x="1751" y="7973"/>
                  <a:pt x="1665" y="7857"/>
                  <a:pt x="1565" y="7754"/>
                </a:cubicBezTo>
                <a:cubicBezTo>
                  <a:pt x="1452" y="7637"/>
                  <a:pt x="1326" y="7534"/>
                  <a:pt x="1200" y="7428"/>
                </a:cubicBezTo>
                <a:cubicBezTo>
                  <a:pt x="1166" y="7401"/>
                  <a:pt x="1133" y="7365"/>
                  <a:pt x="1087" y="7328"/>
                </a:cubicBezTo>
                <a:cubicBezTo>
                  <a:pt x="1037" y="7282"/>
                  <a:pt x="994" y="7232"/>
                  <a:pt x="950" y="7179"/>
                </a:cubicBezTo>
                <a:cubicBezTo>
                  <a:pt x="821" y="7029"/>
                  <a:pt x="715" y="6860"/>
                  <a:pt x="638" y="6677"/>
                </a:cubicBezTo>
                <a:cubicBezTo>
                  <a:pt x="585" y="6541"/>
                  <a:pt x="542" y="6401"/>
                  <a:pt x="515" y="6258"/>
                </a:cubicBezTo>
                <a:cubicBezTo>
                  <a:pt x="508" y="6225"/>
                  <a:pt x="502" y="6188"/>
                  <a:pt x="499" y="6158"/>
                </a:cubicBezTo>
                <a:cubicBezTo>
                  <a:pt x="492" y="6128"/>
                  <a:pt x="492" y="6102"/>
                  <a:pt x="489" y="6075"/>
                </a:cubicBezTo>
                <a:cubicBezTo>
                  <a:pt x="482" y="6032"/>
                  <a:pt x="479" y="6002"/>
                  <a:pt x="479" y="6002"/>
                </a:cubicBezTo>
                <a:cubicBezTo>
                  <a:pt x="479" y="6002"/>
                  <a:pt x="465" y="5866"/>
                  <a:pt x="469" y="5700"/>
                </a:cubicBezTo>
                <a:cubicBezTo>
                  <a:pt x="472" y="5530"/>
                  <a:pt x="485" y="5331"/>
                  <a:pt x="499" y="5211"/>
                </a:cubicBezTo>
                <a:cubicBezTo>
                  <a:pt x="542" y="4819"/>
                  <a:pt x="582" y="4630"/>
                  <a:pt x="598" y="4510"/>
                </a:cubicBezTo>
                <a:cubicBezTo>
                  <a:pt x="655" y="4214"/>
                  <a:pt x="685" y="3915"/>
                  <a:pt x="691" y="3613"/>
                </a:cubicBezTo>
                <a:cubicBezTo>
                  <a:pt x="691" y="3334"/>
                  <a:pt x="658" y="3055"/>
                  <a:pt x="592" y="2782"/>
                </a:cubicBezTo>
                <a:cubicBezTo>
                  <a:pt x="515" y="3078"/>
                  <a:pt x="432" y="3310"/>
                  <a:pt x="356" y="3563"/>
                </a:cubicBezTo>
                <a:cubicBezTo>
                  <a:pt x="266" y="3849"/>
                  <a:pt x="196" y="4138"/>
                  <a:pt x="143" y="4430"/>
                </a:cubicBezTo>
                <a:cubicBezTo>
                  <a:pt x="123" y="4550"/>
                  <a:pt x="83" y="4743"/>
                  <a:pt x="37" y="5161"/>
                </a:cubicBezTo>
                <a:cubicBezTo>
                  <a:pt x="17" y="5338"/>
                  <a:pt x="7" y="5517"/>
                  <a:pt x="3" y="5696"/>
                </a:cubicBezTo>
                <a:cubicBezTo>
                  <a:pt x="0" y="5893"/>
                  <a:pt x="17" y="6052"/>
                  <a:pt x="17" y="6052"/>
                </a:cubicBezTo>
                <a:cubicBezTo>
                  <a:pt x="17" y="6052"/>
                  <a:pt x="17" y="6082"/>
                  <a:pt x="27" y="6138"/>
                </a:cubicBezTo>
                <a:cubicBezTo>
                  <a:pt x="27" y="6165"/>
                  <a:pt x="33" y="6198"/>
                  <a:pt x="37" y="6232"/>
                </a:cubicBezTo>
                <a:cubicBezTo>
                  <a:pt x="40" y="6268"/>
                  <a:pt x="50" y="6308"/>
                  <a:pt x="57" y="6351"/>
                </a:cubicBezTo>
                <a:cubicBezTo>
                  <a:pt x="90" y="6527"/>
                  <a:pt x="140" y="6697"/>
                  <a:pt x="206" y="6863"/>
                </a:cubicBezTo>
                <a:cubicBezTo>
                  <a:pt x="302" y="7089"/>
                  <a:pt x="432" y="7302"/>
                  <a:pt x="592" y="7488"/>
                </a:cubicBezTo>
                <a:cubicBezTo>
                  <a:pt x="645" y="7551"/>
                  <a:pt x="705" y="7614"/>
                  <a:pt x="764" y="7670"/>
                </a:cubicBezTo>
                <a:cubicBezTo>
                  <a:pt x="818" y="7717"/>
                  <a:pt x="861" y="7757"/>
                  <a:pt x="897" y="7787"/>
                </a:cubicBezTo>
                <a:cubicBezTo>
                  <a:pt x="1040" y="7906"/>
                  <a:pt x="1166" y="7993"/>
                  <a:pt x="1273" y="8076"/>
                </a:cubicBezTo>
                <a:cubicBezTo>
                  <a:pt x="1379" y="8159"/>
                  <a:pt x="1459" y="8232"/>
                  <a:pt x="1579" y="8335"/>
                </a:cubicBezTo>
                <a:cubicBezTo>
                  <a:pt x="1692" y="8422"/>
                  <a:pt x="1801" y="8488"/>
                  <a:pt x="1908" y="8561"/>
                </a:cubicBezTo>
                <a:cubicBezTo>
                  <a:pt x="2024" y="8634"/>
                  <a:pt x="2124" y="8731"/>
                  <a:pt x="2203" y="8844"/>
                </a:cubicBezTo>
                <a:cubicBezTo>
                  <a:pt x="2197" y="8760"/>
                  <a:pt x="2177" y="8684"/>
                  <a:pt x="2143" y="8608"/>
                </a:cubicBezTo>
                <a:lnTo>
                  <a:pt x="2143" y="8608"/>
                </a:lnTo>
                <a:lnTo>
                  <a:pt x="2147" y="8614"/>
                </a:lnTo>
                <a:cubicBezTo>
                  <a:pt x="2167" y="8664"/>
                  <a:pt x="2187" y="8717"/>
                  <a:pt x="2203" y="8780"/>
                </a:cubicBezTo>
                <a:cubicBezTo>
                  <a:pt x="2210" y="8754"/>
                  <a:pt x="2213" y="8731"/>
                  <a:pt x="2217" y="8704"/>
                </a:cubicBezTo>
                <a:lnTo>
                  <a:pt x="2224" y="8713"/>
                </a:lnTo>
                <a:lnTo>
                  <a:pt x="2224" y="8713"/>
                </a:lnTo>
                <a:cubicBezTo>
                  <a:pt x="2223" y="8713"/>
                  <a:pt x="2223" y="8714"/>
                  <a:pt x="2223" y="8714"/>
                </a:cubicBezTo>
                <a:cubicBezTo>
                  <a:pt x="2223" y="8714"/>
                  <a:pt x="2224" y="8714"/>
                  <a:pt x="2224" y="8713"/>
                </a:cubicBezTo>
                <a:lnTo>
                  <a:pt x="2224" y="8713"/>
                </a:lnTo>
                <a:lnTo>
                  <a:pt x="2227" y="8717"/>
                </a:lnTo>
                <a:cubicBezTo>
                  <a:pt x="2227" y="8715"/>
                  <a:pt x="2226" y="8713"/>
                  <a:pt x="2226" y="8711"/>
                </a:cubicBezTo>
                <a:lnTo>
                  <a:pt x="2226" y="8711"/>
                </a:lnTo>
                <a:cubicBezTo>
                  <a:pt x="2232" y="8705"/>
                  <a:pt x="2238" y="8700"/>
                  <a:pt x="2243" y="8694"/>
                </a:cubicBezTo>
                <a:cubicBezTo>
                  <a:pt x="2247" y="8774"/>
                  <a:pt x="2253" y="8854"/>
                  <a:pt x="2256" y="8940"/>
                </a:cubicBezTo>
                <a:cubicBezTo>
                  <a:pt x="2310" y="8820"/>
                  <a:pt x="2360" y="8711"/>
                  <a:pt x="2406" y="8601"/>
                </a:cubicBezTo>
                <a:cubicBezTo>
                  <a:pt x="2406" y="8644"/>
                  <a:pt x="2409" y="8691"/>
                  <a:pt x="2416" y="8737"/>
                </a:cubicBezTo>
                <a:cubicBezTo>
                  <a:pt x="2466" y="8591"/>
                  <a:pt x="2542" y="8481"/>
                  <a:pt x="2612" y="8362"/>
                </a:cubicBezTo>
                <a:cubicBezTo>
                  <a:pt x="2629" y="8332"/>
                  <a:pt x="2645" y="8302"/>
                  <a:pt x="2662" y="8269"/>
                </a:cubicBezTo>
                <a:lnTo>
                  <a:pt x="2705" y="8176"/>
                </a:lnTo>
                <a:cubicBezTo>
                  <a:pt x="2735" y="8116"/>
                  <a:pt x="2762" y="8059"/>
                  <a:pt x="2788" y="7996"/>
                </a:cubicBezTo>
                <a:cubicBezTo>
                  <a:pt x="2818" y="7936"/>
                  <a:pt x="2841" y="7876"/>
                  <a:pt x="2865" y="7813"/>
                </a:cubicBezTo>
                <a:cubicBezTo>
                  <a:pt x="2888" y="7750"/>
                  <a:pt x="2921" y="7690"/>
                  <a:pt x="2948" y="7624"/>
                </a:cubicBezTo>
                <a:cubicBezTo>
                  <a:pt x="2974" y="7557"/>
                  <a:pt x="3001" y="7491"/>
                  <a:pt x="3031" y="7418"/>
                </a:cubicBezTo>
                <a:cubicBezTo>
                  <a:pt x="3061" y="7341"/>
                  <a:pt x="3094" y="7272"/>
                  <a:pt x="3127" y="7195"/>
                </a:cubicBezTo>
                <a:lnTo>
                  <a:pt x="3190" y="7049"/>
                </a:lnTo>
                <a:cubicBezTo>
                  <a:pt x="3210" y="6993"/>
                  <a:pt x="3250" y="6929"/>
                  <a:pt x="3287" y="6856"/>
                </a:cubicBezTo>
                <a:lnTo>
                  <a:pt x="3346" y="6737"/>
                </a:lnTo>
                <a:cubicBezTo>
                  <a:pt x="3360" y="6717"/>
                  <a:pt x="3370" y="6697"/>
                  <a:pt x="3380" y="6673"/>
                </a:cubicBezTo>
                <a:cubicBezTo>
                  <a:pt x="3393" y="6654"/>
                  <a:pt x="3403" y="6624"/>
                  <a:pt x="3416" y="6607"/>
                </a:cubicBezTo>
                <a:cubicBezTo>
                  <a:pt x="3473" y="6517"/>
                  <a:pt x="3536" y="6434"/>
                  <a:pt x="3612" y="6358"/>
                </a:cubicBezTo>
                <a:cubicBezTo>
                  <a:pt x="3749" y="6212"/>
                  <a:pt x="3995" y="6019"/>
                  <a:pt x="4187" y="5803"/>
                </a:cubicBezTo>
                <a:cubicBezTo>
                  <a:pt x="4270" y="5710"/>
                  <a:pt x="4343" y="5603"/>
                  <a:pt x="4403" y="5494"/>
                </a:cubicBezTo>
                <a:cubicBezTo>
                  <a:pt x="4427" y="5447"/>
                  <a:pt x="4446" y="5404"/>
                  <a:pt x="4456" y="5377"/>
                </a:cubicBezTo>
                <a:cubicBezTo>
                  <a:pt x="4466" y="5351"/>
                  <a:pt x="4470" y="5338"/>
                  <a:pt x="4470" y="5338"/>
                </a:cubicBezTo>
                <a:lnTo>
                  <a:pt x="4486" y="5284"/>
                </a:lnTo>
                <a:cubicBezTo>
                  <a:pt x="4496" y="5254"/>
                  <a:pt x="4506" y="5208"/>
                  <a:pt x="4516" y="5148"/>
                </a:cubicBezTo>
                <a:cubicBezTo>
                  <a:pt x="4536" y="5009"/>
                  <a:pt x="4543" y="4866"/>
                  <a:pt x="4530" y="4723"/>
                </a:cubicBezTo>
                <a:cubicBezTo>
                  <a:pt x="4503" y="4424"/>
                  <a:pt x="4437" y="4128"/>
                  <a:pt x="4327" y="3845"/>
                </a:cubicBezTo>
                <a:lnTo>
                  <a:pt x="4147" y="3410"/>
                </a:lnTo>
                <a:cubicBezTo>
                  <a:pt x="4124" y="3357"/>
                  <a:pt x="4104" y="3314"/>
                  <a:pt x="4091" y="3274"/>
                </a:cubicBezTo>
                <a:cubicBezTo>
                  <a:pt x="4074" y="3237"/>
                  <a:pt x="4064" y="3207"/>
                  <a:pt x="4051" y="3177"/>
                </a:cubicBezTo>
                <a:cubicBezTo>
                  <a:pt x="3988" y="3018"/>
                  <a:pt x="3938" y="2878"/>
                  <a:pt x="3885" y="2745"/>
                </a:cubicBezTo>
                <a:cubicBezTo>
                  <a:pt x="3865" y="2679"/>
                  <a:pt x="3842" y="2616"/>
                  <a:pt x="3818" y="2556"/>
                </a:cubicBezTo>
                <a:lnTo>
                  <a:pt x="3785" y="2463"/>
                </a:lnTo>
                <a:lnTo>
                  <a:pt x="3755" y="2373"/>
                </a:lnTo>
                <a:cubicBezTo>
                  <a:pt x="3735" y="2313"/>
                  <a:pt x="3715" y="2254"/>
                  <a:pt x="3695" y="2194"/>
                </a:cubicBezTo>
                <a:cubicBezTo>
                  <a:pt x="3672" y="2131"/>
                  <a:pt x="3659" y="2068"/>
                  <a:pt x="3639" y="2004"/>
                </a:cubicBezTo>
                <a:lnTo>
                  <a:pt x="3609" y="1908"/>
                </a:lnTo>
                <a:cubicBezTo>
                  <a:pt x="3599" y="1878"/>
                  <a:pt x="3592" y="1842"/>
                  <a:pt x="3582" y="1808"/>
                </a:cubicBezTo>
                <a:cubicBezTo>
                  <a:pt x="3566" y="1742"/>
                  <a:pt x="3546" y="1669"/>
                  <a:pt x="3526" y="1596"/>
                </a:cubicBezTo>
                <a:cubicBezTo>
                  <a:pt x="3509" y="1672"/>
                  <a:pt x="3493" y="1742"/>
                  <a:pt x="3479" y="1812"/>
                </a:cubicBezTo>
                <a:cubicBezTo>
                  <a:pt x="3473" y="1848"/>
                  <a:pt x="3463" y="1881"/>
                  <a:pt x="3456" y="1918"/>
                </a:cubicBezTo>
                <a:lnTo>
                  <a:pt x="3443" y="2021"/>
                </a:lnTo>
                <a:cubicBezTo>
                  <a:pt x="3436" y="2087"/>
                  <a:pt x="3426" y="2157"/>
                  <a:pt x="3423" y="2224"/>
                </a:cubicBezTo>
                <a:cubicBezTo>
                  <a:pt x="3416" y="2293"/>
                  <a:pt x="3423" y="2363"/>
                  <a:pt x="3423" y="2433"/>
                </a:cubicBezTo>
                <a:cubicBezTo>
                  <a:pt x="3423" y="2466"/>
                  <a:pt x="3423" y="2503"/>
                  <a:pt x="3426" y="2539"/>
                </a:cubicBezTo>
                <a:lnTo>
                  <a:pt x="3440" y="2646"/>
                </a:lnTo>
                <a:cubicBezTo>
                  <a:pt x="3450" y="2716"/>
                  <a:pt x="3459" y="2792"/>
                  <a:pt x="3473" y="2868"/>
                </a:cubicBezTo>
                <a:cubicBezTo>
                  <a:pt x="3513" y="3031"/>
                  <a:pt x="3563" y="3191"/>
                  <a:pt x="3622" y="3347"/>
                </a:cubicBezTo>
                <a:cubicBezTo>
                  <a:pt x="3632" y="3377"/>
                  <a:pt x="3646" y="3410"/>
                  <a:pt x="3662" y="3450"/>
                </a:cubicBezTo>
                <a:cubicBezTo>
                  <a:pt x="3675" y="3490"/>
                  <a:pt x="3695" y="3533"/>
                  <a:pt x="3719" y="3586"/>
                </a:cubicBezTo>
                <a:lnTo>
                  <a:pt x="3895" y="4018"/>
                </a:lnTo>
                <a:cubicBezTo>
                  <a:pt x="3985" y="4254"/>
                  <a:pt x="4044" y="4503"/>
                  <a:pt x="4068" y="4759"/>
                </a:cubicBezTo>
                <a:cubicBezTo>
                  <a:pt x="4078" y="4866"/>
                  <a:pt x="4074" y="4972"/>
                  <a:pt x="4061" y="5078"/>
                </a:cubicBezTo>
                <a:cubicBezTo>
                  <a:pt x="4054" y="5115"/>
                  <a:pt x="4048" y="5145"/>
                  <a:pt x="4041" y="5165"/>
                </a:cubicBezTo>
                <a:lnTo>
                  <a:pt x="4031" y="5195"/>
                </a:lnTo>
                <a:cubicBezTo>
                  <a:pt x="4031" y="5195"/>
                  <a:pt x="4031" y="5201"/>
                  <a:pt x="4024" y="5218"/>
                </a:cubicBezTo>
                <a:lnTo>
                  <a:pt x="3998" y="5278"/>
                </a:lnTo>
                <a:cubicBezTo>
                  <a:pt x="3951" y="5358"/>
                  <a:pt x="3901" y="5431"/>
                  <a:pt x="3838" y="5497"/>
                </a:cubicBezTo>
                <a:cubicBezTo>
                  <a:pt x="3765" y="5580"/>
                  <a:pt x="3682" y="5660"/>
                  <a:pt x="3599" y="5733"/>
                </a:cubicBezTo>
                <a:cubicBezTo>
                  <a:pt x="3619" y="5597"/>
                  <a:pt x="3629" y="5461"/>
                  <a:pt x="3636" y="5338"/>
                </a:cubicBezTo>
                <a:cubicBezTo>
                  <a:pt x="3646" y="5158"/>
                  <a:pt x="3649" y="5002"/>
                  <a:pt x="3649" y="4889"/>
                </a:cubicBezTo>
                <a:lnTo>
                  <a:pt x="3649" y="4759"/>
                </a:lnTo>
                <a:lnTo>
                  <a:pt x="3649" y="4709"/>
                </a:lnTo>
                <a:cubicBezTo>
                  <a:pt x="3649" y="4709"/>
                  <a:pt x="3642" y="4620"/>
                  <a:pt x="3636" y="4480"/>
                </a:cubicBezTo>
                <a:cubicBezTo>
                  <a:pt x="3619" y="4301"/>
                  <a:pt x="3589" y="4125"/>
                  <a:pt x="3543" y="3948"/>
                </a:cubicBezTo>
                <a:cubicBezTo>
                  <a:pt x="3443" y="3543"/>
                  <a:pt x="3243" y="3114"/>
                  <a:pt x="3127" y="2865"/>
                </a:cubicBezTo>
                <a:cubicBezTo>
                  <a:pt x="3051" y="2699"/>
                  <a:pt x="2991" y="2573"/>
                  <a:pt x="2944" y="2476"/>
                </a:cubicBezTo>
                <a:lnTo>
                  <a:pt x="2951" y="2453"/>
                </a:lnTo>
                <a:cubicBezTo>
                  <a:pt x="2971" y="2350"/>
                  <a:pt x="2991" y="2260"/>
                  <a:pt x="3004" y="2177"/>
                </a:cubicBezTo>
                <a:cubicBezTo>
                  <a:pt x="3017" y="2097"/>
                  <a:pt x="3031" y="2028"/>
                  <a:pt x="3034" y="1968"/>
                </a:cubicBezTo>
                <a:cubicBezTo>
                  <a:pt x="3051" y="1845"/>
                  <a:pt x="3051" y="1758"/>
                  <a:pt x="3054" y="1695"/>
                </a:cubicBezTo>
                <a:cubicBezTo>
                  <a:pt x="3054" y="1672"/>
                  <a:pt x="3054" y="1649"/>
                  <a:pt x="3057" y="1626"/>
                </a:cubicBezTo>
                <a:cubicBezTo>
                  <a:pt x="3061" y="1602"/>
                  <a:pt x="3057" y="1579"/>
                  <a:pt x="3057" y="1556"/>
                </a:cubicBezTo>
                <a:cubicBezTo>
                  <a:pt x="3054" y="1513"/>
                  <a:pt x="3051" y="1466"/>
                  <a:pt x="3051" y="1423"/>
                </a:cubicBezTo>
                <a:cubicBezTo>
                  <a:pt x="3044" y="1336"/>
                  <a:pt x="3031" y="1253"/>
                  <a:pt x="3014" y="1174"/>
                </a:cubicBezTo>
                <a:cubicBezTo>
                  <a:pt x="2984" y="1031"/>
                  <a:pt x="2938" y="888"/>
                  <a:pt x="2875" y="752"/>
                </a:cubicBezTo>
                <a:lnTo>
                  <a:pt x="2828" y="658"/>
                </a:lnTo>
                <a:lnTo>
                  <a:pt x="2808" y="619"/>
                </a:lnTo>
                <a:lnTo>
                  <a:pt x="2788" y="579"/>
                </a:lnTo>
                <a:cubicBezTo>
                  <a:pt x="2775" y="552"/>
                  <a:pt x="2762" y="526"/>
                  <a:pt x="2748" y="496"/>
                </a:cubicBezTo>
                <a:cubicBezTo>
                  <a:pt x="2738" y="466"/>
                  <a:pt x="2728" y="439"/>
                  <a:pt x="2718" y="409"/>
                </a:cubicBezTo>
                <a:cubicBezTo>
                  <a:pt x="2675" y="290"/>
                  <a:pt x="2649" y="150"/>
                  <a:pt x="26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0" name="Google Shape;4210;p34"/>
          <p:cNvSpPr/>
          <p:nvPr/>
        </p:nvSpPr>
        <p:spPr>
          <a:xfrm>
            <a:off x="-818230" y="2984344"/>
            <a:ext cx="1638810" cy="1276362"/>
          </a:xfrm>
          <a:custGeom>
            <a:avLst/>
            <a:gdLst/>
            <a:ahLst/>
            <a:cxnLst/>
            <a:rect l="l" t="t" r="r" b="b"/>
            <a:pathLst>
              <a:path w="14314" h="11148" extrusionOk="0">
                <a:moveTo>
                  <a:pt x="5790" y="2301"/>
                </a:moveTo>
                <a:cubicBezTo>
                  <a:pt x="5790" y="2321"/>
                  <a:pt x="5786" y="2337"/>
                  <a:pt x="5783" y="2357"/>
                </a:cubicBezTo>
                <a:cubicBezTo>
                  <a:pt x="5766" y="2484"/>
                  <a:pt x="5763" y="2610"/>
                  <a:pt x="5776" y="2740"/>
                </a:cubicBezTo>
                <a:cubicBezTo>
                  <a:pt x="5786" y="2806"/>
                  <a:pt x="5806" y="2872"/>
                  <a:pt x="5830" y="2939"/>
                </a:cubicBezTo>
                <a:cubicBezTo>
                  <a:pt x="5849" y="2989"/>
                  <a:pt x="5863" y="3042"/>
                  <a:pt x="5876" y="3098"/>
                </a:cubicBezTo>
                <a:cubicBezTo>
                  <a:pt x="5800" y="3162"/>
                  <a:pt x="5720" y="3221"/>
                  <a:pt x="5637" y="3285"/>
                </a:cubicBezTo>
                <a:cubicBezTo>
                  <a:pt x="5577" y="3331"/>
                  <a:pt x="5514" y="3378"/>
                  <a:pt x="5454" y="3427"/>
                </a:cubicBezTo>
                <a:cubicBezTo>
                  <a:pt x="5477" y="3321"/>
                  <a:pt x="5491" y="3211"/>
                  <a:pt x="5497" y="3102"/>
                </a:cubicBezTo>
                <a:cubicBezTo>
                  <a:pt x="5504" y="3012"/>
                  <a:pt x="5514" y="2926"/>
                  <a:pt x="5527" y="2839"/>
                </a:cubicBezTo>
                <a:cubicBezTo>
                  <a:pt x="5544" y="2759"/>
                  <a:pt x="5570" y="2683"/>
                  <a:pt x="5604" y="2613"/>
                </a:cubicBezTo>
                <a:lnTo>
                  <a:pt x="5627" y="2637"/>
                </a:lnTo>
                <a:lnTo>
                  <a:pt x="5617" y="2587"/>
                </a:lnTo>
                <a:cubicBezTo>
                  <a:pt x="5670" y="2487"/>
                  <a:pt x="5727" y="2394"/>
                  <a:pt x="5790" y="2301"/>
                </a:cubicBezTo>
                <a:close/>
                <a:moveTo>
                  <a:pt x="11336" y="3623"/>
                </a:moveTo>
                <a:cubicBezTo>
                  <a:pt x="11386" y="3633"/>
                  <a:pt x="11439" y="3637"/>
                  <a:pt x="11492" y="3637"/>
                </a:cubicBezTo>
                <a:cubicBezTo>
                  <a:pt x="11559" y="3637"/>
                  <a:pt x="11629" y="3633"/>
                  <a:pt x="11702" y="3623"/>
                </a:cubicBezTo>
                <a:lnTo>
                  <a:pt x="11702" y="3623"/>
                </a:lnTo>
                <a:cubicBezTo>
                  <a:pt x="11675" y="3643"/>
                  <a:pt x="11652" y="3663"/>
                  <a:pt x="11632" y="3690"/>
                </a:cubicBezTo>
                <a:cubicBezTo>
                  <a:pt x="11602" y="3733"/>
                  <a:pt x="11582" y="3783"/>
                  <a:pt x="11572" y="3836"/>
                </a:cubicBezTo>
                <a:cubicBezTo>
                  <a:pt x="11565" y="3853"/>
                  <a:pt x="11562" y="3869"/>
                  <a:pt x="11555" y="3886"/>
                </a:cubicBezTo>
                <a:cubicBezTo>
                  <a:pt x="11519" y="3986"/>
                  <a:pt x="11476" y="4082"/>
                  <a:pt x="11429" y="4178"/>
                </a:cubicBezTo>
                <a:cubicBezTo>
                  <a:pt x="11379" y="4192"/>
                  <a:pt x="11329" y="4208"/>
                  <a:pt x="11280" y="4225"/>
                </a:cubicBezTo>
                <a:lnTo>
                  <a:pt x="11253" y="4235"/>
                </a:lnTo>
                <a:cubicBezTo>
                  <a:pt x="10981" y="4315"/>
                  <a:pt x="10738" y="4388"/>
                  <a:pt x="10499" y="4501"/>
                </a:cubicBezTo>
                <a:cubicBezTo>
                  <a:pt x="10509" y="4424"/>
                  <a:pt x="10512" y="4348"/>
                  <a:pt x="10505" y="4268"/>
                </a:cubicBezTo>
                <a:cubicBezTo>
                  <a:pt x="10512" y="4268"/>
                  <a:pt x="10522" y="4268"/>
                  <a:pt x="10525" y="4262"/>
                </a:cubicBezTo>
                <a:cubicBezTo>
                  <a:pt x="10585" y="4215"/>
                  <a:pt x="10638" y="4159"/>
                  <a:pt x="10681" y="4099"/>
                </a:cubicBezTo>
                <a:cubicBezTo>
                  <a:pt x="10721" y="4042"/>
                  <a:pt x="10768" y="3992"/>
                  <a:pt x="10821" y="3949"/>
                </a:cubicBezTo>
                <a:cubicBezTo>
                  <a:pt x="10914" y="3876"/>
                  <a:pt x="11014" y="3810"/>
                  <a:pt x="11120" y="3756"/>
                </a:cubicBezTo>
                <a:cubicBezTo>
                  <a:pt x="11190" y="3713"/>
                  <a:pt x="11263" y="3673"/>
                  <a:pt x="11336" y="3623"/>
                </a:cubicBezTo>
                <a:close/>
                <a:moveTo>
                  <a:pt x="7950" y="1706"/>
                </a:moveTo>
                <a:cubicBezTo>
                  <a:pt x="7960" y="1726"/>
                  <a:pt x="7970" y="1743"/>
                  <a:pt x="7980" y="1756"/>
                </a:cubicBezTo>
                <a:cubicBezTo>
                  <a:pt x="8000" y="1786"/>
                  <a:pt x="8013" y="1819"/>
                  <a:pt x="8026" y="1856"/>
                </a:cubicBezTo>
                <a:lnTo>
                  <a:pt x="8036" y="1895"/>
                </a:lnTo>
                <a:cubicBezTo>
                  <a:pt x="8059" y="1979"/>
                  <a:pt x="8076" y="2062"/>
                  <a:pt x="8086" y="2145"/>
                </a:cubicBezTo>
                <a:cubicBezTo>
                  <a:pt x="8099" y="2314"/>
                  <a:pt x="8099" y="2484"/>
                  <a:pt x="8093" y="2653"/>
                </a:cubicBezTo>
                <a:cubicBezTo>
                  <a:pt x="8089" y="2740"/>
                  <a:pt x="8086" y="2826"/>
                  <a:pt x="8086" y="2912"/>
                </a:cubicBezTo>
                <a:cubicBezTo>
                  <a:pt x="8093" y="3072"/>
                  <a:pt x="8123" y="3228"/>
                  <a:pt x="8176" y="3378"/>
                </a:cubicBezTo>
                <a:cubicBezTo>
                  <a:pt x="8209" y="3477"/>
                  <a:pt x="8236" y="3584"/>
                  <a:pt x="8252" y="3687"/>
                </a:cubicBezTo>
                <a:cubicBezTo>
                  <a:pt x="8272" y="3856"/>
                  <a:pt x="8279" y="4022"/>
                  <a:pt x="8275" y="4192"/>
                </a:cubicBezTo>
                <a:cubicBezTo>
                  <a:pt x="8229" y="4262"/>
                  <a:pt x="8179" y="4328"/>
                  <a:pt x="8123" y="4391"/>
                </a:cubicBezTo>
                <a:cubicBezTo>
                  <a:pt x="8006" y="4501"/>
                  <a:pt x="7877" y="4597"/>
                  <a:pt x="7740" y="4677"/>
                </a:cubicBezTo>
                <a:lnTo>
                  <a:pt x="7727" y="4684"/>
                </a:lnTo>
                <a:cubicBezTo>
                  <a:pt x="7724" y="4654"/>
                  <a:pt x="7714" y="4620"/>
                  <a:pt x="7707" y="4594"/>
                </a:cubicBezTo>
                <a:cubicBezTo>
                  <a:pt x="7694" y="4561"/>
                  <a:pt x="7687" y="4531"/>
                  <a:pt x="7684" y="4498"/>
                </a:cubicBezTo>
                <a:cubicBezTo>
                  <a:pt x="7664" y="4365"/>
                  <a:pt x="7674" y="4228"/>
                  <a:pt x="7704" y="4099"/>
                </a:cubicBezTo>
                <a:cubicBezTo>
                  <a:pt x="7724" y="4039"/>
                  <a:pt x="7747" y="3982"/>
                  <a:pt x="7774" y="3926"/>
                </a:cubicBezTo>
                <a:cubicBezTo>
                  <a:pt x="7830" y="3800"/>
                  <a:pt x="7883" y="3680"/>
                  <a:pt x="7840" y="3501"/>
                </a:cubicBezTo>
                <a:cubicBezTo>
                  <a:pt x="7780" y="3281"/>
                  <a:pt x="7757" y="3055"/>
                  <a:pt x="7767" y="2829"/>
                </a:cubicBezTo>
                <a:cubicBezTo>
                  <a:pt x="7770" y="2740"/>
                  <a:pt x="7790" y="2646"/>
                  <a:pt x="7823" y="2560"/>
                </a:cubicBezTo>
                <a:cubicBezTo>
                  <a:pt x="7840" y="2527"/>
                  <a:pt x="7857" y="2494"/>
                  <a:pt x="7877" y="2464"/>
                </a:cubicBezTo>
                <a:cubicBezTo>
                  <a:pt x="7910" y="2414"/>
                  <a:pt x="7936" y="2361"/>
                  <a:pt x="7950" y="2301"/>
                </a:cubicBezTo>
                <a:cubicBezTo>
                  <a:pt x="7960" y="2218"/>
                  <a:pt x="7953" y="2135"/>
                  <a:pt x="7930" y="2055"/>
                </a:cubicBezTo>
                <a:cubicBezTo>
                  <a:pt x="7910" y="1959"/>
                  <a:pt x="7890" y="1862"/>
                  <a:pt x="7930" y="1762"/>
                </a:cubicBezTo>
                <a:cubicBezTo>
                  <a:pt x="7936" y="1743"/>
                  <a:pt x="7943" y="1726"/>
                  <a:pt x="7950" y="1706"/>
                </a:cubicBezTo>
                <a:close/>
                <a:moveTo>
                  <a:pt x="10150" y="2407"/>
                </a:moveTo>
                <a:cubicBezTo>
                  <a:pt x="10136" y="2460"/>
                  <a:pt x="10126" y="2517"/>
                  <a:pt x="10116" y="2577"/>
                </a:cubicBezTo>
                <a:cubicBezTo>
                  <a:pt x="10110" y="2633"/>
                  <a:pt x="10100" y="2690"/>
                  <a:pt x="10083" y="2746"/>
                </a:cubicBezTo>
                <a:cubicBezTo>
                  <a:pt x="10047" y="2866"/>
                  <a:pt x="9977" y="2936"/>
                  <a:pt x="9894" y="3015"/>
                </a:cubicBezTo>
                <a:cubicBezTo>
                  <a:pt x="9864" y="3045"/>
                  <a:pt x="9837" y="3075"/>
                  <a:pt x="9807" y="3105"/>
                </a:cubicBezTo>
                <a:cubicBezTo>
                  <a:pt x="9711" y="3208"/>
                  <a:pt x="9691" y="3278"/>
                  <a:pt x="9665" y="3407"/>
                </a:cubicBezTo>
                <a:cubicBezTo>
                  <a:pt x="9651" y="3487"/>
                  <a:pt x="9645" y="3567"/>
                  <a:pt x="9648" y="3647"/>
                </a:cubicBezTo>
                <a:cubicBezTo>
                  <a:pt x="9475" y="3660"/>
                  <a:pt x="9306" y="3776"/>
                  <a:pt x="9186" y="3873"/>
                </a:cubicBezTo>
                <a:cubicBezTo>
                  <a:pt x="9063" y="3976"/>
                  <a:pt x="9020" y="4142"/>
                  <a:pt x="8987" y="4288"/>
                </a:cubicBezTo>
                <a:cubicBezTo>
                  <a:pt x="8980" y="4325"/>
                  <a:pt x="8970" y="4358"/>
                  <a:pt x="8960" y="4391"/>
                </a:cubicBezTo>
                <a:cubicBezTo>
                  <a:pt x="8887" y="4654"/>
                  <a:pt x="8701" y="4933"/>
                  <a:pt x="8405" y="4946"/>
                </a:cubicBezTo>
                <a:cubicBezTo>
                  <a:pt x="8498" y="4760"/>
                  <a:pt x="8578" y="4564"/>
                  <a:pt x="8641" y="4365"/>
                </a:cubicBezTo>
                <a:cubicBezTo>
                  <a:pt x="8658" y="4301"/>
                  <a:pt x="8668" y="4238"/>
                  <a:pt x="8671" y="4172"/>
                </a:cubicBezTo>
                <a:lnTo>
                  <a:pt x="8681" y="4172"/>
                </a:lnTo>
                <a:cubicBezTo>
                  <a:pt x="9050" y="3959"/>
                  <a:pt x="9262" y="3570"/>
                  <a:pt x="9419" y="3215"/>
                </a:cubicBezTo>
                <a:lnTo>
                  <a:pt x="9452" y="3138"/>
                </a:lnTo>
                <a:cubicBezTo>
                  <a:pt x="9598" y="2806"/>
                  <a:pt x="9761" y="2434"/>
                  <a:pt x="10150" y="2407"/>
                </a:cubicBezTo>
                <a:close/>
                <a:moveTo>
                  <a:pt x="7521" y="1942"/>
                </a:moveTo>
                <a:lnTo>
                  <a:pt x="7521" y="1942"/>
                </a:lnTo>
                <a:cubicBezTo>
                  <a:pt x="7554" y="2052"/>
                  <a:pt x="7538" y="2171"/>
                  <a:pt x="7475" y="2268"/>
                </a:cubicBezTo>
                <a:cubicBezTo>
                  <a:pt x="7398" y="2387"/>
                  <a:pt x="7345" y="2524"/>
                  <a:pt x="7328" y="2666"/>
                </a:cubicBezTo>
                <a:cubicBezTo>
                  <a:pt x="7305" y="2872"/>
                  <a:pt x="7292" y="2932"/>
                  <a:pt x="7155" y="3095"/>
                </a:cubicBezTo>
                <a:cubicBezTo>
                  <a:pt x="6959" y="3328"/>
                  <a:pt x="6993" y="3670"/>
                  <a:pt x="7023" y="3972"/>
                </a:cubicBezTo>
                <a:cubicBezTo>
                  <a:pt x="7033" y="4082"/>
                  <a:pt x="7043" y="4182"/>
                  <a:pt x="7043" y="4278"/>
                </a:cubicBezTo>
                <a:cubicBezTo>
                  <a:pt x="7043" y="4498"/>
                  <a:pt x="6956" y="4657"/>
                  <a:pt x="6813" y="4843"/>
                </a:cubicBezTo>
                <a:cubicBezTo>
                  <a:pt x="6727" y="4949"/>
                  <a:pt x="6630" y="5046"/>
                  <a:pt x="6521" y="5129"/>
                </a:cubicBezTo>
                <a:cubicBezTo>
                  <a:pt x="6494" y="5149"/>
                  <a:pt x="6468" y="5169"/>
                  <a:pt x="6441" y="5185"/>
                </a:cubicBezTo>
                <a:cubicBezTo>
                  <a:pt x="6418" y="5109"/>
                  <a:pt x="6404" y="5029"/>
                  <a:pt x="6394" y="4953"/>
                </a:cubicBezTo>
                <a:cubicBezTo>
                  <a:pt x="6388" y="4906"/>
                  <a:pt x="6381" y="4863"/>
                  <a:pt x="6375" y="4823"/>
                </a:cubicBezTo>
                <a:cubicBezTo>
                  <a:pt x="6348" y="4690"/>
                  <a:pt x="6351" y="4554"/>
                  <a:pt x="6381" y="4421"/>
                </a:cubicBezTo>
                <a:cubicBezTo>
                  <a:pt x="6388" y="4391"/>
                  <a:pt x="6394" y="4361"/>
                  <a:pt x="6404" y="4331"/>
                </a:cubicBezTo>
                <a:cubicBezTo>
                  <a:pt x="6441" y="4198"/>
                  <a:pt x="6468" y="4059"/>
                  <a:pt x="6478" y="3916"/>
                </a:cubicBezTo>
                <a:cubicBezTo>
                  <a:pt x="6484" y="3743"/>
                  <a:pt x="6547" y="3640"/>
                  <a:pt x="6640" y="3497"/>
                </a:cubicBezTo>
                <a:cubicBezTo>
                  <a:pt x="6647" y="3494"/>
                  <a:pt x="6654" y="3484"/>
                  <a:pt x="6654" y="3474"/>
                </a:cubicBezTo>
                <a:lnTo>
                  <a:pt x="6660" y="3464"/>
                </a:lnTo>
                <a:cubicBezTo>
                  <a:pt x="6697" y="3411"/>
                  <a:pt x="6737" y="3358"/>
                  <a:pt x="6777" y="3308"/>
                </a:cubicBezTo>
                <a:cubicBezTo>
                  <a:pt x="6890" y="3162"/>
                  <a:pt x="7006" y="3012"/>
                  <a:pt x="7023" y="2809"/>
                </a:cubicBezTo>
                <a:cubicBezTo>
                  <a:pt x="7026" y="2740"/>
                  <a:pt x="7029" y="2670"/>
                  <a:pt x="7026" y="2600"/>
                </a:cubicBezTo>
                <a:lnTo>
                  <a:pt x="7026" y="2587"/>
                </a:lnTo>
                <a:cubicBezTo>
                  <a:pt x="7029" y="2587"/>
                  <a:pt x="7033" y="2583"/>
                  <a:pt x="7036" y="2580"/>
                </a:cubicBezTo>
                <a:cubicBezTo>
                  <a:pt x="7056" y="2560"/>
                  <a:pt x="7079" y="2540"/>
                  <a:pt x="7102" y="2514"/>
                </a:cubicBezTo>
                <a:cubicBezTo>
                  <a:pt x="7239" y="2364"/>
                  <a:pt x="7448" y="2148"/>
                  <a:pt x="7521" y="1942"/>
                </a:cubicBezTo>
                <a:close/>
                <a:moveTo>
                  <a:pt x="5886" y="3271"/>
                </a:moveTo>
                <a:lnTo>
                  <a:pt x="5886" y="3271"/>
                </a:lnTo>
                <a:cubicBezTo>
                  <a:pt x="5893" y="3388"/>
                  <a:pt x="5896" y="3517"/>
                  <a:pt x="5859" y="3607"/>
                </a:cubicBezTo>
                <a:cubicBezTo>
                  <a:pt x="5846" y="3647"/>
                  <a:pt x="5830" y="3683"/>
                  <a:pt x="5813" y="3723"/>
                </a:cubicBezTo>
                <a:cubicBezTo>
                  <a:pt x="5750" y="3873"/>
                  <a:pt x="5697" y="4026"/>
                  <a:pt x="5660" y="4185"/>
                </a:cubicBezTo>
                <a:cubicBezTo>
                  <a:pt x="5627" y="4351"/>
                  <a:pt x="5557" y="4507"/>
                  <a:pt x="5454" y="4644"/>
                </a:cubicBezTo>
                <a:cubicBezTo>
                  <a:pt x="5394" y="4717"/>
                  <a:pt x="5364" y="4823"/>
                  <a:pt x="5338" y="4923"/>
                </a:cubicBezTo>
                <a:cubicBezTo>
                  <a:pt x="5294" y="5072"/>
                  <a:pt x="5261" y="5169"/>
                  <a:pt x="5188" y="5192"/>
                </a:cubicBezTo>
                <a:cubicBezTo>
                  <a:pt x="5188" y="5096"/>
                  <a:pt x="5188" y="5003"/>
                  <a:pt x="5191" y="4906"/>
                </a:cubicBezTo>
                <a:cubicBezTo>
                  <a:pt x="5205" y="4644"/>
                  <a:pt x="5298" y="4454"/>
                  <a:pt x="5407" y="4238"/>
                </a:cubicBezTo>
                <a:cubicBezTo>
                  <a:pt x="5434" y="4188"/>
                  <a:pt x="5461" y="4135"/>
                  <a:pt x="5484" y="4079"/>
                </a:cubicBezTo>
                <a:lnTo>
                  <a:pt x="5491" y="4065"/>
                </a:lnTo>
                <a:cubicBezTo>
                  <a:pt x="5537" y="3979"/>
                  <a:pt x="5570" y="3886"/>
                  <a:pt x="5587" y="3790"/>
                </a:cubicBezTo>
                <a:cubicBezTo>
                  <a:pt x="5590" y="3756"/>
                  <a:pt x="5590" y="3707"/>
                  <a:pt x="5590" y="3653"/>
                </a:cubicBezTo>
                <a:cubicBezTo>
                  <a:pt x="5590" y="3600"/>
                  <a:pt x="5590" y="3544"/>
                  <a:pt x="5597" y="3497"/>
                </a:cubicBezTo>
                <a:lnTo>
                  <a:pt x="5723" y="3398"/>
                </a:lnTo>
                <a:cubicBezTo>
                  <a:pt x="5780" y="3354"/>
                  <a:pt x="5833" y="3314"/>
                  <a:pt x="5886" y="3271"/>
                </a:cubicBezTo>
                <a:close/>
                <a:moveTo>
                  <a:pt x="11403" y="4803"/>
                </a:moveTo>
                <a:cubicBezTo>
                  <a:pt x="11419" y="4807"/>
                  <a:pt x="11439" y="4807"/>
                  <a:pt x="11456" y="4807"/>
                </a:cubicBezTo>
                <a:cubicBezTo>
                  <a:pt x="11436" y="4836"/>
                  <a:pt x="11416" y="4870"/>
                  <a:pt x="11396" y="4903"/>
                </a:cubicBezTo>
                <a:cubicBezTo>
                  <a:pt x="11383" y="4926"/>
                  <a:pt x="11366" y="4953"/>
                  <a:pt x="11349" y="4976"/>
                </a:cubicBezTo>
                <a:cubicBezTo>
                  <a:pt x="11266" y="5082"/>
                  <a:pt x="11163" y="5175"/>
                  <a:pt x="11047" y="5249"/>
                </a:cubicBezTo>
                <a:cubicBezTo>
                  <a:pt x="10878" y="5349"/>
                  <a:pt x="10650" y="5352"/>
                  <a:pt x="10444" y="5352"/>
                </a:cubicBezTo>
                <a:cubicBezTo>
                  <a:pt x="10431" y="5352"/>
                  <a:pt x="10418" y="5352"/>
                  <a:pt x="10406" y="5352"/>
                </a:cubicBezTo>
                <a:cubicBezTo>
                  <a:pt x="10615" y="5116"/>
                  <a:pt x="10808" y="4930"/>
                  <a:pt x="11100" y="4860"/>
                </a:cubicBezTo>
                <a:cubicBezTo>
                  <a:pt x="11130" y="4853"/>
                  <a:pt x="11160" y="4846"/>
                  <a:pt x="11190" y="4836"/>
                </a:cubicBezTo>
                <a:cubicBezTo>
                  <a:pt x="11233" y="4823"/>
                  <a:pt x="11280" y="4810"/>
                  <a:pt x="11326" y="4803"/>
                </a:cubicBezTo>
                <a:close/>
                <a:moveTo>
                  <a:pt x="8152" y="672"/>
                </a:moveTo>
                <a:cubicBezTo>
                  <a:pt x="8152" y="766"/>
                  <a:pt x="8146" y="859"/>
                  <a:pt x="8129" y="952"/>
                </a:cubicBezTo>
                <a:lnTo>
                  <a:pt x="8123" y="998"/>
                </a:lnTo>
                <a:cubicBezTo>
                  <a:pt x="8096" y="1191"/>
                  <a:pt x="8026" y="1347"/>
                  <a:pt x="7956" y="1513"/>
                </a:cubicBezTo>
                <a:cubicBezTo>
                  <a:pt x="7946" y="1533"/>
                  <a:pt x="7936" y="1553"/>
                  <a:pt x="7930" y="1576"/>
                </a:cubicBezTo>
                <a:cubicBezTo>
                  <a:pt x="7923" y="1580"/>
                  <a:pt x="7923" y="1586"/>
                  <a:pt x="7920" y="1593"/>
                </a:cubicBezTo>
                <a:cubicBezTo>
                  <a:pt x="7900" y="1640"/>
                  <a:pt x="7883" y="1686"/>
                  <a:pt x="7863" y="1736"/>
                </a:cubicBezTo>
                <a:cubicBezTo>
                  <a:pt x="7817" y="1859"/>
                  <a:pt x="7840" y="1965"/>
                  <a:pt x="7860" y="2072"/>
                </a:cubicBezTo>
                <a:cubicBezTo>
                  <a:pt x="7880" y="2141"/>
                  <a:pt x="7887" y="2214"/>
                  <a:pt x="7880" y="2291"/>
                </a:cubicBezTo>
                <a:cubicBezTo>
                  <a:pt x="7867" y="2337"/>
                  <a:pt x="7843" y="2384"/>
                  <a:pt x="7813" y="2427"/>
                </a:cubicBezTo>
                <a:cubicBezTo>
                  <a:pt x="7794" y="2460"/>
                  <a:pt x="7774" y="2497"/>
                  <a:pt x="7757" y="2537"/>
                </a:cubicBezTo>
                <a:cubicBezTo>
                  <a:pt x="7720" y="2630"/>
                  <a:pt x="7701" y="2726"/>
                  <a:pt x="7694" y="2826"/>
                </a:cubicBezTo>
                <a:cubicBezTo>
                  <a:pt x="7684" y="3059"/>
                  <a:pt x="7710" y="3291"/>
                  <a:pt x="7770" y="3517"/>
                </a:cubicBezTo>
                <a:cubicBezTo>
                  <a:pt x="7807" y="3673"/>
                  <a:pt x="7764" y="3773"/>
                  <a:pt x="7707" y="3899"/>
                </a:cubicBezTo>
                <a:cubicBezTo>
                  <a:pt x="7681" y="3956"/>
                  <a:pt x="7657" y="4016"/>
                  <a:pt x="7637" y="4079"/>
                </a:cubicBezTo>
                <a:cubicBezTo>
                  <a:pt x="7604" y="4185"/>
                  <a:pt x="7594" y="4325"/>
                  <a:pt x="7611" y="4504"/>
                </a:cubicBezTo>
                <a:cubicBezTo>
                  <a:pt x="7617" y="4541"/>
                  <a:pt x="7624" y="4577"/>
                  <a:pt x="7637" y="4614"/>
                </a:cubicBezTo>
                <a:cubicBezTo>
                  <a:pt x="7651" y="4650"/>
                  <a:pt x="7657" y="4687"/>
                  <a:pt x="7661" y="4727"/>
                </a:cubicBezTo>
                <a:cubicBezTo>
                  <a:pt x="7508" y="4823"/>
                  <a:pt x="7358" y="4933"/>
                  <a:pt x="7242" y="5092"/>
                </a:cubicBezTo>
                <a:cubicBezTo>
                  <a:pt x="7199" y="5149"/>
                  <a:pt x="7162" y="5212"/>
                  <a:pt x="7129" y="5272"/>
                </a:cubicBezTo>
                <a:cubicBezTo>
                  <a:pt x="7092" y="5335"/>
                  <a:pt x="7052" y="5398"/>
                  <a:pt x="7009" y="5458"/>
                </a:cubicBezTo>
                <a:cubicBezTo>
                  <a:pt x="7069" y="5242"/>
                  <a:pt x="7126" y="5062"/>
                  <a:pt x="7282" y="4876"/>
                </a:cubicBezTo>
                <a:cubicBezTo>
                  <a:pt x="7441" y="4687"/>
                  <a:pt x="7421" y="4537"/>
                  <a:pt x="7391" y="4351"/>
                </a:cubicBezTo>
                <a:cubicBezTo>
                  <a:pt x="7385" y="4311"/>
                  <a:pt x="7378" y="4268"/>
                  <a:pt x="7375" y="4218"/>
                </a:cubicBezTo>
                <a:cubicBezTo>
                  <a:pt x="7348" y="3952"/>
                  <a:pt x="7408" y="3680"/>
                  <a:pt x="7548" y="3451"/>
                </a:cubicBezTo>
                <a:cubicBezTo>
                  <a:pt x="7641" y="3295"/>
                  <a:pt x="7578" y="3191"/>
                  <a:pt x="7508" y="3075"/>
                </a:cubicBezTo>
                <a:lnTo>
                  <a:pt x="7494" y="3052"/>
                </a:lnTo>
                <a:cubicBezTo>
                  <a:pt x="7425" y="2949"/>
                  <a:pt x="7391" y="2826"/>
                  <a:pt x="7398" y="2700"/>
                </a:cubicBezTo>
                <a:cubicBezTo>
                  <a:pt x="7398" y="2696"/>
                  <a:pt x="7398" y="2693"/>
                  <a:pt x="7398" y="2690"/>
                </a:cubicBezTo>
                <a:lnTo>
                  <a:pt x="7398" y="2673"/>
                </a:lnTo>
                <a:cubicBezTo>
                  <a:pt x="7415" y="2543"/>
                  <a:pt x="7461" y="2417"/>
                  <a:pt x="7534" y="2304"/>
                </a:cubicBezTo>
                <a:cubicBezTo>
                  <a:pt x="7617" y="2175"/>
                  <a:pt x="7631" y="2015"/>
                  <a:pt x="7574" y="1875"/>
                </a:cubicBezTo>
                <a:cubicBezTo>
                  <a:pt x="7584" y="1839"/>
                  <a:pt x="7588" y="1799"/>
                  <a:pt x="7588" y="1759"/>
                </a:cubicBezTo>
                <a:cubicBezTo>
                  <a:pt x="7584" y="1726"/>
                  <a:pt x="7588" y="1689"/>
                  <a:pt x="7597" y="1656"/>
                </a:cubicBezTo>
                <a:cubicBezTo>
                  <a:pt x="7624" y="1596"/>
                  <a:pt x="7691" y="1543"/>
                  <a:pt x="7754" y="1490"/>
                </a:cubicBezTo>
                <a:cubicBezTo>
                  <a:pt x="7787" y="1467"/>
                  <a:pt x="7817" y="1440"/>
                  <a:pt x="7847" y="1414"/>
                </a:cubicBezTo>
                <a:cubicBezTo>
                  <a:pt x="7956" y="1311"/>
                  <a:pt x="8033" y="1174"/>
                  <a:pt x="8066" y="1025"/>
                </a:cubicBezTo>
                <a:cubicBezTo>
                  <a:pt x="8076" y="985"/>
                  <a:pt x="8083" y="942"/>
                  <a:pt x="8086" y="905"/>
                </a:cubicBezTo>
                <a:cubicBezTo>
                  <a:pt x="8093" y="865"/>
                  <a:pt x="8099" y="825"/>
                  <a:pt x="8106" y="789"/>
                </a:cubicBezTo>
                <a:cubicBezTo>
                  <a:pt x="8116" y="759"/>
                  <a:pt x="8126" y="732"/>
                  <a:pt x="8139" y="706"/>
                </a:cubicBezTo>
                <a:cubicBezTo>
                  <a:pt x="8142" y="696"/>
                  <a:pt x="8149" y="682"/>
                  <a:pt x="8152" y="672"/>
                </a:cubicBezTo>
                <a:close/>
                <a:moveTo>
                  <a:pt x="2766" y="2374"/>
                </a:moveTo>
                <a:lnTo>
                  <a:pt x="2772" y="2387"/>
                </a:lnTo>
                <a:cubicBezTo>
                  <a:pt x="2822" y="2487"/>
                  <a:pt x="2859" y="2570"/>
                  <a:pt x="2968" y="2650"/>
                </a:cubicBezTo>
                <a:cubicBezTo>
                  <a:pt x="3065" y="2716"/>
                  <a:pt x="3144" y="2806"/>
                  <a:pt x="3204" y="2909"/>
                </a:cubicBezTo>
                <a:cubicBezTo>
                  <a:pt x="3297" y="3082"/>
                  <a:pt x="3340" y="3285"/>
                  <a:pt x="3380" y="3484"/>
                </a:cubicBezTo>
                <a:cubicBezTo>
                  <a:pt x="3400" y="3577"/>
                  <a:pt x="3420" y="3677"/>
                  <a:pt x="3443" y="3770"/>
                </a:cubicBezTo>
                <a:cubicBezTo>
                  <a:pt x="3523" y="4052"/>
                  <a:pt x="3520" y="4358"/>
                  <a:pt x="3520" y="4654"/>
                </a:cubicBezTo>
                <a:lnTo>
                  <a:pt x="3520" y="4760"/>
                </a:lnTo>
                <a:cubicBezTo>
                  <a:pt x="3520" y="4820"/>
                  <a:pt x="3517" y="4886"/>
                  <a:pt x="3517" y="4946"/>
                </a:cubicBezTo>
                <a:cubicBezTo>
                  <a:pt x="3510" y="5142"/>
                  <a:pt x="3503" y="5345"/>
                  <a:pt x="3553" y="5528"/>
                </a:cubicBezTo>
                <a:cubicBezTo>
                  <a:pt x="3447" y="5408"/>
                  <a:pt x="3347" y="5288"/>
                  <a:pt x="3254" y="5175"/>
                </a:cubicBezTo>
                <a:lnTo>
                  <a:pt x="3254" y="5179"/>
                </a:lnTo>
                <a:lnTo>
                  <a:pt x="3237" y="5159"/>
                </a:lnTo>
                <a:cubicBezTo>
                  <a:pt x="3301" y="5003"/>
                  <a:pt x="3254" y="4680"/>
                  <a:pt x="3231" y="4547"/>
                </a:cubicBezTo>
                <a:cubicBezTo>
                  <a:pt x="3211" y="4451"/>
                  <a:pt x="3184" y="4358"/>
                  <a:pt x="3141" y="4272"/>
                </a:cubicBezTo>
                <a:cubicBezTo>
                  <a:pt x="3111" y="4198"/>
                  <a:pt x="3114" y="4049"/>
                  <a:pt x="3118" y="3919"/>
                </a:cubicBezTo>
                <a:cubicBezTo>
                  <a:pt x="3121" y="3826"/>
                  <a:pt x="3118" y="3736"/>
                  <a:pt x="3108" y="3647"/>
                </a:cubicBezTo>
                <a:cubicBezTo>
                  <a:pt x="3098" y="3587"/>
                  <a:pt x="3081" y="3520"/>
                  <a:pt x="3065" y="3451"/>
                </a:cubicBezTo>
                <a:cubicBezTo>
                  <a:pt x="3028" y="3304"/>
                  <a:pt x="2988" y="3152"/>
                  <a:pt x="3001" y="3019"/>
                </a:cubicBezTo>
                <a:cubicBezTo>
                  <a:pt x="3005" y="2994"/>
                  <a:pt x="2986" y="2980"/>
                  <a:pt x="2967" y="2980"/>
                </a:cubicBezTo>
                <a:cubicBezTo>
                  <a:pt x="2950" y="2980"/>
                  <a:pt x="2933" y="2990"/>
                  <a:pt x="2932" y="3012"/>
                </a:cubicBezTo>
                <a:cubicBezTo>
                  <a:pt x="2918" y="3155"/>
                  <a:pt x="2958" y="3314"/>
                  <a:pt x="2995" y="3471"/>
                </a:cubicBezTo>
                <a:cubicBezTo>
                  <a:pt x="3011" y="3537"/>
                  <a:pt x="3028" y="3600"/>
                  <a:pt x="3038" y="3660"/>
                </a:cubicBezTo>
                <a:cubicBezTo>
                  <a:pt x="3048" y="3746"/>
                  <a:pt x="3051" y="3833"/>
                  <a:pt x="3045" y="3916"/>
                </a:cubicBezTo>
                <a:cubicBezTo>
                  <a:pt x="3045" y="3976"/>
                  <a:pt x="3045" y="4032"/>
                  <a:pt x="3045" y="4089"/>
                </a:cubicBezTo>
                <a:lnTo>
                  <a:pt x="3021" y="4042"/>
                </a:lnTo>
                <a:cubicBezTo>
                  <a:pt x="3005" y="4016"/>
                  <a:pt x="2988" y="3989"/>
                  <a:pt x="2972" y="3959"/>
                </a:cubicBezTo>
                <a:cubicBezTo>
                  <a:pt x="2855" y="3753"/>
                  <a:pt x="2696" y="3444"/>
                  <a:pt x="2669" y="3168"/>
                </a:cubicBezTo>
                <a:cubicBezTo>
                  <a:pt x="2663" y="3112"/>
                  <a:pt x="2663" y="3055"/>
                  <a:pt x="2659" y="2995"/>
                </a:cubicBezTo>
                <a:cubicBezTo>
                  <a:pt x="2663" y="2916"/>
                  <a:pt x="2656" y="2839"/>
                  <a:pt x="2646" y="2759"/>
                </a:cubicBezTo>
                <a:cubicBezTo>
                  <a:pt x="2636" y="2713"/>
                  <a:pt x="2623" y="2670"/>
                  <a:pt x="2606" y="2627"/>
                </a:cubicBezTo>
                <a:cubicBezTo>
                  <a:pt x="2609" y="2623"/>
                  <a:pt x="2609" y="2620"/>
                  <a:pt x="2613" y="2617"/>
                </a:cubicBezTo>
                <a:cubicBezTo>
                  <a:pt x="2626" y="2533"/>
                  <a:pt x="2679" y="2470"/>
                  <a:pt x="2736" y="2407"/>
                </a:cubicBezTo>
                <a:lnTo>
                  <a:pt x="2766" y="2374"/>
                </a:lnTo>
                <a:close/>
                <a:moveTo>
                  <a:pt x="10658" y="4587"/>
                </a:moveTo>
                <a:lnTo>
                  <a:pt x="10658" y="4587"/>
                </a:lnTo>
                <a:cubicBezTo>
                  <a:pt x="10638" y="4614"/>
                  <a:pt x="10622" y="4640"/>
                  <a:pt x="10612" y="4654"/>
                </a:cubicBezTo>
                <a:cubicBezTo>
                  <a:pt x="10552" y="4737"/>
                  <a:pt x="10505" y="4830"/>
                  <a:pt x="10472" y="4923"/>
                </a:cubicBezTo>
                <a:cubicBezTo>
                  <a:pt x="10452" y="4983"/>
                  <a:pt x="10426" y="5039"/>
                  <a:pt x="10399" y="5096"/>
                </a:cubicBezTo>
                <a:cubicBezTo>
                  <a:pt x="10352" y="5182"/>
                  <a:pt x="10316" y="5275"/>
                  <a:pt x="10296" y="5372"/>
                </a:cubicBezTo>
                <a:cubicBezTo>
                  <a:pt x="10210" y="5478"/>
                  <a:pt x="10103" y="5571"/>
                  <a:pt x="9987" y="5641"/>
                </a:cubicBezTo>
                <a:cubicBezTo>
                  <a:pt x="9868" y="5700"/>
                  <a:pt x="9758" y="5783"/>
                  <a:pt x="9665" y="5879"/>
                </a:cubicBezTo>
                <a:lnTo>
                  <a:pt x="9665" y="5879"/>
                </a:lnTo>
                <a:cubicBezTo>
                  <a:pt x="9675" y="5824"/>
                  <a:pt x="9681" y="5769"/>
                  <a:pt x="9688" y="5710"/>
                </a:cubicBezTo>
                <a:cubicBezTo>
                  <a:pt x="9698" y="5611"/>
                  <a:pt x="9714" y="5511"/>
                  <a:pt x="9734" y="5415"/>
                </a:cubicBezTo>
                <a:cubicBezTo>
                  <a:pt x="9817" y="5056"/>
                  <a:pt x="10023" y="4933"/>
                  <a:pt x="10339" y="4750"/>
                </a:cubicBezTo>
                <a:lnTo>
                  <a:pt x="10372" y="4730"/>
                </a:lnTo>
                <a:cubicBezTo>
                  <a:pt x="10465" y="4677"/>
                  <a:pt x="10558" y="4630"/>
                  <a:pt x="10658" y="4587"/>
                </a:cubicBezTo>
                <a:close/>
                <a:moveTo>
                  <a:pt x="5524" y="3554"/>
                </a:moveTo>
                <a:lnTo>
                  <a:pt x="5524" y="3650"/>
                </a:lnTo>
                <a:cubicBezTo>
                  <a:pt x="5524" y="3703"/>
                  <a:pt x="5524" y="3753"/>
                  <a:pt x="5517" y="3783"/>
                </a:cubicBezTo>
                <a:cubicBezTo>
                  <a:pt x="5501" y="3869"/>
                  <a:pt x="5471" y="3956"/>
                  <a:pt x="5427" y="4036"/>
                </a:cubicBezTo>
                <a:lnTo>
                  <a:pt x="5424" y="4049"/>
                </a:lnTo>
                <a:cubicBezTo>
                  <a:pt x="5398" y="4102"/>
                  <a:pt x="5371" y="4155"/>
                  <a:pt x="5344" y="4205"/>
                </a:cubicBezTo>
                <a:cubicBezTo>
                  <a:pt x="5235" y="4431"/>
                  <a:pt x="5138" y="4627"/>
                  <a:pt x="5122" y="4903"/>
                </a:cubicBezTo>
                <a:cubicBezTo>
                  <a:pt x="5118" y="5013"/>
                  <a:pt x="5118" y="5122"/>
                  <a:pt x="5118" y="5232"/>
                </a:cubicBezTo>
                <a:lnTo>
                  <a:pt x="5118" y="5375"/>
                </a:lnTo>
                <a:cubicBezTo>
                  <a:pt x="5118" y="5511"/>
                  <a:pt x="5118" y="5651"/>
                  <a:pt x="5115" y="5787"/>
                </a:cubicBezTo>
                <a:cubicBezTo>
                  <a:pt x="5105" y="5943"/>
                  <a:pt x="5069" y="6096"/>
                  <a:pt x="5002" y="6239"/>
                </a:cubicBezTo>
                <a:cubicBezTo>
                  <a:pt x="4965" y="6119"/>
                  <a:pt x="4926" y="6003"/>
                  <a:pt x="4876" y="5890"/>
                </a:cubicBezTo>
                <a:cubicBezTo>
                  <a:pt x="4610" y="5262"/>
                  <a:pt x="4673" y="4554"/>
                  <a:pt x="5042" y="4039"/>
                </a:cubicBezTo>
                <a:cubicBezTo>
                  <a:pt x="5178" y="3856"/>
                  <a:pt x="5341" y="3693"/>
                  <a:pt x="5524" y="3554"/>
                </a:cubicBezTo>
                <a:close/>
                <a:moveTo>
                  <a:pt x="7614" y="4930"/>
                </a:moveTo>
                <a:cubicBezTo>
                  <a:pt x="7594" y="4966"/>
                  <a:pt x="7574" y="5003"/>
                  <a:pt x="7554" y="5039"/>
                </a:cubicBezTo>
                <a:cubicBezTo>
                  <a:pt x="7518" y="5092"/>
                  <a:pt x="7488" y="5149"/>
                  <a:pt x="7468" y="5209"/>
                </a:cubicBezTo>
                <a:cubicBezTo>
                  <a:pt x="7448" y="5268"/>
                  <a:pt x="7431" y="5328"/>
                  <a:pt x="7418" y="5385"/>
                </a:cubicBezTo>
                <a:cubicBezTo>
                  <a:pt x="7401" y="5475"/>
                  <a:pt x="7375" y="5561"/>
                  <a:pt x="7335" y="5644"/>
                </a:cubicBezTo>
                <a:lnTo>
                  <a:pt x="7308" y="5697"/>
                </a:lnTo>
                <a:cubicBezTo>
                  <a:pt x="7295" y="5704"/>
                  <a:pt x="7285" y="5714"/>
                  <a:pt x="7285" y="5727"/>
                </a:cubicBezTo>
                <a:cubicBezTo>
                  <a:pt x="7278" y="5777"/>
                  <a:pt x="7076" y="5943"/>
                  <a:pt x="7003" y="6006"/>
                </a:cubicBezTo>
                <a:cubicBezTo>
                  <a:pt x="6979" y="6023"/>
                  <a:pt x="6959" y="6039"/>
                  <a:pt x="6943" y="6053"/>
                </a:cubicBezTo>
                <a:cubicBezTo>
                  <a:pt x="6830" y="6139"/>
                  <a:pt x="6704" y="6206"/>
                  <a:pt x="6571" y="6249"/>
                </a:cubicBezTo>
                <a:cubicBezTo>
                  <a:pt x="6571" y="6212"/>
                  <a:pt x="6571" y="6172"/>
                  <a:pt x="6567" y="6133"/>
                </a:cubicBezTo>
                <a:cubicBezTo>
                  <a:pt x="6564" y="6076"/>
                  <a:pt x="6561" y="6016"/>
                  <a:pt x="6564" y="5956"/>
                </a:cubicBezTo>
                <a:cubicBezTo>
                  <a:pt x="6607" y="5920"/>
                  <a:pt x="6654" y="5887"/>
                  <a:pt x="6700" y="5853"/>
                </a:cubicBezTo>
                <a:cubicBezTo>
                  <a:pt x="6743" y="5823"/>
                  <a:pt x="6793" y="5797"/>
                  <a:pt x="6843" y="5777"/>
                </a:cubicBezTo>
                <a:cubicBezTo>
                  <a:pt x="6949" y="5730"/>
                  <a:pt x="7039" y="5661"/>
                  <a:pt x="7106" y="5564"/>
                </a:cubicBezTo>
                <a:lnTo>
                  <a:pt x="7106" y="5568"/>
                </a:lnTo>
                <a:cubicBezTo>
                  <a:pt x="7159" y="5494"/>
                  <a:pt x="7209" y="5421"/>
                  <a:pt x="7252" y="5345"/>
                </a:cubicBezTo>
                <a:cubicBezTo>
                  <a:pt x="7288" y="5282"/>
                  <a:pt x="7318" y="5225"/>
                  <a:pt x="7358" y="5175"/>
                </a:cubicBezTo>
                <a:cubicBezTo>
                  <a:pt x="7428" y="5079"/>
                  <a:pt x="7514" y="4996"/>
                  <a:pt x="7614" y="4930"/>
                </a:cubicBezTo>
                <a:close/>
                <a:moveTo>
                  <a:pt x="7355" y="2912"/>
                </a:moveTo>
                <a:cubicBezTo>
                  <a:pt x="7375" y="2975"/>
                  <a:pt x="7401" y="3035"/>
                  <a:pt x="7435" y="3088"/>
                </a:cubicBezTo>
                <a:lnTo>
                  <a:pt x="7448" y="3112"/>
                </a:lnTo>
                <a:cubicBezTo>
                  <a:pt x="7518" y="3231"/>
                  <a:pt x="7558" y="3295"/>
                  <a:pt x="7488" y="3414"/>
                </a:cubicBezTo>
                <a:cubicBezTo>
                  <a:pt x="7342" y="3660"/>
                  <a:pt x="7278" y="3943"/>
                  <a:pt x="7305" y="4228"/>
                </a:cubicBezTo>
                <a:cubicBezTo>
                  <a:pt x="7312" y="4275"/>
                  <a:pt x="7318" y="4321"/>
                  <a:pt x="7325" y="4365"/>
                </a:cubicBezTo>
                <a:cubicBezTo>
                  <a:pt x="7352" y="4544"/>
                  <a:pt x="7368" y="4664"/>
                  <a:pt x="7229" y="4830"/>
                </a:cubicBezTo>
                <a:cubicBezTo>
                  <a:pt x="7046" y="5046"/>
                  <a:pt x="6989" y="5255"/>
                  <a:pt x="6926" y="5501"/>
                </a:cubicBezTo>
                <a:lnTo>
                  <a:pt x="6906" y="5574"/>
                </a:lnTo>
                <a:cubicBezTo>
                  <a:pt x="6870" y="5604"/>
                  <a:pt x="6826" y="5627"/>
                  <a:pt x="6783" y="5647"/>
                </a:cubicBezTo>
                <a:cubicBezTo>
                  <a:pt x="6727" y="5671"/>
                  <a:pt x="6674" y="5701"/>
                  <a:pt x="6620" y="5734"/>
                </a:cubicBezTo>
                <a:cubicBezTo>
                  <a:pt x="6444" y="5850"/>
                  <a:pt x="6258" y="6039"/>
                  <a:pt x="6089" y="6262"/>
                </a:cubicBezTo>
                <a:cubicBezTo>
                  <a:pt x="6092" y="6176"/>
                  <a:pt x="6109" y="6089"/>
                  <a:pt x="6139" y="6010"/>
                </a:cubicBezTo>
                <a:cubicBezTo>
                  <a:pt x="6152" y="5976"/>
                  <a:pt x="6162" y="5943"/>
                  <a:pt x="6165" y="5917"/>
                </a:cubicBezTo>
                <a:cubicBezTo>
                  <a:pt x="6178" y="5867"/>
                  <a:pt x="6185" y="5813"/>
                  <a:pt x="6195" y="5764"/>
                </a:cubicBezTo>
                <a:cubicBezTo>
                  <a:pt x="6212" y="5647"/>
                  <a:pt x="6232" y="5528"/>
                  <a:pt x="6288" y="5428"/>
                </a:cubicBezTo>
                <a:cubicBezTo>
                  <a:pt x="6335" y="5352"/>
                  <a:pt x="6401" y="5288"/>
                  <a:pt x="6481" y="5245"/>
                </a:cubicBezTo>
                <a:cubicBezTo>
                  <a:pt x="6507" y="5225"/>
                  <a:pt x="6537" y="5205"/>
                  <a:pt x="6564" y="5185"/>
                </a:cubicBezTo>
                <a:cubicBezTo>
                  <a:pt x="6677" y="5099"/>
                  <a:pt x="6780" y="4999"/>
                  <a:pt x="6866" y="4886"/>
                </a:cubicBezTo>
                <a:cubicBezTo>
                  <a:pt x="7016" y="4694"/>
                  <a:pt x="7116" y="4517"/>
                  <a:pt x="7116" y="4278"/>
                </a:cubicBezTo>
                <a:cubicBezTo>
                  <a:pt x="7116" y="4182"/>
                  <a:pt x="7102" y="4075"/>
                  <a:pt x="7092" y="3966"/>
                </a:cubicBezTo>
                <a:cubicBezTo>
                  <a:pt x="7062" y="3663"/>
                  <a:pt x="7033" y="3351"/>
                  <a:pt x="7209" y="3142"/>
                </a:cubicBezTo>
                <a:cubicBezTo>
                  <a:pt x="7272" y="3075"/>
                  <a:pt x="7322" y="2999"/>
                  <a:pt x="7355" y="2912"/>
                </a:cubicBezTo>
                <a:close/>
                <a:moveTo>
                  <a:pt x="8591" y="3903"/>
                </a:moveTo>
                <a:lnTo>
                  <a:pt x="8591" y="3903"/>
                </a:lnTo>
                <a:cubicBezTo>
                  <a:pt x="8601" y="4052"/>
                  <a:pt x="8611" y="4205"/>
                  <a:pt x="8571" y="4341"/>
                </a:cubicBezTo>
                <a:cubicBezTo>
                  <a:pt x="8498" y="4577"/>
                  <a:pt x="8402" y="4807"/>
                  <a:pt x="8285" y="5023"/>
                </a:cubicBezTo>
                <a:cubicBezTo>
                  <a:pt x="8242" y="5096"/>
                  <a:pt x="8186" y="5162"/>
                  <a:pt x="8116" y="5219"/>
                </a:cubicBezTo>
                <a:cubicBezTo>
                  <a:pt x="8063" y="5265"/>
                  <a:pt x="8010" y="5322"/>
                  <a:pt x="7963" y="5378"/>
                </a:cubicBezTo>
                <a:cubicBezTo>
                  <a:pt x="7936" y="5421"/>
                  <a:pt x="7913" y="5468"/>
                  <a:pt x="7893" y="5518"/>
                </a:cubicBezTo>
                <a:cubicBezTo>
                  <a:pt x="7863" y="5588"/>
                  <a:pt x="7837" y="5651"/>
                  <a:pt x="7787" y="5691"/>
                </a:cubicBezTo>
                <a:cubicBezTo>
                  <a:pt x="7734" y="5724"/>
                  <a:pt x="7681" y="5754"/>
                  <a:pt x="7624" y="5774"/>
                </a:cubicBezTo>
                <a:cubicBezTo>
                  <a:pt x="7528" y="5810"/>
                  <a:pt x="7441" y="5870"/>
                  <a:pt x="7372" y="5950"/>
                </a:cubicBezTo>
                <a:cubicBezTo>
                  <a:pt x="7318" y="6016"/>
                  <a:pt x="7265" y="6093"/>
                  <a:pt x="7212" y="6166"/>
                </a:cubicBezTo>
                <a:cubicBezTo>
                  <a:pt x="7182" y="6206"/>
                  <a:pt x="7152" y="6252"/>
                  <a:pt x="7119" y="6292"/>
                </a:cubicBezTo>
                <a:lnTo>
                  <a:pt x="7072" y="6359"/>
                </a:lnTo>
                <a:cubicBezTo>
                  <a:pt x="7152" y="6162"/>
                  <a:pt x="7242" y="5970"/>
                  <a:pt x="7345" y="5784"/>
                </a:cubicBezTo>
                <a:lnTo>
                  <a:pt x="7398" y="5677"/>
                </a:lnTo>
                <a:cubicBezTo>
                  <a:pt x="7438" y="5591"/>
                  <a:pt x="7468" y="5498"/>
                  <a:pt x="7488" y="5401"/>
                </a:cubicBezTo>
                <a:cubicBezTo>
                  <a:pt x="7501" y="5345"/>
                  <a:pt x="7514" y="5288"/>
                  <a:pt x="7534" y="5235"/>
                </a:cubicBezTo>
                <a:cubicBezTo>
                  <a:pt x="7554" y="5179"/>
                  <a:pt x="7581" y="5126"/>
                  <a:pt x="7614" y="5076"/>
                </a:cubicBezTo>
                <a:cubicBezTo>
                  <a:pt x="7657" y="5009"/>
                  <a:pt x="7691" y="4939"/>
                  <a:pt x="7714" y="4863"/>
                </a:cubicBezTo>
                <a:cubicBezTo>
                  <a:pt x="7747" y="4843"/>
                  <a:pt x="7780" y="4823"/>
                  <a:pt x="7813" y="4800"/>
                </a:cubicBezTo>
                <a:cubicBezTo>
                  <a:pt x="8176" y="4607"/>
                  <a:pt x="8452" y="4288"/>
                  <a:pt x="8591" y="3903"/>
                </a:cubicBezTo>
                <a:close/>
                <a:moveTo>
                  <a:pt x="3779" y="3856"/>
                </a:moveTo>
                <a:cubicBezTo>
                  <a:pt x="3779" y="3933"/>
                  <a:pt x="3782" y="4006"/>
                  <a:pt x="3782" y="4079"/>
                </a:cubicBezTo>
                <a:cubicBezTo>
                  <a:pt x="3786" y="4198"/>
                  <a:pt x="3789" y="4318"/>
                  <a:pt x="3789" y="4448"/>
                </a:cubicBezTo>
                <a:cubicBezTo>
                  <a:pt x="3789" y="4604"/>
                  <a:pt x="3792" y="4707"/>
                  <a:pt x="3866" y="4846"/>
                </a:cubicBezTo>
                <a:cubicBezTo>
                  <a:pt x="3998" y="5096"/>
                  <a:pt x="4201" y="5385"/>
                  <a:pt x="4430" y="5395"/>
                </a:cubicBezTo>
                <a:cubicBezTo>
                  <a:pt x="4484" y="5441"/>
                  <a:pt x="4543" y="5481"/>
                  <a:pt x="4610" y="5511"/>
                </a:cubicBezTo>
                <a:cubicBezTo>
                  <a:pt x="4640" y="5661"/>
                  <a:pt x="4686" y="5810"/>
                  <a:pt x="4746" y="5953"/>
                </a:cubicBezTo>
                <a:cubicBezTo>
                  <a:pt x="4843" y="6182"/>
                  <a:pt x="4912" y="6422"/>
                  <a:pt x="4952" y="6668"/>
                </a:cubicBezTo>
                <a:cubicBezTo>
                  <a:pt x="4869" y="6598"/>
                  <a:pt x="4793" y="6541"/>
                  <a:pt x="4793" y="6541"/>
                </a:cubicBezTo>
                <a:cubicBezTo>
                  <a:pt x="4713" y="6501"/>
                  <a:pt x="4627" y="6465"/>
                  <a:pt x="4543" y="6428"/>
                </a:cubicBezTo>
                <a:cubicBezTo>
                  <a:pt x="4417" y="6382"/>
                  <a:pt x="4294" y="6319"/>
                  <a:pt x="4185" y="6242"/>
                </a:cubicBezTo>
                <a:cubicBezTo>
                  <a:pt x="4088" y="6159"/>
                  <a:pt x="4002" y="6066"/>
                  <a:pt x="3932" y="5963"/>
                </a:cubicBezTo>
                <a:cubicBezTo>
                  <a:pt x="3875" y="5883"/>
                  <a:pt x="3819" y="5810"/>
                  <a:pt x="3756" y="5744"/>
                </a:cubicBezTo>
                <a:cubicBezTo>
                  <a:pt x="3733" y="5720"/>
                  <a:pt x="3709" y="5697"/>
                  <a:pt x="3689" y="5674"/>
                </a:cubicBezTo>
                <a:cubicBezTo>
                  <a:pt x="3689" y="5671"/>
                  <a:pt x="3689" y="5667"/>
                  <a:pt x="3689" y="5667"/>
                </a:cubicBezTo>
                <a:cubicBezTo>
                  <a:pt x="3683" y="5651"/>
                  <a:pt x="3673" y="5631"/>
                  <a:pt x="3666" y="5617"/>
                </a:cubicBezTo>
                <a:cubicBezTo>
                  <a:pt x="3656" y="5601"/>
                  <a:pt x="3650" y="5584"/>
                  <a:pt x="3643" y="5568"/>
                </a:cubicBezTo>
                <a:cubicBezTo>
                  <a:pt x="3573" y="5378"/>
                  <a:pt x="3580" y="5159"/>
                  <a:pt x="3586" y="4946"/>
                </a:cubicBezTo>
                <a:cubicBezTo>
                  <a:pt x="3586" y="4883"/>
                  <a:pt x="3590" y="4823"/>
                  <a:pt x="3590" y="4760"/>
                </a:cubicBezTo>
                <a:lnTo>
                  <a:pt x="3590" y="4654"/>
                </a:lnTo>
                <a:cubicBezTo>
                  <a:pt x="3590" y="4524"/>
                  <a:pt x="3590" y="4391"/>
                  <a:pt x="3583" y="4262"/>
                </a:cubicBezTo>
                <a:cubicBezTo>
                  <a:pt x="3643" y="4169"/>
                  <a:pt x="3689" y="4072"/>
                  <a:pt x="3729" y="3969"/>
                </a:cubicBezTo>
                <a:cubicBezTo>
                  <a:pt x="3746" y="3929"/>
                  <a:pt x="3762" y="3893"/>
                  <a:pt x="3779" y="3856"/>
                </a:cubicBezTo>
                <a:close/>
                <a:moveTo>
                  <a:pt x="9528" y="5817"/>
                </a:moveTo>
                <a:lnTo>
                  <a:pt x="9528" y="5817"/>
                </a:lnTo>
                <a:cubicBezTo>
                  <a:pt x="9512" y="5983"/>
                  <a:pt x="9445" y="6139"/>
                  <a:pt x="9336" y="6269"/>
                </a:cubicBezTo>
                <a:lnTo>
                  <a:pt x="9339" y="6269"/>
                </a:lnTo>
                <a:cubicBezTo>
                  <a:pt x="9199" y="6428"/>
                  <a:pt x="9050" y="6575"/>
                  <a:pt x="8884" y="6707"/>
                </a:cubicBezTo>
                <a:cubicBezTo>
                  <a:pt x="8930" y="6515"/>
                  <a:pt x="8990" y="6349"/>
                  <a:pt x="9129" y="6189"/>
                </a:cubicBezTo>
                <a:lnTo>
                  <a:pt x="9173" y="6142"/>
                </a:lnTo>
                <a:cubicBezTo>
                  <a:pt x="9226" y="6076"/>
                  <a:pt x="9286" y="6013"/>
                  <a:pt x="9349" y="5960"/>
                </a:cubicBezTo>
                <a:lnTo>
                  <a:pt x="9399" y="5920"/>
                </a:lnTo>
                <a:cubicBezTo>
                  <a:pt x="9442" y="5890"/>
                  <a:pt x="9488" y="5853"/>
                  <a:pt x="9528" y="5817"/>
                </a:cubicBezTo>
                <a:close/>
                <a:moveTo>
                  <a:pt x="6182" y="3015"/>
                </a:moveTo>
                <a:cubicBezTo>
                  <a:pt x="6188" y="3062"/>
                  <a:pt x="6195" y="3108"/>
                  <a:pt x="6202" y="3155"/>
                </a:cubicBezTo>
                <a:cubicBezTo>
                  <a:pt x="6235" y="3344"/>
                  <a:pt x="6265" y="3524"/>
                  <a:pt x="6185" y="3700"/>
                </a:cubicBezTo>
                <a:cubicBezTo>
                  <a:pt x="6142" y="3780"/>
                  <a:pt x="6095" y="3856"/>
                  <a:pt x="6039" y="3929"/>
                </a:cubicBezTo>
                <a:cubicBezTo>
                  <a:pt x="5979" y="4006"/>
                  <a:pt x="5929" y="4089"/>
                  <a:pt x="5886" y="4175"/>
                </a:cubicBezTo>
                <a:cubicBezTo>
                  <a:pt x="5830" y="4295"/>
                  <a:pt x="5840" y="4451"/>
                  <a:pt x="5849" y="4601"/>
                </a:cubicBezTo>
                <a:cubicBezTo>
                  <a:pt x="5856" y="4677"/>
                  <a:pt x="5859" y="4753"/>
                  <a:pt x="5853" y="4833"/>
                </a:cubicBezTo>
                <a:cubicBezTo>
                  <a:pt x="5849" y="4880"/>
                  <a:pt x="5846" y="4933"/>
                  <a:pt x="5840" y="4983"/>
                </a:cubicBezTo>
                <a:cubicBezTo>
                  <a:pt x="5833" y="5142"/>
                  <a:pt x="5810" y="5298"/>
                  <a:pt x="5770" y="5451"/>
                </a:cubicBezTo>
                <a:cubicBezTo>
                  <a:pt x="5727" y="5568"/>
                  <a:pt x="5663" y="5681"/>
                  <a:pt x="5584" y="5777"/>
                </a:cubicBezTo>
                <a:cubicBezTo>
                  <a:pt x="5550" y="5823"/>
                  <a:pt x="5517" y="5867"/>
                  <a:pt x="5487" y="5913"/>
                </a:cubicBezTo>
                <a:cubicBezTo>
                  <a:pt x="5318" y="6179"/>
                  <a:pt x="5294" y="6455"/>
                  <a:pt x="5268" y="6744"/>
                </a:cubicBezTo>
                <a:cubicBezTo>
                  <a:pt x="5265" y="6804"/>
                  <a:pt x="5258" y="6864"/>
                  <a:pt x="5251" y="6923"/>
                </a:cubicBezTo>
                <a:lnTo>
                  <a:pt x="5245" y="6993"/>
                </a:lnTo>
                <a:cubicBezTo>
                  <a:pt x="5238" y="7043"/>
                  <a:pt x="5231" y="7100"/>
                  <a:pt x="5228" y="7153"/>
                </a:cubicBezTo>
                <a:cubicBezTo>
                  <a:pt x="5185" y="7063"/>
                  <a:pt x="5155" y="6970"/>
                  <a:pt x="5138" y="6870"/>
                </a:cubicBezTo>
                <a:lnTo>
                  <a:pt x="5132" y="6840"/>
                </a:lnTo>
                <a:cubicBezTo>
                  <a:pt x="5095" y="6651"/>
                  <a:pt x="5065" y="6491"/>
                  <a:pt x="5025" y="6329"/>
                </a:cubicBezTo>
                <a:cubicBezTo>
                  <a:pt x="5128" y="6209"/>
                  <a:pt x="5178" y="5920"/>
                  <a:pt x="5185" y="5790"/>
                </a:cubicBezTo>
                <a:cubicBezTo>
                  <a:pt x="5188" y="5651"/>
                  <a:pt x="5188" y="5511"/>
                  <a:pt x="5188" y="5375"/>
                </a:cubicBezTo>
                <a:lnTo>
                  <a:pt x="5188" y="5262"/>
                </a:lnTo>
                <a:cubicBezTo>
                  <a:pt x="5321" y="5239"/>
                  <a:pt x="5364" y="5089"/>
                  <a:pt x="5407" y="4943"/>
                </a:cubicBezTo>
                <a:cubicBezTo>
                  <a:pt x="5431" y="4846"/>
                  <a:pt x="5461" y="4750"/>
                  <a:pt x="5511" y="4687"/>
                </a:cubicBezTo>
                <a:cubicBezTo>
                  <a:pt x="5620" y="4544"/>
                  <a:pt x="5697" y="4375"/>
                  <a:pt x="5730" y="4198"/>
                </a:cubicBezTo>
                <a:cubicBezTo>
                  <a:pt x="5766" y="4042"/>
                  <a:pt x="5816" y="3893"/>
                  <a:pt x="5879" y="3750"/>
                </a:cubicBezTo>
                <a:cubicBezTo>
                  <a:pt x="5896" y="3710"/>
                  <a:pt x="5913" y="3670"/>
                  <a:pt x="5926" y="3630"/>
                </a:cubicBezTo>
                <a:cubicBezTo>
                  <a:pt x="5969" y="3520"/>
                  <a:pt x="5962" y="3374"/>
                  <a:pt x="5959" y="3245"/>
                </a:cubicBezTo>
                <a:lnTo>
                  <a:pt x="5959" y="3215"/>
                </a:lnTo>
                <a:cubicBezTo>
                  <a:pt x="6032" y="3152"/>
                  <a:pt x="6109" y="3085"/>
                  <a:pt x="6182" y="3015"/>
                </a:cubicBezTo>
                <a:close/>
                <a:moveTo>
                  <a:pt x="10386" y="3969"/>
                </a:moveTo>
                <a:cubicBezTo>
                  <a:pt x="10386" y="3976"/>
                  <a:pt x="10382" y="3979"/>
                  <a:pt x="10379" y="3986"/>
                </a:cubicBezTo>
                <a:cubicBezTo>
                  <a:pt x="10359" y="4079"/>
                  <a:pt x="10352" y="4178"/>
                  <a:pt x="10362" y="4278"/>
                </a:cubicBezTo>
                <a:cubicBezTo>
                  <a:pt x="10369" y="4398"/>
                  <a:pt x="10376" y="4504"/>
                  <a:pt x="10313" y="4601"/>
                </a:cubicBezTo>
                <a:lnTo>
                  <a:pt x="10299" y="4607"/>
                </a:lnTo>
                <a:lnTo>
                  <a:pt x="10266" y="4627"/>
                </a:lnTo>
                <a:cubicBezTo>
                  <a:pt x="9944" y="4817"/>
                  <a:pt x="9691" y="4963"/>
                  <a:pt x="9595" y="5385"/>
                </a:cubicBezTo>
                <a:cubicBezTo>
                  <a:pt x="9571" y="5498"/>
                  <a:pt x="9558" y="5601"/>
                  <a:pt x="9545" y="5694"/>
                </a:cubicBezTo>
                <a:lnTo>
                  <a:pt x="9545" y="5697"/>
                </a:lnTo>
                <a:cubicBezTo>
                  <a:pt x="9488" y="5760"/>
                  <a:pt x="9425" y="5817"/>
                  <a:pt x="9355" y="5863"/>
                </a:cubicBezTo>
                <a:cubicBezTo>
                  <a:pt x="9339" y="5880"/>
                  <a:pt x="9319" y="5893"/>
                  <a:pt x="9306" y="5907"/>
                </a:cubicBezTo>
                <a:cubicBezTo>
                  <a:pt x="9239" y="5963"/>
                  <a:pt x="9176" y="6026"/>
                  <a:pt x="9120" y="6096"/>
                </a:cubicBezTo>
                <a:lnTo>
                  <a:pt x="9076" y="6142"/>
                </a:lnTo>
                <a:cubicBezTo>
                  <a:pt x="8904" y="6339"/>
                  <a:pt x="8844" y="6541"/>
                  <a:pt x="8797" y="6781"/>
                </a:cubicBezTo>
                <a:cubicBezTo>
                  <a:pt x="8734" y="6830"/>
                  <a:pt x="8674" y="6877"/>
                  <a:pt x="8614" y="6923"/>
                </a:cubicBezTo>
                <a:cubicBezTo>
                  <a:pt x="8458" y="7050"/>
                  <a:pt x="8295" y="7173"/>
                  <a:pt x="8142" y="7316"/>
                </a:cubicBezTo>
                <a:cubicBezTo>
                  <a:pt x="8152" y="7282"/>
                  <a:pt x="8159" y="7249"/>
                  <a:pt x="8169" y="7213"/>
                </a:cubicBezTo>
                <a:cubicBezTo>
                  <a:pt x="8186" y="7139"/>
                  <a:pt x="8206" y="7070"/>
                  <a:pt x="8229" y="7000"/>
                </a:cubicBezTo>
                <a:cubicBezTo>
                  <a:pt x="8292" y="6874"/>
                  <a:pt x="8368" y="6751"/>
                  <a:pt x="8452" y="6634"/>
                </a:cubicBezTo>
                <a:cubicBezTo>
                  <a:pt x="8508" y="6561"/>
                  <a:pt x="8565" y="6488"/>
                  <a:pt x="8624" y="6415"/>
                </a:cubicBezTo>
                <a:cubicBezTo>
                  <a:pt x="8648" y="6382"/>
                  <a:pt x="8674" y="6352"/>
                  <a:pt x="8697" y="6322"/>
                </a:cubicBezTo>
                <a:cubicBezTo>
                  <a:pt x="8701" y="6315"/>
                  <a:pt x="8704" y="6312"/>
                  <a:pt x="8707" y="6305"/>
                </a:cubicBezTo>
                <a:cubicBezTo>
                  <a:pt x="8947" y="6000"/>
                  <a:pt x="9186" y="5677"/>
                  <a:pt x="9359" y="5308"/>
                </a:cubicBezTo>
                <a:cubicBezTo>
                  <a:pt x="9375" y="5275"/>
                  <a:pt x="9392" y="5242"/>
                  <a:pt x="9409" y="5205"/>
                </a:cubicBezTo>
                <a:cubicBezTo>
                  <a:pt x="9478" y="5069"/>
                  <a:pt x="9538" y="4926"/>
                  <a:pt x="9578" y="4777"/>
                </a:cubicBezTo>
                <a:lnTo>
                  <a:pt x="9581" y="4763"/>
                </a:lnTo>
                <a:cubicBezTo>
                  <a:pt x="9611" y="4640"/>
                  <a:pt x="9635" y="4551"/>
                  <a:pt x="9734" y="4464"/>
                </a:cubicBezTo>
                <a:cubicBezTo>
                  <a:pt x="9817" y="4394"/>
                  <a:pt x="9907" y="4331"/>
                  <a:pt x="10003" y="4278"/>
                </a:cubicBezTo>
                <a:cubicBezTo>
                  <a:pt x="10063" y="4242"/>
                  <a:pt x="10123" y="4205"/>
                  <a:pt x="10183" y="4162"/>
                </a:cubicBezTo>
                <a:cubicBezTo>
                  <a:pt x="10226" y="4129"/>
                  <a:pt x="10269" y="4089"/>
                  <a:pt x="10306" y="4046"/>
                </a:cubicBezTo>
                <a:cubicBezTo>
                  <a:pt x="10332" y="4019"/>
                  <a:pt x="10359" y="3992"/>
                  <a:pt x="10386" y="3969"/>
                </a:cubicBezTo>
                <a:close/>
                <a:moveTo>
                  <a:pt x="11675" y="6362"/>
                </a:moveTo>
                <a:lnTo>
                  <a:pt x="11718" y="6385"/>
                </a:lnTo>
                <a:cubicBezTo>
                  <a:pt x="11755" y="6402"/>
                  <a:pt x="11791" y="6418"/>
                  <a:pt x="11831" y="6438"/>
                </a:cubicBezTo>
                <a:cubicBezTo>
                  <a:pt x="11881" y="6462"/>
                  <a:pt x="11931" y="6485"/>
                  <a:pt x="11984" y="6508"/>
                </a:cubicBezTo>
                <a:cubicBezTo>
                  <a:pt x="11848" y="6631"/>
                  <a:pt x="11771" y="6777"/>
                  <a:pt x="11692" y="6927"/>
                </a:cubicBezTo>
                <a:cubicBezTo>
                  <a:pt x="11675" y="6957"/>
                  <a:pt x="11658" y="6987"/>
                  <a:pt x="11642" y="7016"/>
                </a:cubicBezTo>
                <a:cubicBezTo>
                  <a:pt x="11565" y="7056"/>
                  <a:pt x="11489" y="7100"/>
                  <a:pt x="11416" y="7149"/>
                </a:cubicBezTo>
                <a:cubicBezTo>
                  <a:pt x="11260" y="7256"/>
                  <a:pt x="11084" y="7326"/>
                  <a:pt x="10897" y="7359"/>
                </a:cubicBezTo>
                <a:cubicBezTo>
                  <a:pt x="10954" y="7249"/>
                  <a:pt x="11020" y="7149"/>
                  <a:pt x="11100" y="7060"/>
                </a:cubicBezTo>
                <a:cubicBezTo>
                  <a:pt x="11143" y="7007"/>
                  <a:pt x="11183" y="6957"/>
                  <a:pt x="11210" y="6913"/>
                </a:cubicBezTo>
                <a:cubicBezTo>
                  <a:pt x="11346" y="6714"/>
                  <a:pt x="11502" y="6528"/>
                  <a:pt x="11675" y="6362"/>
                </a:cubicBezTo>
                <a:close/>
                <a:moveTo>
                  <a:pt x="11306" y="6096"/>
                </a:moveTo>
                <a:cubicBezTo>
                  <a:pt x="11359" y="6176"/>
                  <a:pt x="11459" y="6255"/>
                  <a:pt x="11605" y="6332"/>
                </a:cubicBezTo>
                <a:cubicBezTo>
                  <a:pt x="11436" y="6498"/>
                  <a:pt x="11283" y="6681"/>
                  <a:pt x="11150" y="6877"/>
                </a:cubicBezTo>
                <a:cubicBezTo>
                  <a:pt x="11123" y="6920"/>
                  <a:pt x="11084" y="6967"/>
                  <a:pt x="11044" y="7016"/>
                </a:cubicBezTo>
                <a:cubicBezTo>
                  <a:pt x="10954" y="7129"/>
                  <a:pt x="10854" y="7252"/>
                  <a:pt x="10818" y="7372"/>
                </a:cubicBezTo>
                <a:cubicBezTo>
                  <a:pt x="10741" y="7379"/>
                  <a:pt x="10668" y="7382"/>
                  <a:pt x="10595" y="7382"/>
                </a:cubicBezTo>
                <a:cubicBezTo>
                  <a:pt x="10485" y="7382"/>
                  <a:pt x="10372" y="7389"/>
                  <a:pt x="10263" y="7399"/>
                </a:cubicBezTo>
                <a:cubicBezTo>
                  <a:pt x="10299" y="7286"/>
                  <a:pt x="10346" y="7179"/>
                  <a:pt x="10409" y="7083"/>
                </a:cubicBezTo>
                <a:cubicBezTo>
                  <a:pt x="10452" y="7023"/>
                  <a:pt x="10505" y="6973"/>
                  <a:pt x="10568" y="6937"/>
                </a:cubicBezTo>
                <a:cubicBezTo>
                  <a:pt x="10598" y="6917"/>
                  <a:pt x="10632" y="6894"/>
                  <a:pt x="10665" y="6864"/>
                </a:cubicBezTo>
                <a:cubicBezTo>
                  <a:pt x="10781" y="6767"/>
                  <a:pt x="10887" y="6671"/>
                  <a:pt x="10974" y="6588"/>
                </a:cubicBezTo>
                <a:cubicBezTo>
                  <a:pt x="11034" y="6518"/>
                  <a:pt x="11084" y="6442"/>
                  <a:pt x="11120" y="6359"/>
                </a:cubicBezTo>
                <a:cubicBezTo>
                  <a:pt x="11143" y="6309"/>
                  <a:pt x="11167" y="6259"/>
                  <a:pt x="11200" y="6216"/>
                </a:cubicBezTo>
                <a:cubicBezTo>
                  <a:pt x="11226" y="6172"/>
                  <a:pt x="11260" y="6133"/>
                  <a:pt x="11293" y="6096"/>
                </a:cubicBezTo>
                <a:close/>
                <a:moveTo>
                  <a:pt x="6461" y="2670"/>
                </a:moveTo>
                <a:cubicBezTo>
                  <a:pt x="6471" y="2793"/>
                  <a:pt x="6491" y="2916"/>
                  <a:pt x="6521" y="3039"/>
                </a:cubicBezTo>
                <a:cubicBezTo>
                  <a:pt x="6554" y="3175"/>
                  <a:pt x="6574" y="3314"/>
                  <a:pt x="6581" y="3454"/>
                </a:cubicBezTo>
                <a:cubicBezTo>
                  <a:pt x="6484" y="3604"/>
                  <a:pt x="6414" y="3720"/>
                  <a:pt x="6404" y="3913"/>
                </a:cubicBezTo>
                <a:cubicBezTo>
                  <a:pt x="6394" y="4049"/>
                  <a:pt x="6371" y="4185"/>
                  <a:pt x="6331" y="4318"/>
                </a:cubicBezTo>
                <a:cubicBezTo>
                  <a:pt x="6325" y="4345"/>
                  <a:pt x="6318" y="4375"/>
                  <a:pt x="6311" y="4404"/>
                </a:cubicBezTo>
                <a:cubicBezTo>
                  <a:pt x="6278" y="4547"/>
                  <a:pt x="6275" y="4697"/>
                  <a:pt x="6301" y="4840"/>
                </a:cubicBezTo>
                <a:cubicBezTo>
                  <a:pt x="6308" y="4880"/>
                  <a:pt x="6315" y="4923"/>
                  <a:pt x="6321" y="4963"/>
                </a:cubicBezTo>
                <a:cubicBezTo>
                  <a:pt x="6331" y="5052"/>
                  <a:pt x="6351" y="5142"/>
                  <a:pt x="6378" y="5232"/>
                </a:cubicBezTo>
                <a:cubicBezTo>
                  <a:pt x="6315" y="5272"/>
                  <a:pt x="6262" y="5328"/>
                  <a:pt x="6225" y="5395"/>
                </a:cubicBezTo>
                <a:cubicBezTo>
                  <a:pt x="6162" y="5504"/>
                  <a:pt x="6142" y="5631"/>
                  <a:pt x="6122" y="5754"/>
                </a:cubicBezTo>
                <a:cubicBezTo>
                  <a:pt x="6115" y="5804"/>
                  <a:pt x="6109" y="5853"/>
                  <a:pt x="6095" y="5903"/>
                </a:cubicBezTo>
                <a:cubicBezTo>
                  <a:pt x="6092" y="5926"/>
                  <a:pt x="6082" y="5956"/>
                  <a:pt x="6072" y="5990"/>
                </a:cubicBezTo>
                <a:cubicBezTo>
                  <a:pt x="6036" y="6099"/>
                  <a:pt x="5992" y="6239"/>
                  <a:pt x="6029" y="6342"/>
                </a:cubicBezTo>
                <a:cubicBezTo>
                  <a:pt x="5766" y="6707"/>
                  <a:pt x="5547" y="7146"/>
                  <a:pt x="5464" y="7515"/>
                </a:cubicBezTo>
                <a:cubicBezTo>
                  <a:pt x="5401" y="7439"/>
                  <a:pt x="5344" y="7356"/>
                  <a:pt x="5291" y="7269"/>
                </a:cubicBezTo>
                <a:lnTo>
                  <a:pt x="5291" y="7269"/>
                </a:lnTo>
                <a:cubicBezTo>
                  <a:pt x="5295" y="7193"/>
                  <a:pt x="5305" y="7092"/>
                  <a:pt x="5314" y="7000"/>
                </a:cubicBezTo>
                <a:lnTo>
                  <a:pt x="5324" y="6930"/>
                </a:lnTo>
                <a:cubicBezTo>
                  <a:pt x="5331" y="6870"/>
                  <a:pt x="5334" y="6810"/>
                  <a:pt x="5341" y="6751"/>
                </a:cubicBezTo>
                <a:cubicBezTo>
                  <a:pt x="5364" y="6468"/>
                  <a:pt x="5388" y="6202"/>
                  <a:pt x="5547" y="5953"/>
                </a:cubicBezTo>
                <a:cubicBezTo>
                  <a:pt x="5577" y="5907"/>
                  <a:pt x="5610" y="5863"/>
                  <a:pt x="5640" y="5820"/>
                </a:cubicBezTo>
                <a:cubicBezTo>
                  <a:pt x="5723" y="5717"/>
                  <a:pt x="5790" y="5597"/>
                  <a:pt x="5836" y="5475"/>
                </a:cubicBezTo>
                <a:cubicBezTo>
                  <a:pt x="5879" y="5315"/>
                  <a:pt x="5906" y="5152"/>
                  <a:pt x="5913" y="4989"/>
                </a:cubicBezTo>
                <a:cubicBezTo>
                  <a:pt x="5916" y="4939"/>
                  <a:pt x="5919" y="4890"/>
                  <a:pt x="5926" y="4840"/>
                </a:cubicBezTo>
                <a:cubicBezTo>
                  <a:pt x="5929" y="4760"/>
                  <a:pt x="5929" y="4677"/>
                  <a:pt x="5923" y="4597"/>
                </a:cubicBezTo>
                <a:cubicBezTo>
                  <a:pt x="5913" y="4454"/>
                  <a:pt x="5903" y="4311"/>
                  <a:pt x="5949" y="4208"/>
                </a:cubicBezTo>
                <a:cubicBezTo>
                  <a:pt x="5992" y="4125"/>
                  <a:pt x="6042" y="4046"/>
                  <a:pt x="6095" y="3972"/>
                </a:cubicBezTo>
                <a:cubicBezTo>
                  <a:pt x="6155" y="3896"/>
                  <a:pt x="6205" y="3816"/>
                  <a:pt x="6248" y="3730"/>
                </a:cubicBezTo>
                <a:cubicBezTo>
                  <a:pt x="6341" y="3534"/>
                  <a:pt x="6305" y="3334"/>
                  <a:pt x="6272" y="3142"/>
                </a:cubicBezTo>
                <a:cubicBezTo>
                  <a:pt x="6262" y="3078"/>
                  <a:pt x="6252" y="3015"/>
                  <a:pt x="6245" y="2949"/>
                </a:cubicBezTo>
                <a:cubicBezTo>
                  <a:pt x="6325" y="2862"/>
                  <a:pt x="6398" y="2769"/>
                  <a:pt x="6461" y="2670"/>
                </a:cubicBezTo>
                <a:close/>
                <a:moveTo>
                  <a:pt x="11200" y="6103"/>
                </a:moveTo>
                <a:cubicBezTo>
                  <a:pt x="11180" y="6126"/>
                  <a:pt x="11163" y="6149"/>
                  <a:pt x="11143" y="6176"/>
                </a:cubicBezTo>
                <a:cubicBezTo>
                  <a:pt x="11113" y="6222"/>
                  <a:pt x="11084" y="6275"/>
                  <a:pt x="11060" y="6329"/>
                </a:cubicBezTo>
                <a:cubicBezTo>
                  <a:pt x="11027" y="6405"/>
                  <a:pt x="10984" y="6475"/>
                  <a:pt x="10927" y="6535"/>
                </a:cubicBezTo>
                <a:cubicBezTo>
                  <a:pt x="10844" y="6618"/>
                  <a:pt x="10738" y="6711"/>
                  <a:pt x="10625" y="6810"/>
                </a:cubicBezTo>
                <a:cubicBezTo>
                  <a:pt x="10595" y="6834"/>
                  <a:pt x="10562" y="6857"/>
                  <a:pt x="10532" y="6880"/>
                </a:cubicBezTo>
                <a:cubicBezTo>
                  <a:pt x="10462" y="6920"/>
                  <a:pt x="10402" y="6977"/>
                  <a:pt x="10356" y="7043"/>
                </a:cubicBezTo>
                <a:cubicBezTo>
                  <a:pt x="10283" y="7156"/>
                  <a:pt x="10226" y="7279"/>
                  <a:pt x="10190" y="7409"/>
                </a:cubicBezTo>
                <a:cubicBezTo>
                  <a:pt x="10013" y="7429"/>
                  <a:pt x="9841" y="7482"/>
                  <a:pt x="9681" y="7562"/>
                </a:cubicBezTo>
                <a:cubicBezTo>
                  <a:pt x="9724" y="7498"/>
                  <a:pt x="9764" y="7439"/>
                  <a:pt x="9811" y="7369"/>
                </a:cubicBezTo>
                <a:cubicBezTo>
                  <a:pt x="9947" y="7183"/>
                  <a:pt x="10063" y="6987"/>
                  <a:pt x="10166" y="6781"/>
                </a:cubicBezTo>
                <a:cubicBezTo>
                  <a:pt x="10239" y="6614"/>
                  <a:pt x="10296" y="6511"/>
                  <a:pt x="10455" y="6412"/>
                </a:cubicBezTo>
                <a:cubicBezTo>
                  <a:pt x="10565" y="6345"/>
                  <a:pt x="10678" y="6292"/>
                  <a:pt x="10798" y="6246"/>
                </a:cubicBezTo>
                <a:lnTo>
                  <a:pt x="10881" y="6209"/>
                </a:lnTo>
                <a:lnTo>
                  <a:pt x="10921" y="6192"/>
                </a:lnTo>
                <a:cubicBezTo>
                  <a:pt x="11000" y="6156"/>
                  <a:pt x="11117" y="6103"/>
                  <a:pt x="11200" y="6103"/>
                </a:cubicBezTo>
                <a:close/>
                <a:moveTo>
                  <a:pt x="10615" y="5853"/>
                </a:moveTo>
                <a:lnTo>
                  <a:pt x="10615" y="5853"/>
                </a:lnTo>
                <a:cubicBezTo>
                  <a:pt x="10532" y="5933"/>
                  <a:pt x="10436" y="6003"/>
                  <a:pt x="10336" y="6063"/>
                </a:cubicBezTo>
                <a:cubicBezTo>
                  <a:pt x="10113" y="6186"/>
                  <a:pt x="9987" y="6275"/>
                  <a:pt x="9824" y="6498"/>
                </a:cubicBezTo>
                <a:cubicBezTo>
                  <a:pt x="9678" y="6694"/>
                  <a:pt x="9555" y="6884"/>
                  <a:pt x="9442" y="7056"/>
                </a:cubicBezTo>
                <a:cubicBezTo>
                  <a:pt x="9425" y="7083"/>
                  <a:pt x="9405" y="7110"/>
                  <a:pt x="9389" y="7136"/>
                </a:cubicBezTo>
                <a:cubicBezTo>
                  <a:pt x="9242" y="7365"/>
                  <a:pt x="9103" y="7585"/>
                  <a:pt x="8837" y="7681"/>
                </a:cubicBezTo>
                <a:lnTo>
                  <a:pt x="8857" y="7615"/>
                </a:lnTo>
                <a:cubicBezTo>
                  <a:pt x="8874" y="7548"/>
                  <a:pt x="8890" y="7478"/>
                  <a:pt x="8910" y="7409"/>
                </a:cubicBezTo>
                <a:cubicBezTo>
                  <a:pt x="8937" y="7322"/>
                  <a:pt x="8957" y="7233"/>
                  <a:pt x="8973" y="7149"/>
                </a:cubicBezTo>
                <a:cubicBezTo>
                  <a:pt x="9000" y="6997"/>
                  <a:pt x="9046" y="6847"/>
                  <a:pt x="9106" y="6707"/>
                </a:cubicBezTo>
                <a:cubicBezTo>
                  <a:pt x="9229" y="6601"/>
                  <a:pt x="9342" y="6485"/>
                  <a:pt x="9445" y="6362"/>
                </a:cubicBezTo>
                <a:cubicBezTo>
                  <a:pt x="9485" y="6315"/>
                  <a:pt x="9518" y="6265"/>
                  <a:pt x="9548" y="6216"/>
                </a:cubicBezTo>
                <a:lnTo>
                  <a:pt x="9575" y="6192"/>
                </a:lnTo>
                <a:cubicBezTo>
                  <a:pt x="9724" y="6066"/>
                  <a:pt x="9970" y="5966"/>
                  <a:pt x="10146" y="5910"/>
                </a:cubicBezTo>
                <a:cubicBezTo>
                  <a:pt x="10246" y="5887"/>
                  <a:pt x="10346" y="5873"/>
                  <a:pt x="10445" y="5870"/>
                </a:cubicBezTo>
                <a:cubicBezTo>
                  <a:pt x="10502" y="5863"/>
                  <a:pt x="10558" y="5860"/>
                  <a:pt x="10615" y="5853"/>
                </a:cubicBezTo>
                <a:close/>
                <a:moveTo>
                  <a:pt x="6491" y="6023"/>
                </a:moveTo>
                <a:cubicBezTo>
                  <a:pt x="6491" y="6059"/>
                  <a:pt x="6494" y="6099"/>
                  <a:pt x="6497" y="6136"/>
                </a:cubicBezTo>
                <a:cubicBezTo>
                  <a:pt x="6497" y="6176"/>
                  <a:pt x="6501" y="6222"/>
                  <a:pt x="6501" y="6262"/>
                </a:cubicBezTo>
                <a:cubicBezTo>
                  <a:pt x="6491" y="6269"/>
                  <a:pt x="6488" y="6279"/>
                  <a:pt x="6488" y="6285"/>
                </a:cubicBezTo>
                <a:cubicBezTo>
                  <a:pt x="6484" y="6299"/>
                  <a:pt x="6491" y="6309"/>
                  <a:pt x="6497" y="6315"/>
                </a:cubicBezTo>
                <a:cubicBezTo>
                  <a:pt x="6494" y="6372"/>
                  <a:pt x="6484" y="6428"/>
                  <a:pt x="6464" y="6481"/>
                </a:cubicBezTo>
                <a:cubicBezTo>
                  <a:pt x="6408" y="6644"/>
                  <a:pt x="6318" y="6751"/>
                  <a:pt x="6215" y="6874"/>
                </a:cubicBezTo>
                <a:lnTo>
                  <a:pt x="6149" y="6953"/>
                </a:lnTo>
                <a:lnTo>
                  <a:pt x="6112" y="6997"/>
                </a:lnTo>
                <a:cubicBezTo>
                  <a:pt x="6002" y="7133"/>
                  <a:pt x="5886" y="7276"/>
                  <a:pt x="5810" y="7442"/>
                </a:cubicBezTo>
                <a:lnTo>
                  <a:pt x="5793" y="7485"/>
                </a:lnTo>
                <a:cubicBezTo>
                  <a:pt x="5743" y="7585"/>
                  <a:pt x="5700" y="7694"/>
                  <a:pt x="5673" y="7804"/>
                </a:cubicBezTo>
                <a:cubicBezTo>
                  <a:pt x="5643" y="7758"/>
                  <a:pt x="5614" y="7711"/>
                  <a:pt x="5584" y="7668"/>
                </a:cubicBezTo>
                <a:cubicBezTo>
                  <a:pt x="5653" y="7159"/>
                  <a:pt x="6072" y="6422"/>
                  <a:pt x="6491" y="6023"/>
                </a:cubicBezTo>
                <a:close/>
                <a:moveTo>
                  <a:pt x="8152" y="5282"/>
                </a:moveTo>
                <a:cubicBezTo>
                  <a:pt x="8152" y="5305"/>
                  <a:pt x="8156" y="5328"/>
                  <a:pt x="8156" y="5352"/>
                </a:cubicBezTo>
                <a:cubicBezTo>
                  <a:pt x="8166" y="5431"/>
                  <a:pt x="8166" y="5514"/>
                  <a:pt x="8152" y="5594"/>
                </a:cubicBezTo>
                <a:cubicBezTo>
                  <a:pt x="8123" y="5734"/>
                  <a:pt x="7976" y="5910"/>
                  <a:pt x="7897" y="6006"/>
                </a:cubicBezTo>
                <a:cubicBezTo>
                  <a:pt x="7847" y="6066"/>
                  <a:pt x="7794" y="6123"/>
                  <a:pt x="7740" y="6182"/>
                </a:cubicBezTo>
                <a:cubicBezTo>
                  <a:pt x="7551" y="6398"/>
                  <a:pt x="7352" y="6621"/>
                  <a:pt x="7249" y="6897"/>
                </a:cubicBezTo>
                <a:cubicBezTo>
                  <a:pt x="7235" y="6927"/>
                  <a:pt x="7229" y="6957"/>
                  <a:pt x="7219" y="6987"/>
                </a:cubicBezTo>
                <a:cubicBezTo>
                  <a:pt x="7069" y="7086"/>
                  <a:pt x="6939" y="7233"/>
                  <a:pt x="6817" y="7375"/>
                </a:cubicBezTo>
                <a:cubicBezTo>
                  <a:pt x="6760" y="7439"/>
                  <a:pt x="6707" y="7498"/>
                  <a:pt x="6654" y="7552"/>
                </a:cubicBezTo>
                <a:lnTo>
                  <a:pt x="6601" y="7605"/>
                </a:lnTo>
                <a:cubicBezTo>
                  <a:pt x="6537" y="7658"/>
                  <a:pt x="6484" y="7724"/>
                  <a:pt x="6441" y="7797"/>
                </a:cubicBezTo>
                <a:cubicBezTo>
                  <a:pt x="6421" y="7837"/>
                  <a:pt x="6404" y="7884"/>
                  <a:pt x="6391" y="7927"/>
                </a:cubicBezTo>
                <a:cubicBezTo>
                  <a:pt x="6388" y="7947"/>
                  <a:pt x="6381" y="7964"/>
                  <a:pt x="6378" y="7980"/>
                </a:cubicBezTo>
                <a:cubicBezTo>
                  <a:pt x="6378" y="7937"/>
                  <a:pt x="6375" y="7900"/>
                  <a:pt x="6375" y="7861"/>
                </a:cubicBezTo>
                <a:cubicBezTo>
                  <a:pt x="6371" y="7781"/>
                  <a:pt x="6368" y="7701"/>
                  <a:pt x="6368" y="7621"/>
                </a:cubicBezTo>
                <a:lnTo>
                  <a:pt x="6368" y="7588"/>
                </a:lnTo>
                <a:cubicBezTo>
                  <a:pt x="6365" y="7525"/>
                  <a:pt x="6368" y="7462"/>
                  <a:pt x="6381" y="7402"/>
                </a:cubicBezTo>
                <a:cubicBezTo>
                  <a:pt x="6391" y="7362"/>
                  <a:pt x="6411" y="7326"/>
                  <a:pt x="6431" y="7289"/>
                </a:cubicBezTo>
                <a:cubicBezTo>
                  <a:pt x="6468" y="7239"/>
                  <a:pt x="6491" y="7176"/>
                  <a:pt x="6497" y="7113"/>
                </a:cubicBezTo>
                <a:cubicBezTo>
                  <a:pt x="6591" y="7073"/>
                  <a:pt x="6677" y="7010"/>
                  <a:pt x="6740" y="6930"/>
                </a:cubicBezTo>
                <a:cubicBezTo>
                  <a:pt x="6836" y="6807"/>
                  <a:pt x="6926" y="6681"/>
                  <a:pt x="7016" y="6558"/>
                </a:cubicBezTo>
                <a:cubicBezTo>
                  <a:pt x="7072" y="6481"/>
                  <a:pt x="7126" y="6408"/>
                  <a:pt x="7179" y="6335"/>
                </a:cubicBezTo>
                <a:cubicBezTo>
                  <a:pt x="7209" y="6292"/>
                  <a:pt x="7242" y="6249"/>
                  <a:pt x="7272" y="6206"/>
                </a:cubicBezTo>
                <a:cubicBezTo>
                  <a:pt x="7325" y="6133"/>
                  <a:pt x="7378" y="6059"/>
                  <a:pt x="7431" y="5993"/>
                </a:cubicBezTo>
                <a:cubicBezTo>
                  <a:pt x="7488" y="5920"/>
                  <a:pt x="7568" y="5867"/>
                  <a:pt x="7654" y="5837"/>
                </a:cubicBezTo>
                <a:cubicBezTo>
                  <a:pt x="7717" y="5813"/>
                  <a:pt x="7774" y="5784"/>
                  <a:pt x="7830" y="5744"/>
                </a:cubicBezTo>
                <a:cubicBezTo>
                  <a:pt x="7897" y="5697"/>
                  <a:pt x="7930" y="5617"/>
                  <a:pt x="7960" y="5544"/>
                </a:cubicBezTo>
                <a:cubicBezTo>
                  <a:pt x="7976" y="5501"/>
                  <a:pt x="7996" y="5458"/>
                  <a:pt x="8023" y="5418"/>
                </a:cubicBezTo>
                <a:cubicBezTo>
                  <a:pt x="8063" y="5368"/>
                  <a:pt x="8106" y="5322"/>
                  <a:pt x="8152" y="5282"/>
                </a:cubicBezTo>
                <a:close/>
                <a:moveTo>
                  <a:pt x="8575" y="5930"/>
                </a:moveTo>
                <a:cubicBezTo>
                  <a:pt x="8581" y="6049"/>
                  <a:pt x="8601" y="6166"/>
                  <a:pt x="8634" y="6282"/>
                </a:cubicBezTo>
                <a:lnTo>
                  <a:pt x="8568" y="6368"/>
                </a:lnTo>
                <a:cubicBezTo>
                  <a:pt x="8508" y="6445"/>
                  <a:pt x="8452" y="6518"/>
                  <a:pt x="8395" y="6591"/>
                </a:cubicBezTo>
                <a:cubicBezTo>
                  <a:pt x="8309" y="6711"/>
                  <a:pt x="8232" y="6837"/>
                  <a:pt x="8166" y="6967"/>
                </a:cubicBezTo>
                <a:cubicBezTo>
                  <a:pt x="8136" y="7043"/>
                  <a:pt x="8116" y="7116"/>
                  <a:pt x="8099" y="7196"/>
                </a:cubicBezTo>
                <a:cubicBezTo>
                  <a:pt x="8083" y="7266"/>
                  <a:pt x="8063" y="7349"/>
                  <a:pt x="8039" y="7412"/>
                </a:cubicBezTo>
                <a:cubicBezTo>
                  <a:pt x="7920" y="7532"/>
                  <a:pt x="7810" y="7665"/>
                  <a:pt x="7714" y="7804"/>
                </a:cubicBezTo>
                <a:cubicBezTo>
                  <a:pt x="7641" y="7914"/>
                  <a:pt x="7561" y="8017"/>
                  <a:pt x="7475" y="8116"/>
                </a:cubicBezTo>
                <a:cubicBezTo>
                  <a:pt x="7445" y="7987"/>
                  <a:pt x="7465" y="7804"/>
                  <a:pt x="7478" y="7678"/>
                </a:cubicBezTo>
                <a:lnTo>
                  <a:pt x="7481" y="7631"/>
                </a:lnTo>
                <a:cubicBezTo>
                  <a:pt x="7501" y="7425"/>
                  <a:pt x="7541" y="7206"/>
                  <a:pt x="7691" y="7013"/>
                </a:cubicBezTo>
                <a:cubicBezTo>
                  <a:pt x="7757" y="6923"/>
                  <a:pt x="7827" y="6837"/>
                  <a:pt x="7893" y="6754"/>
                </a:cubicBezTo>
                <a:cubicBezTo>
                  <a:pt x="7963" y="6671"/>
                  <a:pt x="8036" y="6581"/>
                  <a:pt x="8103" y="6491"/>
                </a:cubicBezTo>
                <a:cubicBezTo>
                  <a:pt x="8156" y="6425"/>
                  <a:pt x="8216" y="6362"/>
                  <a:pt x="8279" y="6305"/>
                </a:cubicBezTo>
                <a:cubicBezTo>
                  <a:pt x="8325" y="6262"/>
                  <a:pt x="8372" y="6216"/>
                  <a:pt x="8415" y="6166"/>
                </a:cubicBezTo>
                <a:cubicBezTo>
                  <a:pt x="8458" y="6113"/>
                  <a:pt x="8498" y="6056"/>
                  <a:pt x="8531" y="5996"/>
                </a:cubicBezTo>
                <a:cubicBezTo>
                  <a:pt x="8545" y="5973"/>
                  <a:pt x="8558" y="5950"/>
                  <a:pt x="8575" y="5930"/>
                </a:cubicBezTo>
                <a:close/>
                <a:moveTo>
                  <a:pt x="7179" y="5946"/>
                </a:moveTo>
                <a:cubicBezTo>
                  <a:pt x="7082" y="6133"/>
                  <a:pt x="7003" y="6329"/>
                  <a:pt x="6939" y="6528"/>
                </a:cubicBezTo>
                <a:cubicBezTo>
                  <a:pt x="6939" y="6535"/>
                  <a:pt x="6939" y="6538"/>
                  <a:pt x="6939" y="6541"/>
                </a:cubicBezTo>
                <a:cubicBezTo>
                  <a:pt x="6856" y="6654"/>
                  <a:pt x="6773" y="6774"/>
                  <a:pt x="6684" y="6887"/>
                </a:cubicBezTo>
                <a:cubicBezTo>
                  <a:pt x="6624" y="6960"/>
                  <a:pt x="6544" y="7016"/>
                  <a:pt x="6454" y="7053"/>
                </a:cubicBezTo>
                <a:cubicBezTo>
                  <a:pt x="6368" y="7090"/>
                  <a:pt x="6291" y="7143"/>
                  <a:pt x="6225" y="7209"/>
                </a:cubicBezTo>
                <a:cubicBezTo>
                  <a:pt x="6022" y="7432"/>
                  <a:pt x="5956" y="7768"/>
                  <a:pt x="5899" y="8060"/>
                </a:cubicBezTo>
                <a:cubicBezTo>
                  <a:pt x="5893" y="8097"/>
                  <a:pt x="5886" y="8130"/>
                  <a:pt x="5879" y="8163"/>
                </a:cubicBezTo>
                <a:cubicBezTo>
                  <a:pt x="5836" y="8080"/>
                  <a:pt x="5786" y="7994"/>
                  <a:pt x="5733" y="7904"/>
                </a:cubicBezTo>
                <a:lnTo>
                  <a:pt x="5733" y="7904"/>
                </a:lnTo>
                <a:lnTo>
                  <a:pt x="5736" y="7907"/>
                </a:lnTo>
                <a:cubicBezTo>
                  <a:pt x="5730" y="7791"/>
                  <a:pt x="5810" y="7618"/>
                  <a:pt x="5856" y="7512"/>
                </a:cubicBezTo>
                <a:lnTo>
                  <a:pt x="5876" y="7468"/>
                </a:lnTo>
                <a:cubicBezTo>
                  <a:pt x="5949" y="7312"/>
                  <a:pt x="6059" y="7173"/>
                  <a:pt x="6169" y="7040"/>
                </a:cubicBezTo>
                <a:lnTo>
                  <a:pt x="6205" y="6997"/>
                </a:lnTo>
                <a:cubicBezTo>
                  <a:pt x="6225" y="6970"/>
                  <a:pt x="6245" y="6943"/>
                  <a:pt x="6268" y="6917"/>
                </a:cubicBezTo>
                <a:cubicBezTo>
                  <a:pt x="6371" y="6794"/>
                  <a:pt x="6471" y="6678"/>
                  <a:pt x="6531" y="6501"/>
                </a:cubicBezTo>
                <a:cubicBezTo>
                  <a:pt x="6551" y="6445"/>
                  <a:pt x="6564" y="6382"/>
                  <a:pt x="6567" y="6322"/>
                </a:cubicBezTo>
                <a:cubicBezTo>
                  <a:pt x="6704" y="6299"/>
                  <a:pt x="6926" y="6159"/>
                  <a:pt x="6989" y="6106"/>
                </a:cubicBezTo>
                <a:cubicBezTo>
                  <a:pt x="7003" y="6093"/>
                  <a:pt x="7023" y="6076"/>
                  <a:pt x="7046" y="6059"/>
                </a:cubicBezTo>
                <a:cubicBezTo>
                  <a:pt x="7096" y="6016"/>
                  <a:pt x="7142" y="5980"/>
                  <a:pt x="7179" y="5946"/>
                </a:cubicBezTo>
                <a:close/>
                <a:moveTo>
                  <a:pt x="8990" y="6804"/>
                </a:moveTo>
                <a:lnTo>
                  <a:pt x="8990" y="6804"/>
                </a:lnTo>
                <a:cubicBezTo>
                  <a:pt x="8957" y="6913"/>
                  <a:pt x="8927" y="7020"/>
                  <a:pt x="8907" y="7129"/>
                </a:cubicBezTo>
                <a:cubicBezTo>
                  <a:pt x="8887" y="7213"/>
                  <a:pt x="8867" y="7302"/>
                  <a:pt x="8844" y="7385"/>
                </a:cubicBezTo>
                <a:cubicBezTo>
                  <a:pt x="8824" y="7455"/>
                  <a:pt x="8804" y="7525"/>
                  <a:pt x="8787" y="7595"/>
                </a:cubicBezTo>
                <a:cubicBezTo>
                  <a:pt x="8777" y="7628"/>
                  <a:pt x="8767" y="7665"/>
                  <a:pt x="8761" y="7698"/>
                </a:cubicBezTo>
                <a:cubicBezTo>
                  <a:pt x="8761" y="7701"/>
                  <a:pt x="8761" y="7701"/>
                  <a:pt x="8761" y="7704"/>
                </a:cubicBezTo>
                <a:lnTo>
                  <a:pt x="8717" y="7714"/>
                </a:lnTo>
                <a:cubicBezTo>
                  <a:pt x="8618" y="7741"/>
                  <a:pt x="8535" y="7761"/>
                  <a:pt x="8448" y="7891"/>
                </a:cubicBezTo>
                <a:cubicBezTo>
                  <a:pt x="8352" y="8027"/>
                  <a:pt x="8226" y="8097"/>
                  <a:pt x="8083" y="8173"/>
                </a:cubicBezTo>
                <a:cubicBezTo>
                  <a:pt x="8103" y="8060"/>
                  <a:pt x="8109" y="7947"/>
                  <a:pt x="8103" y="7837"/>
                </a:cubicBezTo>
                <a:cubicBezTo>
                  <a:pt x="8096" y="7738"/>
                  <a:pt x="8103" y="7638"/>
                  <a:pt x="8116" y="7538"/>
                </a:cubicBezTo>
                <a:cubicBezTo>
                  <a:pt x="8302" y="7359"/>
                  <a:pt x="8495" y="7189"/>
                  <a:pt x="8704" y="7036"/>
                </a:cubicBezTo>
                <a:cubicBezTo>
                  <a:pt x="8797" y="6960"/>
                  <a:pt x="8897" y="6884"/>
                  <a:pt x="8990" y="6804"/>
                </a:cubicBezTo>
                <a:close/>
                <a:moveTo>
                  <a:pt x="12282" y="7925"/>
                </a:moveTo>
                <a:cubicBezTo>
                  <a:pt x="12557" y="7925"/>
                  <a:pt x="12803" y="8001"/>
                  <a:pt x="12974" y="8193"/>
                </a:cubicBezTo>
                <a:cubicBezTo>
                  <a:pt x="12891" y="8220"/>
                  <a:pt x="12808" y="8249"/>
                  <a:pt x="12715" y="8286"/>
                </a:cubicBezTo>
                <a:cubicBezTo>
                  <a:pt x="12564" y="8350"/>
                  <a:pt x="12408" y="8365"/>
                  <a:pt x="12246" y="8365"/>
                </a:cubicBezTo>
                <a:cubicBezTo>
                  <a:pt x="12172" y="8365"/>
                  <a:pt x="12097" y="8362"/>
                  <a:pt x="12021" y="8359"/>
                </a:cubicBezTo>
                <a:lnTo>
                  <a:pt x="11981" y="8359"/>
                </a:lnTo>
                <a:cubicBezTo>
                  <a:pt x="11819" y="8350"/>
                  <a:pt x="11655" y="8346"/>
                  <a:pt x="11493" y="8346"/>
                </a:cubicBezTo>
                <a:cubicBezTo>
                  <a:pt x="11297" y="8346"/>
                  <a:pt x="11102" y="8352"/>
                  <a:pt x="10914" y="8359"/>
                </a:cubicBezTo>
                <a:cubicBezTo>
                  <a:pt x="11037" y="8289"/>
                  <a:pt x="11160" y="8226"/>
                  <a:pt x="11290" y="8170"/>
                </a:cubicBezTo>
                <a:lnTo>
                  <a:pt x="11296" y="8166"/>
                </a:lnTo>
                <a:cubicBezTo>
                  <a:pt x="11614" y="8026"/>
                  <a:pt x="11967" y="7925"/>
                  <a:pt x="12282" y="7925"/>
                </a:cubicBezTo>
                <a:close/>
                <a:moveTo>
                  <a:pt x="9648" y="3720"/>
                </a:moveTo>
                <a:lnTo>
                  <a:pt x="9648" y="3766"/>
                </a:lnTo>
                <a:cubicBezTo>
                  <a:pt x="9651" y="3846"/>
                  <a:pt x="9651" y="3929"/>
                  <a:pt x="9648" y="4009"/>
                </a:cubicBezTo>
                <a:cubicBezTo>
                  <a:pt x="9615" y="4039"/>
                  <a:pt x="9581" y="4062"/>
                  <a:pt x="9545" y="4089"/>
                </a:cubicBezTo>
                <a:cubicBezTo>
                  <a:pt x="9395" y="4185"/>
                  <a:pt x="9276" y="4328"/>
                  <a:pt x="9206" y="4491"/>
                </a:cubicBezTo>
                <a:cubicBezTo>
                  <a:pt x="9189" y="4527"/>
                  <a:pt x="9169" y="4564"/>
                  <a:pt x="9149" y="4601"/>
                </a:cubicBezTo>
                <a:cubicBezTo>
                  <a:pt x="9083" y="4707"/>
                  <a:pt x="9007" y="4810"/>
                  <a:pt x="8927" y="4903"/>
                </a:cubicBezTo>
                <a:cubicBezTo>
                  <a:pt x="8800" y="5059"/>
                  <a:pt x="8668" y="5219"/>
                  <a:pt x="8604" y="5445"/>
                </a:cubicBezTo>
                <a:lnTo>
                  <a:pt x="8604" y="5448"/>
                </a:lnTo>
                <a:cubicBezTo>
                  <a:pt x="8578" y="5568"/>
                  <a:pt x="8565" y="5691"/>
                  <a:pt x="8568" y="5813"/>
                </a:cubicBezTo>
                <a:cubicBezTo>
                  <a:pt x="8531" y="5860"/>
                  <a:pt x="8501" y="5910"/>
                  <a:pt x="8471" y="5960"/>
                </a:cubicBezTo>
                <a:cubicBezTo>
                  <a:pt x="8442" y="6016"/>
                  <a:pt x="8405" y="6069"/>
                  <a:pt x="8362" y="6119"/>
                </a:cubicBezTo>
                <a:cubicBezTo>
                  <a:pt x="8322" y="6166"/>
                  <a:pt x="8275" y="6209"/>
                  <a:pt x="8229" y="6252"/>
                </a:cubicBezTo>
                <a:cubicBezTo>
                  <a:pt x="8162" y="6315"/>
                  <a:pt x="8103" y="6378"/>
                  <a:pt x="8046" y="6448"/>
                </a:cubicBezTo>
                <a:cubicBezTo>
                  <a:pt x="7980" y="6538"/>
                  <a:pt x="7907" y="6624"/>
                  <a:pt x="7837" y="6711"/>
                </a:cubicBezTo>
                <a:cubicBezTo>
                  <a:pt x="7767" y="6794"/>
                  <a:pt x="7697" y="6880"/>
                  <a:pt x="7631" y="6970"/>
                </a:cubicBezTo>
                <a:cubicBezTo>
                  <a:pt x="7471" y="7176"/>
                  <a:pt x="7431" y="7409"/>
                  <a:pt x="7408" y="7625"/>
                </a:cubicBezTo>
                <a:lnTo>
                  <a:pt x="7405" y="7668"/>
                </a:lnTo>
                <a:cubicBezTo>
                  <a:pt x="7388" y="7817"/>
                  <a:pt x="7365" y="8033"/>
                  <a:pt x="7418" y="8183"/>
                </a:cubicBezTo>
                <a:cubicBezTo>
                  <a:pt x="7232" y="8392"/>
                  <a:pt x="7023" y="8578"/>
                  <a:pt x="6793" y="8735"/>
                </a:cubicBezTo>
                <a:cubicBezTo>
                  <a:pt x="6800" y="8718"/>
                  <a:pt x="6807" y="8701"/>
                  <a:pt x="6810" y="8685"/>
                </a:cubicBezTo>
                <a:cubicBezTo>
                  <a:pt x="6823" y="8652"/>
                  <a:pt x="6833" y="8615"/>
                  <a:pt x="6843" y="8582"/>
                </a:cubicBezTo>
                <a:cubicBezTo>
                  <a:pt x="6870" y="8452"/>
                  <a:pt x="6890" y="8319"/>
                  <a:pt x="6896" y="8186"/>
                </a:cubicBezTo>
                <a:cubicBezTo>
                  <a:pt x="6900" y="8057"/>
                  <a:pt x="6916" y="7927"/>
                  <a:pt x="6946" y="7801"/>
                </a:cubicBezTo>
                <a:cubicBezTo>
                  <a:pt x="6973" y="7708"/>
                  <a:pt x="7016" y="7625"/>
                  <a:pt x="7076" y="7548"/>
                </a:cubicBezTo>
                <a:cubicBezTo>
                  <a:pt x="7112" y="7495"/>
                  <a:pt x="7149" y="7439"/>
                  <a:pt x="7179" y="7382"/>
                </a:cubicBezTo>
                <a:cubicBezTo>
                  <a:pt x="7215" y="7296"/>
                  <a:pt x="7245" y="7206"/>
                  <a:pt x="7262" y="7113"/>
                </a:cubicBezTo>
                <a:cubicBezTo>
                  <a:pt x="7265" y="7090"/>
                  <a:pt x="7272" y="7060"/>
                  <a:pt x="7278" y="7033"/>
                </a:cubicBezTo>
                <a:cubicBezTo>
                  <a:pt x="7292" y="7023"/>
                  <a:pt x="7295" y="7010"/>
                  <a:pt x="7292" y="6993"/>
                </a:cubicBezTo>
                <a:cubicBezTo>
                  <a:pt x="7298" y="6970"/>
                  <a:pt x="7305" y="6947"/>
                  <a:pt x="7312" y="6923"/>
                </a:cubicBezTo>
                <a:cubicBezTo>
                  <a:pt x="7411" y="6661"/>
                  <a:pt x="7604" y="6442"/>
                  <a:pt x="7794" y="6232"/>
                </a:cubicBezTo>
                <a:cubicBezTo>
                  <a:pt x="7847" y="6172"/>
                  <a:pt x="7897" y="6113"/>
                  <a:pt x="7946" y="6056"/>
                </a:cubicBezTo>
                <a:cubicBezTo>
                  <a:pt x="8030" y="5956"/>
                  <a:pt x="8189" y="5770"/>
                  <a:pt x="8222" y="5611"/>
                </a:cubicBezTo>
                <a:cubicBezTo>
                  <a:pt x="8236" y="5524"/>
                  <a:pt x="8236" y="5438"/>
                  <a:pt x="8226" y="5352"/>
                </a:cubicBezTo>
                <a:cubicBezTo>
                  <a:pt x="8222" y="5308"/>
                  <a:pt x="8222" y="5272"/>
                  <a:pt x="8222" y="5235"/>
                </a:cubicBezTo>
                <a:cubicBezTo>
                  <a:pt x="8222" y="5229"/>
                  <a:pt x="8219" y="5225"/>
                  <a:pt x="8219" y="5219"/>
                </a:cubicBezTo>
                <a:cubicBezTo>
                  <a:pt x="8269" y="5172"/>
                  <a:pt x="8315" y="5119"/>
                  <a:pt x="8349" y="5056"/>
                </a:cubicBezTo>
                <a:lnTo>
                  <a:pt x="8368" y="5019"/>
                </a:lnTo>
                <a:lnTo>
                  <a:pt x="8375" y="5019"/>
                </a:lnTo>
                <a:cubicBezTo>
                  <a:pt x="8727" y="5019"/>
                  <a:pt x="8943" y="4707"/>
                  <a:pt x="9030" y="4411"/>
                </a:cubicBezTo>
                <a:cubicBezTo>
                  <a:pt x="9040" y="4378"/>
                  <a:pt x="9046" y="4341"/>
                  <a:pt x="9056" y="4305"/>
                </a:cubicBezTo>
                <a:cubicBezTo>
                  <a:pt x="9090" y="4162"/>
                  <a:pt x="9126" y="4016"/>
                  <a:pt x="9233" y="3926"/>
                </a:cubicBezTo>
                <a:cubicBezTo>
                  <a:pt x="9339" y="3840"/>
                  <a:pt x="9495" y="3733"/>
                  <a:pt x="9648" y="3720"/>
                </a:cubicBezTo>
                <a:close/>
                <a:moveTo>
                  <a:pt x="11841" y="5212"/>
                </a:moveTo>
                <a:cubicBezTo>
                  <a:pt x="11815" y="5262"/>
                  <a:pt x="11795" y="5312"/>
                  <a:pt x="11771" y="5365"/>
                </a:cubicBezTo>
                <a:cubicBezTo>
                  <a:pt x="11748" y="5415"/>
                  <a:pt x="11732" y="5458"/>
                  <a:pt x="11708" y="5504"/>
                </a:cubicBezTo>
                <a:cubicBezTo>
                  <a:pt x="11629" y="5654"/>
                  <a:pt x="11516" y="5767"/>
                  <a:pt x="11396" y="5887"/>
                </a:cubicBezTo>
                <a:lnTo>
                  <a:pt x="11393" y="5890"/>
                </a:lnTo>
                <a:cubicBezTo>
                  <a:pt x="11349" y="5933"/>
                  <a:pt x="11303" y="5980"/>
                  <a:pt x="11256" y="6030"/>
                </a:cubicBezTo>
                <a:lnTo>
                  <a:pt x="11253" y="6030"/>
                </a:lnTo>
                <a:cubicBezTo>
                  <a:pt x="11246" y="6030"/>
                  <a:pt x="11243" y="6033"/>
                  <a:pt x="11240" y="6033"/>
                </a:cubicBezTo>
                <a:cubicBezTo>
                  <a:pt x="11233" y="6033"/>
                  <a:pt x="11230" y="6030"/>
                  <a:pt x="11223" y="6030"/>
                </a:cubicBezTo>
                <a:cubicBezTo>
                  <a:pt x="11216" y="6029"/>
                  <a:pt x="11208" y="6028"/>
                  <a:pt x="11200" y="6028"/>
                </a:cubicBezTo>
                <a:cubicBezTo>
                  <a:pt x="11103" y="6028"/>
                  <a:pt x="10980" y="6083"/>
                  <a:pt x="10887" y="6126"/>
                </a:cubicBezTo>
                <a:lnTo>
                  <a:pt x="10848" y="6142"/>
                </a:lnTo>
                <a:lnTo>
                  <a:pt x="10768" y="6176"/>
                </a:lnTo>
                <a:cubicBezTo>
                  <a:pt x="10645" y="6226"/>
                  <a:pt x="10529" y="6282"/>
                  <a:pt x="10416" y="6349"/>
                </a:cubicBezTo>
                <a:cubicBezTo>
                  <a:pt x="10243" y="6458"/>
                  <a:pt x="10176" y="6581"/>
                  <a:pt x="10100" y="6751"/>
                </a:cubicBezTo>
                <a:cubicBezTo>
                  <a:pt x="10000" y="6953"/>
                  <a:pt x="9884" y="7146"/>
                  <a:pt x="9751" y="7329"/>
                </a:cubicBezTo>
                <a:cubicBezTo>
                  <a:pt x="9684" y="7429"/>
                  <a:pt x="9615" y="7532"/>
                  <a:pt x="9552" y="7635"/>
                </a:cubicBezTo>
                <a:cubicBezTo>
                  <a:pt x="9395" y="7738"/>
                  <a:pt x="9246" y="7854"/>
                  <a:pt x="9106" y="7980"/>
                </a:cubicBezTo>
                <a:cubicBezTo>
                  <a:pt x="8980" y="8097"/>
                  <a:pt x="8844" y="8203"/>
                  <a:pt x="8701" y="8299"/>
                </a:cubicBezTo>
                <a:cubicBezTo>
                  <a:pt x="8312" y="8549"/>
                  <a:pt x="7940" y="8708"/>
                  <a:pt x="7584" y="8784"/>
                </a:cubicBezTo>
                <a:cubicBezTo>
                  <a:pt x="7624" y="8735"/>
                  <a:pt x="7661" y="8675"/>
                  <a:pt x="7694" y="8622"/>
                </a:cubicBezTo>
                <a:cubicBezTo>
                  <a:pt x="7720" y="8582"/>
                  <a:pt x="7747" y="8539"/>
                  <a:pt x="7770" y="8512"/>
                </a:cubicBezTo>
                <a:cubicBezTo>
                  <a:pt x="7850" y="8399"/>
                  <a:pt x="7960" y="8309"/>
                  <a:pt x="8086" y="8249"/>
                </a:cubicBezTo>
                <a:lnTo>
                  <a:pt x="8093" y="8246"/>
                </a:lnTo>
                <a:cubicBezTo>
                  <a:pt x="8249" y="8163"/>
                  <a:pt x="8395" y="8087"/>
                  <a:pt x="8505" y="7930"/>
                </a:cubicBezTo>
                <a:cubicBezTo>
                  <a:pt x="8578" y="7824"/>
                  <a:pt x="8638" y="7807"/>
                  <a:pt x="8737" y="7784"/>
                </a:cubicBezTo>
                <a:cubicBezTo>
                  <a:pt x="8771" y="7774"/>
                  <a:pt x="8810" y="7764"/>
                  <a:pt x="8854" y="7748"/>
                </a:cubicBezTo>
                <a:cubicBezTo>
                  <a:pt x="9149" y="7645"/>
                  <a:pt x="9296" y="7415"/>
                  <a:pt x="9449" y="7173"/>
                </a:cubicBezTo>
                <a:lnTo>
                  <a:pt x="9502" y="7093"/>
                </a:lnTo>
                <a:cubicBezTo>
                  <a:pt x="9615" y="6920"/>
                  <a:pt x="9738" y="6734"/>
                  <a:pt x="9881" y="6538"/>
                </a:cubicBezTo>
                <a:cubicBezTo>
                  <a:pt x="10037" y="6325"/>
                  <a:pt x="10153" y="6242"/>
                  <a:pt x="10369" y="6123"/>
                </a:cubicBezTo>
                <a:cubicBezTo>
                  <a:pt x="10509" y="6039"/>
                  <a:pt x="10638" y="5940"/>
                  <a:pt x="10751" y="5823"/>
                </a:cubicBezTo>
                <a:cubicBezTo>
                  <a:pt x="10765" y="5820"/>
                  <a:pt x="10778" y="5817"/>
                  <a:pt x="10794" y="5813"/>
                </a:cubicBezTo>
                <a:cubicBezTo>
                  <a:pt x="10811" y="5807"/>
                  <a:pt x="10821" y="5784"/>
                  <a:pt x="10814" y="5767"/>
                </a:cubicBezTo>
                <a:lnTo>
                  <a:pt x="10828" y="5754"/>
                </a:lnTo>
                <a:cubicBezTo>
                  <a:pt x="10964" y="5621"/>
                  <a:pt x="11107" y="5484"/>
                  <a:pt x="11273" y="5391"/>
                </a:cubicBezTo>
                <a:cubicBezTo>
                  <a:pt x="11446" y="5288"/>
                  <a:pt x="11642" y="5225"/>
                  <a:pt x="11841" y="5212"/>
                </a:cubicBezTo>
                <a:close/>
                <a:moveTo>
                  <a:pt x="6421" y="7153"/>
                </a:moveTo>
                <a:lnTo>
                  <a:pt x="6421" y="7153"/>
                </a:lnTo>
                <a:cubicBezTo>
                  <a:pt x="6408" y="7189"/>
                  <a:pt x="6391" y="7223"/>
                  <a:pt x="6371" y="7256"/>
                </a:cubicBezTo>
                <a:cubicBezTo>
                  <a:pt x="6345" y="7296"/>
                  <a:pt x="6325" y="7339"/>
                  <a:pt x="6311" y="7385"/>
                </a:cubicBezTo>
                <a:cubicBezTo>
                  <a:pt x="6298" y="7452"/>
                  <a:pt x="6295" y="7522"/>
                  <a:pt x="6298" y="7591"/>
                </a:cubicBezTo>
                <a:lnTo>
                  <a:pt x="6298" y="7625"/>
                </a:lnTo>
                <a:cubicBezTo>
                  <a:pt x="6298" y="7708"/>
                  <a:pt x="6301" y="7787"/>
                  <a:pt x="6305" y="7867"/>
                </a:cubicBezTo>
                <a:cubicBezTo>
                  <a:pt x="6305" y="7947"/>
                  <a:pt x="6308" y="8030"/>
                  <a:pt x="6308" y="8113"/>
                </a:cubicBezTo>
                <a:lnTo>
                  <a:pt x="6308" y="8146"/>
                </a:lnTo>
                <a:cubicBezTo>
                  <a:pt x="6308" y="8286"/>
                  <a:pt x="6308" y="8382"/>
                  <a:pt x="6255" y="8502"/>
                </a:cubicBezTo>
                <a:cubicBezTo>
                  <a:pt x="6235" y="8542"/>
                  <a:pt x="6218" y="8578"/>
                  <a:pt x="6202" y="8618"/>
                </a:cubicBezTo>
                <a:cubicBezTo>
                  <a:pt x="6185" y="8655"/>
                  <a:pt x="6172" y="8681"/>
                  <a:pt x="6155" y="8718"/>
                </a:cubicBezTo>
                <a:cubicBezTo>
                  <a:pt x="6142" y="8741"/>
                  <a:pt x="6125" y="8765"/>
                  <a:pt x="6109" y="8788"/>
                </a:cubicBezTo>
                <a:cubicBezTo>
                  <a:pt x="6069" y="8609"/>
                  <a:pt x="6009" y="8436"/>
                  <a:pt x="5930" y="8270"/>
                </a:cubicBezTo>
                <a:lnTo>
                  <a:pt x="5930" y="8270"/>
                </a:lnTo>
                <a:cubicBezTo>
                  <a:pt x="5943" y="8208"/>
                  <a:pt x="5956" y="8142"/>
                  <a:pt x="5969" y="8077"/>
                </a:cubicBezTo>
                <a:cubicBezTo>
                  <a:pt x="6029" y="7778"/>
                  <a:pt x="6089" y="7468"/>
                  <a:pt x="6278" y="7259"/>
                </a:cubicBezTo>
                <a:cubicBezTo>
                  <a:pt x="6321" y="7216"/>
                  <a:pt x="6368" y="7179"/>
                  <a:pt x="6421" y="7153"/>
                </a:cubicBezTo>
                <a:close/>
                <a:moveTo>
                  <a:pt x="8033" y="7628"/>
                </a:moveTo>
                <a:lnTo>
                  <a:pt x="8033" y="7628"/>
                </a:lnTo>
                <a:cubicBezTo>
                  <a:pt x="8030" y="7698"/>
                  <a:pt x="8030" y="7768"/>
                  <a:pt x="8033" y="7837"/>
                </a:cubicBezTo>
                <a:cubicBezTo>
                  <a:pt x="8033" y="7974"/>
                  <a:pt x="8036" y="8110"/>
                  <a:pt x="7990" y="8220"/>
                </a:cubicBezTo>
                <a:cubicBezTo>
                  <a:pt x="7880" y="8283"/>
                  <a:pt x="7787" y="8366"/>
                  <a:pt x="7710" y="8469"/>
                </a:cubicBezTo>
                <a:cubicBezTo>
                  <a:pt x="7687" y="8499"/>
                  <a:pt x="7661" y="8542"/>
                  <a:pt x="7634" y="8585"/>
                </a:cubicBezTo>
                <a:cubicBezTo>
                  <a:pt x="7588" y="8661"/>
                  <a:pt x="7531" y="8735"/>
                  <a:pt x="7471" y="8801"/>
                </a:cubicBezTo>
                <a:cubicBezTo>
                  <a:pt x="7388" y="8818"/>
                  <a:pt x="7302" y="8824"/>
                  <a:pt x="7219" y="8831"/>
                </a:cubicBezTo>
                <a:cubicBezTo>
                  <a:pt x="7184" y="8832"/>
                  <a:pt x="7150" y="8832"/>
                  <a:pt x="7116" y="8832"/>
                </a:cubicBezTo>
                <a:cubicBezTo>
                  <a:pt x="7047" y="8832"/>
                  <a:pt x="6978" y="8831"/>
                  <a:pt x="6910" y="8831"/>
                </a:cubicBezTo>
                <a:cubicBezTo>
                  <a:pt x="7378" y="8509"/>
                  <a:pt x="7714" y="8060"/>
                  <a:pt x="7833" y="7884"/>
                </a:cubicBezTo>
                <a:cubicBezTo>
                  <a:pt x="7893" y="7794"/>
                  <a:pt x="7960" y="7708"/>
                  <a:pt x="8033" y="7628"/>
                </a:cubicBezTo>
                <a:close/>
                <a:moveTo>
                  <a:pt x="10104" y="8428"/>
                </a:moveTo>
                <a:cubicBezTo>
                  <a:pt x="10165" y="8428"/>
                  <a:pt x="10227" y="8433"/>
                  <a:pt x="10286" y="8436"/>
                </a:cubicBezTo>
                <a:cubicBezTo>
                  <a:pt x="10362" y="8442"/>
                  <a:pt x="10429" y="8445"/>
                  <a:pt x="10502" y="8445"/>
                </a:cubicBezTo>
                <a:cubicBezTo>
                  <a:pt x="10402" y="8492"/>
                  <a:pt x="10306" y="8549"/>
                  <a:pt x="10210" y="8608"/>
                </a:cubicBezTo>
                <a:cubicBezTo>
                  <a:pt x="10176" y="8628"/>
                  <a:pt x="10136" y="8648"/>
                  <a:pt x="10097" y="8671"/>
                </a:cubicBezTo>
                <a:cubicBezTo>
                  <a:pt x="10033" y="8705"/>
                  <a:pt x="9974" y="8741"/>
                  <a:pt x="9914" y="8781"/>
                </a:cubicBezTo>
                <a:cubicBezTo>
                  <a:pt x="9887" y="8801"/>
                  <a:pt x="9861" y="8828"/>
                  <a:pt x="9837" y="8851"/>
                </a:cubicBezTo>
                <a:cubicBezTo>
                  <a:pt x="9801" y="8891"/>
                  <a:pt x="9761" y="8921"/>
                  <a:pt x="9714" y="8944"/>
                </a:cubicBezTo>
                <a:lnTo>
                  <a:pt x="9588" y="8931"/>
                </a:lnTo>
                <a:lnTo>
                  <a:pt x="9498" y="8921"/>
                </a:lnTo>
                <a:cubicBezTo>
                  <a:pt x="9488" y="8917"/>
                  <a:pt x="9482" y="8917"/>
                  <a:pt x="9475" y="8917"/>
                </a:cubicBezTo>
                <a:lnTo>
                  <a:pt x="9405" y="8911"/>
                </a:lnTo>
                <a:cubicBezTo>
                  <a:pt x="9381" y="8910"/>
                  <a:pt x="9356" y="8910"/>
                  <a:pt x="9332" y="8910"/>
                </a:cubicBezTo>
                <a:cubicBezTo>
                  <a:pt x="9248" y="8910"/>
                  <a:pt x="9165" y="8914"/>
                  <a:pt x="9080" y="8927"/>
                </a:cubicBezTo>
                <a:lnTo>
                  <a:pt x="9036" y="8931"/>
                </a:lnTo>
                <a:cubicBezTo>
                  <a:pt x="9219" y="8841"/>
                  <a:pt x="9392" y="8745"/>
                  <a:pt x="9562" y="8638"/>
                </a:cubicBezTo>
                <a:cubicBezTo>
                  <a:pt x="9711" y="8542"/>
                  <a:pt x="9877" y="8436"/>
                  <a:pt x="10060" y="8429"/>
                </a:cubicBezTo>
                <a:cubicBezTo>
                  <a:pt x="10075" y="8428"/>
                  <a:pt x="10089" y="8428"/>
                  <a:pt x="10104" y="8428"/>
                </a:cubicBezTo>
                <a:close/>
                <a:moveTo>
                  <a:pt x="10725" y="8439"/>
                </a:moveTo>
                <a:cubicBezTo>
                  <a:pt x="10728" y="8442"/>
                  <a:pt x="10735" y="8445"/>
                  <a:pt x="10741" y="8445"/>
                </a:cubicBezTo>
                <a:cubicBezTo>
                  <a:pt x="10771" y="8445"/>
                  <a:pt x="10801" y="8522"/>
                  <a:pt x="10818" y="8555"/>
                </a:cubicBezTo>
                <a:cubicBezTo>
                  <a:pt x="10821" y="8568"/>
                  <a:pt x="10828" y="8578"/>
                  <a:pt x="10831" y="8588"/>
                </a:cubicBezTo>
                <a:cubicBezTo>
                  <a:pt x="10861" y="8642"/>
                  <a:pt x="10904" y="8691"/>
                  <a:pt x="10954" y="8728"/>
                </a:cubicBezTo>
                <a:cubicBezTo>
                  <a:pt x="10971" y="8741"/>
                  <a:pt x="10987" y="8758"/>
                  <a:pt x="11004" y="8774"/>
                </a:cubicBezTo>
                <a:cubicBezTo>
                  <a:pt x="10884" y="8804"/>
                  <a:pt x="10771" y="8841"/>
                  <a:pt x="10648" y="8884"/>
                </a:cubicBezTo>
                <a:lnTo>
                  <a:pt x="10642" y="8887"/>
                </a:lnTo>
                <a:cubicBezTo>
                  <a:pt x="10625" y="8891"/>
                  <a:pt x="10612" y="8894"/>
                  <a:pt x="10595" y="8901"/>
                </a:cubicBezTo>
                <a:cubicBezTo>
                  <a:pt x="10434" y="8950"/>
                  <a:pt x="10270" y="8968"/>
                  <a:pt x="10104" y="8968"/>
                </a:cubicBezTo>
                <a:cubicBezTo>
                  <a:pt x="10013" y="8968"/>
                  <a:pt x="9922" y="8962"/>
                  <a:pt x="9831" y="8954"/>
                </a:cubicBezTo>
                <a:cubicBezTo>
                  <a:pt x="9851" y="8937"/>
                  <a:pt x="9871" y="8921"/>
                  <a:pt x="9887" y="8904"/>
                </a:cubicBezTo>
                <a:cubicBezTo>
                  <a:pt x="9910" y="8881"/>
                  <a:pt x="9934" y="8858"/>
                  <a:pt x="9957" y="8838"/>
                </a:cubicBezTo>
                <a:cubicBezTo>
                  <a:pt x="10013" y="8801"/>
                  <a:pt x="10070" y="8765"/>
                  <a:pt x="10130" y="8735"/>
                </a:cubicBezTo>
                <a:cubicBezTo>
                  <a:pt x="10173" y="8715"/>
                  <a:pt x="10210" y="8695"/>
                  <a:pt x="10249" y="8668"/>
                </a:cubicBezTo>
                <a:cubicBezTo>
                  <a:pt x="10366" y="8598"/>
                  <a:pt x="10568" y="8472"/>
                  <a:pt x="10725" y="8439"/>
                </a:cubicBezTo>
                <a:close/>
                <a:moveTo>
                  <a:pt x="7195" y="7096"/>
                </a:moveTo>
                <a:lnTo>
                  <a:pt x="7195" y="7096"/>
                </a:lnTo>
                <a:cubicBezTo>
                  <a:pt x="7182" y="7183"/>
                  <a:pt x="7155" y="7269"/>
                  <a:pt x="7119" y="7349"/>
                </a:cubicBezTo>
                <a:cubicBezTo>
                  <a:pt x="7089" y="7405"/>
                  <a:pt x="7056" y="7455"/>
                  <a:pt x="7019" y="7508"/>
                </a:cubicBezTo>
                <a:cubicBezTo>
                  <a:pt x="6956" y="7588"/>
                  <a:pt x="6910" y="7681"/>
                  <a:pt x="6880" y="7781"/>
                </a:cubicBezTo>
                <a:cubicBezTo>
                  <a:pt x="6853" y="7914"/>
                  <a:pt x="6833" y="8047"/>
                  <a:pt x="6830" y="8180"/>
                </a:cubicBezTo>
                <a:cubicBezTo>
                  <a:pt x="6823" y="8309"/>
                  <a:pt x="6807" y="8439"/>
                  <a:pt x="6780" y="8565"/>
                </a:cubicBezTo>
                <a:cubicBezTo>
                  <a:pt x="6770" y="8595"/>
                  <a:pt x="6760" y="8628"/>
                  <a:pt x="6750" y="8658"/>
                </a:cubicBezTo>
                <a:cubicBezTo>
                  <a:pt x="6733" y="8701"/>
                  <a:pt x="6720" y="8745"/>
                  <a:pt x="6710" y="8791"/>
                </a:cubicBezTo>
                <a:cubicBezTo>
                  <a:pt x="6534" y="8897"/>
                  <a:pt x="6341" y="8977"/>
                  <a:pt x="6142" y="9017"/>
                </a:cubicBezTo>
                <a:cubicBezTo>
                  <a:pt x="6135" y="8974"/>
                  <a:pt x="6129" y="8931"/>
                  <a:pt x="6122" y="8887"/>
                </a:cubicBezTo>
                <a:lnTo>
                  <a:pt x="6125" y="8887"/>
                </a:lnTo>
                <a:cubicBezTo>
                  <a:pt x="6135" y="8868"/>
                  <a:pt x="6152" y="8848"/>
                  <a:pt x="6165" y="8831"/>
                </a:cubicBezTo>
                <a:cubicBezTo>
                  <a:pt x="6185" y="8804"/>
                  <a:pt x="6205" y="8774"/>
                  <a:pt x="6222" y="8748"/>
                </a:cubicBezTo>
                <a:cubicBezTo>
                  <a:pt x="6238" y="8711"/>
                  <a:pt x="6252" y="8678"/>
                  <a:pt x="6265" y="8648"/>
                </a:cubicBezTo>
                <a:cubicBezTo>
                  <a:pt x="6281" y="8615"/>
                  <a:pt x="6298" y="8572"/>
                  <a:pt x="6318" y="8532"/>
                </a:cubicBezTo>
                <a:cubicBezTo>
                  <a:pt x="6381" y="8399"/>
                  <a:pt x="6381" y="8289"/>
                  <a:pt x="6381" y="8146"/>
                </a:cubicBezTo>
                <a:lnTo>
                  <a:pt x="6381" y="8120"/>
                </a:lnTo>
                <a:cubicBezTo>
                  <a:pt x="6388" y="8120"/>
                  <a:pt x="6394" y="8116"/>
                  <a:pt x="6398" y="8110"/>
                </a:cubicBezTo>
                <a:cubicBezTo>
                  <a:pt x="6428" y="8060"/>
                  <a:pt x="6451" y="8007"/>
                  <a:pt x="6464" y="7950"/>
                </a:cubicBezTo>
                <a:cubicBezTo>
                  <a:pt x="6471" y="7910"/>
                  <a:pt x="6488" y="7871"/>
                  <a:pt x="6504" y="7831"/>
                </a:cubicBezTo>
                <a:cubicBezTo>
                  <a:pt x="6544" y="7768"/>
                  <a:pt x="6594" y="7708"/>
                  <a:pt x="6654" y="7658"/>
                </a:cubicBezTo>
                <a:cubicBezTo>
                  <a:pt x="6670" y="7641"/>
                  <a:pt x="6687" y="7621"/>
                  <a:pt x="6707" y="7605"/>
                </a:cubicBezTo>
                <a:cubicBezTo>
                  <a:pt x="6760" y="7548"/>
                  <a:pt x="6813" y="7488"/>
                  <a:pt x="6873" y="7425"/>
                </a:cubicBezTo>
                <a:cubicBezTo>
                  <a:pt x="6969" y="7306"/>
                  <a:pt x="7079" y="7196"/>
                  <a:pt x="7195" y="7096"/>
                </a:cubicBezTo>
                <a:close/>
                <a:moveTo>
                  <a:pt x="11343" y="7768"/>
                </a:moveTo>
                <a:lnTo>
                  <a:pt x="11343" y="7768"/>
                </a:lnTo>
                <a:cubicBezTo>
                  <a:pt x="11293" y="7877"/>
                  <a:pt x="11260" y="7990"/>
                  <a:pt x="11243" y="8110"/>
                </a:cubicBezTo>
                <a:cubicBezTo>
                  <a:pt x="11084" y="8183"/>
                  <a:pt x="10927" y="8266"/>
                  <a:pt x="10778" y="8359"/>
                </a:cubicBezTo>
                <a:cubicBezTo>
                  <a:pt x="10761" y="8359"/>
                  <a:pt x="10748" y="8366"/>
                  <a:pt x="10731" y="8366"/>
                </a:cubicBezTo>
                <a:lnTo>
                  <a:pt x="10522" y="8376"/>
                </a:lnTo>
                <a:cubicBezTo>
                  <a:pt x="10445" y="8376"/>
                  <a:pt x="10369" y="8376"/>
                  <a:pt x="10293" y="8369"/>
                </a:cubicBezTo>
                <a:cubicBezTo>
                  <a:pt x="10216" y="8362"/>
                  <a:pt x="10136" y="8359"/>
                  <a:pt x="10060" y="8359"/>
                </a:cubicBezTo>
                <a:cubicBezTo>
                  <a:pt x="9854" y="8369"/>
                  <a:pt x="9674" y="8485"/>
                  <a:pt x="9525" y="8578"/>
                </a:cubicBezTo>
                <a:cubicBezTo>
                  <a:pt x="9279" y="8731"/>
                  <a:pt x="9023" y="8868"/>
                  <a:pt x="8761" y="8984"/>
                </a:cubicBezTo>
                <a:cubicBezTo>
                  <a:pt x="8687" y="9020"/>
                  <a:pt x="8604" y="9054"/>
                  <a:pt x="8528" y="9084"/>
                </a:cubicBezTo>
                <a:lnTo>
                  <a:pt x="8448" y="9117"/>
                </a:lnTo>
                <a:cubicBezTo>
                  <a:pt x="8428" y="9123"/>
                  <a:pt x="8405" y="9133"/>
                  <a:pt x="8385" y="9143"/>
                </a:cubicBezTo>
                <a:lnTo>
                  <a:pt x="8319" y="9173"/>
                </a:lnTo>
                <a:cubicBezTo>
                  <a:pt x="8279" y="9170"/>
                  <a:pt x="8239" y="9167"/>
                  <a:pt x="8196" y="9167"/>
                </a:cubicBezTo>
                <a:cubicBezTo>
                  <a:pt x="8262" y="9103"/>
                  <a:pt x="8332" y="9047"/>
                  <a:pt x="8405" y="8994"/>
                </a:cubicBezTo>
                <a:cubicBezTo>
                  <a:pt x="8478" y="8941"/>
                  <a:pt x="8551" y="8881"/>
                  <a:pt x="8614" y="8818"/>
                </a:cubicBezTo>
                <a:cubicBezTo>
                  <a:pt x="8701" y="8731"/>
                  <a:pt x="8787" y="8652"/>
                  <a:pt x="8880" y="8575"/>
                </a:cubicBezTo>
                <a:cubicBezTo>
                  <a:pt x="8943" y="8522"/>
                  <a:pt x="9007" y="8465"/>
                  <a:pt x="9070" y="8409"/>
                </a:cubicBezTo>
                <a:cubicBezTo>
                  <a:pt x="9213" y="8273"/>
                  <a:pt x="9379" y="8163"/>
                  <a:pt x="9558" y="8087"/>
                </a:cubicBezTo>
                <a:cubicBezTo>
                  <a:pt x="9575" y="8077"/>
                  <a:pt x="9591" y="8070"/>
                  <a:pt x="9608" y="8060"/>
                </a:cubicBezTo>
                <a:cubicBezTo>
                  <a:pt x="9615" y="8060"/>
                  <a:pt x="9618" y="8057"/>
                  <a:pt x="9625" y="8053"/>
                </a:cubicBezTo>
                <a:cubicBezTo>
                  <a:pt x="9655" y="8040"/>
                  <a:pt x="9688" y="8023"/>
                  <a:pt x="9718" y="8007"/>
                </a:cubicBezTo>
                <a:cubicBezTo>
                  <a:pt x="9874" y="7927"/>
                  <a:pt x="10047" y="7841"/>
                  <a:pt x="10203" y="7821"/>
                </a:cubicBezTo>
                <a:cubicBezTo>
                  <a:pt x="10279" y="7814"/>
                  <a:pt x="10356" y="7811"/>
                  <a:pt x="10432" y="7811"/>
                </a:cubicBezTo>
                <a:cubicBezTo>
                  <a:pt x="10508" y="7811"/>
                  <a:pt x="10583" y="7814"/>
                  <a:pt x="10658" y="7821"/>
                </a:cubicBezTo>
                <a:cubicBezTo>
                  <a:pt x="10746" y="7826"/>
                  <a:pt x="10835" y="7830"/>
                  <a:pt x="10923" y="7830"/>
                </a:cubicBezTo>
                <a:cubicBezTo>
                  <a:pt x="11019" y="7830"/>
                  <a:pt x="11115" y="7825"/>
                  <a:pt x="11210" y="7807"/>
                </a:cubicBezTo>
                <a:cubicBezTo>
                  <a:pt x="11256" y="7797"/>
                  <a:pt x="11300" y="7784"/>
                  <a:pt x="11343" y="7768"/>
                </a:cubicBezTo>
                <a:close/>
                <a:moveTo>
                  <a:pt x="11449" y="8800"/>
                </a:moveTo>
                <a:cubicBezTo>
                  <a:pt x="11574" y="8800"/>
                  <a:pt x="11699" y="8808"/>
                  <a:pt x="11821" y="8824"/>
                </a:cubicBezTo>
                <a:cubicBezTo>
                  <a:pt x="11901" y="8834"/>
                  <a:pt x="11974" y="8858"/>
                  <a:pt x="12047" y="8884"/>
                </a:cubicBezTo>
                <a:cubicBezTo>
                  <a:pt x="12081" y="8894"/>
                  <a:pt x="12110" y="8904"/>
                  <a:pt x="12147" y="8917"/>
                </a:cubicBezTo>
                <a:cubicBezTo>
                  <a:pt x="12258" y="8945"/>
                  <a:pt x="12371" y="8959"/>
                  <a:pt x="12484" y="8959"/>
                </a:cubicBezTo>
                <a:cubicBezTo>
                  <a:pt x="12507" y="8959"/>
                  <a:pt x="12530" y="8958"/>
                  <a:pt x="12552" y="8957"/>
                </a:cubicBezTo>
                <a:lnTo>
                  <a:pt x="12635" y="8957"/>
                </a:lnTo>
                <a:cubicBezTo>
                  <a:pt x="12679" y="8957"/>
                  <a:pt x="12722" y="8961"/>
                  <a:pt x="12762" y="8967"/>
                </a:cubicBezTo>
                <a:cubicBezTo>
                  <a:pt x="12725" y="8977"/>
                  <a:pt x="12682" y="8987"/>
                  <a:pt x="12645" y="8997"/>
                </a:cubicBezTo>
                <a:lnTo>
                  <a:pt x="12606" y="9004"/>
                </a:lnTo>
                <a:lnTo>
                  <a:pt x="12506" y="9024"/>
                </a:lnTo>
                <a:cubicBezTo>
                  <a:pt x="12400" y="9050"/>
                  <a:pt x="12290" y="9070"/>
                  <a:pt x="12180" y="9087"/>
                </a:cubicBezTo>
                <a:cubicBezTo>
                  <a:pt x="12114" y="9094"/>
                  <a:pt x="12047" y="9100"/>
                  <a:pt x="11981" y="9103"/>
                </a:cubicBezTo>
                <a:cubicBezTo>
                  <a:pt x="11798" y="9117"/>
                  <a:pt x="11612" y="9133"/>
                  <a:pt x="11436" y="9190"/>
                </a:cubicBezTo>
                <a:cubicBezTo>
                  <a:pt x="11389" y="9206"/>
                  <a:pt x="11343" y="9226"/>
                  <a:pt x="11296" y="9250"/>
                </a:cubicBezTo>
                <a:lnTo>
                  <a:pt x="11283" y="9256"/>
                </a:lnTo>
                <a:cubicBezTo>
                  <a:pt x="11276" y="9240"/>
                  <a:pt x="11270" y="9226"/>
                  <a:pt x="11263" y="9213"/>
                </a:cubicBezTo>
                <a:cubicBezTo>
                  <a:pt x="11230" y="9157"/>
                  <a:pt x="11206" y="9100"/>
                  <a:pt x="11187" y="9040"/>
                </a:cubicBezTo>
                <a:cubicBezTo>
                  <a:pt x="11183" y="9020"/>
                  <a:pt x="11177" y="9000"/>
                  <a:pt x="11173" y="8981"/>
                </a:cubicBezTo>
                <a:cubicBezTo>
                  <a:pt x="11160" y="8927"/>
                  <a:pt x="11143" y="8874"/>
                  <a:pt x="11123" y="8824"/>
                </a:cubicBezTo>
                <a:cubicBezTo>
                  <a:pt x="11203" y="8808"/>
                  <a:pt x="11290" y="8801"/>
                  <a:pt x="11373" y="8801"/>
                </a:cubicBezTo>
                <a:lnTo>
                  <a:pt x="11376" y="8801"/>
                </a:lnTo>
                <a:cubicBezTo>
                  <a:pt x="11400" y="8801"/>
                  <a:pt x="11425" y="8800"/>
                  <a:pt x="11449" y="8800"/>
                </a:cubicBezTo>
                <a:close/>
                <a:moveTo>
                  <a:pt x="9379" y="8981"/>
                </a:moveTo>
                <a:cubicBezTo>
                  <a:pt x="9349" y="9014"/>
                  <a:pt x="9322" y="9044"/>
                  <a:pt x="9296" y="9080"/>
                </a:cubicBezTo>
                <a:cubicBezTo>
                  <a:pt x="9272" y="9120"/>
                  <a:pt x="9239" y="9153"/>
                  <a:pt x="9206" y="9187"/>
                </a:cubicBezTo>
                <a:cubicBezTo>
                  <a:pt x="9156" y="9220"/>
                  <a:pt x="9106" y="9246"/>
                  <a:pt x="9050" y="9263"/>
                </a:cubicBezTo>
                <a:lnTo>
                  <a:pt x="9010" y="9280"/>
                </a:lnTo>
                <a:cubicBezTo>
                  <a:pt x="8987" y="9290"/>
                  <a:pt x="8963" y="9303"/>
                  <a:pt x="8943" y="9316"/>
                </a:cubicBezTo>
                <a:lnTo>
                  <a:pt x="8913" y="9336"/>
                </a:lnTo>
                <a:cubicBezTo>
                  <a:pt x="8900" y="9329"/>
                  <a:pt x="8887" y="9323"/>
                  <a:pt x="8870" y="9316"/>
                </a:cubicBezTo>
                <a:cubicBezTo>
                  <a:pt x="8741" y="9253"/>
                  <a:pt x="8604" y="9210"/>
                  <a:pt x="8462" y="9187"/>
                </a:cubicBezTo>
                <a:lnTo>
                  <a:pt x="8458" y="9187"/>
                </a:lnTo>
                <a:lnTo>
                  <a:pt x="8475" y="9180"/>
                </a:lnTo>
                <a:lnTo>
                  <a:pt x="8555" y="9150"/>
                </a:lnTo>
                <a:cubicBezTo>
                  <a:pt x="8631" y="9117"/>
                  <a:pt x="8717" y="9084"/>
                  <a:pt x="8791" y="9050"/>
                </a:cubicBezTo>
                <a:lnTo>
                  <a:pt x="8867" y="9014"/>
                </a:lnTo>
                <a:cubicBezTo>
                  <a:pt x="8933" y="9014"/>
                  <a:pt x="9007" y="9004"/>
                  <a:pt x="9086" y="8997"/>
                </a:cubicBezTo>
                <a:cubicBezTo>
                  <a:pt x="9183" y="8984"/>
                  <a:pt x="9279" y="8981"/>
                  <a:pt x="9379" y="8981"/>
                </a:cubicBezTo>
                <a:close/>
                <a:moveTo>
                  <a:pt x="11050" y="8838"/>
                </a:moveTo>
                <a:cubicBezTo>
                  <a:pt x="11074" y="8887"/>
                  <a:pt x="11090" y="8944"/>
                  <a:pt x="11103" y="8997"/>
                </a:cubicBezTo>
                <a:cubicBezTo>
                  <a:pt x="11107" y="9020"/>
                  <a:pt x="11113" y="9040"/>
                  <a:pt x="11117" y="9060"/>
                </a:cubicBezTo>
                <a:cubicBezTo>
                  <a:pt x="11137" y="9123"/>
                  <a:pt x="11163" y="9187"/>
                  <a:pt x="11197" y="9246"/>
                </a:cubicBezTo>
                <a:lnTo>
                  <a:pt x="11216" y="9283"/>
                </a:lnTo>
                <a:cubicBezTo>
                  <a:pt x="11040" y="9296"/>
                  <a:pt x="10864" y="9319"/>
                  <a:pt x="10691" y="9339"/>
                </a:cubicBezTo>
                <a:lnTo>
                  <a:pt x="10691" y="9343"/>
                </a:lnTo>
                <a:cubicBezTo>
                  <a:pt x="10429" y="9376"/>
                  <a:pt x="10156" y="9409"/>
                  <a:pt x="9881" y="9419"/>
                </a:cubicBezTo>
                <a:cubicBezTo>
                  <a:pt x="9927" y="9393"/>
                  <a:pt x="9980" y="9369"/>
                  <a:pt x="10030" y="9343"/>
                </a:cubicBezTo>
                <a:cubicBezTo>
                  <a:pt x="10103" y="9310"/>
                  <a:pt x="10173" y="9273"/>
                  <a:pt x="10239" y="9233"/>
                </a:cubicBezTo>
                <a:cubicBezTo>
                  <a:pt x="10276" y="9210"/>
                  <a:pt x="10319" y="9177"/>
                  <a:pt x="10366" y="9140"/>
                </a:cubicBezTo>
                <a:cubicBezTo>
                  <a:pt x="10442" y="9074"/>
                  <a:pt x="10525" y="9017"/>
                  <a:pt x="10615" y="8967"/>
                </a:cubicBezTo>
                <a:cubicBezTo>
                  <a:pt x="10628" y="8964"/>
                  <a:pt x="10642" y="8961"/>
                  <a:pt x="10655" y="8957"/>
                </a:cubicBezTo>
                <a:lnTo>
                  <a:pt x="10661" y="8957"/>
                </a:lnTo>
                <a:cubicBezTo>
                  <a:pt x="10671" y="8957"/>
                  <a:pt x="10681" y="8954"/>
                  <a:pt x="10688" y="8947"/>
                </a:cubicBezTo>
                <a:cubicBezTo>
                  <a:pt x="10808" y="8904"/>
                  <a:pt x="10927" y="8868"/>
                  <a:pt x="11050" y="8838"/>
                </a:cubicBezTo>
                <a:close/>
                <a:moveTo>
                  <a:pt x="7036" y="8974"/>
                </a:moveTo>
                <a:cubicBezTo>
                  <a:pt x="6986" y="9044"/>
                  <a:pt x="6943" y="9120"/>
                  <a:pt x="6906" y="9203"/>
                </a:cubicBezTo>
                <a:cubicBezTo>
                  <a:pt x="6873" y="9283"/>
                  <a:pt x="6830" y="9356"/>
                  <a:pt x="6773" y="9426"/>
                </a:cubicBezTo>
                <a:lnTo>
                  <a:pt x="6677" y="9423"/>
                </a:lnTo>
                <a:cubicBezTo>
                  <a:pt x="6471" y="9413"/>
                  <a:pt x="6275" y="9323"/>
                  <a:pt x="6135" y="9170"/>
                </a:cubicBezTo>
                <a:lnTo>
                  <a:pt x="6135" y="9163"/>
                </a:lnTo>
                <a:lnTo>
                  <a:pt x="6145" y="9163"/>
                </a:lnTo>
                <a:cubicBezTo>
                  <a:pt x="6335" y="9127"/>
                  <a:pt x="6514" y="9064"/>
                  <a:pt x="6680" y="8974"/>
                </a:cubicBezTo>
                <a:close/>
                <a:moveTo>
                  <a:pt x="9485" y="8990"/>
                </a:moveTo>
                <a:lnTo>
                  <a:pt x="9581" y="9000"/>
                </a:lnTo>
                <a:cubicBezTo>
                  <a:pt x="9756" y="9020"/>
                  <a:pt x="9933" y="9039"/>
                  <a:pt x="10110" y="9039"/>
                </a:cubicBezTo>
                <a:cubicBezTo>
                  <a:pt x="10210" y="9039"/>
                  <a:pt x="10310" y="9033"/>
                  <a:pt x="10409" y="9017"/>
                </a:cubicBezTo>
                <a:lnTo>
                  <a:pt x="10409" y="9017"/>
                </a:lnTo>
                <a:cubicBezTo>
                  <a:pt x="10382" y="9037"/>
                  <a:pt x="10352" y="9057"/>
                  <a:pt x="10323" y="9084"/>
                </a:cubicBezTo>
                <a:cubicBezTo>
                  <a:pt x="10279" y="9117"/>
                  <a:pt x="10236" y="9150"/>
                  <a:pt x="10203" y="9173"/>
                </a:cubicBezTo>
                <a:cubicBezTo>
                  <a:pt x="10140" y="9210"/>
                  <a:pt x="10070" y="9246"/>
                  <a:pt x="10000" y="9280"/>
                </a:cubicBezTo>
                <a:cubicBezTo>
                  <a:pt x="9910" y="9319"/>
                  <a:pt x="9824" y="9366"/>
                  <a:pt x="9741" y="9423"/>
                </a:cubicBezTo>
                <a:lnTo>
                  <a:pt x="9711" y="9423"/>
                </a:lnTo>
                <a:lnTo>
                  <a:pt x="9568" y="9426"/>
                </a:lnTo>
                <a:cubicBezTo>
                  <a:pt x="9355" y="9426"/>
                  <a:pt x="9179" y="9426"/>
                  <a:pt x="8997" y="9366"/>
                </a:cubicBezTo>
                <a:cubicBezTo>
                  <a:pt x="9010" y="9359"/>
                  <a:pt x="9023" y="9353"/>
                  <a:pt x="9036" y="9346"/>
                </a:cubicBezTo>
                <a:lnTo>
                  <a:pt x="9076" y="9329"/>
                </a:lnTo>
                <a:cubicBezTo>
                  <a:pt x="9139" y="9310"/>
                  <a:pt x="9199" y="9280"/>
                  <a:pt x="9252" y="9243"/>
                </a:cubicBezTo>
                <a:cubicBezTo>
                  <a:pt x="9292" y="9206"/>
                  <a:pt x="9326" y="9167"/>
                  <a:pt x="9355" y="9123"/>
                </a:cubicBezTo>
                <a:cubicBezTo>
                  <a:pt x="9389" y="9067"/>
                  <a:pt x="9432" y="9024"/>
                  <a:pt x="9485" y="8990"/>
                </a:cubicBezTo>
                <a:close/>
                <a:moveTo>
                  <a:pt x="9784" y="7674"/>
                </a:moveTo>
                <a:cubicBezTo>
                  <a:pt x="9784" y="7678"/>
                  <a:pt x="9781" y="7684"/>
                  <a:pt x="9781" y="7688"/>
                </a:cubicBezTo>
                <a:cubicBezTo>
                  <a:pt x="9771" y="7721"/>
                  <a:pt x="9761" y="7754"/>
                  <a:pt x="9744" y="7787"/>
                </a:cubicBezTo>
                <a:cubicBezTo>
                  <a:pt x="9718" y="7824"/>
                  <a:pt x="9691" y="7857"/>
                  <a:pt x="9661" y="7891"/>
                </a:cubicBezTo>
                <a:cubicBezTo>
                  <a:pt x="9631" y="7924"/>
                  <a:pt x="9605" y="7957"/>
                  <a:pt x="9578" y="7997"/>
                </a:cubicBezTo>
                <a:cubicBezTo>
                  <a:pt x="9562" y="8003"/>
                  <a:pt x="9545" y="8013"/>
                  <a:pt x="9528" y="8020"/>
                </a:cubicBezTo>
                <a:cubicBezTo>
                  <a:pt x="9342" y="8100"/>
                  <a:pt x="9169" y="8216"/>
                  <a:pt x="9020" y="8359"/>
                </a:cubicBezTo>
                <a:cubicBezTo>
                  <a:pt x="8960" y="8416"/>
                  <a:pt x="8897" y="8469"/>
                  <a:pt x="8834" y="8522"/>
                </a:cubicBezTo>
                <a:cubicBezTo>
                  <a:pt x="8741" y="8598"/>
                  <a:pt x="8651" y="8685"/>
                  <a:pt x="8565" y="8771"/>
                </a:cubicBezTo>
                <a:cubicBezTo>
                  <a:pt x="8501" y="8831"/>
                  <a:pt x="8435" y="8887"/>
                  <a:pt x="8362" y="8941"/>
                </a:cubicBezTo>
                <a:cubicBezTo>
                  <a:pt x="8265" y="9004"/>
                  <a:pt x="8179" y="9080"/>
                  <a:pt x="8106" y="9167"/>
                </a:cubicBezTo>
                <a:cubicBezTo>
                  <a:pt x="7926" y="9170"/>
                  <a:pt x="7774" y="9236"/>
                  <a:pt x="7631" y="9296"/>
                </a:cubicBezTo>
                <a:cubicBezTo>
                  <a:pt x="7534" y="9343"/>
                  <a:pt x="7431" y="9379"/>
                  <a:pt x="7328" y="9403"/>
                </a:cubicBezTo>
                <a:cubicBezTo>
                  <a:pt x="7214" y="9422"/>
                  <a:pt x="7099" y="9433"/>
                  <a:pt x="6983" y="9433"/>
                </a:cubicBezTo>
                <a:cubicBezTo>
                  <a:pt x="6943" y="9433"/>
                  <a:pt x="6903" y="9432"/>
                  <a:pt x="6863" y="9429"/>
                </a:cubicBezTo>
                <a:cubicBezTo>
                  <a:pt x="6906" y="9369"/>
                  <a:pt x="6943" y="9303"/>
                  <a:pt x="6973" y="9236"/>
                </a:cubicBezTo>
                <a:cubicBezTo>
                  <a:pt x="7019" y="9137"/>
                  <a:pt x="7072" y="9034"/>
                  <a:pt x="7139" y="8974"/>
                </a:cubicBezTo>
                <a:lnTo>
                  <a:pt x="7225" y="8974"/>
                </a:lnTo>
                <a:cubicBezTo>
                  <a:pt x="7710" y="8957"/>
                  <a:pt x="8232" y="8771"/>
                  <a:pt x="8781" y="8422"/>
                </a:cubicBezTo>
                <a:cubicBezTo>
                  <a:pt x="8927" y="8323"/>
                  <a:pt x="9070" y="8210"/>
                  <a:pt x="9203" y="8090"/>
                </a:cubicBezTo>
                <a:cubicBezTo>
                  <a:pt x="9339" y="7964"/>
                  <a:pt x="9488" y="7851"/>
                  <a:pt x="9645" y="7748"/>
                </a:cubicBezTo>
                <a:cubicBezTo>
                  <a:pt x="9691" y="7721"/>
                  <a:pt x="9738" y="7694"/>
                  <a:pt x="9784" y="7674"/>
                </a:cubicBezTo>
                <a:close/>
                <a:moveTo>
                  <a:pt x="8129" y="9306"/>
                </a:moveTo>
                <a:cubicBezTo>
                  <a:pt x="8169" y="9306"/>
                  <a:pt x="8212" y="9306"/>
                  <a:pt x="8249" y="9310"/>
                </a:cubicBezTo>
                <a:cubicBezTo>
                  <a:pt x="8312" y="9366"/>
                  <a:pt x="8368" y="9429"/>
                  <a:pt x="8415" y="9499"/>
                </a:cubicBezTo>
                <a:cubicBezTo>
                  <a:pt x="8475" y="9575"/>
                  <a:pt x="8538" y="9648"/>
                  <a:pt x="8611" y="9715"/>
                </a:cubicBezTo>
                <a:lnTo>
                  <a:pt x="8528" y="9715"/>
                </a:lnTo>
                <a:cubicBezTo>
                  <a:pt x="8478" y="9716"/>
                  <a:pt x="8427" y="9717"/>
                  <a:pt x="8375" y="9717"/>
                </a:cubicBezTo>
                <a:cubicBezTo>
                  <a:pt x="8090" y="9717"/>
                  <a:pt x="7797" y="9686"/>
                  <a:pt x="7631" y="9449"/>
                </a:cubicBezTo>
                <a:lnTo>
                  <a:pt x="7627" y="9449"/>
                </a:lnTo>
                <a:lnTo>
                  <a:pt x="7687" y="9426"/>
                </a:lnTo>
                <a:cubicBezTo>
                  <a:pt x="7830" y="9363"/>
                  <a:pt x="7963" y="9306"/>
                  <a:pt x="8126" y="9306"/>
                </a:cubicBezTo>
                <a:close/>
                <a:moveTo>
                  <a:pt x="6070" y="0"/>
                </a:moveTo>
                <a:cubicBezTo>
                  <a:pt x="6036" y="0"/>
                  <a:pt x="6002" y="23"/>
                  <a:pt x="5999" y="68"/>
                </a:cubicBezTo>
                <a:cubicBezTo>
                  <a:pt x="5999" y="211"/>
                  <a:pt x="6006" y="357"/>
                  <a:pt x="6009" y="513"/>
                </a:cubicBezTo>
                <a:cubicBezTo>
                  <a:pt x="6026" y="888"/>
                  <a:pt x="6042" y="1267"/>
                  <a:pt x="5972" y="1596"/>
                </a:cubicBezTo>
                <a:cubicBezTo>
                  <a:pt x="5856" y="1437"/>
                  <a:pt x="5783" y="1244"/>
                  <a:pt x="5783" y="1085"/>
                </a:cubicBezTo>
                <a:cubicBezTo>
                  <a:pt x="5783" y="1015"/>
                  <a:pt x="5786" y="948"/>
                  <a:pt x="5790" y="882"/>
                </a:cubicBezTo>
                <a:cubicBezTo>
                  <a:pt x="5790" y="825"/>
                  <a:pt x="5793" y="772"/>
                  <a:pt x="5793" y="716"/>
                </a:cubicBezTo>
                <a:cubicBezTo>
                  <a:pt x="5793" y="663"/>
                  <a:pt x="5793" y="603"/>
                  <a:pt x="5793" y="546"/>
                </a:cubicBezTo>
                <a:lnTo>
                  <a:pt x="5793" y="463"/>
                </a:lnTo>
                <a:cubicBezTo>
                  <a:pt x="5793" y="447"/>
                  <a:pt x="5793" y="423"/>
                  <a:pt x="5790" y="397"/>
                </a:cubicBezTo>
                <a:cubicBezTo>
                  <a:pt x="5786" y="330"/>
                  <a:pt x="5776" y="211"/>
                  <a:pt x="5803" y="177"/>
                </a:cubicBezTo>
                <a:cubicBezTo>
                  <a:pt x="5825" y="153"/>
                  <a:pt x="5802" y="121"/>
                  <a:pt x="5776" y="121"/>
                </a:cubicBezTo>
                <a:cubicBezTo>
                  <a:pt x="5767" y="121"/>
                  <a:pt x="5758" y="125"/>
                  <a:pt x="5750" y="134"/>
                </a:cubicBezTo>
                <a:cubicBezTo>
                  <a:pt x="5707" y="184"/>
                  <a:pt x="5710" y="284"/>
                  <a:pt x="5720" y="400"/>
                </a:cubicBezTo>
                <a:cubicBezTo>
                  <a:pt x="5720" y="427"/>
                  <a:pt x="5723" y="447"/>
                  <a:pt x="5723" y="463"/>
                </a:cubicBezTo>
                <a:lnTo>
                  <a:pt x="5723" y="546"/>
                </a:lnTo>
                <a:lnTo>
                  <a:pt x="5723" y="712"/>
                </a:lnTo>
                <a:cubicBezTo>
                  <a:pt x="5723" y="769"/>
                  <a:pt x="5720" y="822"/>
                  <a:pt x="5717" y="875"/>
                </a:cubicBezTo>
                <a:cubicBezTo>
                  <a:pt x="5717" y="945"/>
                  <a:pt x="5713" y="1011"/>
                  <a:pt x="5713" y="1081"/>
                </a:cubicBezTo>
                <a:cubicBezTo>
                  <a:pt x="5713" y="1274"/>
                  <a:pt x="5806" y="1503"/>
                  <a:pt x="5952" y="1683"/>
                </a:cubicBezTo>
                <a:cubicBezTo>
                  <a:pt x="5936" y="1749"/>
                  <a:pt x="5913" y="1816"/>
                  <a:pt x="5886" y="1879"/>
                </a:cubicBezTo>
                <a:cubicBezTo>
                  <a:pt x="5826" y="2005"/>
                  <a:pt x="5756" y="2125"/>
                  <a:pt x="5677" y="2241"/>
                </a:cubicBezTo>
                <a:cubicBezTo>
                  <a:pt x="5643" y="2291"/>
                  <a:pt x="5610" y="2341"/>
                  <a:pt x="5580" y="2391"/>
                </a:cubicBezTo>
                <a:cubicBezTo>
                  <a:pt x="5574" y="2357"/>
                  <a:pt x="5567" y="2324"/>
                  <a:pt x="5560" y="2288"/>
                </a:cubicBezTo>
                <a:cubicBezTo>
                  <a:pt x="5547" y="2224"/>
                  <a:pt x="5537" y="2165"/>
                  <a:pt x="5524" y="2111"/>
                </a:cubicBezTo>
                <a:cubicBezTo>
                  <a:pt x="5520" y="2085"/>
                  <a:pt x="5514" y="2062"/>
                  <a:pt x="5507" y="2038"/>
                </a:cubicBezTo>
                <a:cubicBezTo>
                  <a:pt x="5491" y="1995"/>
                  <a:pt x="5484" y="1945"/>
                  <a:pt x="5484" y="1899"/>
                </a:cubicBezTo>
                <a:cubicBezTo>
                  <a:pt x="5484" y="1819"/>
                  <a:pt x="5491" y="1736"/>
                  <a:pt x="5497" y="1656"/>
                </a:cubicBezTo>
                <a:cubicBezTo>
                  <a:pt x="5540" y="1181"/>
                  <a:pt x="5564" y="672"/>
                  <a:pt x="5564" y="144"/>
                </a:cubicBezTo>
                <a:cubicBezTo>
                  <a:pt x="5567" y="118"/>
                  <a:pt x="5548" y="104"/>
                  <a:pt x="5528" y="104"/>
                </a:cubicBezTo>
                <a:cubicBezTo>
                  <a:pt x="5509" y="104"/>
                  <a:pt x="5489" y="118"/>
                  <a:pt x="5491" y="144"/>
                </a:cubicBezTo>
                <a:cubicBezTo>
                  <a:pt x="5491" y="669"/>
                  <a:pt x="5471" y="1174"/>
                  <a:pt x="5427" y="1646"/>
                </a:cubicBezTo>
                <a:cubicBezTo>
                  <a:pt x="5421" y="1729"/>
                  <a:pt x="5411" y="1812"/>
                  <a:pt x="5411" y="1899"/>
                </a:cubicBezTo>
                <a:cubicBezTo>
                  <a:pt x="5414" y="1952"/>
                  <a:pt x="5421" y="2005"/>
                  <a:pt x="5437" y="2058"/>
                </a:cubicBezTo>
                <a:cubicBezTo>
                  <a:pt x="5444" y="2078"/>
                  <a:pt x="5451" y="2101"/>
                  <a:pt x="5454" y="2128"/>
                </a:cubicBezTo>
                <a:cubicBezTo>
                  <a:pt x="5464" y="2178"/>
                  <a:pt x="5477" y="2241"/>
                  <a:pt x="5491" y="2301"/>
                </a:cubicBezTo>
                <a:cubicBezTo>
                  <a:pt x="5501" y="2364"/>
                  <a:pt x="5514" y="2427"/>
                  <a:pt x="5527" y="2484"/>
                </a:cubicBezTo>
                <a:cubicBezTo>
                  <a:pt x="5464" y="2593"/>
                  <a:pt x="5421" y="2706"/>
                  <a:pt x="5394" y="2829"/>
                </a:cubicBezTo>
                <a:cubicBezTo>
                  <a:pt x="5381" y="2922"/>
                  <a:pt x="5368" y="3015"/>
                  <a:pt x="5364" y="3108"/>
                </a:cubicBezTo>
                <a:cubicBezTo>
                  <a:pt x="5348" y="3301"/>
                  <a:pt x="5331" y="3481"/>
                  <a:pt x="5218" y="3653"/>
                </a:cubicBezTo>
                <a:cubicBezTo>
                  <a:pt x="5195" y="3677"/>
                  <a:pt x="5172" y="3700"/>
                  <a:pt x="5148" y="3723"/>
                </a:cubicBezTo>
                <a:cubicBezTo>
                  <a:pt x="5145" y="3663"/>
                  <a:pt x="5135" y="3607"/>
                  <a:pt x="5125" y="3547"/>
                </a:cubicBezTo>
                <a:cubicBezTo>
                  <a:pt x="5122" y="3530"/>
                  <a:pt x="5122" y="3511"/>
                  <a:pt x="5118" y="3497"/>
                </a:cubicBezTo>
                <a:cubicBezTo>
                  <a:pt x="5112" y="3431"/>
                  <a:pt x="5095" y="3368"/>
                  <a:pt x="5069" y="3311"/>
                </a:cubicBezTo>
                <a:lnTo>
                  <a:pt x="5072" y="3308"/>
                </a:lnTo>
                <a:cubicBezTo>
                  <a:pt x="5078" y="3285"/>
                  <a:pt x="5085" y="3265"/>
                  <a:pt x="5085" y="3241"/>
                </a:cubicBezTo>
                <a:cubicBezTo>
                  <a:pt x="5088" y="3221"/>
                  <a:pt x="5095" y="3201"/>
                  <a:pt x="5102" y="3182"/>
                </a:cubicBezTo>
                <a:cubicBezTo>
                  <a:pt x="5112" y="3152"/>
                  <a:pt x="5128" y="3125"/>
                  <a:pt x="5148" y="3102"/>
                </a:cubicBezTo>
                <a:cubicBezTo>
                  <a:pt x="5172" y="3075"/>
                  <a:pt x="5188" y="3049"/>
                  <a:pt x="5201" y="3019"/>
                </a:cubicBezTo>
                <a:cubicBezTo>
                  <a:pt x="5248" y="2932"/>
                  <a:pt x="5278" y="2839"/>
                  <a:pt x="5298" y="2746"/>
                </a:cubicBezTo>
                <a:cubicBezTo>
                  <a:pt x="5314" y="2583"/>
                  <a:pt x="5318" y="2417"/>
                  <a:pt x="5308" y="2254"/>
                </a:cubicBezTo>
                <a:cubicBezTo>
                  <a:pt x="5308" y="2188"/>
                  <a:pt x="5304" y="2121"/>
                  <a:pt x="5304" y="2055"/>
                </a:cubicBezTo>
                <a:cubicBezTo>
                  <a:pt x="5304" y="1743"/>
                  <a:pt x="5324" y="1430"/>
                  <a:pt x="5348" y="1124"/>
                </a:cubicBezTo>
                <a:cubicBezTo>
                  <a:pt x="5368" y="822"/>
                  <a:pt x="5388" y="503"/>
                  <a:pt x="5388" y="191"/>
                </a:cubicBezTo>
                <a:cubicBezTo>
                  <a:pt x="5391" y="164"/>
                  <a:pt x="5372" y="151"/>
                  <a:pt x="5353" y="151"/>
                </a:cubicBezTo>
                <a:cubicBezTo>
                  <a:pt x="5334" y="151"/>
                  <a:pt x="5314" y="164"/>
                  <a:pt x="5318" y="191"/>
                </a:cubicBezTo>
                <a:cubicBezTo>
                  <a:pt x="5318" y="503"/>
                  <a:pt x="5298" y="819"/>
                  <a:pt x="5275" y="1121"/>
                </a:cubicBezTo>
                <a:cubicBezTo>
                  <a:pt x="5255" y="1427"/>
                  <a:pt x="5235" y="1743"/>
                  <a:pt x="5235" y="2055"/>
                </a:cubicBezTo>
                <a:cubicBezTo>
                  <a:pt x="5235" y="2121"/>
                  <a:pt x="5235" y="2188"/>
                  <a:pt x="5238" y="2258"/>
                </a:cubicBezTo>
                <a:cubicBezTo>
                  <a:pt x="5245" y="2411"/>
                  <a:pt x="5238" y="2563"/>
                  <a:pt x="5221" y="2716"/>
                </a:cubicBezTo>
                <a:cubicBezTo>
                  <a:pt x="5201" y="2803"/>
                  <a:pt x="5172" y="2889"/>
                  <a:pt x="5132" y="2969"/>
                </a:cubicBezTo>
                <a:cubicBezTo>
                  <a:pt x="5118" y="2995"/>
                  <a:pt x="5105" y="3019"/>
                  <a:pt x="5085" y="3042"/>
                </a:cubicBezTo>
                <a:cubicBezTo>
                  <a:pt x="5062" y="3069"/>
                  <a:pt x="5042" y="3102"/>
                  <a:pt x="5029" y="3138"/>
                </a:cubicBezTo>
                <a:cubicBezTo>
                  <a:pt x="5019" y="3162"/>
                  <a:pt x="5012" y="3185"/>
                  <a:pt x="5012" y="3211"/>
                </a:cubicBezTo>
                <a:cubicBezTo>
                  <a:pt x="4919" y="3092"/>
                  <a:pt x="4819" y="2932"/>
                  <a:pt x="4809" y="2746"/>
                </a:cubicBezTo>
                <a:cubicBezTo>
                  <a:pt x="4803" y="2593"/>
                  <a:pt x="4839" y="2460"/>
                  <a:pt x="4879" y="2324"/>
                </a:cubicBezTo>
                <a:cubicBezTo>
                  <a:pt x="4919" y="2201"/>
                  <a:pt x="4942" y="2072"/>
                  <a:pt x="4952" y="1945"/>
                </a:cubicBezTo>
                <a:lnTo>
                  <a:pt x="4952" y="1826"/>
                </a:lnTo>
                <a:cubicBezTo>
                  <a:pt x="4946" y="1739"/>
                  <a:pt x="4952" y="1653"/>
                  <a:pt x="4975" y="1570"/>
                </a:cubicBezTo>
                <a:cubicBezTo>
                  <a:pt x="4989" y="1527"/>
                  <a:pt x="5009" y="1487"/>
                  <a:pt x="5029" y="1440"/>
                </a:cubicBezTo>
                <a:cubicBezTo>
                  <a:pt x="5078" y="1330"/>
                  <a:pt x="5128" y="1217"/>
                  <a:pt x="5122" y="1105"/>
                </a:cubicBezTo>
                <a:cubicBezTo>
                  <a:pt x="5118" y="1084"/>
                  <a:pt x="5102" y="1074"/>
                  <a:pt x="5086" y="1074"/>
                </a:cubicBezTo>
                <a:cubicBezTo>
                  <a:pt x="5069" y="1074"/>
                  <a:pt x="5052" y="1085"/>
                  <a:pt x="5052" y="1108"/>
                </a:cubicBezTo>
                <a:cubicBezTo>
                  <a:pt x="5059" y="1204"/>
                  <a:pt x="5009" y="1311"/>
                  <a:pt x="4965" y="1410"/>
                </a:cubicBezTo>
                <a:cubicBezTo>
                  <a:pt x="4946" y="1453"/>
                  <a:pt x="4922" y="1500"/>
                  <a:pt x="4909" y="1546"/>
                </a:cubicBezTo>
                <a:cubicBezTo>
                  <a:pt x="4882" y="1636"/>
                  <a:pt x="4872" y="1733"/>
                  <a:pt x="4882" y="1829"/>
                </a:cubicBezTo>
                <a:cubicBezTo>
                  <a:pt x="4882" y="1866"/>
                  <a:pt x="4882" y="1905"/>
                  <a:pt x="4882" y="1942"/>
                </a:cubicBezTo>
                <a:cubicBezTo>
                  <a:pt x="4872" y="2065"/>
                  <a:pt x="4849" y="2185"/>
                  <a:pt x="4809" y="2304"/>
                </a:cubicBezTo>
                <a:cubicBezTo>
                  <a:pt x="4763" y="2447"/>
                  <a:pt x="4740" y="2597"/>
                  <a:pt x="4740" y="2749"/>
                </a:cubicBezTo>
                <a:cubicBezTo>
                  <a:pt x="4749" y="2966"/>
                  <a:pt x="4866" y="3142"/>
                  <a:pt x="4969" y="3275"/>
                </a:cubicBezTo>
                <a:cubicBezTo>
                  <a:pt x="5022" y="3341"/>
                  <a:pt x="5029" y="3394"/>
                  <a:pt x="5042" y="3487"/>
                </a:cubicBezTo>
                <a:cubicBezTo>
                  <a:pt x="5045" y="3504"/>
                  <a:pt x="5049" y="3520"/>
                  <a:pt x="5052" y="3540"/>
                </a:cubicBezTo>
                <a:cubicBezTo>
                  <a:pt x="5069" y="3620"/>
                  <a:pt x="5072" y="3700"/>
                  <a:pt x="5069" y="3780"/>
                </a:cubicBezTo>
                <a:cubicBezTo>
                  <a:pt x="5069" y="3780"/>
                  <a:pt x="5069" y="3780"/>
                  <a:pt x="5069" y="3783"/>
                </a:cubicBezTo>
                <a:cubicBezTo>
                  <a:pt x="5019" y="3836"/>
                  <a:pt x="4972" y="3896"/>
                  <a:pt x="4929" y="3956"/>
                </a:cubicBezTo>
                <a:cubicBezTo>
                  <a:pt x="4799" y="4139"/>
                  <a:pt x="4703" y="4338"/>
                  <a:pt x="4646" y="4551"/>
                </a:cubicBezTo>
                <a:cubicBezTo>
                  <a:pt x="4620" y="4438"/>
                  <a:pt x="4613" y="4318"/>
                  <a:pt x="4633" y="4202"/>
                </a:cubicBezTo>
                <a:cubicBezTo>
                  <a:pt x="4653" y="4122"/>
                  <a:pt x="4680" y="4042"/>
                  <a:pt x="4716" y="3969"/>
                </a:cubicBezTo>
                <a:cubicBezTo>
                  <a:pt x="4769" y="3849"/>
                  <a:pt x="4823" y="3727"/>
                  <a:pt x="4819" y="3587"/>
                </a:cubicBezTo>
                <a:cubicBezTo>
                  <a:pt x="4819" y="3569"/>
                  <a:pt x="4805" y="3553"/>
                  <a:pt x="4788" y="3553"/>
                </a:cubicBezTo>
                <a:cubicBezTo>
                  <a:pt x="4786" y="3553"/>
                  <a:pt x="4784" y="3553"/>
                  <a:pt x="4783" y="3554"/>
                </a:cubicBezTo>
                <a:cubicBezTo>
                  <a:pt x="4763" y="3554"/>
                  <a:pt x="4746" y="3570"/>
                  <a:pt x="4746" y="3590"/>
                </a:cubicBezTo>
                <a:cubicBezTo>
                  <a:pt x="4749" y="3713"/>
                  <a:pt x="4703" y="3823"/>
                  <a:pt x="4653" y="3939"/>
                </a:cubicBezTo>
                <a:cubicBezTo>
                  <a:pt x="4613" y="4019"/>
                  <a:pt x="4583" y="4102"/>
                  <a:pt x="4563" y="4188"/>
                </a:cubicBezTo>
                <a:cubicBezTo>
                  <a:pt x="4527" y="4355"/>
                  <a:pt x="4563" y="4537"/>
                  <a:pt x="4603" y="4710"/>
                </a:cubicBezTo>
                <a:cubicBezTo>
                  <a:pt x="4603" y="4710"/>
                  <a:pt x="4603" y="4710"/>
                  <a:pt x="4603" y="4714"/>
                </a:cubicBezTo>
                <a:cubicBezTo>
                  <a:pt x="4560" y="4946"/>
                  <a:pt x="4557" y="5185"/>
                  <a:pt x="4593" y="5418"/>
                </a:cubicBezTo>
                <a:cubicBezTo>
                  <a:pt x="4533" y="5388"/>
                  <a:pt x="4480" y="5348"/>
                  <a:pt x="4437" y="5302"/>
                </a:cubicBezTo>
                <a:lnTo>
                  <a:pt x="4397" y="5268"/>
                </a:lnTo>
                <a:cubicBezTo>
                  <a:pt x="4304" y="5185"/>
                  <a:pt x="4228" y="4969"/>
                  <a:pt x="4204" y="4810"/>
                </a:cubicBezTo>
                <a:cubicBezTo>
                  <a:pt x="4195" y="4730"/>
                  <a:pt x="4191" y="4650"/>
                  <a:pt x="4195" y="4567"/>
                </a:cubicBezTo>
                <a:lnTo>
                  <a:pt x="4195" y="4521"/>
                </a:lnTo>
                <a:cubicBezTo>
                  <a:pt x="4195" y="4411"/>
                  <a:pt x="4201" y="4301"/>
                  <a:pt x="4218" y="4195"/>
                </a:cubicBezTo>
                <a:cubicBezTo>
                  <a:pt x="4344" y="4072"/>
                  <a:pt x="4450" y="3886"/>
                  <a:pt x="4537" y="3630"/>
                </a:cubicBezTo>
                <a:cubicBezTo>
                  <a:pt x="4610" y="3417"/>
                  <a:pt x="4607" y="3215"/>
                  <a:pt x="4603" y="2999"/>
                </a:cubicBezTo>
                <a:lnTo>
                  <a:pt x="4603" y="2853"/>
                </a:lnTo>
                <a:cubicBezTo>
                  <a:pt x="4603" y="2829"/>
                  <a:pt x="4585" y="2818"/>
                  <a:pt x="4567" y="2818"/>
                </a:cubicBezTo>
                <a:cubicBezTo>
                  <a:pt x="4548" y="2818"/>
                  <a:pt x="4530" y="2829"/>
                  <a:pt x="4530" y="2853"/>
                </a:cubicBezTo>
                <a:cubicBezTo>
                  <a:pt x="4530" y="2902"/>
                  <a:pt x="4530" y="2952"/>
                  <a:pt x="4533" y="3002"/>
                </a:cubicBezTo>
                <a:cubicBezTo>
                  <a:pt x="4537" y="3208"/>
                  <a:pt x="4540" y="3407"/>
                  <a:pt x="4470" y="3607"/>
                </a:cubicBezTo>
                <a:cubicBezTo>
                  <a:pt x="4420" y="3773"/>
                  <a:pt x="4344" y="3926"/>
                  <a:pt x="4241" y="4065"/>
                </a:cubicBezTo>
                <a:cubicBezTo>
                  <a:pt x="4248" y="4026"/>
                  <a:pt x="4254" y="3986"/>
                  <a:pt x="4264" y="3946"/>
                </a:cubicBezTo>
                <a:cubicBezTo>
                  <a:pt x="4321" y="3660"/>
                  <a:pt x="4308" y="3364"/>
                  <a:pt x="4294" y="3078"/>
                </a:cubicBezTo>
                <a:cubicBezTo>
                  <a:pt x="4294" y="3002"/>
                  <a:pt x="4291" y="2929"/>
                  <a:pt x="4288" y="2853"/>
                </a:cubicBezTo>
                <a:cubicBezTo>
                  <a:pt x="4291" y="2849"/>
                  <a:pt x="4291" y="2849"/>
                  <a:pt x="4294" y="2846"/>
                </a:cubicBezTo>
                <a:cubicBezTo>
                  <a:pt x="4354" y="2746"/>
                  <a:pt x="4397" y="2637"/>
                  <a:pt x="4424" y="2524"/>
                </a:cubicBezTo>
                <a:cubicBezTo>
                  <a:pt x="4440" y="2467"/>
                  <a:pt x="4457" y="2414"/>
                  <a:pt x="4474" y="2364"/>
                </a:cubicBezTo>
                <a:cubicBezTo>
                  <a:pt x="4497" y="2301"/>
                  <a:pt x="4524" y="2238"/>
                  <a:pt x="4550" y="2171"/>
                </a:cubicBezTo>
                <a:cubicBezTo>
                  <a:pt x="4613" y="2035"/>
                  <a:pt x="4663" y="1892"/>
                  <a:pt x="4703" y="1746"/>
                </a:cubicBezTo>
                <a:lnTo>
                  <a:pt x="4713" y="1706"/>
                </a:lnTo>
                <a:cubicBezTo>
                  <a:pt x="4733" y="1590"/>
                  <a:pt x="4769" y="1477"/>
                  <a:pt x="4823" y="1374"/>
                </a:cubicBezTo>
                <a:cubicBezTo>
                  <a:pt x="4879" y="1271"/>
                  <a:pt x="4926" y="1181"/>
                  <a:pt x="4972" y="1081"/>
                </a:cubicBezTo>
                <a:cubicBezTo>
                  <a:pt x="5055" y="908"/>
                  <a:pt x="5082" y="579"/>
                  <a:pt x="5029" y="393"/>
                </a:cubicBezTo>
                <a:cubicBezTo>
                  <a:pt x="5023" y="380"/>
                  <a:pt x="5009" y="368"/>
                  <a:pt x="4995" y="368"/>
                </a:cubicBezTo>
                <a:cubicBezTo>
                  <a:pt x="4992" y="368"/>
                  <a:pt x="4988" y="369"/>
                  <a:pt x="4985" y="370"/>
                </a:cubicBezTo>
                <a:cubicBezTo>
                  <a:pt x="4965" y="377"/>
                  <a:pt x="4956" y="397"/>
                  <a:pt x="4959" y="413"/>
                </a:cubicBezTo>
                <a:cubicBezTo>
                  <a:pt x="5009" y="583"/>
                  <a:pt x="4985" y="892"/>
                  <a:pt x="4909" y="1051"/>
                </a:cubicBezTo>
                <a:cubicBezTo>
                  <a:pt x="4862" y="1144"/>
                  <a:pt x="4816" y="1234"/>
                  <a:pt x="4759" y="1337"/>
                </a:cubicBezTo>
                <a:cubicBezTo>
                  <a:pt x="4706" y="1447"/>
                  <a:pt x="4666" y="1566"/>
                  <a:pt x="4643" y="1686"/>
                </a:cubicBezTo>
                <a:lnTo>
                  <a:pt x="4633" y="1729"/>
                </a:lnTo>
                <a:cubicBezTo>
                  <a:pt x="4597" y="1869"/>
                  <a:pt x="4547" y="2008"/>
                  <a:pt x="4487" y="2145"/>
                </a:cubicBezTo>
                <a:cubicBezTo>
                  <a:pt x="4460" y="2208"/>
                  <a:pt x="4430" y="2271"/>
                  <a:pt x="4407" y="2337"/>
                </a:cubicBezTo>
                <a:cubicBezTo>
                  <a:pt x="4387" y="2391"/>
                  <a:pt x="4371" y="2447"/>
                  <a:pt x="4357" y="2500"/>
                </a:cubicBezTo>
                <a:cubicBezTo>
                  <a:pt x="4337" y="2573"/>
                  <a:pt x="4314" y="2640"/>
                  <a:pt x="4284" y="2710"/>
                </a:cubicBezTo>
                <a:cubicBezTo>
                  <a:pt x="4284" y="2391"/>
                  <a:pt x="4284" y="2058"/>
                  <a:pt x="4387" y="1719"/>
                </a:cubicBezTo>
                <a:cubicBezTo>
                  <a:pt x="4424" y="1596"/>
                  <a:pt x="4440" y="1467"/>
                  <a:pt x="4437" y="1337"/>
                </a:cubicBezTo>
                <a:cubicBezTo>
                  <a:pt x="4447" y="1334"/>
                  <a:pt x="4457" y="1327"/>
                  <a:pt x="4464" y="1321"/>
                </a:cubicBezTo>
                <a:cubicBezTo>
                  <a:pt x="4504" y="1257"/>
                  <a:pt x="4543" y="1198"/>
                  <a:pt x="4590" y="1138"/>
                </a:cubicBezTo>
                <a:cubicBezTo>
                  <a:pt x="4623" y="1095"/>
                  <a:pt x="4656" y="1048"/>
                  <a:pt x="4690" y="1001"/>
                </a:cubicBezTo>
                <a:cubicBezTo>
                  <a:pt x="4789" y="849"/>
                  <a:pt x="4789" y="663"/>
                  <a:pt x="4789" y="486"/>
                </a:cubicBezTo>
                <a:lnTo>
                  <a:pt x="4789" y="473"/>
                </a:lnTo>
                <a:cubicBezTo>
                  <a:pt x="4789" y="450"/>
                  <a:pt x="4771" y="438"/>
                  <a:pt x="4753" y="438"/>
                </a:cubicBezTo>
                <a:cubicBezTo>
                  <a:pt x="4735" y="438"/>
                  <a:pt x="4716" y="450"/>
                  <a:pt x="4716" y="473"/>
                </a:cubicBezTo>
                <a:lnTo>
                  <a:pt x="4716" y="486"/>
                </a:lnTo>
                <a:cubicBezTo>
                  <a:pt x="4716" y="653"/>
                  <a:pt x="4716" y="825"/>
                  <a:pt x="4630" y="962"/>
                </a:cubicBezTo>
                <a:cubicBezTo>
                  <a:pt x="4600" y="1008"/>
                  <a:pt x="4567" y="1051"/>
                  <a:pt x="4533" y="1098"/>
                </a:cubicBezTo>
                <a:cubicBezTo>
                  <a:pt x="4497" y="1141"/>
                  <a:pt x="4467" y="1184"/>
                  <a:pt x="4434" y="1234"/>
                </a:cubicBezTo>
                <a:cubicBezTo>
                  <a:pt x="4434" y="1151"/>
                  <a:pt x="4427" y="1068"/>
                  <a:pt x="4420" y="985"/>
                </a:cubicBezTo>
                <a:cubicBezTo>
                  <a:pt x="4414" y="875"/>
                  <a:pt x="4407" y="776"/>
                  <a:pt x="4407" y="676"/>
                </a:cubicBezTo>
                <a:lnTo>
                  <a:pt x="4407" y="466"/>
                </a:lnTo>
                <a:cubicBezTo>
                  <a:pt x="4407" y="443"/>
                  <a:pt x="4390" y="432"/>
                  <a:pt x="4372" y="432"/>
                </a:cubicBezTo>
                <a:cubicBezTo>
                  <a:pt x="4355" y="432"/>
                  <a:pt x="4337" y="443"/>
                  <a:pt x="4337" y="466"/>
                </a:cubicBezTo>
                <a:lnTo>
                  <a:pt x="4337" y="682"/>
                </a:lnTo>
                <a:cubicBezTo>
                  <a:pt x="4337" y="782"/>
                  <a:pt x="4344" y="882"/>
                  <a:pt x="4351" y="992"/>
                </a:cubicBezTo>
                <a:cubicBezTo>
                  <a:pt x="4367" y="1234"/>
                  <a:pt x="4384" y="1487"/>
                  <a:pt x="4317" y="1703"/>
                </a:cubicBezTo>
                <a:cubicBezTo>
                  <a:pt x="4278" y="1836"/>
                  <a:pt x="4251" y="1969"/>
                  <a:pt x="4234" y="2105"/>
                </a:cubicBezTo>
                <a:cubicBezTo>
                  <a:pt x="4208" y="2038"/>
                  <a:pt x="4178" y="1965"/>
                  <a:pt x="4148" y="1895"/>
                </a:cubicBezTo>
                <a:cubicBezTo>
                  <a:pt x="4118" y="1826"/>
                  <a:pt x="4091" y="1756"/>
                  <a:pt x="4068" y="1706"/>
                </a:cubicBezTo>
                <a:cubicBezTo>
                  <a:pt x="4052" y="1659"/>
                  <a:pt x="4035" y="1616"/>
                  <a:pt x="4018" y="1573"/>
                </a:cubicBezTo>
                <a:cubicBezTo>
                  <a:pt x="3992" y="1497"/>
                  <a:pt x="3962" y="1420"/>
                  <a:pt x="3925" y="1347"/>
                </a:cubicBezTo>
                <a:cubicBezTo>
                  <a:pt x="3955" y="1294"/>
                  <a:pt x="3988" y="1241"/>
                  <a:pt x="4028" y="1191"/>
                </a:cubicBezTo>
                <a:cubicBezTo>
                  <a:pt x="4088" y="1108"/>
                  <a:pt x="4155" y="1025"/>
                  <a:pt x="4171" y="918"/>
                </a:cubicBezTo>
                <a:cubicBezTo>
                  <a:pt x="4191" y="785"/>
                  <a:pt x="4185" y="566"/>
                  <a:pt x="4145" y="447"/>
                </a:cubicBezTo>
                <a:cubicBezTo>
                  <a:pt x="4138" y="431"/>
                  <a:pt x="4126" y="425"/>
                  <a:pt x="4114" y="425"/>
                </a:cubicBezTo>
                <a:cubicBezTo>
                  <a:pt x="4093" y="425"/>
                  <a:pt x="4072" y="443"/>
                  <a:pt x="4078" y="470"/>
                </a:cubicBezTo>
                <a:cubicBezTo>
                  <a:pt x="4115" y="576"/>
                  <a:pt x="4121" y="785"/>
                  <a:pt x="4101" y="908"/>
                </a:cubicBezTo>
                <a:cubicBezTo>
                  <a:pt x="4085" y="995"/>
                  <a:pt x="4028" y="1071"/>
                  <a:pt x="3969" y="1151"/>
                </a:cubicBezTo>
                <a:cubicBezTo>
                  <a:pt x="3939" y="1191"/>
                  <a:pt x="3912" y="1231"/>
                  <a:pt x="3885" y="1274"/>
                </a:cubicBezTo>
                <a:cubicBezTo>
                  <a:pt x="3862" y="1237"/>
                  <a:pt x="3839" y="1198"/>
                  <a:pt x="3816" y="1158"/>
                </a:cubicBezTo>
                <a:cubicBezTo>
                  <a:pt x="3782" y="1105"/>
                  <a:pt x="3749" y="1048"/>
                  <a:pt x="3716" y="995"/>
                </a:cubicBezTo>
                <a:cubicBezTo>
                  <a:pt x="3723" y="988"/>
                  <a:pt x="3726" y="985"/>
                  <a:pt x="3729" y="982"/>
                </a:cubicBezTo>
                <a:cubicBezTo>
                  <a:pt x="3822" y="766"/>
                  <a:pt x="3822" y="553"/>
                  <a:pt x="3822" y="324"/>
                </a:cubicBezTo>
                <a:lnTo>
                  <a:pt x="3822" y="280"/>
                </a:lnTo>
                <a:cubicBezTo>
                  <a:pt x="3822" y="255"/>
                  <a:pt x="3804" y="243"/>
                  <a:pt x="3786" y="243"/>
                </a:cubicBezTo>
                <a:cubicBezTo>
                  <a:pt x="3767" y="243"/>
                  <a:pt x="3749" y="255"/>
                  <a:pt x="3749" y="280"/>
                </a:cubicBezTo>
                <a:lnTo>
                  <a:pt x="3749" y="324"/>
                </a:lnTo>
                <a:cubicBezTo>
                  <a:pt x="3749" y="543"/>
                  <a:pt x="3749" y="729"/>
                  <a:pt x="3676" y="918"/>
                </a:cubicBezTo>
                <a:cubicBezTo>
                  <a:pt x="3580" y="746"/>
                  <a:pt x="3500" y="566"/>
                  <a:pt x="3483" y="390"/>
                </a:cubicBezTo>
                <a:cubicBezTo>
                  <a:pt x="3480" y="368"/>
                  <a:pt x="3464" y="358"/>
                  <a:pt x="3448" y="358"/>
                </a:cubicBezTo>
                <a:cubicBezTo>
                  <a:pt x="3430" y="358"/>
                  <a:pt x="3412" y="372"/>
                  <a:pt x="3414" y="397"/>
                </a:cubicBezTo>
                <a:cubicBezTo>
                  <a:pt x="3437" y="669"/>
                  <a:pt x="3603" y="948"/>
                  <a:pt x="3753" y="1194"/>
                </a:cubicBezTo>
                <a:cubicBezTo>
                  <a:pt x="3779" y="1237"/>
                  <a:pt x="3809" y="1284"/>
                  <a:pt x="3832" y="1327"/>
                </a:cubicBezTo>
                <a:cubicBezTo>
                  <a:pt x="3879" y="1414"/>
                  <a:pt x="3919" y="1503"/>
                  <a:pt x="3952" y="1600"/>
                </a:cubicBezTo>
                <a:cubicBezTo>
                  <a:pt x="3969" y="1643"/>
                  <a:pt x="3985" y="1686"/>
                  <a:pt x="4002" y="1733"/>
                </a:cubicBezTo>
                <a:cubicBezTo>
                  <a:pt x="4022" y="1779"/>
                  <a:pt x="4052" y="1852"/>
                  <a:pt x="4082" y="1922"/>
                </a:cubicBezTo>
                <a:cubicBezTo>
                  <a:pt x="4131" y="2045"/>
                  <a:pt x="4188" y="2178"/>
                  <a:pt x="4221" y="2261"/>
                </a:cubicBezTo>
                <a:cubicBezTo>
                  <a:pt x="4211" y="2414"/>
                  <a:pt x="4211" y="2567"/>
                  <a:pt x="4211" y="2720"/>
                </a:cubicBezTo>
                <a:cubicBezTo>
                  <a:pt x="4211" y="2839"/>
                  <a:pt x="4218" y="2966"/>
                  <a:pt x="4221" y="3085"/>
                </a:cubicBezTo>
                <a:cubicBezTo>
                  <a:pt x="4234" y="3368"/>
                  <a:pt x="4244" y="3660"/>
                  <a:pt x="4191" y="3933"/>
                </a:cubicBezTo>
                <a:cubicBezTo>
                  <a:pt x="4145" y="4129"/>
                  <a:pt x="4121" y="4325"/>
                  <a:pt x="4121" y="4524"/>
                </a:cubicBezTo>
                <a:lnTo>
                  <a:pt x="4121" y="4571"/>
                </a:lnTo>
                <a:cubicBezTo>
                  <a:pt x="4118" y="4657"/>
                  <a:pt x="4121" y="4740"/>
                  <a:pt x="4131" y="4827"/>
                </a:cubicBezTo>
                <a:cubicBezTo>
                  <a:pt x="4151" y="4956"/>
                  <a:pt x="4214" y="5172"/>
                  <a:pt x="4314" y="5292"/>
                </a:cubicBezTo>
                <a:cubicBezTo>
                  <a:pt x="4191" y="5225"/>
                  <a:pt x="4055" y="5062"/>
                  <a:pt x="3922" y="4813"/>
                </a:cubicBezTo>
                <a:cubicBezTo>
                  <a:pt x="3859" y="4690"/>
                  <a:pt x="3856" y="4601"/>
                  <a:pt x="3856" y="4451"/>
                </a:cubicBezTo>
                <a:cubicBezTo>
                  <a:pt x="3856" y="4318"/>
                  <a:pt x="3852" y="4202"/>
                  <a:pt x="3849" y="4079"/>
                </a:cubicBezTo>
                <a:cubicBezTo>
                  <a:pt x="3846" y="3959"/>
                  <a:pt x="3846" y="3846"/>
                  <a:pt x="3842" y="3720"/>
                </a:cubicBezTo>
                <a:cubicBezTo>
                  <a:pt x="3939" y="3564"/>
                  <a:pt x="3955" y="3424"/>
                  <a:pt x="3955" y="3221"/>
                </a:cubicBezTo>
                <a:cubicBezTo>
                  <a:pt x="3955" y="3062"/>
                  <a:pt x="3952" y="2896"/>
                  <a:pt x="3945" y="2736"/>
                </a:cubicBezTo>
                <a:cubicBezTo>
                  <a:pt x="3949" y="2733"/>
                  <a:pt x="3952" y="2730"/>
                  <a:pt x="3952" y="2726"/>
                </a:cubicBezTo>
                <a:cubicBezTo>
                  <a:pt x="3965" y="2693"/>
                  <a:pt x="3979" y="2660"/>
                  <a:pt x="3992" y="2630"/>
                </a:cubicBezTo>
                <a:cubicBezTo>
                  <a:pt x="4048" y="2497"/>
                  <a:pt x="4101" y="2367"/>
                  <a:pt x="4101" y="2195"/>
                </a:cubicBezTo>
                <a:cubicBezTo>
                  <a:pt x="4105" y="2168"/>
                  <a:pt x="4086" y="2155"/>
                  <a:pt x="4067" y="2155"/>
                </a:cubicBezTo>
                <a:cubicBezTo>
                  <a:pt x="4047" y="2155"/>
                  <a:pt x="4028" y="2168"/>
                  <a:pt x="4032" y="2195"/>
                </a:cubicBezTo>
                <a:cubicBezTo>
                  <a:pt x="4028" y="2324"/>
                  <a:pt x="3995" y="2454"/>
                  <a:pt x="3939" y="2573"/>
                </a:cubicBezTo>
                <a:lnTo>
                  <a:pt x="3939" y="2567"/>
                </a:lnTo>
                <a:cubicBezTo>
                  <a:pt x="3929" y="2354"/>
                  <a:pt x="3922" y="2131"/>
                  <a:pt x="3922" y="1912"/>
                </a:cubicBezTo>
                <a:cubicBezTo>
                  <a:pt x="3922" y="1889"/>
                  <a:pt x="3904" y="1877"/>
                  <a:pt x="3885" y="1877"/>
                </a:cubicBezTo>
                <a:cubicBezTo>
                  <a:pt x="3867" y="1877"/>
                  <a:pt x="3849" y="1889"/>
                  <a:pt x="3849" y="1912"/>
                </a:cubicBezTo>
                <a:cubicBezTo>
                  <a:pt x="3849" y="2131"/>
                  <a:pt x="3859" y="2354"/>
                  <a:pt x="3869" y="2570"/>
                </a:cubicBezTo>
                <a:cubicBezTo>
                  <a:pt x="3875" y="2786"/>
                  <a:pt x="3885" y="3005"/>
                  <a:pt x="3885" y="3221"/>
                </a:cubicBezTo>
                <a:cubicBezTo>
                  <a:pt x="3885" y="3414"/>
                  <a:pt x="3866" y="3547"/>
                  <a:pt x="3776" y="3693"/>
                </a:cubicBezTo>
                <a:cubicBezTo>
                  <a:pt x="3733" y="3773"/>
                  <a:pt x="3693" y="3856"/>
                  <a:pt x="3656" y="3943"/>
                </a:cubicBezTo>
                <a:cubicBezTo>
                  <a:pt x="3630" y="4009"/>
                  <a:pt x="3600" y="4075"/>
                  <a:pt x="3570" y="4135"/>
                </a:cubicBezTo>
                <a:cubicBezTo>
                  <a:pt x="3563" y="4032"/>
                  <a:pt x="3550" y="3933"/>
                  <a:pt x="3527" y="3830"/>
                </a:cubicBezTo>
                <a:cubicBezTo>
                  <a:pt x="3553" y="3746"/>
                  <a:pt x="3563" y="3657"/>
                  <a:pt x="3556" y="3567"/>
                </a:cubicBezTo>
                <a:cubicBezTo>
                  <a:pt x="3556" y="3527"/>
                  <a:pt x="3556" y="3484"/>
                  <a:pt x="3563" y="3454"/>
                </a:cubicBezTo>
                <a:cubicBezTo>
                  <a:pt x="3570" y="3388"/>
                  <a:pt x="3583" y="3318"/>
                  <a:pt x="3600" y="3251"/>
                </a:cubicBezTo>
                <a:cubicBezTo>
                  <a:pt x="3606" y="3225"/>
                  <a:pt x="3613" y="3195"/>
                  <a:pt x="3616" y="3168"/>
                </a:cubicBezTo>
                <a:cubicBezTo>
                  <a:pt x="3636" y="3065"/>
                  <a:pt x="3650" y="2966"/>
                  <a:pt x="3663" y="2866"/>
                </a:cubicBezTo>
                <a:cubicBezTo>
                  <a:pt x="3673" y="2793"/>
                  <a:pt x="3683" y="2720"/>
                  <a:pt x="3693" y="2646"/>
                </a:cubicBezTo>
                <a:cubicBezTo>
                  <a:pt x="3703" y="2603"/>
                  <a:pt x="3709" y="2563"/>
                  <a:pt x="3716" y="2520"/>
                </a:cubicBezTo>
                <a:cubicBezTo>
                  <a:pt x="3746" y="2381"/>
                  <a:pt x="3772" y="2248"/>
                  <a:pt x="3739" y="2085"/>
                </a:cubicBezTo>
                <a:cubicBezTo>
                  <a:pt x="3729" y="2028"/>
                  <a:pt x="3716" y="1969"/>
                  <a:pt x="3699" y="1919"/>
                </a:cubicBezTo>
                <a:cubicBezTo>
                  <a:pt x="3666" y="1809"/>
                  <a:pt x="3646" y="1696"/>
                  <a:pt x="3640" y="1586"/>
                </a:cubicBezTo>
                <a:cubicBezTo>
                  <a:pt x="3640" y="1566"/>
                  <a:pt x="3623" y="1550"/>
                  <a:pt x="3606" y="1550"/>
                </a:cubicBezTo>
                <a:cubicBezTo>
                  <a:pt x="3586" y="1550"/>
                  <a:pt x="3570" y="1566"/>
                  <a:pt x="3570" y="1586"/>
                </a:cubicBezTo>
                <a:cubicBezTo>
                  <a:pt x="3573" y="1703"/>
                  <a:pt x="3596" y="1822"/>
                  <a:pt x="3630" y="1935"/>
                </a:cubicBezTo>
                <a:cubicBezTo>
                  <a:pt x="3646" y="1992"/>
                  <a:pt x="3659" y="2045"/>
                  <a:pt x="3673" y="2098"/>
                </a:cubicBezTo>
                <a:cubicBezTo>
                  <a:pt x="3703" y="2248"/>
                  <a:pt x="3676" y="2367"/>
                  <a:pt x="3650" y="2507"/>
                </a:cubicBezTo>
                <a:cubicBezTo>
                  <a:pt x="3640" y="2550"/>
                  <a:pt x="3633" y="2590"/>
                  <a:pt x="3626" y="2633"/>
                </a:cubicBezTo>
                <a:cubicBezTo>
                  <a:pt x="3613" y="2706"/>
                  <a:pt x="3603" y="2783"/>
                  <a:pt x="3593" y="2856"/>
                </a:cubicBezTo>
                <a:cubicBezTo>
                  <a:pt x="3580" y="2952"/>
                  <a:pt x="3570" y="3055"/>
                  <a:pt x="3550" y="3152"/>
                </a:cubicBezTo>
                <a:cubicBezTo>
                  <a:pt x="3543" y="3178"/>
                  <a:pt x="3537" y="3208"/>
                  <a:pt x="3530" y="3235"/>
                </a:cubicBezTo>
                <a:cubicBezTo>
                  <a:pt x="3513" y="3304"/>
                  <a:pt x="3500" y="3374"/>
                  <a:pt x="3493" y="3447"/>
                </a:cubicBezTo>
                <a:cubicBezTo>
                  <a:pt x="3490" y="3481"/>
                  <a:pt x="3490" y="3520"/>
                  <a:pt x="3487" y="3564"/>
                </a:cubicBezTo>
                <a:lnTo>
                  <a:pt x="3487" y="3657"/>
                </a:lnTo>
                <a:cubicBezTo>
                  <a:pt x="3473" y="3594"/>
                  <a:pt x="3460" y="3527"/>
                  <a:pt x="3447" y="3464"/>
                </a:cubicBezTo>
                <a:cubicBezTo>
                  <a:pt x="3404" y="3261"/>
                  <a:pt x="3364" y="3052"/>
                  <a:pt x="3264" y="2872"/>
                </a:cubicBezTo>
                <a:cubicBezTo>
                  <a:pt x="3237" y="2823"/>
                  <a:pt x="3208" y="2779"/>
                  <a:pt x="3171" y="2736"/>
                </a:cubicBezTo>
                <a:cubicBezTo>
                  <a:pt x="3171" y="2736"/>
                  <a:pt x="3171" y="2733"/>
                  <a:pt x="3171" y="2730"/>
                </a:cubicBezTo>
                <a:cubicBezTo>
                  <a:pt x="3171" y="2450"/>
                  <a:pt x="3247" y="2191"/>
                  <a:pt x="3324" y="1945"/>
                </a:cubicBezTo>
                <a:cubicBezTo>
                  <a:pt x="3357" y="1839"/>
                  <a:pt x="3390" y="1733"/>
                  <a:pt x="3417" y="1623"/>
                </a:cubicBezTo>
                <a:cubicBezTo>
                  <a:pt x="3460" y="1424"/>
                  <a:pt x="3473" y="1217"/>
                  <a:pt x="3450" y="1015"/>
                </a:cubicBezTo>
                <a:cubicBezTo>
                  <a:pt x="3443" y="942"/>
                  <a:pt x="3424" y="872"/>
                  <a:pt x="3390" y="805"/>
                </a:cubicBezTo>
                <a:cubicBezTo>
                  <a:pt x="3374" y="766"/>
                  <a:pt x="3360" y="726"/>
                  <a:pt x="3347" y="686"/>
                </a:cubicBezTo>
                <a:cubicBezTo>
                  <a:pt x="3337" y="619"/>
                  <a:pt x="3334" y="556"/>
                  <a:pt x="3337" y="493"/>
                </a:cubicBezTo>
                <a:lnTo>
                  <a:pt x="3337" y="423"/>
                </a:lnTo>
                <a:cubicBezTo>
                  <a:pt x="3335" y="402"/>
                  <a:pt x="3319" y="391"/>
                  <a:pt x="3302" y="391"/>
                </a:cubicBezTo>
                <a:cubicBezTo>
                  <a:pt x="3286" y="391"/>
                  <a:pt x="3269" y="402"/>
                  <a:pt x="3267" y="423"/>
                </a:cubicBezTo>
                <a:lnTo>
                  <a:pt x="3267" y="490"/>
                </a:lnTo>
                <a:cubicBezTo>
                  <a:pt x="3261" y="559"/>
                  <a:pt x="3264" y="633"/>
                  <a:pt x="3281" y="702"/>
                </a:cubicBezTo>
                <a:cubicBezTo>
                  <a:pt x="3291" y="746"/>
                  <a:pt x="3307" y="789"/>
                  <a:pt x="3327" y="832"/>
                </a:cubicBezTo>
                <a:cubicBezTo>
                  <a:pt x="3354" y="892"/>
                  <a:pt x="3370" y="955"/>
                  <a:pt x="3380" y="1021"/>
                </a:cubicBezTo>
                <a:cubicBezTo>
                  <a:pt x="3400" y="1217"/>
                  <a:pt x="3390" y="1414"/>
                  <a:pt x="3347" y="1606"/>
                </a:cubicBezTo>
                <a:cubicBezTo>
                  <a:pt x="3334" y="1659"/>
                  <a:pt x="3321" y="1709"/>
                  <a:pt x="3304" y="1762"/>
                </a:cubicBezTo>
                <a:cubicBezTo>
                  <a:pt x="3214" y="1586"/>
                  <a:pt x="3178" y="1387"/>
                  <a:pt x="3204" y="1191"/>
                </a:cubicBezTo>
                <a:cubicBezTo>
                  <a:pt x="3208" y="1164"/>
                  <a:pt x="3211" y="1138"/>
                  <a:pt x="3214" y="1108"/>
                </a:cubicBezTo>
                <a:cubicBezTo>
                  <a:pt x="3224" y="1038"/>
                  <a:pt x="3227" y="965"/>
                  <a:pt x="3227" y="892"/>
                </a:cubicBezTo>
                <a:cubicBezTo>
                  <a:pt x="3221" y="825"/>
                  <a:pt x="3208" y="759"/>
                  <a:pt x="3184" y="696"/>
                </a:cubicBezTo>
                <a:cubicBezTo>
                  <a:pt x="3161" y="629"/>
                  <a:pt x="3148" y="559"/>
                  <a:pt x="3148" y="490"/>
                </a:cubicBezTo>
                <a:cubicBezTo>
                  <a:pt x="3149" y="466"/>
                  <a:pt x="3131" y="453"/>
                  <a:pt x="3112" y="453"/>
                </a:cubicBezTo>
                <a:cubicBezTo>
                  <a:pt x="3094" y="453"/>
                  <a:pt x="3076" y="464"/>
                  <a:pt x="3075" y="486"/>
                </a:cubicBezTo>
                <a:cubicBezTo>
                  <a:pt x="3078" y="563"/>
                  <a:pt x="3091" y="643"/>
                  <a:pt x="3118" y="716"/>
                </a:cubicBezTo>
                <a:cubicBezTo>
                  <a:pt x="3138" y="772"/>
                  <a:pt x="3151" y="835"/>
                  <a:pt x="3154" y="895"/>
                </a:cubicBezTo>
                <a:cubicBezTo>
                  <a:pt x="3158" y="962"/>
                  <a:pt x="3154" y="1031"/>
                  <a:pt x="3144" y="1098"/>
                </a:cubicBezTo>
                <a:cubicBezTo>
                  <a:pt x="3141" y="1124"/>
                  <a:pt x="3138" y="1154"/>
                  <a:pt x="3134" y="1181"/>
                </a:cubicBezTo>
                <a:cubicBezTo>
                  <a:pt x="3108" y="1440"/>
                  <a:pt x="3158" y="1663"/>
                  <a:pt x="3274" y="1846"/>
                </a:cubicBezTo>
                <a:cubicBezTo>
                  <a:pt x="3274" y="1846"/>
                  <a:pt x="3277" y="1849"/>
                  <a:pt x="3277" y="1849"/>
                </a:cubicBezTo>
                <a:cubicBezTo>
                  <a:pt x="3271" y="1872"/>
                  <a:pt x="3264" y="1895"/>
                  <a:pt x="3257" y="1919"/>
                </a:cubicBezTo>
                <a:cubicBezTo>
                  <a:pt x="3184" y="2155"/>
                  <a:pt x="3111" y="2397"/>
                  <a:pt x="3101" y="2666"/>
                </a:cubicBezTo>
                <a:cubicBezTo>
                  <a:pt x="3071" y="2637"/>
                  <a:pt x="3041" y="2613"/>
                  <a:pt x="3008" y="2587"/>
                </a:cubicBezTo>
                <a:cubicBezTo>
                  <a:pt x="2912" y="2517"/>
                  <a:pt x="2879" y="2447"/>
                  <a:pt x="2832" y="2351"/>
                </a:cubicBezTo>
                <a:lnTo>
                  <a:pt x="2809" y="2304"/>
                </a:lnTo>
                <a:cubicBezTo>
                  <a:pt x="2825" y="2284"/>
                  <a:pt x="2835" y="2264"/>
                  <a:pt x="2845" y="2244"/>
                </a:cubicBezTo>
                <a:cubicBezTo>
                  <a:pt x="2898" y="2135"/>
                  <a:pt x="2935" y="2015"/>
                  <a:pt x="2948" y="1892"/>
                </a:cubicBezTo>
                <a:cubicBezTo>
                  <a:pt x="2955" y="1852"/>
                  <a:pt x="2962" y="1812"/>
                  <a:pt x="2972" y="1766"/>
                </a:cubicBezTo>
                <a:cubicBezTo>
                  <a:pt x="2998" y="1626"/>
                  <a:pt x="3025" y="1420"/>
                  <a:pt x="2992" y="1244"/>
                </a:cubicBezTo>
                <a:cubicBezTo>
                  <a:pt x="2978" y="1191"/>
                  <a:pt x="2849" y="722"/>
                  <a:pt x="2702" y="699"/>
                </a:cubicBezTo>
                <a:cubicBezTo>
                  <a:pt x="2699" y="698"/>
                  <a:pt x="2697" y="698"/>
                  <a:pt x="2694" y="698"/>
                </a:cubicBezTo>
                <a:cubicBezTo>
                  <a:pt x="2654" y="698"/>
                  <a:pt x="2646" y="763"/>
                  <a:pt x="2689" y="769"/>
                </a:cubicBezTo>
                <a:cubicBezTo>
                  <a:pt x="2762" y="782"/>
                  <a:pt x="2895" y="1128"/>
                  <a:pt x="2922" y="1257"/>
                </a:cubicBezTo>
                <a:cubicBezTo>
                  <a:pt x="2952" y="1424"/>
                  <a:pt x="2928" y="1620"/>
                  <a:pt x="2902" y="1753"/>
                </a:cubicBezTo>
                <a:cubicBezTo>
                  <a:pt x="2892" y="1799"/>
                  <a:pt x="2885" y="1839"/>
                  <a:pt x="2879" y="1879"/>
                </a:cubicBezTo>
                <a:cubicBezTo>
                  <a:pt x="2865" y="1992"/>
                  <a:pt x="2832" y="2105"/>
                  <a:pt x="2782" y="2211"/>
                </a:cubicBezTo>
                <a:cubicBezTo>
                  <a:pt x="2756" y="2261"/>
                  <a:pt x="2719" y="2311"/>
                  <a:pt x="2679" y="2354"/>
                </a:cubicBezTo>
                <a:cubicBezTo>
                  <a:pt x="2633" y="2401"/>
                  <a:pt x="2593" y="2457"/>
                  <a:pt x="2563" y="2517"/>
                </a:cubicBezTo>
                <a:cubicBezTo>
                  <a:pt x="2540" y="2457"/>
                  <a:pt x="2523" y="2394"/>
                  <a:pt x="2520" y="2334"/>
                </a:cubicBezTo>
                <a:lnTo>
                  <a:pt x="2520" y="2244"/>
                </a:lnTo>
                <a:cubicBezTo>
                  <a:pt x="2520" y="2208"/>
                  <a:pt x="2520" y="2171"/>
                  <a:pt x="2516" y="2135"/>
                </a:cubicBezTo>
                <a:lnTo>
                  <a:pt x="2526" y="2121"/>
                </a:lnTo>
                <a:cubicBezTo>
                  <a:pt x="2679" y="1909"/>
                  <a:pt x="2782" y="1772"/>
                  <a:pt x="2742" y="1483"/>
                </a:cubicBezTo>
                <a:cubicBezTo>
                  <a:pt x="2732" y="1377"/>
                  <a:pt x="2699" y="1277"/>
                  <a:pt x="2646" y="1188"/>
                </a:cubicBezTo>
                <a:cubicBezTo>
                  <a:pt x="2569" y="1065"/>
                  <a:pt x="2533" y="922"/>
                  <a:pt x="2543" y="779"/>
                </a:cubicBezTo>
                <a:cubicBezTo>
                  <a:pt x="2543" y="759"/>
                  <a:pt x="2526" y="742"/>
                  <a:pt x="2506" y="742"/>
                </a:cubicBezTo>
                <a:cubicBezTo>
                  <a:pt x="2486" y="742"/>
                  <a:pt x="2470" y="759"/>
                  <a:pt x="2470" y="779"/>
                </a:cubicBezTo>
                <a:cubicBezTo>
                  <a:pt x="2463" y="935"/>
                  <a:pt x="2503" y="1088"/>
                  <a:pt x="2583" y="1221"/>
                </a:cubicBezTo>
                <a:cubicBezTo>
                  <a:pt x="2633" y="1304"/>
                  <a:pt x="2663" y="1397"/>
                  <a:pt x="2672" y="1490"/>
                </a:cubicBezTo>
                <a:cubicBezTo>
                  <a:pt x="2702" y="1733"/>
                  <a:pt x="2633" y="1856"/>
                  <a:pt x="2500" y="2035"/>
                </a:cubicBezTo>
                <a:cubicBezTo>
                  <a:pt x="2493" y="2002"/>
                  <a:pt x="2483" y="1972"/>
                  <a:pt x="2470" y="1945"/>
                </a:cubicBezTo>
                <a:cubicBezTo>
                  <a:pt x="2440" y="1885"/>
                  <a:pt x="2403" y="1829"/>
                  <a:pt x="2360" y="1779"/>
                </a:cubicBezTo>
                <a:cubicBezTo>
                  <a:pt x="2310" y="1716"/>
                  <a:pt x="2270" y="1650"/>
                  <a:pt x="2240" y="1576"/>
                </a:cubicBezTo>
                <a:cubicBezTo>
                  <a:pt x="2184" y="1427"/>
                  <a:pt x="2187" y="1231"/>
                  <a:pt x="2191" y="1058"/>
                </a:cubicBezTo>
                <a:lnTo>
                  <a:pt x="2191" y="935"/>
                </a:lnTo>
                <a:cubicBezTo>
                  <a:pt x="2191" y="910"/>
                  <a:pt x="2173" y="898"/>
                  <a:pt x="2156" y="898"/>
                </a:cubicBezTo>
                <a:cubicBezTo>
                  <a:pt x="2138" y="898"/>
                  <a:pt x="2121" y="910"/>
                  <a:pt x="2121" y="935"/>
                </a:cubicBezTo>
                <a:lnTo>
                  <a:pt x="2121" y="1055"/>
                </a:lnTo>
                <a:cubicBezTo>
                  <a:pt x="2118" y="1234"/>
                  <a:pt x="2114" y="1437"/>
                  <a:pt x="2171" y="1600"/>
                </a:cubicBezTo>
                <a:cubicBezTo>
                  <a:pt x="2204" y="1679"/>
                  <a:pt x="2250" y="1753"/>
                  <a:pt x="2304" y="1819"/>
                </a:cubicBezTo>
                <a:cubicBezTo>
                  <a:pt x="2343" y="1866"/>
                  <a:pt x="2377" y="1919"/>
                  <a:pt x="2403" y="1972"/>
                </a:cubicBezTo>
                <a:cubicBezTo>
                  <a:pt x="2447" y="2055"/>
                  <a:pt x="2447" y="2145"/>
                  <a:pt x="2447" y="2244"/>
                </a:cubicBezTo>
                <a:lnTo>
                  <a:pt x="2447" y="2291"/>
                </a:lnTo>
                <a:cubicBezTo>
                  <a:pt x="2410" y="2254"/>
                  <a:pt x="2373" y="2211"/>
                  <a:pt x="2347" y="2168"/>
                </a:cubicBezTo>
                <a:cubicBezTo>
                  <a:pt x="2327" y="2138"/>
                  <a:pt x="2307" y="2108"/>
                  <a:pt x="2284" y="2082"/>
                </a:cubicBezTo>
                <a:cubicBezTo>
                  <a:pt x="2194" y="1972"/>
                  <a:pt x="2121" y="1882"/>
                  <a:pt x="2051" y="1786"/>
                </a:cubicBezTo>
                <a:cubicBezTo>
                  <a:pt x="1981" y="1699"/>
                  <a:pt x="1925" y="1603"/>
                  <a:pt x="1888" y="1497"/>
                </a:cubicBezTo>
                <a:cubicBezTo>
                  <a:pt x="1872" y="1414"/>
                  <a:pt x="1868" y="1330"/>
                  <a:pt x="1875" y="1247"/>
                </a:cubicBezTo>
                <a:cubicBezTo>
                  <a:pt x="1875" y="1217"/>
                  <a:pt x="1878" y="1188"/>
                  <a:pt x="1878" y="1158"/>
                </a:cubicBezTo>
                <a:cubicBezTo>
                  <a:pt x="1878" y="1134"/>
                  <a:pt x="1860" y="1123"/>
                  <a:pt x="1842" y="1123"/>
                </a:cubicBezTo>
                <a:cubicBezTo>
                  <a:pt x="1823" y="1123"/>
                  <a:pt x="1805" y="1134"/>
                  <a:pt x="1805" y="1158"/>
                </a:cubicBezTo>
                <a:lnTo>
                  <a:pt x="1805" y="1244"/>
                </a:lnTo>
                <a:cubicBezTo>
                  <a:pt x="1798" y="1334"/>
                  <a:pt x="1805" y="1427"/>
                  <a:pt x="1822" y="1517"/>
                </a:cubicBezTo>
                <a:cubicBezTo>
                  <a:pt x="1862" y="1630"/>
                  <a:pt x="1921" y="1736"/>
                  <a:pt x="1998" y="1829"/>
                </a:cubicBezTo>
                <a:cubicBezTo>
                  <a:pt x="2068" y="1925"/>
                  <a:pt x="2141" y="2018"/>
                  <a:pt x="2230" y="2128"/>
                </a:cubicBezTo>
                <a:cubicBezTo>
                  <a:pt x="2254" y="2155"/>
                  <a:pt x="2274" y="2181"/>
                  <a:pt x="2290" y="2208"/>
                </a:cubicBezTo>
                <a:cubicBezTo>
                  <a:pt x="2330" y="2278"/>
                  <a:pt x="2387" y="2337"/>
                  <a:pt x="2453" y="2381"/>
                </a:cubicBezTo>
                <a:cubicBezTo>
                  <a:pt x="2466" y="2450"/>
                  <a:pt x="2486" y="2520"/>
                  <a:pt x="2516" y="2587"/>
                </a:cubicBezTo>
                <a:cubicBezTo>
                  <a:pt x="2543" y="2643"/>
                  <a:pt x="2563" y="2703"/>
                  <a:pt x="2573" y="2763"/>
                </a:cubicBezTo>
                <a:cubicBezTo>
                  <a:pt x="2583" y="2836"/>
                  <a:pt x="2589" y="2912"/>
                  <a:pt x="2586" y="2989"/>
                </a:cubicBezTo>
                <a:cubicBezTo>
                  <a:pt x="2586" y="3045"/>
                  <a:pt x="2586" y="3108"/>
                  <a:pt x="2596" y="3168"/>
                </a:cubicBezTo>
                <a:lnTo>
                  <a:pt x="2596" y="3175"/>
                </a:lnTo>
                <a:cubicBezTo>
                  <a:pt x="2589" y="3165"/>
                  <a:pt x="2586" y="3155"/>
                  <a:pt x="2583" y="3145"/>
                </a:cubicBezTo>
                <a:cubicBezTo>
                  <a:pt x="2559" y="3072"/>
                  <a:pt x="2523" y="3002"/>
                  <a:pt x="2476" y="2939"/>
                </a:cubicBezTo>
                <a:cubicBezTo>
                  <a:pt x="2430" y="2889"/>
                  <a:pt x="2383" y="2846"/>
                  <a:pt x="2334" y="2799"/>
                </a:cubicBezTo>
                <a:cubicBezTo>
                  <a:pt x="2267" y="2740"/>
                  <a:pt x="2201" y="2673"/>
                  <a:pt x="2141" y="2600"/>
                </a:cubicBezTo>
                <a:cubicBezTo>
                  <a:pt x="2061" y="2504"/>
                  <a:pt x="2034" y="2394"/>
                  <a:pt x="2001" y="2281"/>
                </a:cubicBezTo>
                <a:cubicBezTo>
                  <a:pt x="1988" y="2218"/>
                  <a:pt x="1968" y="2155"/>
                  <a:pt x="1941" y="2091"/>
                </a:cubicBezTo>
                <a:cubicBezTo>
                  <a:pt x="1892" y="1988"/>
                  <a:pt x="1828" y="1895"/>
                  <a:pt x="1752" y="1812"/>
                </a:cubicBezTo>
                <a:cubicBezTo>
                  <a:pt x="1705" y="1759"/>
                  <a:pt x="1662" y="1706"/>
                  <a:pt x="1622" y="1646"/>
                </a:cubicBezTo>
                <a:cubicBezTo>
                  <a:pt x="1615" y="1633"/>
                  <a:pt x="1605" y="1628"/>
                  <a:pt x="1594" y="1628"/>
                </a:cubicBezTo>
                <a:cubicBezTo>
                  <a:pt x="1568" y="1628"/>
                  <a:pt x="1541" y="1658"/>
                  <a:pt x="1563" y="1686"/>
                </a:cubicBezTo>
                <a:cubicBezTo>
                  <a:pt x="1606" y="1746"/>
                  <a:pt x="1649" y="1806"/>
                  <a:pt x="1699" y="1859"/>
                </a:cubicBezTo>
                <a:cubicBezTo>
                  <a:pt x="1769" y="1939"/>
                  <a:pt x="1828" y="2025"/>
                  <a:pt x="1875" y="2118"/>
                </a:cubicBezTo>
                <a:cubicBezTo>
                  <a:pt x="1898" y="2178"/>
                  <a:pt x="1918" y="2238"/>
                  <a:pt x="1935" y="2301"/>
                </a:cubicBezTo>
                <a:cubicBezTo>
                  <a:pt x="1965" y="2417"/>
                  <a:pt x="1998" y="2537"/>
                  <a:pt x="2084" y="2646"/>
                </a:cubicBezTo>
                <a:cubicBezTo>
                  <a:pt x="2147" y="2720"/>
                  <a:pt x="2214" y="2789"/>
                  <a:pt x="2287" y="2856"/>
                </a:cubicBezTo>
                <a:cubicBezTo>
                  <a:pt x="2334" y="2896"/>
                  <a:pt x="2380" y="2942"/>
                  <a:pt x="2423" y="2989"/>
                </a:cubicBezTo>
                <a:cubicBezTo>
                  <a:pt x="2463" y="3045"/>
                  <a:pt x="2496" y="3108"/>
                  <a:pt x="2516" y="3175"/>
                </a:cubicBezTo>
                <a:cubicBezTo>
                  <a:pt x="2553" y="3268"/>
                  <a:pt x="2589" y="3361"/>
                  <a:pt x="2643" y="3404"/>
                </a:cubicBezTo>
                <a:cubicBezTo>
                  <a:pt x="2709" y="3607"/>
                  <a:pt x="2799" y="3803"/>
                  <a:pt x="2908" y="3989"/>
                </a:cubicBezTo>
                <a:lnTo>
                  <a:pt x="2955" y="4072"/>
                </a:lnTo>
                <a:cubicBezTo>
                  <a:pt x="3045" y="4228"/>
                  <a:pt x="3121" y="4361"/>
                  <a:pt x="3158" y="4554"/>
                </a:cubicBezTo>
                <a:cubicBezTo>
                  <a:pt x="3171" y="4637"/>
                  <a:pt x="3211" y="4880"/>
                  <a:pt x="3191" y="5043"/>
                </a:cubicBezTo>
                <a:cubicBezTo>
                  <a:pt x="3098" y="4893"/>
                  <a:pt x="2988" y="4753"/>
                  <a:pt x="2872" y="4624"/>
                </a:cubicBezTo>
                <a:cubicBezTo>
                  <a:pt x="2742" y="4478"/>
                  <a:pt x="2629" y="4318"/>
                  <a:pt x="2533" y="4149"/>
                </a:cubicBezTo>
                <a:cubicBezTo>
                  <a:pt x="2506" y="4109"/>
                  <a:pt x="2480" y="4065"/>
                  <a:pt x="2453" y="4022"/>
                </a:cubicBezTo>
                <a:lnTo>
                  <a:pt x="2357" y="3873"/>
                </a:lnTo>
                <a:cubicBezTo>
                  <a:pt x="2254" y="3713"/>
                  <a:pt x="2151" y="3550"/>
                  <a:pt x="2044" y="3388"/>
                </a:cubicBezTo>
                <a:cubicBezTo>
                  <a:pt x="2044" y="3384"/>
                  <a:pt x="2044" y="3378"/>
                  <a:pt x="2044" y="3374"/>
                </a:cubicBezTo>
                <a:cubicBezTo>
                  <a:pt x="2031" y="3258"/>
                  <a:pt x="2005" y="3142"/>
                  <a:pt x="1968" y="3029"/>
                </a:cubicBezTo>
                <a:cubicBezTo>
                  <a:pt x="1918" y="2872"/>
                  <a:pt x="1885" y="2720"/>
                  <a:pt x="1848" y="2563"/>
                </a:cubicBezTo>
                <a:lnTo>
                  <a:pt x="1842" y="2540"/>
                </a:lnTo>
                <a:cubicBezTo>
                  <a:pt x="1812" y="2420"/>
                  <a:pt x="1775" y="2304"/>
                  <a:pt x="1729" y="2191"/>
                </a:cubicBezTo>
                <a:cubicBezTo>
                  <a:pt x="1719" y="2168"/>
                  <a:pt x="1705" y="2135"/>
                  <a:pt x="1692" y="2095"/>
                </a:cubicBezTo>
                <a:cubicBezTo>
                  <a:pt x="1642" y="1939"/>
                  <a:pt x="1576" y="1743"/>
                  <a:pt x="1460" y="1699"/>
                </a:cubicBezTo>
                <a:cubicBezTo>
                  <a:pt x="1455" y="1698"/>
                  <a:pt x="1451" y="1697"/>
                  <a:pt x="1447" y="1697"/>
                </a:cubicBezTo>
                <a:cubicBezTo>
                  <a:pt x="1432" y="1697"/>
                  <a:pt x="1418" y="1707"/>
                  <a:pt x="1413" y="1723"/>
                </a:cubicBezTo>
                <a:cubicBezTo>
                  <a:pt x="1406" y="1739"/>
                  <a:pt x="1416" y="1759"/>
                  <a:pt x="1436" y="1769"/>
                </a:cubicBezTo>
                <a:cubicBezTo>
                  <a:pt x="1519" y="1796"/>
                  <a:pt x="1582" y="1992"/>
                  <a:pt x="1626" y="2118"/>
                </a:cubicBezTo>
                <a:cubicBezTo>
                  <a:pt x="1639" y="2158"/>
                  <a:pt x="1652" y="2195"/>
                  <a:pt x="1662" y="2218"/>
                </a:cubicBezTo>
                <a:cubicBezTo>
                  <a:pt x="1709" y="2327"/>
                  <a:pt x="1745" y="2440"/>
                  <a:pt x="1772" y="2557"/>
                </a:cubicBezTo>
                <a:lnTo>
                  <a:pt x="1779" y="2577"/>
                </a:lnTo>
                <a:cubicBezTo>
                  <a:pt x="1815" y="2740"/>
                  <a:pt x="1852" y="2889"/>
                  <a:pt x="1898" y="3049"/>
                </a:cubicBezTo>
                <a:cubicBezTo>
                  <a:pt x="1918" y="3108"/>
                  <a:pt x="1938" y="3185"/>
                  <a:pt x="1955" y="3258"/>
                </a:cubicBezTo>
                <a:cubicBezTo>
                  <a:pt x="1875" y="3142"/>
                  <a:pt x="1792" y="3025"/>
                  <a:pt x="1709" y="2912"/>
                </a:cubicBezTo>
                <a:cubicBezTo>
                  <a:pt x="1639" y="2823"/>
                  <a:pt x="1576" y="2730"/>
                  <a:pt x="1506" y="2630"/>
                </a:cubicBezTo>
                <a:cubicBezTo>
                  <a:pt x="1373" y="2437"/>
                  <a:pt x="1237" y="2238"/>
                  <a:pt x="1077" y="2078"/>
                </a:cubicBezTo>
                <a:cubicBezTo>
                  <a:pt x="1071" y="2072"/>
                  <a:pt x="1062" y="2068"/>
                  <a:pt x="1052" y="2068"/>
                </a:cubicBezTo>
                <a:cubicBezTo>
                  <a:pt x="1043" y="2068"/>
                  <a:pt x="1034" y="2072"/>
                  <a:pt x="1027" y="2078"/>
                </a:cubicBezTo>
                <a:cubicBezTo>
                  <a:pt x="1014" y="2091"/>
                  <a:pt x="1014" y="2115"/>
                  <a:pt x="1027" y="2128"/>
                </a:cubicBezTo>
                <a:cubicBezTo>
                  <a:pt x="1180" y="2284"/>
                  <a:pt x="1317" y="2480"/>
                  <a:pt x="1450" y="2673"/>
                </a:cubicBezTo>
                <a:cubicBezTo>
                  <a:pt x="1516" y="2766"/>
                  <a:pt x="1582" y="2866"/>
                  <a:pt x="1652" y="2956"/>
                </a:cubicBezTo>
                <a:cubicBezTo>
                  <a:pt x="1885" y="3261"/>
                  <a:pt x="2094" y="3590"/>
                  <a:pt x="2297" y="3913"/>
                </a:cubicBezTo>
                <a:lnTo>
                  <a:pt x="2393" y="4062"/>
                </a:lnTo>
                <a:cubicBezTo>
                  <a:pt x="2420" y="4102"/>
                  <a:pt x="2447" y="4145"/>
                  <a:pt x="2473" y="4188"/>
                </a:cubicBezTo>
                <a:cubicBezTo>
                  <a:pt x="2573" y="4358"/>
                  <a:pt x="2689" y="4521"/>
                  <a:pt x="2819" y="4674"/>
                </a:cubicBezTo>
                <a:cubicBezTo>
                  <a:pt x="2912" y="4773"/>
                  <a:pt x="2998" y="4883"/>
                  <a:pt x="3075" y="4996"/>
                </a:cubicBezTo>
                <a:cubicBezTo>
                  <a:pt x="2972" y="4920"/>
                  <a:pt x="2852" y="4866"/>
                  <a:pt x="2729" y="4840"/>
                </a:cubicBezTo>
                <a:cubicBezTo>
                  <a:pt x="2663" y="4740"/>
                  <a:pt x="2593" y="4644"/>
                  <a:pt x="2526" y="4551"/>
                </a:cubicBezTo>
                <a:cubicBezTo>
                  <a:pt x="2466" y="4468"/>
                  <a:pt x="2407" y="4381"/>
                  <a:pt x="2347" y="4291"/>
                </a:cubicBezTo>
                <a:cubicBezTo>
                  <a:pt x="2290" y="4212"/>
                  <a:pt x="2240" y="4125"/>
                  <a:pt x="2191" y="4042"/>
                </a:cubicBezTo>
                <a:cubicBezTo>
                  <a:pt x="2134" y="3936"/>
                  <a:pt x="2071" y="3836"/>
                  <a:pt x="2001" y="3736"/>
                </a:cubicBezTo>
                <a:cubicBezTo>
                  <a:pt x="1961" y="3680"/>
                  <a:pt x="1918" y="3627"/>
                  <a:pt x="1878" y="3570"/>
                </a:cubicBezTo>
                <a:cubicBezTo>
                  <a:pt x="1762" y="3427"/>
                  <a:pt x="1656" y="3275"/>
                  <a:pt x="1559" y="3118"/>
                </a:cubicBezTo>
                <a:cubicBezTo>
                  <a:pt x="1546" y="3092"/>
                  <a:pt x="1529" y="3065"/>
                  <a:pt x="1513" y="3035"/>
                </a:cubicBezTo>
                <a:cubicBezTo>
                  <a:pt x="1433" y="2899"/>
                  <a:pt x="1347" y="2740"/>
                  <a:pt x="1234" y="2637"/>
                </a:cubicBezTo>
                <a:cubicBezTo>
                  <a:pt x="1127" y="2540"/>
                  <a:pt x="895" y="2397"/>
                  <a:pt x="752" y="2397"/>
                </a:cubicBezTo>
                <a:cubicBezTo>
                  <a:pt x="750" y="2397"/>
                  <a:pt x="748" y="2397"/>
                  <a:pt x="746" y="2397"/>
                </a:cubicBezTo>
                <a:cubicBezTo>
                  <a:pt x="700" y="2397"/>
                  <a:pt x="700" y="2467"/>
                  <a:pt x="746" y="2467"/>
                </a:cubicBezTo>
                <a:cubicBezTo>
                  <a:pt x="748" y="2467"/>
                  <a:pt x="750" y="2467"/>
                  <a:pt x="752" y="2467"/>
                </a:cubicBezTo>
                <a:cubicBezTo>
                  <a:pt x="871" y="2467"/>
                  <a:pt x="1087" y="2600"/>
                  <a:pt x="1187" y="2690"/>
                </a:cubicBezTo>
                <a:cubicBezTo>
                  <a:pt x="1290" y="2786"/>
                  <a:pt x="1376" y="2939"/>
                  <a:pt x="1450" y="3072"/>
                </a:cubicBezTo>
                <a:lnTo>
                  <a:pt x="1499" y="3158"/>
                </a:lnTo>
                <a:cubicBezTo>
                  <a:pt x="1596" y="3318"/>
                  <a:pt x="1705" y="3471"/>
                  <a:pt x="1822" y="3617"/>
                </a:cubicBezTo>
                <a:cubicBezTo>
                  <a:pt x="1862" y="3670"/>
                  <a:pt x="1905" y="3727"/>
                  <a:pt x="1945" y="3783"/>
                </a:cubicBezTo>
                <a:cubicBezTo>
                  <a:pt x="1971" y="3816"/>
                  <a:pt x="1995" y="3853"/>
                  <a:pt x="2018" y="3889"/>
                </a:cubicBezTo>
                <a:cubicBezTo>
                  <a:pt x="1988" y="3879"/>
                  <a:pt x="1958" y="3869"/>
                  <a:pt x="1925" y="3859"/>
                </a:cubicBezTo>
                <a:cubicBezTo>
                  <a:pt x="1828" y="3830"/>
                  <a:pt x="1719" y="3796"/>
                  <a:pt x="1639" y="3736"/>
                </a:cubicBezTo>
                <a:cubicBezTo>
                  <a:pt x="1576" y="3680"/>
                  <a:pt x="1519" y="3617"/>
                  <a:pt x="1469" y="3550"/>
                </a:cubicBezTo>
                <a:cubicBezTo>
                  <a:pt x="1430" y="3494"/>
                  <a:pt x="1386" y="3441"/>
                  <a:pt x="1337" y="3391"/>
                </a:cubicBezTo>
                <a:cubicBezTo>
                  <a:pt x="1287" y="3341"/>
                  <a:pt x="1234" y="3298"/>
                  <a:pt x="1184" y="3255"/>
                </a:cubicBezTo>
                <a:cubicBezTo>
                  <a:pt x="1101" y="3185"/>
                  <a:pt x="1021" y="3108"/>
                  <a:pt x="951" y="3025"/>
                </a:cubicBezTo>
                <a:cubicBezTo>
                  <a:pt x="914" y="2982"/>
                  <a:pt x="878" y="2932"/>
                  <a:pt x="845" y="2886"/>
                </a:cubicBezTo>
                <a:cubicBezTo>
                  <a:pt x="772" y="2779"/>
                  <a:pt x="685" y="2680"/>
                  <a:pt x="595" y="2590"/>
                </a:cubicBezTo>
                <a:cubicBezTo>
                  <a:pt x="588" y="2581"/>
                  <a:pt x="578" y="2578"/>
                  <a:pt x="570" y="2578"/>
                </a:cubicBezTo>
                <a:cubicBezTo>
                  <a:pt x="542" y="2578"/>
                  <a:pt x="518" y="2615"/>
                  <a:pt x="546" y="2640"/>
                </a:cubicBezTo>
                <a:cubicBezTo>
                  <a:pt x="635" y="2730"/>
                  <a:pt x="715" y="2826"/>
                  <a:pt x="788" y="2932"/>
                </a:cubicBezTo>
                <a:cubicBezTo>
                  <a:pt x="821" y="2979"/>
                  <a:pt x="858" y="3025"/>
                  <a:pt x="895" y="3072"/>
                </a:cubicBezTo>
                <a:cubicBezTo>
                  <a:pt x="968" y="3158"/>
                  <a:pt x="1051" y="3238"/>
                  <a:pt x="1137" y="3308"/>
                </a:cubicBezTo>
                <a:cubicBezTo>
                  <a:pt x="1187" y="3351"/>
                  <a:pt x="1240" y="3398"/>
                  <a:pt x="1287" y="3444"/>
                </a:cubicBezTo>
                <a:cubicBezTo>
                  <a:pt x="1333" y="3491"/>
                  <a:pt x="1376" y="3540"/>
                  <a:pt x="1413" y="3594"/>
                </a:cubicBezTo>
                <a:cubicBezTo>
                  <a:pt x="1466" y="3667"/>
                  <a:pt x="1526" y="3733"/>
                  <a:pt x="1596" y="3793"/>
                </a:cubicBezTo>
                <a:cubicBezTo>
                  <a:pt x="1682" y="3863"/>
                  <a:pt x="1802" y="3899"/>
                  <a:pt x="1905" y="3933"/>
                </a:cubicBezTo>
                <a:cubicBezTo>
                  <a:pt x="1958" y="3946"/>
                  <a:pt x="2011" y="3966"/>
                  <a:pt x="2061" y="3989"/>
                </a:cubicBezTo>
                <a:cubicBezTo>
                  <a:pt x="2068" y="3989"/>
                  <a:pt x="2074" y="3992"/>
                  <a:pt x="2078" y="3992"/>
                </a:cubicBezTo>
                <a:lnTo>
                  <a:pt x="2131" y="4082"/>
                </a:lnTo>
                <a:cubicBezTo>
                  <a:pt x="2181" y="4169"/>
                  <a:pt x="2234" y="4255"/>
                  <a:pt x="2287" y="4338"/>
                </a:cubicBezTo>
                <a:cubicBezTo>
                  <a:pt x="2347" y="4428"/>
                  <a:pt x="2410" y="4511"/>
                  <a:pt x="2470" y="4597"/>
                </a:cubicBezTo>
                <a:cubicBezTo>
                  <a:pt x="2523" y="4670"/>
                  <a:pt x="2573" y="4743"/>
                  <a:pt x="2623" y="4817"/>
                </a:cubicBezTo>
                <a:cubicBezTo>
                  <a:pt x="2470" y="4770"/>
                  <a:pt x="2324" y="4704"/>
                  <a:pt x="2187" y="4620"/>
                </a:cubicBezTo>
                <a:cubicBezTo>
                  <a:pt x="2124" y="4587"/>
                  <a:pt x="2058" y="4551"/>
                  <a:pt x="1988" y="4517"/>
                </a:cubicBezTo>
                <a:cubicBezTo>
                  <a:pt x="1895" y="4474"/>
                  <a:pt x="1802" y="4441"/>
                  <a:pt x="1702" y="4418"/>
                </a:cubicBezTo>
                <a:cubicBezTo>
                  <a:pt x="1566" y="4381"/>
                  <a:pt x="1446" y="4351"/>
                  <a:pt x="1337" y="4245"/>
                </a:cubicBezTo>
                <a:cubicBezTo>
                  <a:pt x="1214" y="4125"/>
                  <a:pt x="1157" y="3979"/>
                  <a:pt x="1097" y="3830"/>
                </a:cubicBezTo>
                <a:cubicBezTo>
                  <a:pt x="1061" y="3720"/>
                  <a:pt x="1011" y="3617"/>
                  <a:pt x="954" y="3520"/>
                </a:cubicBezTo>
                <a:cubicBezTo>
                  <a:pt x="865" y="3378"/>
                  <a:pt x="463" y="2929"/>
                  <a:pt x="260" y="2896"/>
                </a:cubicBezTo>
                <a:cubicBezTo>
                  <a:pt x="257" y="2895"/>
                  <a:pt x="253" y="2895"/>
                  <a:pt x="250" y="2895"/>
                </a:cubicBezTo>
                <a:cubicBezTo>
                  <a:pt x="169" y="2895"/>
                  <a:pt x="150" y="3019"/>
                  <a:pt x="237" y="3039"/>
                </a:cubicBezTo>
                <a:cubicBezTo>
                  <a:pt x="366" y="3059"/>
                  <a:pt x="738" y="3447"/>
                  <a:pt x="831" y="3594"/>
                </a:cubicBezTo>
                <a:cubicBezTo>
                  <a:pt x="885" y="3687"/>
                  <a:pt x="931" y="3780"/>
                  <a:pt x="964" y="3879"/>
                </a:cubicBezTo>
                <a:cubicBezTo>
                  <a:pt x="1004" y="3992"/>
                  <a:pt x="1054" y="4099"/>
                  <a:pt x="1117" y="4198"/>
                </a:cubicBezTo>
                <a:cubicBezTo>
                  <a:pt x="944" y="4162"/>
                  <a:pt x="825" y="4129"/>
                  <a:pt x="672" y="4009"/>
                </a:cubicBezTo>
                <a:cubicBezTo>
                  <a:pt x="622" y="3969"/>
                  <a:pt x="576" y="3929"/>
                  <a:pt x="526" y="3889"/>
                </a:cubicBezTo>
                <a:cubicBezTo>
                  <a:pt x="489" y="3859"/>
                  <a:pt x="449" y="3830"/>
                  <a:pt x="409" y="3796"/>
                </a:cubicBezTo>
                <a:cubicBezTo>
                  <a:pt x="369" y="3763"/>
                  <a:pt x="326" y="3736"/>
                  <a:pt x="280" y="3707"/>
                </a:cubicBezTo>
                <a:cubicBezTo>
                  <a:pt x="200" y="3667"/>
                  <a:pt x="130" y="3610"/>
                  <a:pt x="70" y="3540"/>
                </a:cubicBezTo>
                <a:cubicBezTo>
                  <a:pt x="62" y="3532"/>
                  <a:pt x="52" y="3528"/>
                  <a:pt x="41" y="3528"/>
                </a:cubicBezTo>
                <a:cubicBezTo>
                  <a:pt x="34" y="3528"/>
                  <a:pt x="27" y="3530"/>
                  <a:pt x="21" y="3534"/>
                </a:cubicBezTo>
                <a:cubicBezTo>
                  <a:pt x="4" y="3547"/>
                  <a:pt x="1" y="3567"/>
                  <a:pt x="14" y="3584"/>
                </a:cubicBezTo>
                <a:cubicBezTo>
                  <a:pt x="77" y="3660"/>
                  <a:pt x="157" y="3723"/>
                  <a:pt x="243" y="3770"/>
                </a:cubicBezTo>
                <a:cubicBezTo>
                  <a:pt x="286" y="3793"/>
                  <a:pt x="326" y="3823"/>
                  <a:pt x="366" y="3853"/>
                </a:cubicBezTo>
                <a:cubicBezTo>
                  <a:pt x="409" y="3883"/>
                  <a:pt x="446" y="3916"/>
                  <a:pt x="482" y="3946"/>
                </a:cubicBezTo>
                <a:cubicBezTo>
                  <a:pt x="532" y="3986"/>
                  <a:pt x="579" y="4026"/>
                  <a:pt x="632" y="4065"/>
                </a:cubicBezTo>
                <a:cubicBezTo>
                  <a:pt x="808" y="4205"/>
                  <a:pt x="951" y="4235"/>
                  <a:pt x="1150" y="4278"/>
                </a:cubicBezTo>
                <a:lnTo>
                  <a:pt x="1170" y="4285"/>
                </a:lnTo>
                <a:lnTo>
                  <a:pt x="1177" y="4285"/>
                </a:lnTo>
                <a:cubicBezTo>
                  <a:pt x="1197" y="4305"/>
                  <a:pt x="1217" y="4328"/>
                  <a:pt x="1237" y="4348"/>
                </a:cubicBezTo>
                <a:cubicBezTo>
                  <a:pt x="1373" y="4481"/>
                  <a:pt x="1523" y="4517"/>
                  <a:pt x="1662" y="4554"/>
                </a:cubicBezTo>
                <a:cubicBezTo>
                  <a:pt x="1752" y="4574"/>
                  <a:pt x="1842" y="4604"/>
                  <a:pt x="1925" y="4644"/>
                </a:cubicBezTo>
                <a:cubicBezTo>
                  <a:pt x="1991" y="4677"/>
                  <a:pt x="2054" y="4710"/>
                  <a:pt x="2118" y="4743"/>
                </a:cubicBezTo>
                <a:lnTo>
                  <a:pt x="2204" y="4793"/>
                </a:lnTo>
                <a:cubicBezTo>
                  <a:pt x="2018" y="4842"/>
                  <a:pt x="1819" y="4886"/>
                  <a:pt x="1625" y="4886"/>
                </a:cubicBezTo>
                <a:cubicBezTo>
                  <a:pt x="1566" y="4886"/>
                  <a:pt x="1507" y="4882"/>
                  <a:pt x="1450" y="4873"/>
                </a:cubicBezTo>
                <a:cubicBezTo>
                  <a:pt x="1343" y="4856"/>
                  <a:pt x="1260" y="4793"/>
                  <a:pt x="1167" y="4727"/>
                </a:cubicBezTo>
                <a:cubicBezTo>
                  <a:pt x="1117" y="4687"/>
                  <a:pt x="1064" y="4650"/>
                  <a:pt x="1004" y="4617"/>
                </a:cubicBezTo>
                <a:cubicBezTo>
                  <a:pt x="760" y="4486"/>
                  <a:pt x="561" y="4421"/>
                  <a:pt x="412" y="4421"/>
                </a:cubicBezTo>
                <a:cubicBezTo>
                  <a:pt x="342" y="4421"/>
                  <a:pt x="283" y="4436"/>
                  <a:pt x="237" y="4464"/>
                </a:cubicBezTo>
                <a:cubicBezTo>
                  <a:pt x="220" y="4474"/>
                  <a:pt x="213" y="4498"/>
                  <a:pt x="223" y="4514"/>
                </a:cubicBezTo>
                <a:cubicBezTo>
                  <a:pt x="230" y="4525"/>
                  <a:pt x="241" y="4530"/>
                  <a:pt x="253" y="4530"/>
                </a:cubicBezTo>
                <a:cubicBezTo>
                  <a:pt x="260" y="4530"/>
                  <a:pt x="267" y="4528"/>
                  <a:pt x="273" y="4524"/>
                </a:cubicBezTo>
                <a:cubicBezTo>
                  <a:pt x="309" y="4503"/>
                  <a:pt x="355" y="4492"/>
                  <a:pt x="411" y="4492"/>
                </a:cubicBezTo>
                <a:cubicBezTo>
                  <a:pt x="548" y="4492"/>
                  <a:pt x="741" y="4555"/>
                  <a:pt x="974" y="4680"/>
                </a:cubicBezTo>
                <a:cubicBezTo>
                  <a:pt x="1027" y="4710"/>
                  <a:pt x="1077" y="4747"/>
                  <a:pt x="1127" y="4783"/>
                </a:cubicBezTo>
                <a:cubicBezTo>
                  <a:pt x="1220" y="4853"/>
                  <a:pt x="1317" y="4923"/>
                  <a:pt x="1440" y="4943"/>
                </a:cubicBezTo>
                <a:cubicBezTo>
                  <a:pt x="1499" y="4953"/>
                  <a:pt x="1563" y="4959"/>
                  <a:pt x="1626" y="4959"/>
                </a:cubicBezTo>
                <a:cubicBezTo>
                  <a:pt x="1855" y="4959"/>
                  <a:pt x="2088" y="4896"/>
                  <a:pt x="2300" y="4843"/>
                </a:cubicBezTo>
                <a:cubicBezTo>
                  <a:pt x="2397" y="4890"/>
                  <a:pt x="2493" y="4930"/>
                  <a:pt x="2596" y="4956"/>
                </a:cubicBezTo>
                <a:cubicBezTo>
                  <a:pt x="2805" y="5009"/>
                  <a:pt x="2918" y="5046"/>
                  <a:pt x="3045" y="5165"/>
                </a:cubicBezTo>
                <a:cubicBezTo>
                  <a:pt x="2888" y="5191"/>
                  <a:pt x="2725" y="5200"/>
                  <a:pt x="2563" y="5200"/>
                </a:cubicBezTo>
                <a:cubicBezTo>
                  <a:pt x="2323" y="5200"/>
                  <a:pt x="2082" y="5180"/>
                  <a:pt x="1858" y="5162"/>
                </a:cubicBezTo>
                <a:lnTo>
                  <a:pt x="1828" y="5162"/>
                </a:lnTo>
                <a:cubicBezTo>
                  <a:pt x="1642" y="5152"/>
                  <a:pt x="1456" y="5106"/>
                  <a:pt x="1283" y="5029"/>
                </a:cubicBezTo>
                <a:cubicBezTo>
                  <a:pt x="1084" y="4933"/>
                  <a:pt x="865" y="4893"/>
                  <a:pt x="652" y="4856"/>
                </a:cubicBezTo>
                <a:cubicBezTo>
                  <a:pt x="519" y="4833"/>
                  <a:pt x="386" y="4803"/>
                  <a:pt x="253" y="4767"/>
                </a:cubicBezTo>
                <a:cubicBezTo>
                  <a:pt x="251" y="4766"/>
                  <a:pt x="248" y="4766"/>
                  <a:pt x="246" y="4766"/>
                </a:cubicBezTo>
                <a:cubicBezTo>
                  <a:pt x="228" y="4766"/>
                  <a:pt x="213" y="4776"/>
                  <a:pt x="210" y="4793"/>
                </a:cubicBezTo>
                <a:cubicBezTo>
                  <a:pt x="203" y="4810"/>
                  <a:pt x="213" y="4830"/>
                  <a:pt x="233" y="4836"/>
                </a:cubicBezTo>
                <a:cubicBezTo>
                  <a:pt x="366" y="4873"/>
                  <a:pt x="502" y="4903"/>
                  <a:pt x="639" y="4926"/>
                </a:cubicBezTo>
                <a:cubicBezTo>
                  <a:pt x="848" y="4963"/>
                  <a:pt x="1061" y="5003"/>
                  <a:pt x="1253" y="5092"/>
                </a:cubicBezTo>
                <a:cubicBezTo>
                  <a:pt x="1433" y="5172"/>
                  <a:pt x="1626" y="5222"/>
                  <a:pt x="1825" y="5229"/>
                </a:cubicBezTo>
                <a:lnTo>
                  <a:pt x="1852" y="5229"/>
                </a:lnTo>
                <a:cubicBezTo>
                  <a:pt x="2078" y="5249"/>
                  <a:pt x="2320" y="5272"/>
                  <a:pt x="2563" y="5272"/>
                </a:cubicBezTo>
                <a:cubicBezTo>
                  <a:pt x="2746" y="5272"/>
                  <a:pt x="2925" y="5259"/>
                  <a:pt x="3104" y="5225"/>
                </a:cubicBezTo>
                <a:cubicBezTo>
                  <a:pt x="3118" y="5239"/>
                  <a:pt x="3128" y="5252"/>
                  <a:pt x="3141" y="5265"/>
                </a:cubicBezTo>
                <a:cubicBezTo>
                  <a:pt x="3297" y="5451"/>
                  <a:pt x="3463" y="5651"/>
                  <a:pt x="3650" y="5840"/>
                </a:cubicBezTo>
                <a:cubicBezTo>
                  <a:pt x="3709" y="5907"/>
                  <a:pt x="3766" y="5973"/>
                  <a:pt x="3816" y="6043"/>
                </a:cubicBezTo>
                <a:lnTo>
                  <a:pt x="3842" y="6079"/>
                </a:lnTo>
                <a:cubicBezTo>
                  <a:pt x="3726" y="6076"/>
                  <a:pt x="3613" y="6056"/>
                  <a:pt x="3503" y="6023"/>
                </a:cubicBezTo>
                <a:cubicBezTo>
                  <a:pt x="3427" y="5996"/>
                  <a:pt x="3357" y="5960"/>
                  <a:pt x="3291" y="5920"/>
                </a:cubicBezTo>
                <a:cubicBezTo>
                  <a:pt x="3211" y="5870"/>
                  <a:pt x="3124" y="5830"/>
                  <a:pt x="3031" y="5800"/>
                </a:cubicBezTo>
                <a:cubicBezTo>
                  <a:pt x="2950" y="5784"/>
                  <a:pt x="2869" y="5776"/>
                  <a:pt x="2786" y="5776"/>
                </a:cubicBezTo>
                <a:cubicBezTo>
                  <a:pt x="2751" y="5776"/>
                  <a:pt x="2715" y="5777"/>
                  <a:pt x="2679" y="5780"/>
                </a:cubicBezTo>
                <a:cubicBezTo>
                  <a:pt x="2638" y="5784"/>
                  <a:pt x="2597" y="5785"/>
                  <a:pt x="2556" y="5785"/>
                </a:cubicBezTo>
                <a:cubicBezTo>
                  <a:pt x="2515" y="5785"/>
                  <a:pt x="2475" y="5784"/>
                  <a:pt x="2433" y="5780"/>
                </a:cubicBezTo>
                <a:cubicBezTo>
                  <a:pt x="2214" y="5757"/>
                  <a:pt x="1669" y="5667"/>
                  <a:pt x="1323" y="5372"/>
                </a:cubicBezTo>
                <a:cubicBezTo>
                  <a:pt x="1317" y="5365"/>
                  <a:pt x="1308" y="5362"/>
                  <a:pt x="1300" y="5362"/>
                </a:cubicBezTo>
                <a:cubicBezTo>
                  <a:pt x="1290" y="5362"/>
                  <a:pt x="1280" y="5366"/>
                  <a:pt x="1273" y="5375"/>
                </a:cubicBezTo>
                <a:cubicBezTo>
                  <a:pt x="1260" y="5388"/>
                  <a:pt x="1263" y="5411"/>
                  <a:pt x="1277" y="5425"/>
                </a:cubicBezTo>
                <a:cubicBezTo>
                  <a:pt x="1493" y="5611"/>
                  <a:pt x="1779" y="5714"/>
                  <a:pt x="2024" y="5780"/>
                </a:cubicBezTo>
                <a:cubicBezTo>
                  <a:pt x="1925" y="5787"/>
                  <a:pt x="1822" y="5790"/>
                  <a:pt x="1715" y="5790"/>
                </a:cubicBezTo>
                <a:lnTo>
                  <a:pt x="1513" y="5790"/>
                </a:lnTo>
                <a:cubicBezTo>
                  <a:pt x="1450" y="5787"/>
                  <a:pt x="1390" y="5777"/>
                  <a:pt x="1330" y="5764"/>
                </a:cubicBezTo>
                <a:cubicBezTo>
                  <a:pt x="1254" y="5743"/>
                  <a:pt x="1179" y="5733"/>
                  <a:pt x="1103" y="5733"/>
                </a:cubicBezTo>
                <a:cubicBezTo>
                  <a:pt x="1092" y="5733"/>
                  <a:pt x="1081" y="5733"/>
                  <a:pt x="1071" y="5734"/>
                </a:cubicBezTo>
                <a:cubicBezTo>
                  <a:pt x="1025" y="5737"/>
                  <a:pt x="1027" y="5805"/>
                  <a:pt x="1069" y="5805"/>
                </a:cubicBezTo>
                <a:cubicBezTo>
                  <a:pt x="1073" y="5805"/>
                  <a:pt x="1077" y="5805"/>
                  <a:pt x="1081" y="5804"/>
                </a:cubicBezTo>
                <a:cubicBezTo>
                  <a:pt x="1160" y="5804"/>
                  <a:pt x="1237" y="5810"/>
                  <a:pt x="1313" y="5830"/>
                </a:cubicBezTo>
                <a:cubicBezTo>
                  <a:pt x="1376" y="5847"/>
                  <a:pt x="1443" y="5857"/>
                  <a:pt x="1509" y="5860"/>
                </a:cubicBezTo>
                <a:lnTo>
                  <a:pt x="1715" y="5860"/>
                </a:lnTo>
                <a:cubicBezTo>
                  <a:pt x="1825" y="5860"/>
                  <a:pt x="1935" y="5857"/>
                  <a:pt x="2038" y="5850"/>
                </a:cubicBezTo>
                <a:cubicBezTo>
                  <a:pt x="2104" y="5843"/>
                  <a:pt x="2174" y="5840"/>
                  <a:pt x="2247" y="5837"/>
                </a:cubicBezTo>
                <a:cubicBezTo>
                  <a:pt x="2254" y="5837"/>
                  <a:pt x="2264" y="5837"/>
                  <a:pt x="2267" y="5830"/>
                </a:cubicBezTo>
                <a:cubicBezTo>
                  <a:pt x="2330" y="5840"/>
                  <a:pt x="2383" y="5847"/>
                  <a:pt x="2427" y="5853"/>
                </a:cubicBezTo>
                <a:cubicBezTo>
                  <a:pt x="2468" y="5857"/>
                  <a:pt x="2510" y="5858"/>
                  <a:pt x="2553" y="5858"/>
                </a:cubicBezTo>
                <a:cubicBezTo>
                  <a:pt x="2596" y="5858"/>
                  <a:pt x="2639" y="5857"/>
                  <a:pt x="2682" y="5853"/>
                </a:cubicBezTo>
                <a:cubicBezTo>
                  <a:pt x="2716" y="5850"/>
                  <a:pt x="2751" y="5849"/>
                  <a:pt x="2785" y="5849"/>
                </a:cubicBezTo>
                <a:cubicBezTo>
                  <a:pt x="2862" y="5849"/>
                  <a:pt x="2939" y="5856"/>
                  <a:pt x="3015" y="5870"/>
                </a:cubicBezTo>
                <a:cubicBezTo>
                  <a:pt x="3098" y="5897"/>
                  <a:pt x="3181" y="5936"/>
                  <a:pt x="3254" y="5983"/>
                </a:cubicBezTo>
                <a:cubicBezTo>
                  <a:pt x="3327" y="6026"/>
                  <a:pt x="3400" y="6063"/>
                  <a:pt x="3477" y="6093"/>
                </a:cubicBezTo>
                <a:cubicBezTo>
                  <a:pt x="3600" y="6129"/>
                  <a:pt x="3723" y="6149"/>
                  <a:pt x="3849" y="6152"/>
                </a:cubicBezTo>
                <a:lnTo>
                  <a:pt x="3879" y="6152"/>
                </a:lnTo>
                <a:cubicBezTo>
                  <a:pt x="3882" y="6152"/>
                  <a:pt x="3889" y="6149"/>
                  <a:pt x="3895" y="6146"/>
                </a:cubicBezTo>
                <a:cubicBezTo>
                  <a:pt x="3952" y="6222"/>
                  <a:pt x="4022" y="6292"/>
                  <a:pt x="4095" y="6355"/>
                </a:cubicBezTo>
                <a:cubicBezTo>
                  <a:pt x="4218" y="6438"/>
                  <a:pt x="4347" y="6508"/>
                  <a:pt x="4487" y="6558"/>
                </a:cubicBezTo>
                <a:cubicBezTo>
                  <a:pt x="4567" y="6591"/>
                  <a:pt x="4646" y="6624"/>
                  <a:pt x="4723" y="6668"/>
                </a:cubicBezTo>
                <a:cubicBezTo>
                  <a:pt x="4823" y="6734"/>
                  <a:pt x="4916" y="6817"/>
                  <a:pt x="4995" y="6907"/>
                </a:cubicBezTo>
                <a:cubicBezTo>
                  <a:pt x="5055" y="7219"/>
                  <a:pt x="5201" y="7409"/>
                  <a:pt x="5354" y="7608"/>
                </a:cubicBezTo>
                <a:cubicBezTo>
                  <a:pt x="5434" y="7708"/>
                  <a:pt x="5507" y="7811"/>
                  <a:pt x="5574" y="7917"/>
                </a:cubicBezTo>
                <a:cubicBezTo>
                  <a:pt x="5879" y="8419"/>
                  <a:pt x="6022" y="8848"/>
                  <a:pt x="5989" y="9193"/>
                </a:cubicBezTo>
                <a:cubicBezTo>
                  <a:pt x="5989" y="9200"/>
                  <a:pt x="5989" y="9210"/>
                  <a:pt x="5992" y="9220"/>
                </a:cubicBezTo>
                <a:cubicBezTo>
                  <a:pt x="5996" y="9226"/>
                  <a:pt x="5999" y="9236"/>
                  <a:pt x="6006" y="9243"/>
                </a:cubicBezTo>
                <a:cubicBezTo>
                  <a:pt x="6172" y="9439"/>
                  <a:pt x="6414" y="9559"/>
                  <a:pt x="6670" y="9565"/>
                </a:cubicBezTo>
                <a:cubicBezTo>
                  <a:pt x="6762" y="9570"/>
                  <a:pt x="6859" y="9574"/>
                  <a:pt x="6957" y="9574"/>
                </a:cubicBezTo>
                <a:cubicBezTo>
                  <a:pt x="7092" y="9574"/>
                  <a:pt x="7229" y="9566"/>
                  <a:pt x="7358" y="9539"/>
                </a:cubicBezTo>
                <a:cubicBezTo>
                  <a:pt x="7425" y="9526"/>
                  <a:pt x="7494" y="9502"/>
                  <a:pt x="7558" y="9476"/>
                </a:cubicBezTo>
                <a:cubicBezTo>
                  <a:pt x="7744" y="9755"/>
                  <a:pt x="8063" y="9788"/>
                  <a:pt x="8368" y="9788"/>
                </a:cubicBezTo>
                <a:lnTo>
                  <a:pt x="8671" y="9788"/>
                </a:lnTo>
                <a:cubicBezTo>
                  <a:pt x="8674" y="9788"/>
                  <a:pt x="8681" y="9785"/>
                  <a:pt x="8684" y="9785"/>
                </a:cubicBezTo>
                <a:cubicBezTo>
                  <a:pt x="8691" y="9791"/>
                  <a:pt x="8697" y="9795"/>
                  <a:pt x="8704" y="9801"/>
                </a:cubicBezTo>
                <a:cubicBezTo>
                  <a:pt x="8757" y="9855"/>
                  <a:pt x="8817" y="9904"/>
                  <a:pt x="8877" y="9948"/>
                </a:cubicBezTo>
                <a:cubicBezTo>
                  <a:pt x="8953" y="9991"/>
                  <a:pt x="9040" y="10014"/>
                  <a:pt x="9126" y="10017"/>
                </a:cubicBezTo>
                <a:cubicBezTo>
                  <a:pt x="9189" y="10021"/>
                  <a:pt x="9252" y="10034"/>
                  <a:pt x="9309" y="10057"/>
                </a:cubicBezTo>
                <a:cubicBezTo>
                  <a:pt x="9316" y="10057"/>
                  <a:pt x="9319" y="10057"/>
                  <a:pt x="9326" y="10061"/>
                </a:cubicBezTo>
                <a:cubicBezTo>
                  <a:pt x="9362" y="10061"/>
                  <a:pt x="9375" y="10004"/>
                  <a:pt x="9339" y="9991"/>
                </a:cubicBezTo>
                <a:cubicBezTo>
                  <a:pt x="9272" y="9964"/>
                  <a:pt x="9206" y="9951"/>
                  <a:pt x="9136" y="9948"/>
                </a:cubicBezTo>
                <a:cubicBezTo>
                  <a:pt x="9060" y="9944"/>
                  <a:pt x="8987" y="9924"/>
                  <a:pt x="8920" y="9888"/>
                </a:cubicBezTo>
                <a:cubicBezTo>
                  <a:pt x="8860" y="9845"/>
                  <a:pt x="8804" y="9801"/>
                  <a:pt x="8754" y="9748"/>
                </a:cubicBezTo>
                <a:cubicBezTo>
                  <a:pt x="8721" y="9718"/>
                  <a:pt x="8687" y="9688"/>
                  <a:pt x="8654" y="9658"/>
                </a:cubicBezTo>
                <a:cubicBezTo>
                  <a:pt x="8588" y="9599"/>
                  <a:pt x="8525" y="9529"/>
                  <a:pt x="8471" y="9456"/>
                </a:cubicBezTo>
                <a:cubicBezTo>
                  <a:pt x="8435" y="9409"/>
                  <a:pt x="8402" y="9363"/>
                  <a:pt x="8362" y="9319"/>
                </a:cubicBezTo>
                <a:lnTo>
                  <a:pt x="8362" y="9319"/>
                </a:lnTo>
                <a:cubicBezTo>
                  <a:pt x="8518" y="9336"/>
                  <a:pt x="8668" y="9379"/>
                  <a:pt x="8810" y="9446"/>
                </a:cubicBezTo>
                <a:cubicBezTo>
                  <a:pt x="9024" y="9549"/>
                  <a:pt x="9218" y="9569"/>
                  <a:pt x="9428" y="9569"/>
                </a:cubicBezTo>
                <a:cubicBezTo>
                  <a:pt x="9447" y="9569"/>
                  <a:pt x="9466" y="9569"/>
                  <a:pt x="9485" y="9569"/>
                </a:cubicBezTo>
                <a:cubicBezTo>
                  <a:pt x="9508" y="9605"/>
                  <a:pt x="9528" y="9639"/>
                  <a:pt x="9548" y="9678"/>
                </a:cubicBezTo>
                <a:cubicBezTo>
                  <a:pt x="9605" y="9785"/>
                  <a:pt x="9661" y="9891"/>
                  <a:pt x="9778" y="9971"/>
                </a:cubicBezTo>
                <a:cubicBezTo>
                  <a:pt x="9874" y="10034"/>
                  <a:pt x="9967" y="10034"/>
                  <a:pt x="10063" y="10034"/>
                </a:cubicBezTo>
                <a:lnTo>
                  <a:pt x="10110" y="10034"/>
                </a:lnTo>
                <a:cubicBezTo>
                  <a:pt x="10220" y="10037"/>
                  <a:pt x="10329" y="10067"/>
                  <a:pt x="10429" y="10117"/>
                </a:cubicBezTo>
                <a:cubicBezTo>
                  <a:pt x="10459" y="10127"/>
                  <a:pt x="10489" y="10140"/>
                  <a:pt x="10522" y="10154"/>
                </a:cubicBezTo>
                <a:cubicBezTo>
                  <a:pt x="10525" y="10154"/>
                  <a:pt x="10529" y="10157"/>
                  <a:pt x="10535" y="10157"/>
                </a:cubicBezTo>
                <a:cubicBezTo>
                  <a:pt x="10548" y="10157"/>
                  <a:pt x="10562" y="10147"/>
                  <a:pt x="10568" y="10134"/>
                </a:cubicBezTo>
                <a:cubicBezTo>
                  <a:pt x="10575" y="10114"/>
                  <a:pt x="10565" y="10094"/>
                  <a:pt x="10545" y="10087"/>
                </a:cubicBezTo>
                <a:cubicBezTo>
                  <a:pt x="10515" y="10074"/>
                  <a:pt x="10485" y="10064"/>
                  <a:pt x="10459" y="10051"/>
                </a:cubicBezTo>
                <a:cubicBezTo>
                  <a:pt x="10349" y="9997"/>
                  <a:pt x="10229" y="9968"/>
                  <a:pt x="10110" y="9961"/>
                </a:cubicBezTo>
                <a:lnTo>
                  <a:pt x="10063" y="9961"/>
                </a:lnTo>
                <a:cubicBezTo>
                  <a:pt x="9967" y="9961"/>
                  <a:pt x="9894" y="9961"/>
                  <a:pt x="9817" y="9911"/>
                </a:cubicBezTo>
                <a:cubicBezTo>
                  <a:pt x="9718" y="9845"/>
                  <a:pt x="9665" y="9748"/>
                  <a:pt x="9611" y="9645"/>
                </a:cubicBezTo>
                <a:cubicBezTo>
                  <a:pt x="9598" y="9622"/>
                  <a:pt x="9585" y="9595"/>
                  <a:pt x="9571" y="9569"/>
                </a:cubicBezTo>
                <a:lnTo>
                  <a:pt x="9708" y="9569"/>
                </a:lnTo>
                <a:cubicBezTo>
                  <a:pt x="9851" y="9569"/>
                  <a:pt x="9994" y="9565"/>
                  <a:pt x="10130" y="9552"/>
                </a:cubicBezTo>
                <a:lnTo>
                  <a:pt x="10206" y="9595"/>
                </a:lnTo>
                <a:cubicBezTo>
                  <a:pt x="10342" y="9668"/>
                  <a:pt x="10452" y="9725"/>
                  <a:pt x="10555" y="9884"/>
                </a:cubicBezTo>
                <a:cubicBezTo>
                  <a:pt x="10592" y="9941"/>
                  <a:pt x="10625" y="9997"/>
                  <a:pt x="10658" y="10054"/>
                </a:cubicBezTo>
                <a:cubicBezTo>
                  <a:pt x="10741" y="10200"/>
                  <a:pt x="10838" y="10340"/>
                  <a:pt x="10944" y="10466"/>
                </a:cubicBezTo>
                <a:cubicBezTo>
                  <a:pt x="11047" y="10582"/>
                  <a:pt x="11177" y="10592"/>
                  <a:pt x="11303" y="10602"/>
                </a:cubicBezTo>
                <a:cubicBezTo>
                  <a:pt x="11413" y="10612"/>
                  <a:pt x="11516" y="10622"/>
                  <a:pt x="11599" y="10702"/>
                </a:cubicBezTo>
                <a:lnTo>
                  <a:pt x="11629" y="10732"/>
                </a:lnTo>
                <a:cubicBezTo>
                  <a:pt x="11821" y="10921"/>
                  <a:pt x="11974" y="11074"/>
                  <a:pt x="12277" y="11147"/>
                </a:cubicBezTo>
                <a:lnTo>
                  <a:pt x="12287" y="11147"/>
                </a:lnTo>
                <a:cubicBezTo>
                  <a:pt x="12330" y="11147"/>
                  <a:pt x="12336" y="11084"/>
                  <a:pt x="12297" y="11077"/>
                </a:cubicBezTo>
                <a:cubicBezTo>
                  <a:pt x="12011" y="11008"/>
                  <a:pt x="11871" y="10868"/>
                  <a:pt x="11678" y="10679"/>
                </a:cubicBezTo>
                <a:lnTo>
                  <a:pt x="11648" y="10649"/>
                </a:lnTo>
                <a:cubicBezTo>
                  <a:pt x="11549" y="10552"/>
                  <a:pt x="11426" y="10542"/>
                  <a:pt x="11306" y="10529"/>
                </a:cubicBezTo>
                <a:cubicBezTo>
                  <a:pt x="11190" y="10519"/>
                  <a:pt x="11080" y="10513"/>
                  <a:pt x="10997" y="10416"/>
                </a:cubicBezTo>
                <a:cubicBezTo>
                  <a:pt x="10894" y="10293"/>
                  <a:pt x="10801" y="10157"/>
                  <a:pt x="10721" y="10017"/>
                </a:cubicBezTo>
                <a:cubicBezTo>
                  <a:pt x="10685" y="9958"/>
                  <a:pt x="10652" y="9901"/>
                  <a:pt x="10615" y="9845"/>
                </a:cubicBezTo>
                <a:cubicBezTo>
                  <a:pt x="10505" y="9675"/>
                  <a:pt x="10389" y="9609"/>
                  <a:pt x="10259" y="9539"/>
                </a:cubicBezTo>
                <a:cubicBezTo>
                  <a:pt x="10412" y="9522"/>
                  <a:pt x="10562" y="9502"/>
                  <a:pt x="10711" y="9486"/>
                </a:cubicBezTo>
                <a:cubicBezTo>
                  <a:pt x="10808" y="9472"/>
                  <a:pt x="10911" y="9459"/>
                  <a:pt x="11010" y="9449"/>
                </a:cubicBezTo>
                <a:cubicBezTo>
                  <a:pt x="11107" y="9509"/>
                  <a:pt x="11240" y="9675"/>
                  <a:pt x="11260" y="9771"/>
                </a:cubicBezTo>
                <a:cubicBezTo>
                  <a:pt x="11266" y="9805"/>
                  <a:pt x="11273" y="9841"/>
                  <a:pt x="11273" y="9874"/>
                </a:cubicBezTo>
                <a:cubicBezTo>
                  <a:pt x="11276" y="9931"/>
                  <a:pt x="11286" y="9984"/>
                  <a:pt x="11306" y="10037"/>
                </a:cubicBezTo>
                <a:cubicBezTo>
                  <a:pt x="11343" y="10140"/>
                  <a:pt x="11406" y="10237"/>
                  <a:pt x="11489" y="10310"/>
                </a:cubicBezTo>
                <a:cubicBezTo>
                  <a:pt x="11602" y="10419"/>
                  <a:pt x="11742" y="10466"/>
                  <a:pt x="11874" y="10509"/>
                </a:cubicBezTo>
                <a:cubicBezTo>
                  <a:pt x="11948" y="10529"/>
                  <a:pt x="12017" y="10556"/>
                  <a:pt x="12084" y="10586"/>
                </a:cubicBezTo>
                <a:cubicBezTo>
                  <a:pt x="12270" y="10672"/>
                  <a:pt x="12449" y="10772"/>
                  <a:pt x="12622" y="10881"/>
                </a:cubicBezTo>
                <a:cubicBezTo>
                  <a:pt x="12629" y="10885"/>
                  <a:pt x="12635" y="10888"/>
                  <a:pt x="12642" y="10888"/>
                </a:cubicBezTo>
                <a:cubicBezTo>
                  <a:pt x="12655" y="10888"/>
                  <a:pt x="12665" y="10881"/>
                  <a:pt x="12672" y="10871"/>
                </a:cubicBezTo>
                <a:cubicBezTo>
                  <a:pt x="12682" y="10855"/>
                  <a:pt x="12679" y="10835"/>
                  <a:pt x="12662" y="10822"/>
                </a:cubicBezTo>
                <a:cubicBezTo>
                  <a:pt x="12486" y="10709"/>
                  <a:pt x="12303" y="10609"/>
                  <a:pt x="12114" y="10522"/>
                </a:cubicBezTo>
                <a:cubicBezTo>
                  <a:pt x="12044" y="10489"/>
                  <a:pt x="11974" y="10463"/>
                  <a:pt x="11901" y="10443"/>
                </a:cubicBezTo>
                <a:cubicBezTo>
                  <a:pt x="11768" y="10400"/>
                  <a:pt x="11642" y="10360"/>
                  <a:pt x="11539" y="10260"/>
                </a:cubicBezTo>
                <a:cubicBezTo>
                  <a:pt x="11466" y="10190"/>
                  <a:pt x="11409" y="10104"/>
                  <a:pt x="11373" y="10011"/>
                </a:cubicBezTo>
                <a:cubicBezTo>
                  <a:pt x="11359" y="9964"/>
                  <a:pt x="11349" y="9914"/>
                  <a:pt x="11346" y="9868"/>
                </a:cubicBezTo>
                <a:cubicBezTo>
                  <a:pt x="11346" y="9855"/>
                  <a:pt x="11346" y="9841"/>
                  <a:pt x="11343" y="9828"/>
                </a:cubicBezTo>
                <a:lnTo>
                  <a:pt x="11343" y="9828"/>
                </a:lnTo>
                <a:cubicBezTo>
                  <a:pt x="11400" y="9842"/>
                  <a:pt x="11457" y="9849"/>
                  <a:pt x="11515" y="9849"/>
                </a:cubicBezTo>
                <a:cubicBezTo>
                  <a:pt x="11541" y="9849"/>
                  <a:pt x="11566" y="9848"/>
                  <a:pt x="11592" y="9845"/>
                </a:cubicBezTo>
                <a:cubicBezTo>
                  <a:pt x="11625" y="9842"/>
                  <a:pt x="11658" y="9840"/>
                  <a:pt x="11690" y="9840"/>
                </a:cubicBezTo>
                <a:cubicBezTo>
                  <a:pt x="11703" y="9840"/>
                  <a:pt x="11716" y="9840"/>
                  <a:pt x="11728" y="9841"/>
                </a:cubicBezTo>
                <a:cubicBezTo>
                  <a:pt x="11878" y="9848"/>
                  <a:pt x="12017" y="9904"/>
                  <a:pt x="12130" y="9994"/>
                </a:cubicBezTo>
                <a:cubicBezTo>
                  <a:pt x="12180" y="10037"/>
                  <a:pt x="12230" y="10084"/>
                  <a:pt x="12277" y="10134"/>
                </a:cubicBezTo>
                <a:cubicBezTo>
                  <a:pt x="12326" y="10187"/>
                  <a:pt x="12380" y="10237"/>
                  <a:pt x="12436" y="10283"/>
                </a:cubicBezTo>
                <a:cubicBezTo>
                  <a:pt x="12612" y="10416"/>
                  <a:pt x="12752" y="10426"/>
                  <a:pt x="12964" y="10426"/>
                </a:cubicBezTo>
                <a:cubicBezTo>
                  <a:pt x="12966" y="10426"/>
                  <a:pt x="12967" y="10426"/>
                  <a:pt x="12968" y="10426"/>
                </a:cubicBezTo>
                <a:cubicBezTo>
                  <a:pt x="13016" y="10426"/>
                  <a:pt x="13017" y="10353"/>
                  <a:pt x="12970" y="10353"/>
                </a:cubicBezTo>
                <a:cubicBezTo>
                  <a:pt x="12968" y="10353"/>
                  <a:pt x="12967" y="10353"/>
                  <a:pt x="12964" y="10353"/>
                </a:cubicBezTo>
                <a:cubicBezTo>
                  <a:pt x="12762" y="10353"/>
                  <a:pt x="12639" y="10346"/>
                  <a:pt x="12479" y="10230"/>
                </a:cubicBezTo>
                <a:cubicBezTo>
                  <a:pt x="12426" y="10184"/>
                  <a:pt x="12373" y="10137"/>
                  <a:pt x="12326" y="10084"/>
                </a:cubicBezTo>
                <a:cubicBezTo>
                  <a:pt x="12280" y="10034"/>
                  <a:pt x="12227" y="9984"/>
                  <a:pt x="12174" y="9941"/>
                </a:cubicBezTo>
                <a:cubicBezTo>
                  <a:pt x="12047" y="9841"/>
                  <a:pt x="11894" y="9781"/>
                  <a:pt x="11735" y="9771"/>
                </a:cubicBezTo>
                <a:cubicBezTo>
                  <a:pt x="11720" y="9770"/>
                  <a:pt x="11706" y="9770"/>
                  <a:pt x="11691" y="9770"/>
                </a:cubicBezTo>
                <a:cubicBezTo>
                  <a:pt x="11656" y="9770"/>
                  <a:pt x="11622" y="9772"/>
                  <a:pt x="11589" y="9775"/>
                </a:cubicBezTo>
                <a:cubicBezTo>
                  <a:pt x="11550" y="9776"/>
                  <a:pt x="11511" y="9778"/>
                  <a:pt x="11474" y="9778"/>
                </a:cubicBezTo>
                <a:cubicBezTo>
                  <a:pt x="11425" y="9778"/>
                  <a:pt x="11382" y="9775"/>
                  <a:pt x="11349" y="9761"/>
                </a:cubicBezTo>
                <a:cubicBezTo>
                  <a:pt x="11346" y="9760"/>
                  <a:pt x="11343" y="9759"/>
                  <a:pt x="11339" y="9759"/>
                </a:cubicBezTo>
                <a:cubicBezTo>
                  <a:pt x="11336" y="9759"/>
                  <a:pt x="11333" y="9760"/>
                  <a:pt x="11329" y="9761"/>
                </a:cubicBezTo>
                <a:cubicBezTo>
                  <a:pt x="11310" y="9662"/>
                  <a:pt x="11213" y="9526"/>
                  <a:pt x="11113" y="9439"/>
                </a:cubicBezTo>
                <a:cubicBezTo>
                  <a:pt x="11303" y="9419"/>
                  <a:pt x="11492" y="9406"/>
                  <a:pt x="11685" y="9406"/>
                </a:cubicBezTo>
                <a:lnTo>
                  <a:pt x="11878" y="9406"/>
                </a:lnTo>
                <a:cubicBezTo>
                  <a:pt x="12041" y="9629"/>
                  <a:pt x="12247" y="9818"/>
                  <a:pt x="12486" y="9961"/>
                </a:cubicBezTo>
                <a:cubicBezTo>
                  <a:pt x="12619" y="10044"/>
                  <a:pt x="12719" y="10104"/>
                  <a:pt x="12878" y="10134"/>
                </a:cubicBezTo>
                <a:cubicBezTo>
                  <a:pt x="12915" y="10140"/>
                  <a:pt x="12955" y="10147"/>
                  <a:pt x="12991" y="10154"/>
                </a:cubicBezTo>
                <a:cubicBezTo>
                  <a:pt x="13091" y="10164"/>
                  <a:pt x="13187" y="10187"/>
                  <a:pt x="13277" y="10223"/>
                </a:cubicBezTo>
                <a:cubicBezTo>
                  <a:pt x="13280" y="10227"/>
                  <a:pt x="13287" y="10227"/>
                  <a:pt x="13293" y="10227"/>
                </a:cubicBezTo>
                <a:cubicBezTo>
                  <a:pt x="13330" y="10227"/>
                  <a:pt x="13340" y="10177"/>
                  <a:pt x="13307" y="10160"/>
                </a:cubicBezTo>
                <a:cubicBezTo>
                  <a:pt x="13210" y="10117"/>
                  <a:pt x="13107" y="10094"/>
                  <a:pt x="13001" y="10084"/>
                </a:cubicBezTo>
                <a:cubicBezTo>
                  <a:pt x="12964" y="10077"/>
                  <a:pt x="12928" y="10071"/>
                  <a:pt x="12891" y="10064"/>
                </a:cubicBezTo>
                <a:cubicBezTo>
                  <a:pt x="12745" y="10037"/>
                  <a:pt x="12652" y="9981"/>
                  <a:pt x="12522" y="9901"/>
                </a:cubicBezTo>
                <a:cubicBezTo>
                  <a:pt x="12306" y="9771"/>
                  <a:pt x="12117" y="9602"/>
                  <a:pt x="11968" y="9403"/>
                </a:cubicBezTo>
                <a:cubicBezTo>
                  <a:pt x="12184" y="9403"/>
                  <a:pt x="12390" y="9409"/>
                  <a:pt x="12589" y="9486"/>
                </a:cubicBezTo>
                <a:cubicBezTo>
                  <a:pt x="12808" y="9569"/>
                  <a:pt x="13014" y="9708"/>
                  <a:pt x="13214" y="9841"/>
                </a:cubicBezTo>
                <a:cubicBezTo>
                  <a:pt x="13277" y="9881"/>
                  <a:pt x="13343" y="9928"/>
                  <a:pt x="13406" y="9968"/>
                </a:cubicBezTo>
                <a:cubicBezTo>
                  <a:pt x="13416" y="9974"/>
                  <a:pt x="13430" y="9977"/>
                  <a:pt x="13446" y="9977"/>
                </a:cubicBezTo>
                <a:cubicBezTo>
                  <a:pt x="13448" y="9978"/>
                  <a:pt x="13449" y="9978"/>
                  <a:pt x="13450" y="9978"/>
                </a:cubicBezTo>
                <a:cubicBezTo>
                  <a:pt x="13517" y="9978"/>
                  <a:pt x="13542" y="9884"/>
                  <a:pt x="13483" y="9848"/>
                </a:cubicBezTo>
                <a:cubicBezTo>
                  <a:pt x="13420" y="9805"/>
                  <a:pt x="13357" y="9765"/>
                  <a:pt x="13293" y="9722"/>
                </a:cubicBezTo>
                <a:lnTo>
                  <a:pt x="13210" y="9668"/>
                </a:lnTo>
                <a:cubicBezTo>
                  <a:pt x="13258" y="9665"/>
                  <a:pt x="13308" y="9663"/>
                  <a:pt x="13358" y="9663"/>
                </a:cubicBezTo>
                <a:cubicBezTo>
                  <a:pt x="13487" y="9663"/>
                  <a:pt x="13618" y="9677"/>
                  <a:pt x="13719" y="9715"/>
                </a:cubicBezTo>
                <a:cubicBezTo>
                  <a:pt x="13722" y="9718"/>
                  <a:pt x="13725" y="9718"/>
                  <a:pt x="13729" y="9718"/>
                </a:cubicBezTo>
                <a:cubicBezTo>
                  <a:pt x="13745" y="9718"/>
                  <a:pt x="13759" y="9708"/>
                  <a:pt x="13762" y="9695"/>
                </a:cubicBezTo>
                <a:cubicBezTo>
                  <a:pt x="13769" y="9678"/>
                  <a:pt x="13762" y="9655"/>
                  <a:pt x="13742" y="9648"/>
                </a:cubicBezTo>
                <a:cubicBezTo>
                  <a:pt x="13636" y="9608"/>
                  <a:pt x="13496" y="9591"/>
                  <a:pt x="13359" y="9591"/>
                </a:cubicBezTo>
                <a:cubicBezTo>
                  <a:pt x="13274" y="9591"/>
                  <a:pt x="13189" y="9597"/>
                  <a:pt x="13114" y="9609"/>
                </a:cubicBezTo>
                <a:cubicBezTo>
                  <a:pt x="12964" y="9509"/>
                  <a:pt x="12805" y="9423"/>
                  <a:pt x="12639" y="9356"/>
                </a:cubicBezTo>
                <a:cubicBezTo>
                  <a:pt x="12433" y="9277"/>
                  <a:pt x="12221" y="9265"/>
                  <a:pt x="12013" y="9265"/>
                </a:cubicBezTo>
                <a:cubicBezTo>
                  <a:pt x="11959" y="9265"/>
                  <a:pt x="11905" y="9266"/>
                  <a:pt x="11851" y="9266"/>
                </a:cubicBezTo>
                <a:cubicBezTo>
                  <a:pt x="11795" y="9266"/>
                  <a:pt x="11738" y="9270"/>
                  <a:pt x="11682" y="9270"/>
                </a:cubicBezTo>
                <a:cubicBezTo>
                  <a:pt x="11599" y="9270"/>
                  <a:pt x="11519" y="9270"/>
                  <a:pt x="11439" y="9276"/>
                </a:cubicBezTo>
                <a:lnTo>
                  <a:pt x="11459" y="9270"/>
                </a:lnTo>
                <a:cubicBezTo>
                  <a:pt x="11625" y="9216"/>
                  <a:pt x="11808" y="9200"/>
                  <a:pt x="11987" y="9187"/>
                </a:cubicBezTo>
                <a:cubicBezTo>
                  <a:pt x="12054" y="9180"/>
                  <a:pt x="12124" y="9173"/>
                  <a:pt x="12190" y="9167"/>
                </a:cubicBezTo>
                <a:cubicBezTo>
                  <a:pt x="12300" y="9150"/>
                  <a:pt x="12413" y="9130"/>
                  <a:pt x="12522" y="9103"/>
                </a:cubicBezTo>
                <a:cubicBezTo>
                  <a:pt x="12556" y="9097"/>
                  <a:pt x="12589" y="9090"/>
                  <a:pt x="12619" y="9084"/>
                </a:cubicBezTo>
                <a:lnTo>
                  <a:pt x="12655" y="9074"/>
                </a:lnTo>
                <a:cubicBezTo>
                  <a:pt x="12705" y="9067"/>
                  <a:pt x="12755" y="9054"/>
                  <a:pt x="12802" y="9040"/>
                </a:cubicBezTo>
                <a:cubicBezTo>
                  <a:pt x="12812" y="9037"/>
                  <a:pt x="12825" y="9030"/>
                  <a:pt x="12838" y="9024"/>
                </a:cubicBezTo>
                <a:cubicBezTo>
                  <a:pt x="12858" y="9017"/>
                  <a:pt x="12878" y="9010"/>
                  <a:pt x="12901" y="9007"/>
                </a:cubicBezTo>
                <a:cubicBezTo>
                  <a:pt x="12974" y="9027"/>
                  <a:pt x="13048" y="9060"/>
                  <a:pt x="13114" y="9097"/>
                </a:cubicBezTo>
                <a:cubicBezTo>
                  <a:pt x="13174" y="9133"/>
                  <a:pt x="13230" y="9173"/>
                  <a:pt x="13287" y="9216"/>
                </a:cubicBezTo>
                <a:cubicBezTo>
                  <a:pt x="13423" y="9316"/>
                  <a:pt x="13576" y="9429"/>
                  <a:pt x="13712" y="9436"/>
                </a:cubicBezTo>
                <a:lnTo>
                  <a:pt x="13716" y="9436"/>
                </a:lnTo>
                <a:cubicBezTo>
                  <a:pt x="13762" y="9436"/>
                  <a:pt x="13762" y="9366"/>
                  <a:pt x="13716" y="9366"/>
                </a:cubicBezTo>
                <a:cubicBezTo>
                  <a:pt x="13599" y="9359"/>
                  <a:pt x="13456" y="9253"/>
                  <a:pt x="13327" y="9160"/>
                </a:cubicBezTo>
                <a:cubicBezTo>
                  <a:pt x="13270" y="9113"/>
                  <a:pt x="13210" y="9074"/>
                  <a:pt x="13147" y="9034"/>
                </a:cubicBezTo>
                <a:cubicBezTo>
                  <a:pt x="13077" y="8994"/>
                  <a:pt x="13004" y="8964"/>
                  <a:pt x="12928" y="8941"/>
                </a:cubicBezTo>
                <a:cubicBezTo>
                  <a:pt x="12921" y="8937"/>
                  <a:pt x="12915" y="8934"/>
                  <a:pt x="12908" y="8934"/>
                </a:cubicBezTo>
                <a:cubicBezTo>
                  <a:pt x="12818" y="8907"/>
                  <a:pt x="12725" y="8897"/>
                  <a:pt x="12632" y="8894"/>
                </a:cubicBezTo>
                <a:lnTo>
                  <a:pt x="12549" y="8894"/>
                </a:lnTo>
                <a:cubicBezTo>
                  <a:pt x="12527" y="8895"/>
                  <a:pt x="12505" y="8896"/>
                  <a:pt x="12483" y="8896"/>
                </a:cubicBezTo>
                <a:cubicBezTo>
                  <a:pt x="12376" y="8896"/>
                  <a:pt x="12269" y="8882"/>
                  <a:pt x="12167" y="8858"/>
                </a:cubicBezTo>
                <a:cubicBezTo>
                  <a:pt x="12130" y="8848"/>
                  <a:pt x="12100" y="8838"/>
                  <a:pt x="12067" y="8828"/>
                </a:cubicBezTo>
                <a:lnTo>
                  <a:pt x="12021" y="8811"/>
                </a:lnTo>
                <a:cubicBezTo>
                  <a:pt x="12077" y="8801"/>
                  <a:pt x="12137" y="8788"/>
                  <a:pt x="12193" y="8778"/>
                </a:cubicBezTo>
                <a:cubicBezTo>
                  <a:pt x="12290" y="8755"/>
                  <a:pt x="12386" y="8738"/>
                  <a:pt x="12483" y="8725"/>
                </a:cubicBezTo>
                <a:cubicBezTo>
                  <a:pt x="12577" y="8716"/>
                  <a:pt x="12672" y="8712"/>
                  <a:pt x="12767" y="8712"/>
                </a:cubicBezTo>
                <a:cubicBezTo>
                  <a:pt x="12861" y="8712"/>
                  <a:pt x="12956" y="8716"/>
                  <a:pt x="13051" y="8725"/>
                </a:cubicBezTo>
                <a:cubicBezTo>
                  <a:pt x="13147" y="8738"/>
                  <a:pt x="13240" y="8771"/>
                  <a:pt x="13320" y="8824"/>
                </a:cubicBezTo>
                <a:cubicBezTo>
                  <a:pt x="13373" y="8854"/>
                  <a:pt x="13426" y="8884"/>
                  <a:pt x="13483" y="8911"/>
                </a:cubicBezTo>
                <a:cubicBezTo>
                  <a:pt x="13562" y="8939"/>
                  <a:pt x="13644" y="8955"/>
                  <a:pt x="13729" y="8955"/>
                </a:cubicBezTo>
                <a:cubicBezTo>
                  <a:pt x="13743" y="8955"/>
                  <a:pt x="13757" y="8955"/>
                  <a:pt x="13772" y="8954"/>
                </a:cubicBezTo>
                <a:cubicBezTo>
                  <a:pt x="13838" y="8954"/>
                  <a:pt x="13905" y="8951"/>
                  <a:pt x="13968" y="8947"/>
                </a:cubicBezTo>
                <a:cubicBezTo>
                  <a:pt x="14031" y="8944"/>
                  <a:pt x="14081" y="8941"/>
                  <a:pt x="14131" y="8941"/>
                </a:cubicBezTo>
                <a:cubicBezTo>
                  <a:pt x="14133" y="8941"/>
                  <a:pt x="14135" y="8941"/>
                  <a:pt x="14137" y="8941"/>
                </a:cubicBezTo>
                <a:cubicBezTo>
                  <a:pt x="14182" y="8941"/>
                  <a:pt x="14182" y="8870"/>
                  <a:pt x="14137" y="8870"/>
                </a:cubicBezTo>
                <a:cubicBezTo>
                  <a:pt x="14135" y="8870"/>
                  <a:pt x="14133" y="8871"/>
                  <a:pt x="14131" y="8871"/>
                </a:cubicBezTo>
                <a:cubicBezTo>
                  <a:pt x="14081" y="8871"/>
                  <a:pt x="14025" y="8874"/>
                  <a:pt x="13965" y="8877"/>
                </a:cubicBezTo>
                <a:cubicBezTo>
                  <a:pt x="13903" y="8881"/>
                  <a:pt x="13837" y="8885"/>
                  <a:pt x="13774" y="8885"/>
                </a:cubicBezTo>
                <a:cubicBezTo>
                  <a:pt x="13677" y="8885"/>
                  <a:pt x="13584" y="8876"/>
                  <a:pt x="13509" y="8844"/>
                </a:cubicBezTo>
                <a:cubicBezTo>
                  <a:pt x="13456" y="8821"/>
                  <a:pt x="13406" y="8794"/>
                  <a:pt x="13360" y="8761"/>
                </a:cubicBezTo>
                <a:cubicBezTo>
                  <a:pt x="13320" y="8738"/>
                  <a:pt x="13277" y="8715"/>
                  <a:pt x="13237" y="8695"/>
                </a:cubicBezTo>
                <a:lnTo>
                  <a:pt x="13297" y="8648"/>
                </a:lnTo>
                <a:cubicBezTo>
                  <a:pt x="13413" y="8565"/>
                  <a:pt x="13556" y="8462"/>
                  <a:pt x="13659" y="8426"/>
                </a:cubicBezTo>
                <a:cubicBezTo>
                  <a:pt x="13745" y="8391"/>
                  <a:pt x="13843" y="8384"/>
                  <a:pt x="13941" y="8384"/>
                </a:cubicBezTo>
                <a:cubicBezTo>
                  <a:pt x="13976" y="8384"/>
                  <a:pt x="14010" y="8385"/>
                  <a:pt x="14045" y="8386"/>
                </a:cubicBezTo>
                <a:lnTo>
                  <a:pt x="14144" y="8386"/>
                </a:lnTo>
                <a:cubicBezTo>
                  <a:pt x="14187" y="8382"/>
                  <a:pt x="14187" y="8319"/>
                  <a:pt x="14144" y="8316"/>
                </a:cubicBezTo>
                <a:lnTo>
                  <a:pt x="14045" y="8316"/>
                </a:lnTo>
                <a:cubicBezTo>
                  <a:pt x="14009" y="8315"/>
                  <a:pt x="13974" y="8314"/>
                  <a:pt x="13938" y="8314"/>
                </a:cubicBezTo>
                <a:cubicBezTo>
                  <a:pt x="13835" y="8314"/>
                  <a:pt x="13731" y="8321"/>
                  <a:pt x="13632" y="8356"/>
                </a:cubicBezTo>
                <a:cubicBezTo>
                  <a:pt x="13523" y="8399"/>
                  <a:pt x="13383" y="8502"/>
                  <a:pt x="13257" y="8592"/>
                </a:cubicBezTo>
                <a:cubicBezTo>
                  <a:pt x="13220" y="8615"/>
                  <a:pt x="13187" y="8642"/>
                  <a:pt x="13157" y="8661"/>
                </a:cubicBezTo>
                <a:cubicBezTo>
                  <a:pt x="13127" y="8652"/>
                  <a:pt x="13094" y="8645"/>
                  <a:pt x="13064" y="8642"/>
                </a:cubicBezTo>
                <a:cubicBezTo>
                  <a:pt x="12966" y="8633"/>
                  <a:pt x="12869" y="8629"/>
                  <a:pt x="12772" y="8629"/>
                </a:cubicBezTo>
                <a:cubicBezTo>
                  <a:pt x="12675" y="8629"/>
                  <a:pt x="12579" y="8633"/>
                  <a:pt x="12483" y="8642"/>
                </a:cubicBezTo>
                <a:cubicBezTo>
                  <a:pt x="12380" y="8652"/>
                  <a:pt x="12283" y="8671"/>
                  <a:pt x="12184" y="8695"/>
                </a:cubicBezTo>
                <a:cubicBezTo>
                  <a:pt x="12067" y="8721"/>
                  <a:pt x="11951" y="8741"/>
                  <a:pt x="11831" y="8748"/>
                </a:cubicBezTo>
                <a:cubicBezTo>
                  <a:pt x="11719" y="8733"/>
                  <a:pt x="11605" y="8725"/>
                  <a:pt x="11491" y="8725"/>
                </a:cubicBezTo>
                <a:cubicBezTo>
                  <a:pt x="11452" y="8725"/>
                  <a:pt x="11414" y="8726"/>
                  <a:pt x="11376" y="8728"/>
                </a:cubicBezTo>
                <a:cubicBezTo>
                  <a:pt x="11363" y="8728"/>
                  <a:pt x="11351" y="8727"/>
                  <a:pt x="11338" y="8727"/>
                </a:cubicBezTo>
                <a:cubicBezTo>
                  <a:pt x="11252" y="8727"/>
                  <a:pt x="11168" y="8737"/>
                  <a:pt x="11084" y="8755"/>
                </a:cubicBezTo>
                <a:cubicBezTo>
                  <a:pt x="11084" y="8751"/>
                  <a:pt x="11080" y="8751"/>
                  <a:pt x="11080" y="8748"/>
                </a:cubicBezTo>
                <a:cubicBezTo>
                  <a:pt x="11057" y="8721"/>
                  <a:pt x="11027" y="8695"/>
                  <a:pt x="11000" y="8671"/>
                </a:cubicBezTo>
                <a:cubicBezTo>
                  <a:pt x="10957" y="8642"/>
                  <a:pt x="10921" y="8598"/>
                  <a:pt x="10894" y="8552"/>
                </a:cubicBezTo>
                <a:cubicBezTo>
                  <a:pt x="10891" y="8545"/>
                  <a:pt x="10887" y="8535"/>
                  <a:pt x="10884" y="8525"/>
                </a:cubicBezTo>
                <a:cubicBezTo>
                  <a:pt x="10871" y="8492"/>
                  <a:pt x="10854" y="8462"/>
                  <a:pt x="10834" y="8432"/>
                </a:cubicBezTo>
                <a:cubicBezTo>
                  <a:pt x="11061" y="8424"/>
                  <a:pt x="11301" y="8417"/>
                  <a:pt x="11544" y="8417"/>
                </a:cubicBezTo>
                <a:cubicBezTo>
                  <a:pt x="11689" y="8417"/>
                  <a:pt x="11836" y="8419"/>
                  <a:pt x="11981" y="8426"/>
                </a:cubicBezTo>
                <a:lnTo>
                  <a:pt x="12021" y="8426"/>
                </a:lnTo>
                <a:cubicBezTo>
                  <a:pt x="12098" y="8429"/>
                  <a:pt x="12174" y="8432"/>
                  <a:pt x="12249" y="8432"/>
                </a:cubicBezTo>
                <a:cubicBezTo>
                  <a:pt x="12419" y="8432"/>
                  <a:pt x="12584" y="8416"/>
                  <a:pt x="12745" y="8349"/>
                </a:cubicBezTo>
                <a:cubicBezTo>
                  <a:pt x="12921" y="8276"/>
                  <a:pt x="13104" y="8223"/>
                  <a:pt x="13290" y="8190"/>
                </a:cubicBezTo>
                <a:lnTo>
                  <a:pt x="13343" y="8180"/>
                </a:lnTo>
                <a:cubicBezTo>
                  <a:pt x="13480" y="8160"/>
                  <a:pt x="13609" y="8123"/>
                  <a:pt x="13735" y="8073"/>
                </a:cubicBezTo>
                <a:cubicBezTo>
                  <a:pt x="13772" y="8053"/>
                  <a:pt x="13809" y="8033"/>
                  <a:pt x="13845" y="8010"/>
                </a:cubicBezTo>
                <a:cubicBezTo>
                  <a:pt x="13913" y="7967"/>
                  <a:pt x="14000" y="7913"/>
                  <a:pt x="14055" y="7913"/>
                </a:cubicBezTo>
                <a:cubicBezTo>
                  <a:pt x="14060" y="7913"/>
                  <a:pt x="14064" y="7913"/>
                  <a:pt x="14068" y="7914"/>
                </a:cubicBezTo>
                <a:cubicBezTo>
                  <a:pt x="14070" y="7914"/>
                  <a:pt x="14072" y="7914"/>
                  <a:pt x="14074" y="7914"/>
                </a:cubicBezTo>
                <a:cubicBezTo>
                  <a:pt x="14089" y="7914"/>
                  <a:pt x="14105" y="7905"/>
                  <a:pt x="14108" y="7887"/>
                </a:cubicBezTo>
                <a:cubicBezTo>
                  <a:pt x="14111" y="7871"/>
                  <a:pt x="14101" y="7851"/>
                  <a:pt x="14081" y="7847"/>
                </a:cubicBezTo>
                <a:cubicBezTo>
                  <a:pt x="14071" y="7845"/>
                  <a:pt x="14061" y="7844"/>
                  <a:pt x="14050" y="7844"/>
                </a:cubicBezTo>
                <a:cubicBezTo>
                  <a:pt x="13975" y="7844"/>
                  <a:pt x="13884" y="7901"/>
                  <a:pt x="13805" y="7950"/>
                </a:cubicBezTo>
                <a:cubicBezTo>
                  <a:pt x="13772" y="7974"/>
                  <a:pt x="13739" y="7990"/>
                  <a:pt x="13706" y="8010"/>
                </a:cubicBezTo>
                <a:cubicBezTo>
                  <a:pt x="13583" y="8057"/>
                  <a:pt x="13460" y="8093"/>
                  <a:pt x="13330" y="8110"/>
                </a:cubicBezTo>
                <a:lnTo>
                  <a:pt x="13277" y="8120"/>
                </a:lnTo>
                <a:cubicBezTo>
                  <a:pt x="13197" y="8133"/>
                  <a:pt x="13124" y="8150"/>
                  <a:pt x="13051" y="8170"/>
                </a:cubicBezTo>
                <a:cubicBezTo>
                  <a:pt x="12861" y="7936"/>
                  <a:pt x="12587" y="7847"/>
                  <a:pt x="12289" y="7847"/>
                </a:cubicBezTo>
                <a:cubicBezTo>
                  <a:pt x="11972" y="7847"/>
                  <a:pt x="11627" y="7947"/>
                  <a:pt x="11323" y="8077"/>
                </a:cubicBezTo>
                <a:cubicBezTo>
                  <a:pt x="11339" y="7960"/>
                  <a:pt x="11413" y="7761"/>
                  <a:pt x="11459" y="7714"/>
                </a:cubicBezTo>
                <a:cubicBezTo>
                  <a:pt x="11516" y="7684"/>
                  <a:pt x="11569" y="7655"/>
                  <a:pt x="11622" y="7625"/>
                </a:cubicBezTo>
                <a:cubicBezTo>
                  <a:pt x="11765" y="7535"/>
                  <a:pt x="11904" y="7458"/>
                  <a:pt x="12077" y="7449"/>
                </a:cubicBezTo>
                <a:cubicBezTo>
                  <a:pt x="12099" y="7448"/>
                  <a:pt x="12121" y="7448"/>
                  <a:pt x="12143" y="7448"/>
                </a:cubicBezTo>
                <a:cubicBezTo>
                  <a:pt x="12340" y="7448"/>
                  <a:pt x="12537" y="7461"/>
                  <a:pt x="12732" y="7488"/>
                </a:cubicBezTo>
                <a:cubicBezTo>
                  <a:pt x="12832" y="7502"/>
                  <a:pt x="12935" y="7512"/>
                  <a:pt x="13038" y="7522"/>
                </a:cubicBezTo>
                <a:cubicBezTo>
                  <a:pt x="13121" y="7528"/>
                  <a:pt x="13207" y="7535"/>
                  <a:pt x="13293" y="7535"/>
                </a:cubicBezTo>
                <a:lnTo>
                  <a:pt x="13809" y="7535"/>
                </a:lnTo>
                <a:cubicBezTo>
                  <a:pt x="13853" y="7538"/>
                  <a:pt x="13897" y="7540"/>
                  <a:pt x="13942" y="7540"/>
                </a:cubicBezTo>
                <a:cubicBezTo>
                  <a:pt x="13986" y="7540"/>
                  <a:pt x="14030" y="7538"/>
                  <a:pt x="14074" y="7535"/>
                </a:cubicBezTo>
                <a:cubicBezTo>
                  <a:pt x="14101" y="7532"/>
                  <a:pt x="14128" y="7525"/>
                  <a:pt x="14154" y="7518"/>
                </a:cubicBezTo>
                <a:cubicBezTo>
                  <a:pt x="14182" y="7508"/>
                  <a:pt x="14212" y="7504"/>
                  <a:pt x="14241" y="7504"/>
                </a:cubicBezTo>
                <a:cubicBezTo>
                  <a:pt x="14250" y="7504"/>
                  <a:pt x="14259" y="7504"/>
                  <a:pt x="14267" y="7505"/>
                </a:cubicBezTo>
                <a:cubicBezTo>
                  <a:pt x="14269" y="7505"/>
                  <a:pt x="14271" y="7506"/>
                  <a:pt x="14273" y="7506"/>
                </a:cubicBezTo>
                <a:cubicBezTo>
                  <a:pt x="14291" y="7506"/>
                  <a:pt x="14307" y="7493"/>
                  <a:pt x="14310" y="7475"/>
                </a:cubicBezTo>
                <a:cubicBezTo>
                  <a:pt x="14314" y="7455"/>
                  <a:pt x="14300" y="7435"/>
                  <a:pt x="14280" y="7432"/>
                </a:cubicBezTo>
                <a:cubicBezTo>
                  <a:pt x="14272" y="7431"/>
                  <a:pt x="14263" y="7431"/>
                  <a:pt x="14255" y="7431"/>
                </a:cubicBezTo>
                <a:cubicBezTo>
                  <a:pt x="14215" y="7431"/>
                  <a:pt x="14177" y="7438"/>
                  <a:pt x="14141" y="7449"/>
                </a:cubicBezTo>
                <a:cubicBezTo>
                  <a:pt x="14118" y="7455"/>
                  <a:pt x="14094" y="7458"/>
                  <a:pt x="14071" y="7462"/>
                </a:cubicBezTo>
                <a:cubicBezTo>
                  <a:pt x="14020" y="7466"/>
                  <a:pt x="13970" y="7467"/>
                  <a:pt x="13919" y="7467"/>
                </a:cubicBezTo>
                <a:cubicBezTo>
                  <a:pt x="13883" y="7467"/>
                  <a:pt x="13848" y="7467"/>
                  <a:pt x="13812" y="7465"/>
                </a:cubicBezTo>
                <a:cubicBezTo>
                  <a:pt x="13769" y="7465"/>
                  <a:pt x="13725" y="7462"/>
                  <a:pt x="13682" y="7462"/>
                </a:cubicBezTo>
                <a:lnTo>
                  <a:pt x="13250" y="7462"/>
                </a:lnTo>
                <a:cubicBezTo>
                  <a:pt x="13277" y="7458"/>
                  <a:pt x="13300" y="7455"/>
                  <a:pt x="13327" y="7449"/>
                </a:cubicBezTo>
                <a:cubicBezTo>
                  <a:pt x="13456" y="7432"/>
                  <a:pt x="13589" y="7415"/>
                  <a:pt x="13676" y="7345"/>
                </a:cubicBezTo>
                <a:cubicBezTo>
                  <a:pt x="13702" y="7326"/>
                  <a:pt x="13735" y="7296"/>
                  <a:pt x="13769" y="7266"/>
                </a:cubicBezTo>
                <a:cubicBezTo>
                  <a:pt x="13898" y="7155"/>
                  <a:pt x="14067" y="7009"/>
                  <a:pt x="14206" y="7009"/>
                </a:cubicBezTo>
                <a:cubicBezTo>
                  <a:pt x="14213" y="7009"/>
                  <a:pt x="14220" y="7009"/>
                  <a:pt x="14227" y="7010"/>
                </a:cubicBezTo>
                <a:cubicBezTo>
                  <a:pt x="14247" y="7010"/>
                  <a:pt x="14264" y="6997"/>
                  <a:pt x="14267" y="6977"/>
                </a:cubicBezTo>
                <a:cubicBezTo>
                  <a:pt x="14267" y="6957"/>
                  <a:pt x="14254" y="6940"/>
                  <a:pt x="14234" y="6937"/>
                </a:cubicBezTo>
                <a:cubicBezTo>
                  <a:pt x="14225" y="6936"/>
                  <a:pt x="14215" y="6935"/>
                  <a:pt x="14206" y="6935"/>
                </a:cubicBezTo>
                <a:cubicBezTo>
                  <a:pt x="14040" y="6935"/>
                  <a:pt x="13857" y="7096"/>
                  <a:pt x="13722" y="7213"/>
                </a:cubicBezTo>
                <a:cubicBezTo>
                  <a:pt x="13689" y="7242"/>
                  <a:pt x="13659" y="7269"/>
                  <a:pt x="13629" y="7289"/>
                </a:cubicBezTo>
                <a:cubicBezTo>
                  <a:pt x="13559" y="7345"/>
                  <a:pt x="13436" y="7362"/>
                  <a:pt x="13317" y="7379"/>
                </a:cubicBezTo>
                <a:cubicBezTo>
                  <a:pt x="13210" y="7395"/>
                  <a:pt x="13111" y="7409"/>
                  <a:pt x="13034" y="7449"/>
                </a:cubicBezTo>
                <a:cubicBezTo>
                  <a:pt x="12935" y="7442"/>
                  <a:pt x="12835" y="7432"/>
                  <a:pt x="12738" y="7419"/>
                </a:cubicBezTo>
                <a:cubicBezTo>
                  <a:pt x="12541" y="7392"/>
                  <a:pt x="12341" y="7378"/>
                  <a:pt x="12141" y="7378"/>
                </a:cubicBezTo>
                <a:cubicBezTo>
                  <a:pt x="12118" y="7378"/>
                  <a:pt x="12096" y="7378"/>
                  <a:pt x="12074" y="7379"/>
                </a:cubicBezTo>
                <a:cubicBezTo>
                  <a:pt x="11884" y="7385"/>
                  <a:pt x="11732" y="7475"/>
                  <a:pt x="11585" y="7562"/>
                </a:cubicBezTo>
                <a:cubicBezTo>
                  <a:pt x="11466" y="7635"/>
                  <a:pt x="11343" y="7708"/>
                  <a:pt x="11200" y="7734"/>
                </a:cubicBezTo>
                <a:cubicBezTo>
                  <a:pt x="11110" y="7752"/>
                  <a:pt x="11019" y="7757"/>
                  <a:pt x="10927" y="7757"/>
                </a:cubicBezTo>
                <a:cubicBezTo>
                  <a:pt x="10842" y="7757"/>
                  <a:pt x="10756" y="7752"/>
                  <a:pt x="10668" y="7748"/>
                </a:cubicBezTo>
                <a:cubicBezTo>
                  <a:pt x="10590" y="7741"/>
                  <a:pt x="10511" y="7738"/>
                  <a:pt x="10432" y="7738"/>
                </a:cubicBezTo>
                <a:cubicBezTo>
                  <a:pt x="10353" y="7738"/>
                  <a:pt x="10274" y="7741"/>
                  <a:pt x="10196" y="7748"/>
                </a:cubicBezTo>
                <a:cubicBezTo>
                  <a:pt x="10043" y="7764"/>
                  <a:pt x="9881" y="7844"/>
                  <a:pt x="9731" y="7917"/>
                </a:cubicBezTo>
                <a:cubicBezTo>
                  <a:pt x="9758" y="7887"/>
                  <a:pt x="9784" y="7854"/>
                  <a:pt x="9804" y="7817"/>
                </a:cubicBezTo>
                <a:cubicBezTo>
                  <a:pt x="9824" y="7781"/>
                  <a:pt x="9841" y="7744"/>
                  <a:pt x="9851" y="7704"/>
                </a:cubicBezTo>
                <a:cubicBezTo>
                  <a:pt x="9857" y="7678"/>
                  <a:pt x="9864" y="7655"/>
                  <a:pt x="9874" y="7631"/>
                </a:cubicBezTo>
                <a:cubicBezTo>
                  <a:pt x="10100" y="7542"/>
                  <a:pt x="10329" y="7522"/>
                  <a:pt x="10598" y="7522"/>
                </a:cubicBezTo>
                <a:cubicBezTo>
                  <a:pt x="10967" y="7522"/>
                  <a:pt x="11210" y="7452"/>
                  <a:pt x="11496" y="7266"/>
                </a:cubicBezTo>
                <a:cubicBezTo>
                  <a:pt x="11811" y="7063"/>
                  <a:pt x="12021" y="7000"/>
                  <a:pt x="12403" y="7000"/>
                </a:cubicBezTo>
                <a:cubicBezTo>
                  <a:pt x="12499" y="7000"/>
                  <a:pt x="12599" y="7003"/>
                  <a:pt x="12695" y="7007"/>
                </a:cubicBezTo>
                <a:cubicBezTo>
                  <a:pt x="12779" y="7012"/>
                  <a:pt x="12862" y="7015"/>
                  <a:pt x="12945" y="7015"/>
                </a:cubicBezTo>
                <a:cubicBezTo>
                  <a:pt x="13061" y="7015"/>
                  <a:pt x="13177" y="7010"/>
                  <a:pt x="13293" y="7000"/>
                </a:cubicBezTo>
                <a:cubicBezTo>
                  <a:pt x="13420" y="6983"/>
                  <a:pt x="13543" y="6953"/>
                  <a:pt x="13666" y="6917"/>
                </a:cubicBezTo>
                <a:cubicBezTo>
                  <a:pt x="13814" y="6873"/>
                  <a:pt x="13957" y="6833"/>
                  <a:pt x="14102" y="6833"/>
                </a:cubicBezTo>
                <a:cubicBezTo>
                  <a:pt x="14113" y="6833"/>
                  <a:pt x="14123" y="6833"/>
                  <a:pt x="14134" y="6834"/>
                </a:cubicBezTo>
                <a:cubicBezTo>
                  <a:pt x="14136" y="6834"/>
                  <a:pt x="14138" y="6834"/>
                  <a:pt x="14140" y="6834"/>
                </a:cubicBezTo>
                <a:cubicBezTo>
                  <a:pt x="14177" y="6834"/>
                  <a:pt x="14207" y="6802"/>
                  <a:pt x="14207" y="6764"/>
                </a:cubicBezTo>
                <a:cubicBezTo>
                  <a:pt x="14207" y="6727"/>
                  <a:pt x="14177" y="6694"/>
                  <a:pt x="14138" y="6691"/>
                </a:cubicBezTo>
                <a:cubicBezTo>
                  <a:pt x="14127" y="6690"/>
                  <a:pt x="14116" y="6690"/>
                  <a:pt x="14105" y="6690"/>
                </a:cubicBezTo>
                <a:cubicBezTo>
                  <a:pt x="13940" y="6690"/>
                  <a:pt x="13779" y="6737"/>
                  <a:pt x="13626" y="6781"/>
                </a:cubicBezTo>
                <a:cubicBezTo>
                  <a:pt x="13513" y="6817"/>
                  <a:pt x="13396" y="6844"/>
                  <a:pt x="13280" y="6857"/>
                </a:cubicBezTo>
                <a:cubicBezTo>
                  <a:pt x="13168" y="6867"/>
                  <a:pt x="13054" y="6872"/>
                  <a:pt x="12941" y="6872"/>
                </a:cubicBezTo>
                <a:cubicBezTo>
                  <a:pt x="12860" y="6872"/>
                  <a:pt x="12779" y="6869"/>
                  <a:pt x="12699" y="6864"/>
                </a:cubicBezTo>
                <a:cubicBezTo>
                  <a:pt x="12599" y="6860"/>
                  <a:pt x="12499" y="6857"/>
                  <a:pt x="12403" y="6857"/>
                </a:cubicBezTo>
                <a:cubicBezTo>
                  <a:pt x="12137" y="6857"/>
                  <a:pt x="11944" y="6887"/>
                  <a:pt x="11752" y="6967"/>
                </a:cubicBezTo>
                <a:lnTo>
                  <a:pt x="11755" y="6960"/>
                </a:lnTo>
                <a:cubicBezTo>
                  <a:pt x="11841" y="6800"/>
                  <a:pt x="11918" y="6661"/>
                  <a:pt x="12057" y="6538"/>
                </a:cubicBezTo>
                <a:cubicBezTo>
                  <a:pt x="12167" y="6588"/>
                  <a:pt x="12280" y="6624"/>
                  <a:pt x="12396" y="6644"/>
                </a:cubicBezTo>
                <a:cubicBezTo>
                  <a:pt x="12453" y="6654"/>
                  <a:pt x="12509" y="6658"/>
                  <a:pt x="12566" y="6658"/>
                </a:cubicBezTo>
                <a:cubicBezTo>
                  <a:pt x="12762" y="6654"/>
                  <a:pt x="12958" y="6618"/>
                  <a:pt x="13141" y="6545"/>
                </a:cubicBezTo>
                <a:cubicBezTo>
                  <a:pt x="13254" y="6498"/>
                  <a:pt x="13380" y="6448"/>
                  <a:pt x="13533" y="6392"/>
                </a:cubicBezTo>
                <a:cubicBezTo>
                  <a:pt x="13576" y="6378"/>
                  <a:pt x="13629" y="6365"/>
                  <a:pt x="13689" y="6352"/>
                </a:cubicBezTo>
                <a:cubicBezTo>
                  <a:pt x="13819" y="6319"/>
                  <a:pt x="13965" y="6282"/>
                  <a:pt x="14045" y="6196"/>
                </a:cubicBezTo>
                <a:cubicBezTo>
                  <a:pt x="14058" y="6182"/>
                  <a:pt x="14058" y="6159"/>
                  <a:pt x="14041" y="6146"/>
                </a:cubicBezTo>
                <a:cubicBezTo>
                  <a:pt x="14035" y="6140"/>
                  <a:pt x="14026" y="6136"/>
                  <a:pt x="14018" y="6136"/>
                </a:cubicBezTo>
                <a:cubicBezTo>
                  <a:pt x="14008" y="6136"/>
                  <a:pt x="13998" y="6140"/>
                  <a:pt x="13991" y="6149"/>
                </a:cubicBezTo>
                <a:cubicBezTo>
                  <a:pt x="13925" y="6219"/>
                  <a:pt x="13792" y="6252"/>
                  <a:pt x="13669" y="6282"/>
                </a:cubicBezTo>
                <a:cubicBezTo>
                  <a:pt x="13616" y="6295"/>
                  <a:pt x="13559" y="6309"/>
                  <a:pt x="13506" y="6329"/>
                </a:cubicBezTo>
                <a:cubicBezTo>
                  <a:pt x="13357" y="6385"/>
                  <a:pt x="13227" y="6435"/>
                  <a:pt x="13111" y="6481"/>
                </a:cubicBezTo>
                <a:cubicBezTo>
                  <a:pt x="12938" y="6551"/>
                  <a:pt x="12752" y="6588"/>
                  <a:pt x="12562" y="6588"/>
                </a:cubicBezTo>
                <a:cubicBezTo>
                  <a:pt x="12685" y="6478"/>
                  <a:pt x="12818" y="6382"/>
                  <a:pt x="12961" y="6305"/>
                </a:cubicBezTo>
                <a:lnTo>
                  <a:pt x="13028" y="6269"/>
                </a:lnTo>
                <a:cubicBezTo>
                  <a:pt x="13177" y="6192"/>
                  <a:pt x="13333" y="6109"/>
                  <a:pt x="13483" y="6016"/>
                </a:cubicBezTo>
                <a:cubicBezTo>
                  <a:pt x="13509" y="5996"/>
                  <a:pt x="13543" y="5980"/>
                  <a:pt x="13579" y="5956"/>
                </a:cubicBezTo>
                <a:cubicBezTo>
                  <a:pt x="13696" y="5890"/>
                  <a:pt x="13832" y="5810"/>
                  <a:pt x="13892" y="5714"/>
                </a:cubicBezTo>
                <a:cubicBezTo>
                  <a:pt x="13915" y="5686"/>
                  <a:pt x="13890" y="5657"/>
                  <a:pt x="13864" y="5657"/>
                </a:cubicBezTo>
                <a:cubicBezTo>
                  <a:pt x="13852" y="5657"/>
                  <a:pt x="13840" y="5663"/>
                  <a:pt x="13832" y="5677"/>
                </a:cubicBezTo>
                <a:cubicBezTo>
                  <a:pt x="13782" y="5760"/>
                  <a:pt x="13652" y="5830"/>
                  <a:pt x="13543" y="5897"/>
                </a:cubicBezTo>
                <a:cubicBezTo>
                  <a:pt x="13506" y="5917"/>
                  <a:pt x="13473" y="5936"/>
                  <a:pt x="13443" y="5956"/>
                </a:cubicBezTo>
                <a:cubicBezTo>
                  <a:pt x="13300" y="6046"/>
                  <a:pt x="13144" y="6129"/>
                  <a:pt x="12994" y="6209"/>
                </a:cubicBezTo>
                <a:lnTo>
                  <a:pt x="12931" y="6242"/>
                </a:lnTo>
                <a:cubicBezTo>
                  <a:pt x="12762" y="6332"/>
                  <a:pt x="12609" y="6445"/>
                  <a:pt x="12473" y="6575"/>
                </a:cubicBezTo>
                <a:cubicBezTo>
                  <a:pt x="12469" y="6578"/>
                  <a:pt x="12466" y="6581"/>
                  <a:pt x="12466" y="6584"/>
                </a:cubicBezTo>
                <a:cubicBezTo>
                  <a:pt x="12446" y="6584"/>
                  <a:pt x="12426" y="6581"/>
                  <a:pt x="12409" y="6578"/>
                </a:cubicBezTo>
                <a:cubicBezTo>
                  <a:pt x="12297" y="6555"/>
                  <a:pt x="12187" y="6521"/>
                  <a:pt x="12084" y="6475"/>
                </a:cubicBezTo>
                <a:lnTo>
                  <a:pt x="12084" y="6471"/>
                </a:lnTo>
                <a:cubicBezTo>
                  <a:pt x="12074" y="6462"/>
                  <a:pt x="12061" y="6458"/>
                  <a:pt x="12051" y="6458"/>
                </a:cubicBezTo>
                <a:cubicBezTo>
                  <a:pt x="11987" y="6432"/>
                  <a:pt x="11924" y="6402"/>
                  <a:pt x="11864" y="6375"/>
                </a:cubicBezTo>
                <a:lnTo>
                  <a:pt x="11752" y="6322"/>
                </a:lnTo>
                <a:cubicBezTo>
                  <a:pt x="11735" y="6315"/>
                  <a:pt x="11722" y="6309"/>
                  <a:pt x="11705" y="6302"/>
                </a:cubicBezTo>
                <a:cubicBezTo>
                  <a:pt x="11705" y="6299"/>
                  <a:pt x="11702" y="6295"/>
                  <a:pt x="11698" y="6292"/>
                </a:cubicBezTo>
                <a:cubicBezTo>
                  <a:pt x="11693" y="6287"/>
                  <a:pt x="11685" y="6281"/>
                  <a:pt x="11675" y="6281"/>
                </a:cubicBezTo>
                <a:cubicBezTo>
                  <a:pt x="11673" y="6281"/>
                  <a:pt x="11671" y="6281"/>
                  <a:pt x="11668" y="6282"/>
                </a:cubicBezTo>
                <a:cubicBezTo>
                  <a:pt x="11602" y="6249"/>
                  <a:pt x="11539" y="6212"/>
                  <a:pt x="11479" y="6166"/>
                </a:cubicBezTo>
                <a:lnTo>
                  <a:pt x="11479" y="6166"/>
                </a:lnTo>
                <a:cubicBezTo>
                  <a:pt x="11516" y="6172"/>
                  <a:pt x="11552" y="6176"/>
                  <a:pt x="11589" y="6176"/>
                </a:cubicBezTo>
                <a:cubicBezTo>
                  <a:pt x="11639" y="6176"/>
                  <a:pt x="11688" y="6172"/>
                  <a:pt x="11738" y="6169"/>
                </a:cubicBezTo>
                <a:cubicBezTo>
                  <a:pt x="11798" y="6162"/>
                  <a:pt x="11855" y="6162"/>
                  <a:pt x="11911" y="6162"/>
                </a:cubicBezTo>
                <a:cubicBezTo>
                  <a:pt x="11951" y="6166"/>
                  <a:pt x="11990" y="6167"/>
                  <a:pt x="12030" y="6167"/>
                </a:cubicBezTo>
                <a:cubicBezTo>
                  <a:pt x="12146" y="6167"/>
                  <a:pt x="12261" y="6153"/>
                  <a:pt x="12373" y="6126"/>
                </a:cubicBezTo>
                <a:lnTo>
                  <a:pt x="12403" y="6116"/>
                </a:lnTo>
                <a:cubicBezTo>
                  <a:pt x="12602" y="6069"/>
                  <a:pt x="12808" y="6020"/>
                  <a:pt x="12984" y="5900"/>
                </a:cubicBezTo>
                <a:cubicBezTo>
                  <a:pt x="13048" y="5860"/>
                  <a:pt x="13117" y="5817"/>
                  <a:pt x="13194" y="5777"/>
                </a:cubicBezTo>
                <a:cubicBezTo>
                  <a:pt x="13400" y="5657"/>
                  <a:pt x="13632" y="5528"/>
                  <a:pt x="13739" y="5335"/>
                </a:cubicBezTo>
                <a:cubicBezTo>
                  <a:pt x="13755" y="5307"/>
                  <a:pt x="13731" y="5283"/>
                  <a:pt x="13706" y="5283"/>
                </a:cubicBezTo>
                <a:cubicBezTo>
                  <a:pt x="13695" y="5283"/>
                  <a:pt x="13684" y="5287"/>
                  <a:pt x="13676" y="5298"/>
                </a:cubicBezTo>
                <a:cubicBezTo>
                  <a:pt x="13596" y="5441"/>
                  <a:pt x="13433" y="5554"/>
                  <a:pt x="13267" y="5651"/>
                </a:cubicBezTo>
                <a:cubicBezTo>
                  <a:pt x="13320" y="5401"/>
                  <a:pt x="13413" y="5239"/>
                  <a:pt x="13583" y="5006"/>
                </a:cubicBezTo>
                <a:cubicBezTo>
                  <a:pt x="13600" y="4979"/>
                  <a:pt x="13575" y="4952"/>
                  <a:pt x="13550" y="4952"/>
                </a:cubicBezTo>
                <a:cubicBezTo>
                  <a:pt x="13542" y="4952"/>
                  <a:pt x="13533" y="4955"/>
                  <a:pt x="13526" y="4963"/>
                </a:cubicBezTo>
                <a:cubicBezTo>
                  <a:pt x="13337" y="5222"/>
                  <a:pt x="13237" y="5395"/>
                  <a:pt x="13187" y="5691"/>
                </a:cubicBezTo>
                <a:cubicBezTo>
                  <a:pt x="13187" y="5694"/>
                  <a:pt x="13187" y="5697"/>
                  <a:pt x="13187" y="5697"/>
                </a:cubicBezTo>
                <a:lnTo>
                  <a:pt x="13157" y="5714"/>
                </a:lnTo>
                <a:cubicBezTo>
                  <a:pt x="13081" y="5757"/>
                  <a:pt x="13008" y="5797"/>
                  <a:pt x="12945" y="5840"/>
                </a:cubicBezTo>
                <a:cubicBezTo>
                  <a:pt x="12778" y="5953"/>
                  <a:pt x="12579" y="6003"/>
                  <a:pt x="12386" y="6049"/>
                </a:cubicBezTo>
                <a:lnTo>
                  <a:pt x="12356" y="6056"/>
                </a:lnTo>
                <a:cubicBezTo>
                  <a:pt x="12290" y="6073"/>
                  <a:pt x="12227" y="6083"/>
                  <a:pt x="12160" y="6089"/>
                </a:cubicBezTo>
                <a:cubicBezTo>
                  <a:pt x="12193" y="6056"/>
                  <a:pt x="12230" y="6023"/>
                  <a:pt x="12263" y="5993"/>
                </a:cubicBezTo>
                <a:cubicBezTo>
                  <a:pt x="12297" y="5960"/>
                  <a:pt x="12340" y="5913"/>
                  <a:pt x="12383" y="5880"/>
                </a:cubicBezTo>
                <a:cubicBezTo>
                  <a:pt x="12416" y="5853"/>
                  <a:pt x="12446" y="5827"/>
                  <a:pt x="12479" y="5797"/>
                </a:cubicBezTo>
                <a:cubicBezTo>
                  <a:pt x="12586" y="5710"/>
                  <a:pt x="12699" y="5617"/>
                  <a:pt x="12802" y="5514"/>
                </a:cubicBezTo>
                <a:cubicBezTo>
                  <a:pt x="12855" y="5461"/>
                  <a:pt x="12901" y="5401"/>
                  <a:pt x="12948" y="5348"/>
                </a:cubicBezTo>
                <a:cubicBezTo>
                  <a:pt x="13001" y="5282"/>
                  <a:pt x="13058" y="5222"/>
                  <a:pt x="13117" y="5162"/>
                </a:cubicBezTo>
                <a:lnTo>
                  <a:pt x="13187" y="5096"/>
                </a:lnTo>
                <a:cubicBezTo>
                  <a:pt x="13317" y="4986"/>
                  <a:pt x="13436" y="4863"/>
                  <a:pt x="13546" y="4737"/>
                </a:cubicBezTo>
                <a:cubicBezTo>
                  <a:pt x="13559" y="4720"/>
                  <a:pt x="13556" y="4697"/>
                  <a:pt x="13539" y="4687"/>
                </a:cubicBezTo>
                <a:cubicBezTo>
                  <a:pt x="13534" y="4681"/>
                  <a:pt x="13526" y="4678"/>
                  <a:pt x="13518" y="4678"/>
                </a:cubicBezTo>
                <a:cubicBezTo>
                  <a:pt x="13508" y="4678"/>
                  <a:pt x="13497" y="4683"/>
                  <a:pt x="13490" y="4690"/>
                </a:cubicBezTo>
                <a:cubicBezTo>
                  <a:pt x="13383" y="4817"/>
                  <a:pt x="13264" y="4933"/>
                  <a:pt x="13141" y="5043"/>
                </a:cubicBezTo>
                <a:lnTo>
                  <a:pt x="13067" y="5109"/>
                </a:lnTo>
                <a:cubicBezTo>
                  <a:pt x="13008" y="5172"/>
                  <a:pt x="12948" y="5235"/>
                  <a:pt x="12895" y="5302"/>
                </a:cubicBezTo>
                <a:cubicBezTo>
                  <a:pt x="12848" y="5358"/>
                  <a:pt x="12802" y="5415"/>
                  <a:pt x="12752" y="5465"/>
                </a:cubicBezTo>
                <a:cubicBezTo>
                  <a:pt x="12649" y="5568"/>
                  <a:pt x="12539" y="5657"/>
                  <a:pt x="12433" y="5744"/>
                </a:cubicBezTo>
                <a:lnTo>
                  <a:pt x="12336" y="5827"/>
                </a:lnTo>
                <a:cubicBezTo>
                  <a:pt x="12293" y="5863"/>
                  <a:pt x="12253" y="5903"/>
                  <a:pt x="12213" y="5943"/>
                </a:cubicBezTo>
                <a:cubicBezTo>
                  <a:pt x="12160" y="5996"/>
                  <a:pt x="12100" y="6049"/>
                  <a:pt x="12037" y="6096"/>
                </a:cubicBezTo>
                <a:cubicBezTo>
                  <a:pt x="11997" y="6096"/>
                  <a:pt x="11954" y="6096"/>
                  <a:pt x="11914" y="6093"/>
                </a:cubicBezTo>
                <a:cubicBezTo>
                  <a:pt x="11855" y="6093"/>
                  <a:pt x="11795" y="6093"/>
                  <a:pt x="11735" y="6099"/>
                </a:cubicBezTo>
                <a:cubicBezTo>
                  <a:pt x="11687" y="6102"/>
                  <a:pt x="11639" y="6105"/>
                  <a:pt x="11593" y="6105"/>
                </a:cubicBezTo>
                <a:cubicBezTo>
                  <a:pt x="11531" y="6105"/>
                  <a:pt x="11473" y="6100"/>
                  <a:pt x="11426" y="6083"/>
                </a:cubicBezTo>
                <a:lnTo>
                  <a:pt x="11419" y="6083"/>
                </a:lnTo>
                <a:cubicBezTo>
                  <a:pt x="11562" y="6059"/>
                  <a:pt x="11712" y="6020"/>
                  <a:pt x="11821" y="5943"/>
                </a:cubicBezTo>
                <a:cubicBezTo>
                  <a:pt x="11987" y="5820"/>
                  <a:pt x="12144" y="5684"/>
                  <a:pt x="12287" y="5534"/>
                </a:cubicBezTo>
                <a:lnTo>
                  <a:pt x="12350" y="5471"/>
                </a:lnTo>
                <a:cubicBezTo>
                  <a:pt x="12499" y="5312"/>
                  <a:pt x="12662" y="5165"/>
                  <a:pt x="12832" y="5029"/>
                </a:cubicBezTo>
                <a:cubicBezTo>
                  <a:pt x="12938" y="4946"/>
                  <a:pt x="13038" y="4860"/>
                  <a:pt x="13134" y="4767"/>
                </a:cubicBezTo>
                <a:cubicBezTo>
                  <a:pt x="13167" y="4733"/>
                  <a:pt x="13197" y="4700"/>
                  <a:pt x="13224" y="4664"/>
                </a:cubicBezTo>
                <a:cubicBezTo>
                  <a:pt x="13274" y="4601"/>
                  <a:pt x="13330" y="4531"/>
                  <a:pt x="13380" y="4507"/>
                </a:cubicBezTo>
                <a:cubicBezTo>
                  <a:pt x="13419" y="4493"/>
                  <a:pt x="13401" y="4439"/>
                  <a:pt x="13367" y="4439"/>
                </a:cubicBezTo>
                <a:cubicBezTo>
                  <a:pt x="13360" y="4439"/>
                  <a:pt x="13354" y="4440"/>
                  <a:pt x="13347" y="4444"/>
                </a:cubicBezTo>
                <a:cubicBezTo>
                  <a:pt x="13284" y="4474"/>
                  <a:pt x="13224" y="4547"/>
                  <a:pt x="13167" y="4620"/>
                </a:cubicBezTo>
                <a:cubicBezTo>
                  <a:pt x="13141" y="4654"/>
                  <a:pt x="13114" y="4687"/>
                  <a:pt x="13084" y="4717"/>
                </a:cubicBezTo>
                <a:cubicBezTo>
                  <a:pt x="12991" y="4807"/>
                  <a:pt x="12891" y="4893"/>
                  <a:pt x="12788" y="4973"/>
                </a:cubicBezTo>
                <a:cubicBezTo>
                  <a:pt x="12616" y="5109"/>
                  <a:pt x="12453" y="5262"/>
                  <a:pt x="12300" y="5421"/>
                </a:cubicBezTo>
                <a:lnTo>
                  <a:pt x="12233" y="5484"/>
                </a:lnTo>
                <a:cubicBezTo>
                  <a:pt x="12094" y="5631"/>
                  <a:pt x="11944" y="5764"/>
                  <a:pt x="11781" y="5883"/>
                </a:cubicBezTo>
                <a:cubicBezTo>
                  <a:pt x="11672" y="5960"/>
                  <a:pt x="11516" y="5996"/>
                  <a:pt x="11373" y="6020"/>
                </a:cubicBezTo>
                <a:lnTo>
                  <a:pt x="11446" y="5943"/>
                </a:lnTo>
                <a:cubicBezTo>
                  <a:pt x="11565" y="5823"/>
                  <a:pt x="11688" y="5701"/>
                  <a:pt x="11771" y="5541"/>
                </a:cubicBezTo>
                <a:cubicBezTo>
                  <a:pt x="11798" y="5491"/>
                  <a:pt x="11818" y="5445"/>
                  <a:pt x="11838" y="5395"/>
                </a:cubicBezTo>
                <a:cubicBezTo>
                  <a:pt x="11871" y="5295"/>
                  <a:pt x="11928" y="5202"/>
                  <a:pt x="11997" y="5119"/>
                </a:cubicBezTo>
                <a:cubicBezTo>
                  <a:pt x="12054" y="5066"/>
                  <a:pt x="12114" y="5016"/>
                  <a:pt x="12177" y="4973"/>
                </a:cubicBezTo>
                <a:cubicBezTo>
                  <a:pt x="12237" y="4930"/>
                  <a:pt x="12293" y="4886"/>
                  <a:pt x="12346" y="4836"/>
                </a:cubicBezTo>
                <a:cubicBezTo>
                  <a:pt x="12390" y="4797"/>
                  <a:pt x="12426" y="4753"/>
                  <a:pt x="12463" y="4707"/>
                </a:cubicBezTo>
                <a:cubicBezTo>
                  <a:pt x="12532" y="4620"/>
                  <a:pt x="12612" y="4547"/>
                  <a:pt x="12705" y="4484"/>
                </a:cubicBezTo>
                <a:cubicBezTo>
                  <a:pt x="12778" y="4448"/>
                  <a:pt x="12858" y="4414"/>
                  <a:pt x="12941" y="4394"/>
                </a:cubicBezTo>
                <a:cubicBezTo>
                  <a:pt x="13067" y="4355"/>
                  <a:pt x="13200" y="4315"/>
                  <a:pt x="13293" y="4228"/>
                </a:cubicBezTo>
                <a:cubicBezTo>
                  <a:pt x="13307" y="4215"/>
                  <a:pt x="13307" y="4192"/>
                  <a:pt x="13293" y="4178"/>
                </a:cubicBezTo>
                <a:cubicBezTo>
                  <a:pt x="13285" y="4172"/>
                  <a:pt x="13276" y="4169"/>
                  <a:pt x="13267" y="4169"/>
                </a:cubicBezTo>
                <a:cubicBezTo>
                  <a:pt x="13258" y="4169"/>
                  <a:pt x="13249" y="4172"/>
                  <a:pt x="13240" y="4178"/>
                </a:cubicBezTo>
                <a:cubicBezTo>
                  <a:pt x="13161" y="4255"/>
                  <a:pt x="13038" y="4291"/>
                  <a:pt x="12918" y="4328"/>
                </a:cubicBezTo>
                <a:cubicBezTo>
                  <a:pt x="12832" y="4351"/>
                  <a:pt x="12748" y="4385"/>
                  <a:pt x="12665" y="4424"/>
                </a:cubicBezTo>
                <a:cubicBezTo>
                  <a:pt x="12569" y="4491"/>
                  <a:pt x="12479" y="4571"/>
                  <a:pt x="12409" y="4664"/>
                </a:cubicBezTo>
                <a:cubicBezTo>
                  <a:pt x="12370" y="4707"/>
                  <a:pt x="12333" y="4750"/>
                  <a:pt x="12297" y="4787"/>
                </a:cubicBezTo>
                <a:cubicBezTo>
                  <a:pt x="12243" y="4836"/>
                  <a:pt x="12190" y="4880"/>
                  <a:pt x="12134" y="4916"/>
                </a:cubicBezTo>
                <a:cubicBezTo>
                  <a:pt x="12067" y="4963"/>
                  <a:pt x="12004" y="5016"/>
                  <a:pt x="11944" y="5072"/>
                </a:cubicBezTo>
                <a:cubicBezTo>
                  <a:pt x="11924" y="5096"/>
                  <a:pt x="11904" y="5119"/>
                  <a:pt x="11884" y="5146"/>
                </a:cubicBezTo>
                <a:cubicBezTo>
                  <a:pt x="11662" y="5152"/>
                  <a:pt x="11472" y="5209"/>
                  <a:pt x="11236" y="5338"/>
                </a:cubicBezTo>
                <a:cubicBezTo>
                  <a:pt x="11060" y="5435"/>
                  <a:pt x="10917" y="5574"/>
                  <a:pt x="10778" y="5710"/>
                </a:cubicBezTo>
                <a:lnTo>
                  <a:pt x="10715" y="5774"/>
                </a:lnTo>
                <a:cubicBezTo>
                  <a:pt x="10625" y="5794"/>
                  <a:pt x="10532" y="5804"/>
                  <a:pt x="10442" y="5807"/>
                </a:cubicBezTo>
                <a:cubicBezTo>
                  <a:pt x="10336" y="5810"/>
                  <a:pt x="10229" y="5823"/>
                  <a:pt x="10126" y="5850"/>
                </a:cubicBezTo>
                <a:cubicBezTo>
                  <a:pt x="9950" y="5907"/>
                  <a:pt x="9781" y="5983"/>
                  <a:pt x="9621" y="6079"/>
                </a:cubicBezTo>
                <a:cubicBezTo>
                  <a:pt x="9625" y="6076"/>
                  <a:pt x="9625" y="6073"/>
                  <a:pt x="9625" y="6069"/>
                </a:cubicBezTo>
                <a:cubicBezTo>
                  <a:pt x="9628" y="6049"/>
                  <a:pt x="9638" y="6033"/>
                  <a:pt x="9655" y="6016"/>
                </a:cubicBezTo>
                <a:cubicBezTo>
                  <a:pt x="9665" y="6010"/>
                  <a:pt x="9671" y="5996"/>
                  <a:pt x="9678" y="5986"/>
                </a:cubicBezTo>
                <a:cubicBezTo>
                  <a:pt x="9768" y="5860"/>
                  <a:pt x="9891" y="5787"/>
                  <a:pt x="10020" y="5714"/>
                </a:cubicBezTo>
                <a:cubicBezTo>
                  <a:pt x="10143" y="5637"/>
                  <a:pt x="10253" y="5544"/>
                  <a:pt x="10342" y="5431"/>
                </a:cubicBezTo>
                <a:lnTo>
                  <a:pt x="10485" y="5431"/>
                </a:lnTo>
                <a:cubicBezTo>
                  <a:pt x="10688" y="5431"/>
                  <a:pt x="10907" y="5421"/>
                  <a:pt x="11084" y="5322"/>
                </a:cubicBezTo>
                <a:cubicBezTo>
                  <a:pt x="11206" y="5245"/>
                  <a:pt x="11316" y="5146"/>
                  <a:pt x="11406" y="5029"/>
                </a:cubicBezTo>
                <a:cubicBezTo>
                  <a:pt x="11426" y="5003"/>
                  <a:pt x="11442" y="4976"/>
                  <a:pt x="11456" y="4949"/>
                </a:cubicBezTo>
                <a:cubicBezTo>
                  <a:pt x="11489" y="4896"/>
                  <a:pt x="11539" y="4803"/>
                  <a:pt x="11579" y="4803"/>
                </a:cubicBezTo>
                <a:cubicBezTo>
                  <a:pt x="11595" y="4800"/>
                  <a:pt x="11609" y="4790"/>
                  <a:pt x="11612" y="4777"/>
                </a:cubicBezTo>
                <a:cubicBezTo>
                  <a:pt x="11672" y="4740"/>
                  <a:pt x="11725" y="4700"/>
                  <a:pt x="11775" y="4650"/>
                </a:cubicBezTo>
                <a:cubicBezTo>
                  <a:pt x="11798" y="4630"/>
                  <a:pt x="11821" y="4610"/>
                  <a:pt x="11845" y="4591"/>
                </a:cubicBezTo>
                <a:cubicBezTo>
                  <a:pt x="11997" y="4464"/>
                  <a:pt x="12160" y="4414"/>
                  <a:pt x="12346" y="4358"/>
                </a:cubicBezTo>
                <a:lnTo>
                  <a:pt x="12366" y="4351"/>
                </a:lnTo>
                <a:cubicBezTo>
                  <a:pt x="12416" y="4338"/>
                  <a:pt x="12466" y="4325"/>
                  <a:pt x="12516" y="4311"/>
                </a:cubicBezTo>
                <a:cubicBezTo>
                  <a:pt x="12619" y="4288"/>
                  <a:pt x="12719" y="4255"/>
                  <a:pt x="12815" y="4212"/>
                </a:cubicBezTo>
                <a:cubicBezTo>
                  <a:pt x="12851" y="4195"/>
                  <a:pt x="12888" y="4175"/>
                  <a:pt x="12928" y="4152"/>
                </a:cubicBezTo>
                <a:cubicBezTo>
                  <a:pt x="13041" y="4092"/>
                  <a:pt x="13174" y="4019"/>
                  <a:pt x="13290" y="4016"/>
                </a:cubicBezTo>
                <a:cubicBezTo>
                  <a:pt x="13310" y="4016"/>
                  <a:pt x="13327" y="3999"/>
                  <a:pt x="13327" y="3979"/>
                </a:cubicBezTo>
                <a:cubicBezTo>
                  <a:pt x="13323" y="3959"/>
                  <a:pt x="13307" y="3943"/>
                  <a:pt x="13287" y="3943"/>
                </a:cubicBezTo>
                <a:cubicBezTo>
                  <a:pt x="13154" y="3949"/>
                  <a:pt x="13014" y="4026"/>
                  <a:pt x="12895" y="4092"/>
                </a:cubicBezTo>
                <a:cubicBezTo>
                  <a:pt x="12855" y="4112"/>
                  <a:pt x="12818" y="4132"/>
                  <a:pt x="12785" y="4149"/>
                </a:cubicBezTo>
                <a:cubicBezTo>
                  <a:pt x="12692" y="4188"/>
                  <a:pt x="12596" y="4222"/>
                  <a:pt x="12499" y="4242"/>
                </a:cubicBezTo>
                <a:cubicBezTo>
                  <a:pt x="12446" y="4255"/>
                  <a:pt x="12396" y="4268"/>
                  <a:pt x="12346" y="4281"/>
                </a:cubicBezTo>
                <a:lnTo>
                  <a:pt x="12326" y="4288"/>
                </a:lnTo>
                <a:cubicBezTo>
                  <a:pt x="12134" y="4348"/>
                  <a:pt x="11964" y="4401"/>
                  <a:pt x="11801" y="4534"/>
                </a:cubicBezTo>
                <a:cubicBezTo>
                  <a:pt x="11775" y="4554"/>
                  <a:pt x="11752" y="4574"/>
                  <a:pt x="11725" y="4597"/>
                </a:cubicBezTo>
                <a:cubicBezTo>
                  <a:pt x="11652" y="4664"/>
                  <a:pt x="11582" y="4727"/>
                  <a:pt x="11489" y="4743"/>
                </a:cubicBezTo>
                <a:cubicBezTo>
                  <a:pt x="11476" y="4745"/>
                  <a:pt x="11462" y="4746"/>
                  <a:pt x="11447" y="4746"/>
                </a:cubicBezTo>
                <a:cubicBezTo>
                  <a:pt x="11433" y="4746"/>
                  <a:pt x="11419" y="4745"/>
                  <a:pt x="11406" y="4743"/>
                </a:cubicBezTo>
                <a:cubicBezTo>
                  <a:pt x="11391" y="4742"/>
                  <a:pt x="11376" y="4741"/>
                  <a:pt x="11361" y="4741"/>
                </a:cubicBezTo>
                <a:cubicBezTo>
                  <a:pt x="11346" y="4741"/>
                  <a:pt x="11331" y="4742"/>
                  <a:pt x="11316" y="4743"/>
                </a:cubicBezTo>
                <a:cubicBezTo>
                  <a:pt x="11266" y="4750"/>
                  <a:pt x="11216" y="4763"/>
                  <a:pt x="11167" y="4777"/>
                </a:cubicBezTo>
                <a:cubicBezTo>
                  <a:pt x="11140" y="4787"/>
                  <a:pt x="11113" y="4793"/>
                  <a:pt x="11084" y="4800"/>
                </a:cubicBezTo>
                <a:cubicBezTo>
                  <a:pt x="10801" y="4870"/>
                  <a:pt x="10602" y="5039"/>
                  <a:pt x="10409" y="5252"/>
                </a:cubicBezTo>
                <a:cubicBezTo>
                  <a:pt x="10426" y="5212"/>
                  <a:pt x="10445" y="5175"/>
                  <a:pt x="10462" y="5136"/>
                </a:cubicBezTo>
                <a:cubicBezTo>
                  <a:pt x="10492" y="5076"/>
                  <a:pt x="10519" y="5016"/>
                  <a:pt x="10542" y="4956"/>
                </a:cubicBezTo>
                <a:cubicBezTo>
                  <a:pt x="10572" y="4866"/>
                  <a:pt x="10615" y="4780"/>
                  <a:pt x="10671" y="4704"/>
                </a:cubicBezTo>
                <a:cubicBezTo>
                  <a:pt x="10708" y="4647"/>
                  <a:pt x="10755" y="4591"/>
                  <a:pt x="10791" y="4544"/>
                </a:cubicBezTo>
                <a:cubicBezTo>
                  <a:pt x="10951" y="4484"/>
                  <a:pt x="11113" y="4434"/>
                  <a:pt x="11293" y="4381"/>
                </a:cubicBezTo>
                <a:lnTo>
                  <a:pt x="11323" y="4371"/>
                </a:lnTo>
                <a:cubicBezTo>
                  <a:pt x="11888" y="4205"/>
                  <a:pt x="12373" y="3966"/>
                  <a:pt x="12941" y="3570"/>
                </a:cubicBezTo>
                <a:cubicBezTo>
                  <a:pt x="13006" y="3524"/>
                  <a:pt x="12963" y="3439"/>
                  <a:pt x="12902" y="3439"/>
                </a:cubicBezTo>
                <a:cubicBezTo>
                  <a:pt x="12888" y="3439"/>
                  <a:pt x="12873" y="3443"/>
                  <a:pt x="12858" y="3454"/>
                </a:cubicBezTo>
                <a:cubicBezTo>
                  <a:pt x="12386" y="3780"/>
                  <a:pt x="11974" y="3999"/>
                  <a:pt x="11522" y="4159"/>
                </a:cubicBezTo>
                <a:cubicBezTo>
                  <a:pt x="11562" y="4082"/>
                  <a:pt x="11595" y="4002"/>
                  <a:pt x="11625" y="3923"/>
                </a:cubicBezTo>
                <a:cubicBezTo>
                  <a:pt x="11629" y="3906"/>
                  <a:pt x="11635" y="3886"/>
                  <a:pt x="11642" y="3866"/>
                </a:cubicBezTo>
                <a:cubicBezTo>
                  <a:pt x="11648" y="3823"/>
                  <a:pt x="11668" y="3780"/>
                  <a:pt x="11692" y="3743"/>
                </a:cubicBezTo>
                <a:cubicBezTo>
                  <a:pt x="11708" y="3720"/>
                  <a:pt x="11728" y="3703"/>
                  <a:pt x="11752" y="3687"/>
                </a:cubicBezTo>
                <a:cubicBezTo>
                  <a:pt x="11778" y="3670"/>
                  <a:pt x="11801" y="3647"/>
                  <a:pt x="11821" y="3623"/>
                </a:cubicBezTo>
                <a:cubicBezTo>
                  <a:pt x="11868" y="3617"/>
                  <a:pt x="11911" y="3610"/>
                  <a:pt x="11948" y="3604"/>
                </a:cubicBezTo>
                <a:cubicBezTo>
                  <a:pt x="12247" y="3550"/>
                  <a:pt x="12612" y="3457"/>
                  <a:pt x="12805" y="3245"/>
                </a:cubicBezTo>
                <a:cubicBezTo>
                  <a:pt x="12818" y="3228"/>
                  <a:pt x="12818" y="3208"/>
                  <a:pt x="12805" y="3195"/>
                </a:cubicBezTo>
                <a:cubicBezTo>
                  <a:pt x="12797" y="3188"/>
                  <a:pt x="12787" y="3185"/>
                  <a:pt x="12777" y="3185"/>
                </a:cubicBezTo>
                <a:cubicBezTo>
                  <a:pt x="12768" y="3185"/>
                  <a:pt x="12758" y="3188"/>
                  <a:pt x="12752" y="3195"/>
                </a:cubicBezTo>
                <a:cubicBezTo>
                  <a:pt x="12572" y="3398"/>
                  <a:pt x="12200" y="3487"/>
                  <a:pt x="11934" y="3534"/>
                </a:cubicBezTo>
                <a:cubicBezTo>
                  <a:pt x="11898" y="3540"/>
                  <a:pt x="11851" y="3547"/>
                  <a:pt x="11801" y="3554"/>
                </a:cubicBezTo>
                <a:lnTo>
                  <a:pt x="11795" y="3554"/>
                </a:lnTo>
                <a:cubicBezTo>
                  <a:pt x="11692" y="3568"/>
                  <a:pt x="11587" y="3574"/>
                  <a:pt x="11482" y="3574"/>
                </a:cubicBezTo>
                <a:cubicBezTo>
                  <a:pt x="11461" y="3574"/>
                  <a:pt x="11440" y="3574"/>
                  <a:pt x="11419" y="3574"/>
                </a:cubicBezTo>
                <a:cubicBezTo>
                  <a:pt x="11436" y="3560"/>
                  <a:pt x="11452" y="3547"/>
                  <a:pt x="11466" y="3537"/>
                </a:cubicBezTo>
                <a:cubicBezTo>
                  <a:pt x="11552" y="3457"/>
                  <a:pt x="11639" y="3374"/>
                  <a:pt x="11718" y="3288"/>
                </a:cubicBezTo>
                <a:cubicBezTo>
                  <a:pt x="11778" y="3228"/>
                  <a:pt x="11838" y="3165"/>
                  <a:pt x="11901" y="3108"/>
                </a:cubicBezTo>
                <a:cubicBezTo>
                  <a:pt x="12007" y="3012"/>
                  <a:pt x="12097" y="2902"/>
                  <a:pt x="12170" y="2783"/>
                </a:cubicBezTo>
                <a:cubicBezTo>
                  <a:pt x="12180" y="2759"/>
                  <a:pt x="12200" y="2736"/>
                  <a:pt x="12220" y="2706"/>
                </a:cubicBezTo>
                <a:cubicBezTo>
                  <a:pt x="12287" y="2610"/>
                  <a:pt x="12373" y="2487"/>
                  <a:pt x="12363" y="2394"/>
                </a:cubicBezTo>
                <a:cubicBezTo>
                  <a:pt x="12363" y="2374"/>
                  <a:pt x="12346" y="2361"/>
                  <a:pt x="12326" y="2361"/>
                </a:cubicBezTo>
                <a:cubicBezTo>
                  <a:pt x="12306" y="2364"/>
                  <a:pt x="12293" y="2381"/>
                  <a:pt x="12293" y="2401"/>
                </a:cubicBezTo>
                <a:cubicBezTo>
                  <a:pt x="12300" y="2467"/>
                  <a:pt x="12217" y="2587"/>
                  <a:pt x="12160" y="2666"/>
                </a:cubicBezTo>
                <a:cubicBezTo>
                  <a:pt x="12140" y="2696"/>
                  <a:pt x="12120" y="2723"/>
                  <a:pt x="12107" y="2746"/>
                </a:cubicBezTo>
                <a:cubicBezTo>
                  <a:pt x="12037" y="2859"/>
                  <a:pt x="11951" y="2966"/>
                  <a:pt x="11851" y="3055"/>
                </a:cubicBezTo>
                <a:cubicBezTo>
                  <a:pt x="11788" y="3115"/>
                  <a:pt x="11728" y="3178"/>
                  <a:pt x="11668" y="3238"/>
                </a:cubicBezTo>
                <a:cubicBezTo>
                  <a:pt x="11589" y="3321"/>
                  <a:pt x="11502" y="3404"/>
                  <a:pt x="11419" y="3484"/>
                </a:cubicBezTo>
                <a:cubicBezTo>
                  <a:pt x="11316" y="3567"/>
                  <a:pt x="11206" y="3640"/>
                  <a:pt x="11087" y="3703"/>
                </a:cubicBezTo>
                <a:cubicBezTo>
                  <a:pt x="10981" y="3760"/>
                  <a:pt x="10877" y="3826"/>
                  <a:pt x="10781" y="3899"/>
                </a:cubicBezTo>
                <a:cubicBezTo>
                  <a:pt x="10725" y="3949"/>
                  <a:pt x="10675" y="4002"/>
                  <a:pt x="10632" y="4062"/>
                </a:cubicBezTo>
                <a:cubicBezTo>
                  <a:pt x="10592" y="4112"/>
                  <a:pt x="10552" y="4159"/>
                  <a:pt x="10505" y="4198"/>
                </a:cubicBezTo>
                <a:cubicBezTo>
                  <a:pt x="10502" y="4142"/>
                  <a:pt x="10509" y="4085"/>
                  <a:pt x="10522" y="4029"/>
                </a:cubicBezTo>
                <a:cubicBezTo>
                  <a:pt x="10572" y="3843"/>
                  <a:pt x="10715" y="3723"/>
                  <a:pt x="10871" y="3597"/>
                </a:cubicBezTo>
                <a:cubicBezTo>
                  <a:pt x="10897" y="3574"/>
                  <a:pt x="10927" y="3550"/>
                  <a:pt x="10954" y="3527"/>
                </a:cubicBezTo>
                <a:cubicBezTo>
                  <a:pt x="11216" y="3301"/>
                  <a:pt x="11409" y="3035"/>
                  <a:pt x="11599" y="2779"/>
                </a:cubicBezTo>
                <a:cubicBezTo>
                  <a:pt x="11761" y="2560"/>
                  <a:pt x="11924" y="2334"/>
                  <a:pt x="12130" y="2138"/>
                </a:cubicBezTo>
                <a:cubicBezTo>
                  <a:pt x="12192" y="2090"/>
                  <a:pt x="12141" y="2010"/>
                  <a:pt x="12083" y="2010"/>
                </a:cubicBezTo>
                <a:cubicBezTo>
                  <a:pt x="12065" y="2010"/>
                  <a:pt x="12047" y="2017"/>
                  <a:pt x="12031" y="2035"/>
                </a:cubicBezTo>
                <a:cubicBezTo>
                  <a:pt x="11818" y="2241"/>
                  <a:pt x="11648" y="2470"/>
                  <a:pt x="11486" y="2696"/>
                </a:cubicBezTo>
                <a:lnTo>
                  <a:pt x="11439" y="2759"/>
                </a:lnTo>
                <a:cubicBezTo>
                  <a:pt x="11406" y="2384"/>
                  <a:pt x="11579" y="1935"/>
                  <a:pt x="11861" y="1726"/>
                </a:cubicBezTo>
                <a:cubicBezTo>
                  <a:pt x="11895" y="1709"/>
                  <a:pt x="11865" y="1660"/>
                  <a:pt x="11837" y="1660"/>
                </a:cubicBezTo>
                <a:cubicBezTo>
                  <a:pt x="11832" y="1660"/>
                  <a:pt x="11826" y="1662"/>
                  <a:pt x="11821" y="1666"/>
                </a:cubicBezTo>
                <a:cubicBezTo>
                  <a:pt x="11496" y="1912"/>
                  <a:pt x="11306" y="2424"/>
                  <a:pt x="11379" y="2843"/>
                </a:cubicBezTo>
                <a:cubicBezTo>
                  <a:pt x="11230" y="3055"/>
                  <a:pt x="11057" y="3248"/>
                  <a:pt x="10861" y="3421"/>
                </a:cubicBezTo>
                <a:lnTo>
                  <a:pt x="10778" y="3487"/>
                </a:lnTo>
                <a:cubicBezTo>
                  <a:pt x="10652" y="3594"/>
                  <a:pt x="10522" y="3700"/>
                  <a:pt x="10439" y="3853"/>
                </a:cubicBezTo>
                <a:cubicBezTo>
                  <a:pt x="10372" y="3893"/>
                  <a:pt x="10313" y="3946"/>
                  <a:pt x="10259" y="4006"/>
                </a:cubicBezTo>
                <a:cubicBezTo>
                  <a:pt x="10223" y="4046"/>
                  <a:pt x="10183" y="4082"/>
                  <a:pt x="10143" y="4115"/>
                </a:cubicBezTo>
                <a:cubicBezTo>
                  <a:pt x="10087" y="4155"/>
                  <a:pt x="10027" y="4192"/>
                  <a:pt x="9967" y="4225"/>
                </a:cubicBezTo>
                <a:cubicBezTo>
                  <a:pt x="9867" y="4281"/>
                  <a:pt x="9774" y="4348"/>
                  <a:pt x="9688" y="4418"/>
                </a:cubicBezTo>
                <a:cubicBezTo>
                  <a:pt x="9571" y="4521"/>
                  <a:pt x="9545" y="4627"/>
                  <a:pt x="9515" y="4757"/>
                </a:cubicBezTo>
                <a:lnTo>
                  <a:pt x="9512" y="4770"/>
                </a:lnTo>
                <a:cubicBezTo>
                  <a:pt x="9472" y="4913"/>
                  <a:pt x="9415" y="5052"/>
                  <a:pt x="9345" y="5185"/>
                </a:cubicBezTo>
                <a:cubicBezTo>
                  <a:pt x="9329" y="5219"/>
                  <a:pt x="9312" y="5255"/>
                  <a:pt x="9296" y="5288"/>
                </a:cubicBezTo>
                <a:cubicBezTo>
                  <a:pt x="9136" y="5631"/>
                  <a:pt x="8917" y="5933"/>
                  <a:pt x="8691" y="6222"/>
                </a:cubicBezTo>
                <a:cubicBezTo>
                  <a:pt x="8631" y="5993"/>
                  <a:pt x="8624" y="5674"/>
                  <a:pt x="8678" y="5475"/>
                </a:cubicBezTo>
                <a:cubicBezTo>
                  <a:pt x="8734" y="5265"/>
                  <a:pt x="8857" y="5116"/>
                  <a:pt x="8987" y="4956"/>
                </a:cubicBezTo>
                <a:cubicBezTo>
                  <a:pt x="9073" y="4860"/>
                  <a:pt x="9149" y="4757"/>
                  <a:pt x="9216" y="4644"/>
                </a:cubicBezTo>
                <a:cubicBezTo>
                  <a:pt x="9239" y="4607"/>
                  <a:pt x="9259" y="4571"/>
                  <a:pt x="9276" y="4534"/>
                </a:cubicBezTo>
                <a:cubicBezTo>
                  <a:pt x="9319" y="4444"/>
                  <a:pt x="9369" y="4365"/>
                  <a:pt x="9432" y="4291"/>
                </a:cubicBezTo>
                <a:cubicBezTo>
                  <a:pt x="9482" y="4242"/>
                  <a:pt x="9535" y="4195"/>
                  <a:pt x="9595" y="4155"/>
                </a:cubicBezTo>
                <a:cubicBezTo>
                  <a:pt x="9628" y="4129"/>
                  <a:pt x="9665" y="4102"/>
                  <a:pt x="9698" y="4072"/>
                </a:cubicBezTo>
                <a:cubicBezTo>
                  <a:pt x="9708" y="4069"/>
                  <a:pt x="9714" y="4062"/>
                  <a:pt x="9721" y="4056"/>
                </a:cubicBezTo>
                <a:cubicBezTo>
                  <a:pt x="9827" y="3956"/>
                  <a:pt x="9877" y="3823"/>
                  <a:pt x="9924" y="3697"/>
                </a:cubicBezTo>
                <a:cubicBezTo>
                  <a:pt x="9977" y="3550"/>
                  <a:pt x="10027" y="3417"/>
                  <a:pt x="10156" y="3318"/>
                </a:cubicBezTo>
                <a:cubicBezTo>
                  <a:pt x="10249" y="3245"/>
                  <a:pt x="10379" y="3201"/>
                  <a:pt x="10515" y="3158"/>
                </a:cubicBezTo>
                <a:cubicBezTo>
                  <a:pt x="10765" y="3075"/>
                  <a:pt x="11024" y="2989"/>
                  <a:pt x="11080" y="2703"/>
                </a:cubicBezTo>
                <a:cubicBezTo>
                  <a:pt x="11094" y="2646"/>
                  <a:pt x="11100" y="2593"/>
                  <a:pt x="11103" y="2537"/>
                </a:cubicBezTo>
                <a:cubicBezTo>
                  <a:pt x="11110" y="2444"/>
                  <a:pt x="11133" y="2351"/>
                  <a:pt x="11170" y="2264"/>
                </a:cubicBezTo>
                <a:cubicBezTo>
                  <a:pt x="11220" y="2158"/>
                  <a:pt x="11316" y="1942"/>
                  <a:pt x="11423" y="1909"/>
                </a:cubicBezTo>
                <a:cubicBezTo>
                  <a:pt x="11442" y="1902"/>
                  <a:pt x="11452" y="1882"/>
                  <a:pt x="11446" y="1862"/>
                </a:cubicBezTo>
                <a:cubicBezTo>
                  <a:pt x="11440" y="1848"/>
                  <a:pt x="11424" y="1838"/>
                  <a:pt x="11409" y="1838"/>
                </a:cubicBezTo>
                <a:cubicBezTo>
                  <a:pt x="11407" y="1838"/>
                  <a:pt x="11405" y="1839"/>
                  <a:pt x="11403" y="1839"/>
                </a:cubicBezTo>
                <a:cubicBezTo>
                  <a:pt x="11266" y="1882"/>
                  <a:pt x="11163" y="2108"/>
                  <a:pt x="11107" y="2231"/>
                </a:cubicBezTo>
                <a:cubicBezTo>
                  <a:pt x="11064" y="2324"/>
                  <a:pt x="11040" y="2427"/>
                  <a:pt x="11034" y="2530"/>
                </a:cubicBezTo>
                <a:cubicBezTo>
                  <a:pt x="11030" y="2583"/>
                  <a:pt x="11020" y="2637"/>
                  <a:pt x="11010" y="2686"/>
                </a:cubicBezTo>
                <a:cubicBezTo>
                  <a:pt x="10961" y="2932"/>
                  <a:pt x="10735" y="3009"/>
                  <a:pt x="10492" y="3088"/>
                </a:cubicBezTo>
                <a:cubicBezTo>
                  <a:pt x="10356" y="3135"/>
                  <a:pt x="10216" y="3182"/>
                  <a:pt x="10113" y="3261"/>
                </a:cubicBezTo>
                <a:cubicBezTo>
                  <a:pt x="9967" y="3371"/>
                  <a:pt x="9910" y="3524"/>
                  <a:pt x="9857" y="3670"/>
                </a:cubicBezTo>
                <a:cubicBezTo>
                  <a:pt x="9827" y="3766"/>
                  <a:pt x="9784" y="3856"/>
                  <a:pt x="9728" y="3939"/>
                </a:cubicBezTo>
                <a:cubicBezTo>
                  <a:pt x="9728" y="3883"/>
                  <a:pt x="9728" y="3826"/>
                  <a:pt x="9724" y="3770"/>
                </a:cubicBezTo>
                <a:cubicBezTo>
                  <a:pt x="9714" y="3657"/>
                  <a:pt x="9718" y="3544"/>
                  <a:pt x="9734" y="3431"/>
                </a:cubicBezTo>
                <a:cubicBezTo>
                  <a:pt x="9758" y="3308"/>
                  <a:pt x="9778" y="3255"/>
                  <a:pt x="9861" y="3158"/>
                </a:cubicBezTo>
                <a:cubicBezTo>
                  <a:pt x="9891" y="3128"/>
                  <a:pt x="9917" y="3098"/>
                  <a:pt x="9944" y="3072"/>
                </a:cubicBezTo>
                <a:cubicBezTo>
                  <a:pt x="9990" y="3032"/>
                  <a:pt x="10033" y="2985"/>
                  <a:pt x="10070" y="2936"/>
                </a:cubicBezTo>
                <a:lnTo>
                  <a:pt x="10073" y="2936"/>
                </a:lnTo>
                <a:cubicBezTo>
                  <a:pt x="10289" y="2936"/>
                  <a:pt x="10598" y="2643"/>
                  <a:pt x="10871" y="2354"/>
                </a:cubicBezTo>
                <a:lnTo>
                  <a:pt x="10887" y="2337"/>
                </a:lnTo>
                <a:cubicBezTo>
                  <a:pt x="11020" y="2198"/>
                  <a:pt x="11107" y="2025"/>
                  <a:pt x="11193" y="1856"/>
                </a:cubicBezTo>
                <a:cubicBezTo>
                  <a:pt x="11210" y="1826"/>
                  <a:pt x="11226" y="1792"/>
                  <a:pt x="11243" y="1759"/>
                </a:cubicBezTo>
                <a:cubicBezTo>
                  <a:pt x="11313" y="1626"/>
                  <a:pt x="11432" y="1477"/>
                  <a:pt x="11535" y="1470"/>
                </a:cubicBezTo>
                <a:cubicBezTo>
                  <a:pt x="11555" y="1467"/>
                  <a:pt x="11569" y="1450"/>
                  <a:pt x="11569" y="1430"/>
                </a:cubicBezTo>
                <a:cubicBezTo>
                  <a:pt x="11565" y="1410"/>
                  <a:pt x="11549" y="1397"/>
                  <a:pt x="11529" y="1397"/>
                </a:cubicBezTo>
                <a:cubicBezTo>
                  <a:pt x="11346" y="1414"/>
                  <a:pt x="11197" y="1696"/>
                  <a:pt x="11177" y="1726"/>
                </a:cubicBezTo>
                <a:cubicBezTo>
                  <a:pt x="11160" y="1759"/>
                  <a:pt x="11147" y="1792"/>
                  <a:pt x="11130" y="1826"/>
                </a:cubicBezTo>
                <a:cubicBezTo>
                  <a:pt x="11047" y="1988"/>
                  <a:pt x="10964" y="2158"/>
                  <a:pt x="10834" y="2288"/>
                </a:cubicBezTo>
                <a:lnTo>
                  <a:pt x="10818" y="2308"/>
                </a:lnTo>
                <a:cubicBezTo>
                  <a:pt x="10681" y="2450"/>
                  <a:pt x="10339" y="2813"/>
                  <a:pt x="10120" y="2859"/>
                </a:cubicBezTo>
                <a:cubicBezTo>
                  <a:pt x="10133" y="2833"/>
                  <a:pt x="10143" y="2803"/>
                  <a:pt x="10153" y="2773"/>
                </a:cubicBezTo>
                <a:cubicBezTo>
                  <a:pt x="10170" y="2713"/>
                  <a:pt x="10183" y="2653"/>
                  <a:pt x="10190" y="2593"/>
                </a:cubicBezTo>
                <a:cubicBezTo>
                  <a:pt x="10200" y="2504"/>
                  <a:pt x="10220" y="2417"/>
                  <a:pt x="10256" y="2334"/>
                </a:cubicBezTo>
                <a:cubicBezTo>
                  <a:pt x="10326" y="2208"/>
                  <a:pt x="10465" y="2095"/>
                  <a:pt x="10585" y="1995"/>
                </a:cubicBezTo>
                <a:lnTo>
                  <a:pt x="10658" y="1935"/>
                </a:lnTo>
                <a:cubicBezTo>
                  <a:pt x="10834" y="1786"/>
                  <a:pt x="11160" y="1427"/>
                  <a:pt x="11140" y="1134"/>
                </a:cubicBezTo>
                <a:cubicBezTo>
                  <a:pt x="11137" y="1114"/>
                  <a:pt x="11120" y="1101"/>
                  <a:pt x="11100" y="1101"/>
                </a:cubicBezTo>
                <a:cubicBezTo>
                  <a:pt x="11080" y="1101"/>
                  <a:pt x="11067" y="1121"/>
                  <a:pt x="11067" y="1138"/>
                </a:cubicBezTo>
                <a:cubicBezTo>
                  <a:pt x="11087" y="1384"/>
                  <a:pt x="10804" y="1716"/>
                  <a:pt x="10612" y="1879"/>
                </a:cubicBezTo>
                <a:lnTo>
                  <a:pt x="10539" y="1942"/>
                </a:lnTo>
                <a:cubicBezTo>
                  <a:pt x="10416" y="2045"/>
                  <a:pt x="10273" y="2161"/>
                  <a:pt x="10196" y="2298"/>
                </a:cubicBezTo>
                <a:cubicBezTo>
                  <a:pt x="10190" y="2311"/>
                  <a:pt x="10183" y="2324"/>
                  <a:pt x="10176" y="2341"/>
                </a:cubicBezTo>
                <a:cubicBezTo>
                  <a:pt x="9721" y="2354"/>
                  <a:pt x="9538" y="2776"/>
                  <a:pt x="9389" y="3115"/>
                </a:cubicBezTo>
                <a:lnTo>
                  <a:pt x="9352" y="3195"/>
                </a:lnTo>
                <a:cubicBezTo>
                  <a:pt x="9199" y="3547"/>
                  <a:pt x="9007" y="3896"/>
                  <a:pt x="8671" y="4099"/>
                </a:cubicBezTo>
                <a:cubicBezTo>
                  <a:pt x="8671" y="4032"/>
                  <a:pt x="8668" y="3966"/>
                  <a:pt x="8661" y="3899"/>
                </a:cubicBezTo>
                <a:cubicBezTo>
                  <a:pt x="8658" y="3853"/>
                  <a:pt x="8654" y="3806"/>
                  <a:pt x="8654" y="3760"/>
                </a:cubicBezTo>
                <a:cubicBezTo>
                  <a:pt x="8687" y="3677"/>
                  <a:pt x="8717" y="3594"/>
                  <a:pt x="8751" y="3511"/>
                </a:cubicBezTo>
                <a:cubicBezTo>
                  <a:pt x="8864" y="3205"/>
                  <a:pt x="8980" y="2889"/>
                  <a:pt x="9183" y="2630"/>
                </a:cubicBezTo>
                <a:cubicBezTo>
                  <a:pt x="9286" y="2504"/>
                  <a:pt x="9379" y="2371"/>
                  <a:pt x="9465" y="2231"/>
                </a:cubicBezTo>
                <a:cubicBezTo>
                  <a:pt x="9724" y="2125"/>
                  <a:pt x="10010" y="1922"/>
                  <a:pt x="10110" y="1669"/>
                </a:cubicBezTo>
                <a:cubicBezTo>
                  <a:pt x="10130" y="1613"/>
                  <a:pt x="10146" y="1553"/>
                  <a:pt x="10156" y="1493"/>
                </a:cubicBezTo>
                <a:lnTo>
                  <a:pt x="10183" y="1493"/>
                </a:lnTo>
                <a:cubicBezTo>
                  <a:pt x="10492" y="1493"/>
                  <a:pt x="10781" y="1311"/>
                  <a:pt x="10944" y="1011"/>
                </a:cubicBezTo>
                <a:cubicBezTo>
                  <a:pt x="10960" y="984"/>
                  <a:pt x="10936" y="959"/>
                  <a:pt x="10911" y="959"/>
                </a:cubicBezTo>
                <a:cubicBezTo>
                  <a:pt x="10900" y="959"/>
                  <a:pt x="10888" y="964"/>
                  <a:pt x="10881" y="978"/>
                </a:cubicBezTo>
                <a:cubicBezTo>
                  <a:pt x="10731" y="1252"/>
                  <a:pt x="10469" y="1424"/>
                  <a:pt x="10186" y="1424"/>
                </a:cubicBezTo>
                <a:cubicBezTo>
                  <a:pt x="10180" y="1424"/>
                  <a:pt x="10175" y="1424"/>
                  <a:pt x="10170" y="1424"/>
                </a:cubicBezTo>
                <a:cubicBezTo>
                  <a:pt x="10183" y="1347"/>
                  <a:pt x="10203" y="1271"/>
                  <a:pt x="10229" y="1201"/>
                </a:cubicBezTo>
                <a:cubicBezTo>
                  <a:pt x="10289" y="1071"/>
                  <a:pt x="10386" y="908"/>
                  <a:pt x="10419" y="898"/>
                </a:cubicBezTo>
                <a:cubicBezTo>
                  <a:pt x="10468" y="895"/>
                  <a:pt x="10460" y="827"/>
                  <a:pt x="10420" y="827"/>
                </a:cubicBezTo>
                <a:cubicBezTo>
                  <a:pt x="10416" y="827"/>
                  <a:pt x="10413" y="828"/>
                  <a:pt x="10409" y="829"/>
                </a:cubicBezTo>
                <a:cubicBezTo>
                  <a:pt x="10316" y="842"/>
                  <a:pt x="10180" y="1138"/>
                  <a:pt x="10166" y="1171"/>
                </a:cubicBezTo>
                <a:cubicBezTo>
                  <a:pt x="10133" y="1251"/>
                  <a:pt x="10110" y="1337"/>
                  <a:pt x="10097" y="1424"/>
                </a:cubicBezTo>
                <a:cubicBezTo>
                  <a:pt x="10087" y="1500"/>
                  <a:pt x="10070" y="1573"/>
                  <a:pt x="10043" y="1643"/>
                </a:cubicBezTo>
                <a:cubicBezTo>
                  <a:pt x="9967" y="1839"/>
                  <a:pt x="9751" y="2012"/>
                  <a:pt x="9528" y="2121"/>
                </a:cubicBezTo>
                <a:cubicBezTo>
                  <a:pt x="9781" y="1689"/>
                  <a:pt x="9947" y="1251"/>
                  <a:pt x="10120" y="795"/>
                </a:cubicBezTo>
                <a:cubicBezTo>
                  <a:pt x="10137" y="741"/>
                  <a:pt x="10092" y="702"/>
                  <a:pt x="10048" y="702"/>
                </a:cubicBezTo>
                <a:cubicBezTo>
                  <a:pt x="10022" y="702"/>
                  <a:pt x="9997" y="715"/>
                  <a:pt x="9984" y="746"/>
                </a:cubicBezTo>
                <a:cubicBezTo>
                  <a:pt x="9847" y="1108"/>
                  <a:pt x="9718" y="1460"/>
                  <a:pt x="9542" y="1806"/>
                </a:cubicBezTo>
                <a:cubicBezTo>
                  <a:pt x="9515" y="1650"/>
                  <a:pt x="9522" y="1493"/>
                  <a:pt x="9565" y="1340"/>
                </a:cubicBezTo>
                <a:cubicBezTo>
                  <a:pt x="9585" y="1291"/>
                  <a:pt x="9605" y="1244"/>
                  <a:pt x="9631" y="1198"/>
                </a:cubicBezTo>
                <a:cubicBezTo>
                  <a:pt x="9665" y="1141"/>
                  <a:pt x="9691" y="1081"/>
                  <a:pt x="9708" y="1018"/>
                </a:cubicBezTo>
                <a:cubicBezTo>
                  <a:pt x="9728" y="922"/>
                  <a:pt x="9731" y="825"/>
                  <a:pt x="9724" y="729"/>
                </a:cubicBezTo>
                <a:cubicBezTo>
                  <a:pt x="9724" y="692"/>
                  <a:pt x="9721" y="659"/>
                  <a:pt x="9721" y="626"/>
                </a:cubicBezTo>
                <a:cubicBezTo>
                  <a:pt x="9721" y="601"/>
                  <a:pt x="9704" y="589"/>
                  <a:pt x="9686" y="589"/>
                </a:cubicBezTo>
                <a:cubicBezTo>
                  <a:pt x="9669" y="589"/>
                  <a:pt x="9651" y="601"/>
                  <a:pt x="9651" y="626"/>
                </a:cubicBezTo>
                <a:cubicBezTo>
                  <a:pt x="9651" y="659"/>
                  <a:pt x="9651" y="696"/>
                  <a:pt x="9655" y="729"/>
                </a:cubicBezTo>
                <a:cubicBezTo>
                  <a:pt x="9661" y="822"/>
                  <a:pt x="9655" y="915"/>
                  <a:pt x="9641" y="1005"/>
                </a:cubicBezTo>
                <a:cubicBezTo>
                  <a:pt x="9625" y="1061"/>
                  <a:pt x="9598" y="1114"/>
                  <a:pt x="9568" y="1164"/>
                </a:cubicBezTo>
                <a:cubicBezTo>
                  <a:pt x="9542" y="1214"/>
                  <a:pt x="9515" y="1267"/>
                  <a:pt x="9498" y="1324"/>
                </a:cubicBezTo>
                <a:cubicBezTo>
                  <a:pt x="9452" y="1473"/>
                  <a:pt x="9432" y="1716"/>
                  <a:pt x="9492" y="1902"/>
                </a:cubicBezTo>
                <a:cubicBezTo>
                  <a:pt x="9389" y="2088"/>
                  <a:pt x="9276" y="2271"/>
                  <a:pt x="9149" y="2440"/>
                </a:cubicBezTo>
                <a:cubicBezTo>
                  <a:pt x="9066" y="2241"/>
                  <a:pt x="9123" y="1836"/>
                  <a:pt x="9203" y="1620"/>
                </a:cubicBezTo>
                <a:cubicBezTo>
                  <a:pt x="9226" y="1560"/>
                  <a:pt x="9256" y="1503"/>
                  <a:pt x="9289" y="1447"/>
                </a:cubicBezTo>
                <a:cubicBezTo>
                  <a:pt x="9329" y="1387"/>
                  <a:pt x="9362" y="1321"/>
                  <a:pt x="9389" y="1254"/>
                </a:cubicBezTo>
                <a:cubicBezTo>
                  <a:pt x="9439" y="1108"/>
                  <a:pt x="9455" y="782"/>
                  <a:pt x="9399" y="656"/>
                </a:cubicBezTo>
                <a:cubicBezTo>
                  <a:pt x="9392" y="641"/>
                  <a:pt x="9380" y="635"/>
                  <a:pt x="9368" y="635"/>
                </a:cubicBezTo>
                <a:cubicBezTo>
                  <a:pt x="9345" y="635"/>
                  <a:pt x="9322" y="657"/>
                  <a:pt x="9336" y="686"/>
                </a:cubicBezTo>
                <a:cubicBezTo>
                  <a:pt x="9382" y="789"/>
                  <a:pt x="9365" y="1101"/>
                  <a:pt x="9322" y="1231"/>
                </a:cubicBezTo>
                <a:cubicBezTo>
                  <a:pt x="9296" y="1294"/>
                  <a:pt x="9266" y="1354"/>
                  <a:pt x="9229" y="1410"/>
                </a:cubicBezTo>
                <a:cubicBezTo>
                  <a:pt x="9193" y="1470"/>
                  <a:pt x="9159" y="1533"/>
                  <a:pt x="9133" y="1596"/>
                </a:cubicBezTo>
                <a:cubicBezTo>
                  <a:pt x="9060" y="1799"/>
                  <a:pt x="8977" y="2271"/>
                  <a:pt x="9100" y="2500"/>
                </a:cubicBezTo>
                <a:cubicBezTo>
                  <a:pt x="9100" y="2500"/>
                  <a:pt x="9100" y="2500"/>
                  <a:pt x="9103" y="2504"/>
                </a:cubicBezTo>
                <a:cubicBezTo>
                  <a:pt x="9093" y="2517"/>
                  <a:pt x="9083" y="2530"/>
                  <a:pt x="9073" y="2543"/>
                </a:cubicBezTo>
                <a:cubicBezTo>
                  <a:pt x="8987" y="2656"/>
                  <a:pt x="8910" y="2776"/>
                  <a:pt x="8847" y="2902"/>
                </a:cubicBezTo>
                <a:cubicBezTo>
                  <a:pt x="8661" y="2603"/>
                  <a:pt x="8608" y="2201"/>
                  <a:pt x="8724" y="1889"/>
                </a:cubicBezTo>
                <a:cubicBezTo>
                  <a:pt x="8771" y="1776"/>
                  <a:pt x="8824" y="1666"/>
                  <a:pt x="8887" y="1563"/>
                </a:cubicBezTo>
                <a:cubicBezTo>
                  <a:pt x="8930" y="1490"/>
                  <a:pt x="8970" y="1420"/>
                  <a:pt x="9007" y="1344"/>
                </a:cubicBezTo>
                <a:cubicBezTo>
                  <a:pt x="9100" y="1148"/>
                  <a:pt x="9139" y="932"/>
                  <a:pt x="9139" y="636"/>
                </a:cubicBezTo>
                <a:cubicBezTo>
                  <a:pt x="9139" y="613"/>
                  <a:pt x="9122" y="601"/>
                  <a:pt x="9105" y="601"/>
                </a:cubicBezTo>
                <a:cubicBezTo>
                  <a:pt x="9087" y="601"/>
                  <a:pt x="9070" y="613"/>
                  <a:pt x="9070" y="636"/>
                </a:cubicBezTo>
                <a:cubicBezTo>
                  <a:pt x="9070" y="922"/>
                  <a:pt x="9030" y="1128"/>
                  <a:pt x="8940" y="1314"/>
                </a:cubicBezTo>
                <a:cubicBezTo>
                  <a:pt x="8907" y="1387"/>
                  <a:pt x="8864" y="1457"/>
                  <a:pt x="8827" y="1527"/>
                </a:cubicBezTo>
                <a:cubicBezTo>
                  <a:pt x="8761" y="1636"/>
                  <a:pt x="8704" y="1749"/>
                  <a:pt x="8658" y="1866"/>
                </a:cubicBezTo>
                <a:cubicBezTo>
                  <a:pt x="8528" y="2214"/>
                  <a:pt x="8588" y="2653"/>
                  <a:pt x="8810" y="2975"/>
                </a:cubicBezTo>
                <a:cubicBezTo>
                  <a:pt x="8737" y="3135"/>
                  <a:pt x="8674" y="3301"/>
                  <a:pt x="8614" y="3464"/>
                </a:cubicBezTo>
                <a:lnTo>
                  <a:pt x="8614" y="3467"/>
                </a:lnTo>
                <a:cubicBezTo>
                  <a:pt x="8508" y="3072"/>
                  <a:pt x="8418" y="2560"/>
                  <a:pt x="8485" y="2072"/>
                </a:cubicBezTo>
                <a:cubicBezTo>
                  <a:pt x="8518" y="1839"/>
                  <a:pt x="8535" y="1603"/>
                  <a:pt x="8545" y="1364"/>
                </a:cubicBezTo>
                <a:cubicBezTo>
                  <a:pt x="8575" y="1301"/>
                  <a:pt x="8614" y="1237"/>
                  <a:pt x="8661" y="1181"/>
                </a:cubicBezTo>
                <a:cubicBezTo>
                  <a:pt x="8691" y="1138"/>
                  <a:pt x="8721" y="1095"/>
                  <a:pt x="8751" y="1051"/>
                </a:cubicBezTo>
                <a:cubicBezTo>
                  <a:pt x="8847" y="885"/>
                  <a:pt x="8847" y="739"/>
                  <a:pt x="8847" y="556"/>
                </a:cubicBezTo>
                <a:cubicBezTo>
                  <a:pt x="8847" y="531"/>
                  <a:pt x="8829" y="519"/>
                  <a:pt x="8810" y="519"/>
                </a:cubicBezTo>
                <a:cubicBezTo>
                  <a:pt x="8792" y="519"/>
                  <a:pt x="8774" y="531"/>
                  <a:pt x="8774" y="556"/>
                </a:cubicBezTo>
                <a:cubicBezTo>
                  <a:pt x="8774" y="736"/>
                  <a:pt x="8774" y="865"/>
                  <a:pt x="8687" y="1011"/>
                </a:cubicBezTo>
                <a:cubicBezTo>
                  <a:pt x="8661" y="1055"/>
                  <a:pt x="8634" y="1098"/>
                  <a:pt x="8601" y="1138"/>
                </a:cubicBezTo>
                <a:cubicBezTo>
                  <a:pt x="8584" y="1161"/>
                  <a:pt x="8568" y="1184"/>
                  <a:pt x="8551" y="1208"/>
                </a:cubicBezTo>
                <a:cubicBezTo>
                  <a:pt x="8555" y="1005"/>
                  <a:pt x="8558" y="802"/>
                  <a:pt x="8558" y="593"/>
                </a:cubicBezTo>
                <a:cubicBezTo>
                  <a:pt x="8558" y="546"/>
                  <a:pt x="8522" y="523"/>
                  <a:pt x="8486" y="523"/>
                </a:cubicBezTo>
                <a:cubicBezTo>
                  <a:pt x="8451" y="523"/>
                  <a:pt x="8415" y="546"/>
                  <a:pt x="8415" y="593"/>
                </a:cubicBezTo>
                <a:cubicBezTo>
                  <a:pt x="8415" y="1091"/>
                  <a:pt x="8408" y="1576"/>
                  <a:pt x="8345" y="2052"/>
                </a:cubicBezTo>
                <a:cubicBezTo>
                  <a:pt x="8279" y="2527"/>
                  <a:pt x="8342" y="3078"/>
                  <a:pt x="8531" y="3687"/>
                </a:cubicBezTo>
                <a:cubicBezTo>
                  <a:pt x="8478" y="3826"/>
                  <a:pt x="8418" y="3959"/>
                  <a:pt x="8349" y="4089"/>
                </a:cubicBezTo>
                <a:cubicBezTo>
                  <a:pt x="8349" y="3956"/>
                  <a:pt x="8342" y="3820"/>
                  <a:pt x="8325" y="3690"/>
                </a:cubicBezTo>
                <a:cubicBezTo>
                  <a:pt x="8305" y="3580"/>
                  <a:pt x="8279" y="3471"/>
                  <a:pt x="8246" y="3368"/>
                </a:cubicBezTo>
                <a:cubicBezTo>
                  <a:pt x="8196" y="3225"/>
                  <a:pt x="8166" y="3075"/>
                  <a:pt x="8159" y="2922"/>
                </a:cubicBezTo>
                <a:cubicBezTo>
                  <a:pt x="8159" y="2839"/>
                  <a:pt x="8162" y="2753"/>
                  <a:pt x="8166" y="2666"/>
                </a:cubicBezTo>
                <a:cubicBezTo>
                  <a:pt x="8172" y="2494"/>
                  <a:pt x="8172" y="2321"/>
                  <a:pt x="8159" y="2148"/>
                </a:cubicBezTo>
                <a:cubicBezTo>
                  <a:pt x="8149" y="2062"/>
                  <a:pt x="8133" y="1975"/>
                  <a:pt x="8106" y="1889"/>
                </a:cubicBezTo>
                <a:lnTo>
                  <a:pt x="8096" y="1849"/>
                </a:lnTo>
                <a:cubicBezTo>
                  <a:pt x="8083" y="1809"/>
                  <a:pt x="8066" y="1769"/>
                  <a:pt x="8043" y="1733"/>
                </a:cubicBezTo>
                <a:cubicBezTo>
                  <a:pt x="8016" y="1699"/>
                  <a:pt x="8003" y="1659"/>
                  <a:pt x="7993" y="1620"/>
                </a:cubicBezTo>
                <a:lnTo>
                  <a:pt x="8023" y="1553"/>
                </a:lnTo>
                <a:cubicBezTo>
                  <a:pt x="8096" y="1384"/>
                  <a:pt x="8166" y="1221"/>
                  <a:pt x="8196" y="1021"/>
                </a:cubicBezTo>
                <a:lnTo>
                  <a:pt x="8202" y="982"/>
                </a:lnTo>
                <a:cubicBezTo>
                  <a:pt x="8222" y="839"/>
                  <a:pt x="8255" y="626"/>
                  <a:pt x="8189" y="523"/>
                </a:cubicBezTo>
                <a:cubicBezTo>
                  <a:pt x="8183" y="513"/>
                  <a:pt x="8171" y="507"/>
                  <a:pt x="8160" y="507"/>
                </a:cubicBezTo>
                <a:cubicBezTo>
                  <a:pt x="8153" y="507"/>
                  <a:pt x="8145" y="509"/>
                  <a:pt x="8139" y="513"/>
                </a:cubicBezTo>
                <a:cubicBezTo>
                  <a:pt x="8136" y="516"/>
                  <a:pt x="8133" y="520"/>
                  <a:pt x="8129" y="523"/>
                </a:cubicBezTo>
                <a:cubicBezTo>
                  <a:pt x="8116" y="533"/>
                  <a:pt x="8109" y="546"/>
                  <a:pt x="8113" y="559"/>
                </a:cubicBezTo>
                <a:cubicBezTo>
                  <a:pt x="8113" y="606"/>
                  <a:pt x="8099" y="653"/>
                  <a:pt x="8076" y="689"/>
                </a:cubicBezTo>
                <a:cubicBezTo>
                  <a:pt x="8063" y="722"/>
                  <a:pt x="8049" y="756"/>
                  <a:pt x="8039" y="789"/>
                </a:cubicBezTo>
                <a:cubicBezTo>
                  <a:pt x="8033" y="829"/>
                  <a:pt x="8026" y="872"/>
                  <a:pt x="8020" y="908"/>
                </a:cubicBezTo>
                <a:cubicBezTo>
                  <a:pt x="8013" y="948"/>
                  <a:pt x="8010" y="988"/>
                  <a:pt x="8000" y="1025"/>
                </a:cubicBezTo>
                <a:cubicBezTo>
                  <a:pt x="7970" y="1161"/>
                  <a:pt x="7900" y="1284"/>
                  <a:pt x="7800" y="1377"/>
                </a:cubicBezTo>
                <a:cubicBezTo>
                  <a:pt x="7770" y="1404"/>
                  <a:pt x="7744" y="1427"/>
                  <a:pt x="7714" y="1450"/>
                </a:cubicBezTo>
                <a:cubicBezTo>
                  <a:pt x="7644" y="1507"/>
                  <a:pt x="7568" y="1566"/>
                  <a:pt x="7538" y="1643"/>
                </a:cubicBezTo>
                <a:cubicBezTo>
                  <a:pt x="7531" y="1656"/>
                  <a:pt x="7528" y="1669"/>
                  <a:pt x="7524" y="1686"/>
                </a:cubicBezTo>
                <a:cubicBezTo>
                  <a:pt x="7518" y="1673"/>
                  <a:pt x="7504" y="1669"/>
                  <a:pt x="7491" y="1669"/>
                </a:cubicBezTo>
                <a:cubicBezTo>
                  <a:pt x="7465" y="1603"/>
                  <a:pt x="7445" y="1530"/>
                  <a:pt x="7438" y="1460"/>
                </a:cubicBezTo>
                <a:cubicBezTo>
                  <a:pt x="7418" y="1284"/>
                  <a:pt x="7471" y="1208"/>
                  <a:pt x="7571" y="1078"/>
                </a:cubicBezTo>
                <a:cubicBezTo>
                  <a:pt x="7677" y="932"/>
                  <a:pt x="7764" y="772"/>
                  <a:pt x="7827" y="603"/>
                </a:cubicBezTo>
                <a:cubicBezTo>
                  <a:pt x="7833" y="586"/>
                  <a:pt x="7823" y="563"/>
                  <a:pt x="7804" y="556"/>
                </a:cubicBezTo>
                <a:cubicBezTo>
                  <a:pt x="7800" y="555"/>
                  <a:pt x="7796" y="554"/>
                  <a:pt x="7792" y="554"/>
                </a:cubicBezTo>
                <a:cubicBezTo>
                  <a:pt x="7778" y="554"/>
                  <a:pt x="7762" y="564"/>
                  <a:pt x="7757" y="579"/>
                </a:cubicBezTo>
                <a:cubicBezTo>
                  <a:pt x="7701" y="742"/>
                  <a:pt x="7617" y="895"/>
                  <a:pt x="7514" y="1035"/>
                </a:cubicBezTo>
                <a:cubicBezTo>
                  <a:pt x="7408" y="1171"/>
                  <a:pt x="7345" y="1264"/>
                  <a:pt x="7365" y="1467"/>
                </a:cubicBezTo>
                <a:cubicBezTo>
                  <a:pt x="7381" y="1576"/>
                  <a:pt x="7411" y="1679"/>
                  <a:pt x="7458" y="1779"/>
                </a:cubicBezTo>
                <a:cubicBezTo>
                  <a:pt x="7468" y="1796"/>
                  <a:pt x="7475" y="1812"/>
                  <a:pt x="7481" y="1829"/>
                </a:cubicBezTo>
                <a:cubicBezTo>
                  <a:pt x="7465" y="2042"/>
                  <a:pt x="7202" y="2317"/>
                  <a:pt x="7049" y="2477"/>
                </a:cubicBezTo>
                <a:cubicBezTo>
                  <a:pt x="7043" y="2487"/>
                  <a:pt x="7033" y="2494"/>
                  <a:pt x="7026" y="2500"/>
                </a:cubicBezTo>
                <a:cubicBezTo>
                  <a:pt x="7026" y="2464"/>
                  <a:pt x="7029" y="2424"/>
                  <a:pt x="7033" y="2387"/>
                </a:cubicBezTo>
                <a:cubicBezTo>
                  <a:pt x="7046" y="2304"/>
                  <a:pt x="7072" y="2228"/>
                  <a:pt x="7112" y="2155"/>
                </a:cubicBezTo>
                <a:cubicBezTo>
                  <a:pt x="7129" y="2115"/>
                  <a:pt x="7149" y="2075"/>
                  <a:pt x="7165" y="2032"/>
                </a:cubicBezTo>
                <a:cubicBezTo>
                  <a:pt x="7222" y="1879"/>
                  <a:pt x="7212" y="1693"/>
                  <a:pt x="7205" y="1513"/>
                </a:cubicBezTo>
                <a:cubicBezTo>
                  <a:pt x="7202" y="1430"/>
                  <a:pt x="7199" y="1347"/>
                  <a:pt x="7202" y="1271"/>
                </a:cubicBezTo>
                <a:cubicBezTo>
                  <a:pt x="7209" y="1098"/>
                  <a:pt x="7282" y="958"/>
                  <a:pt x="7355" y="812"/>
                </a:cubicBezTo>
                <a:cubicBezTo>
                  <a:pt x="7415" y="709"/>
                  <a:pt x="7461" y="596"/>
                  <a:pt x="7494" y="483"/>
                </a:cubicBezTo>
                <a:cubicBezTo>
                  <a:pt x="7501" y="463"/>
                  <a:pt x="7488" y="447"/>
                  <a:pt x="7471" y="440"/>
                </a:cubicBezTo>
                <a:cubicBezTo>
                  <a:pt x="7469" y="439"/>
                  <a:pt x="7466" y="439"/>
                  <a:pt x="7464" y="439"/>
                </a:cubicBezTo>
                <a:cubicBezTo>
                  <a:pt x="7446" y="439"/>
                  <a:pt x="7431" y="449"/>
                  <a:pt x="7428" y="466"/>
                </a:cubicBezTo>
                <a:cubicBezTo>
                  <a:pt x="7395" y="576"/>
                  <a:pt x="7348" y="682"/>
                  <a:pt x="7292" y="782"/>
                </a:cubicBezTo>
                <a:cubicBezTo>
                  <a:pt x="7215" y="928"/>
                  <a:pt x="7139" y="1081"/>
                  <a:pt x="7129" y="1271"/>
                </a:cubicBezTo>
                <a:cubicBezTo>
                  <a:pt x="7126" y="1350"/>
                  <a:pt x="7129" y="1437"/>
                  <a:pt x="7136" y="1520"/>
                </a:cubicBezTo>
                <a:cubicBezTo>
                  <a:pt x="7142" y="1693"/>
                  <a:pt x="7149" y="1869"/>
                  <a:pt x="7099" y="2008"/>
                </a:cubicBezTo>
                <a:cubicBezTo>
                  <a:pt x="7082" y="2052"/>
                  <a:pt x="7066" y="2088"/>
                  <a:pt x="7049" y="2125"/>
                </a:cubicBezTo>
                <a:cubicBezTo>
                  <a:pt x="7006" y="2204"/>
                  <a:pt x="6979" y="2291"/>
                  <a:pt x="6966" y="2377"/>
                </a:cubicBezTo>
                <a:cubicBezTo>
                  <a:pt x="6959" y="2457"/>
                  <a:pt x="6956" y="2537"/>
                  <a:pt x="6959" y="2617"/>
                </a:cubicBezTo>
                <a:cubicBezTo>
                  <a:pt x="6959" y="2683"/>
                  <a:pt x="6959" y="2753"/>
                  <a:pt x="6953" y="2816"/>
                </a:cubicBezTo>
                <a:cubicBezTo>
                  <a:pt x="6939" y="2999"/>
                  <a:pt x="6833" y="3135"/>
                  <a:pt x="6723" y="3278"/>
                </a:cubicBezTo>
                <a:cubicBezTo>
                  <a:pt x="6700" y="3308"/>
                  <a:pt x="6677" y="3341"/>
                  <a:pt x="6654" y="3371"/>
                </a:cubicBezTo>
                <a:cubicBezTo>
                  <a:pt x="6640" y="3261"/>
                  <a:pt x="6620" y="3148"/>
                  <a:pt x="6594" y="3039"/>
                </a:cubicBezTo>
                <a:cubicBezTo>
                  <a:pt x="6554" y="2886"/>
                  <a:pt x="6534" y="2726"/>
                  <a:pt x="6534" y="2570"/>
                </a:cubicBezTo>
                <a:cubicBezTo>
                  <a:pt x="6860" y="1975"/>
                  <a:pt x="7159" y="1267"/>
                  <a:pt x="6956" y="510"/>
                </a:cubicBezTo>
                <a:cubicBezTo>
                  <a:pt x="6947" y="474"/>
                  <a:pt x="6919" y="458"/>
                  <a:pt x="6890" y="458"/>
                </a:cubicBezTo>
                <a:cubicBezTo>
                  <a:pt x="6847" y="458"/>
                  <a:pt x="6804" y="493"/>
                  <a:pt x="6820" y="546"/>
                </a:cubicBezTo>
                <a:cubicBezTo>
                  <a:pt x="6926" y="952"/>
                  <a:pt x="6883" y="1337"/>
                  <a:pt x="6767" y="1703"/>
                </a:cubicBezTo>
                <a:cubicBezTo>
                  <a:pt x="6737" y="1600"/>
                  <a:pt x="6720" y="1490"/>
                  <a:pt x="6717" y="1384"/>
                </a:cubicBezTo>
                <a:cubicBezTo>
                  <a:pt x="6714" y="1301"/>
                  <a:pt x="6704" y="1221"/>
                  <a:pt x="6690" y="1138"/>
                </a:cubicBezTo>
                <a:cubicBezTo>
                  <a:pt x="6667" y="1038"/>
                  <a:pt x="6630" y="942"/>
                  <a:pt x="6584" y="852"/>
                </a:cubicBezTo>
                <a:cubicBezTo>
                  <a:pt x="6564" y="805"/>
                  <a:pt x="6541" y="759"/>
                  <a:pt x="6524" y="709"/>
                </a:cubicBezTo>
                <a:cubicBezTo>
                  <a:pt x="6458" y="540"/>
                  <a:pt x="6458" y="403"/>
                  <a:pt x="6458" y="217"/>
                </a:cubicBezTo>
                <a:lnTo>
                  <a:pt x="6421" y="214"/>
                </a:lnTo>
                <a:lnTo>
                  <a:pt x="6385" y="217"/>
                </a:lnTo>
                <a:cubicBezTo>
                  <a:pt x="6385" y="413"/>
                  <a:pt x="6385" y="550"/>
                  <a:pt x="6458" y="736"/>
                </a:cubicBezTo>
                <a:cubicBezTo>
                  <a:pt x="6474" y="785"/>
                  <a:pt x="6497" y="835"/>
                  <a:pt x="6521" y="882"/>
                </a:cubicBezTo>
                <a:cubicBezTo>
                  <a:pt x="6564" y="968"/>
                  <a:pt x="6597" y="1058"/>
                  <a:pt x="6620" y="1151"/>
                </a:cubicBezTo>
                <a:cubicBezTo>
                  <a:pt x="6634" y="1231"/>
                  <a:pt x="6644" y="1311"/>
                  <a:pt x="6647" y="1387"/>
                </a:cubicBezTo>
                <a:cubicBezTo>
                  <a:pt x="6657" y="1520"/>
                  <a:pt x="6667" y="1659"/>
                  <a:pt x="6720" y="1782"/>
                </a:cubicBezTo>
                <a:cubicBezTo>
                  <a:pt x="6723" y="1789"/>
                  <a:pt x="6730" y="1796"/>
                  <a:pt x="6737" y="1799"/>
                </a:cubicBezTo>
                <a:cubicBezTo>
                  <a:pt x="6644" y="2048"/>
                  <a:pt x="6531" y="2291"/>
                  <a:pt x="6398" y="2524"/>
                </a:cubicBezTo>
                <a:cubicBezTo>
                  <a:pt x="6388" y="2543"/>
                  <a:pt x="6375" y="2563"/>
                  <a:pt x="6361" y="2587"/>
                </a:cubicBezTo>
                <a:cubicBezTo>
                  <a:pt x="6361" y="2394"/>
                  <a:pt x="6355" y="2211"/>
                  <a:pt x="6351" y="2062"/>
                </a:cubicBezTo>
                <a:cubicBezTo>
                  <a:pt x="6348" y="1995"/>
                  <a:pt x="6341" y="1925"/>
                  <a:pt x="6328" y="1856"/>
                </a:cubicBezTo>
                <a:cubicBezTo>
                  <a:pt x="6325" y="1812"/>
                  <a:pt x="6318" y="1772"/>
                  <a:pt x="6315" y="1729"/>
                </a:cubicBezTo>
                <a:lnTo>
                  <a:pt x="6311" y="1706"/>
                </a:lnTo>
                <a:cubicBezTo>
                  <a:pt x="6295" y="1537"/>
                  <a:pt x="6262" y="1184"/>
                  <a:pt x="6345" y="1041"/>
                </a:cubicBezTo>
                <a:cubicBezTo>
                  <a:pt x="6361" y="1014"/>
                  <a:pt x="6337" y="988"/>
                  <a:pt x="6313" y="988"/>
                </a:cubicBezTo>
                <a:cubicBezTo>
                  <a:pt x="6302" y="988"/>
                  <a:pt x="6292" y="993"/>
                  <a:pt x="6285" y="1005"/>
                </a:cubicBezTo>
                <a:cubicBezTo>
                  <a:pt x="6188" y="1171"/>
                  <a:pt x="6225" y="1523"/>
                  <a:pt x="6242" y="1713"/>
                </a:cubicBezTo>
                <a:lnTo>
                  <a:pt x="6245" y="1733"/>
                </a:lnTo>
                <a:cubicBezTo>
                  <a:pt x="6248" y="1779"/>
                  <a:pt x="6255" y="1822"/>
                  <a:pt x="6262" y="1866"/>
                </a:cubicBezTo>
                <a:cubicBezTo>
                  <a:pt x="6272" y="1932"/>
                  <a:pt x="6278" y="1998"/>
                  <a:pt x="6278" y="2065"/>
                </a:cubicBezTo>
                <a:cubicBezTo>
                  <a:pt x="6285" y="2241"/>
                  <a:pt x="6291" y="2464"/>
                  <a:pt x="6291" y="2693"/>
                </a:cubicBezTo>
                <a:cubicBezTo>
                  <a:pt x="6192" y="2833"/>
                  <a:pt x="6072" y="2956"/>
                  <a:pt x="5943" y="3065"/>
                </a:cubicBezTo>
                <a:cubicBezTo>
                  <a:pt x="5933" y="3019"/>
                  <a:pt x="5916" y="2975"/>
                  <a:pt x="5903" y="2936"/>
                </a:cubicBezTo>
                <a:cubicBezTo>
                  <a:pt x="5879" y="2872"/>
                  <a:pt x="5863" y="2809"/>
                  <a:pt x="5853" y="2746"/>
                </a:cubicBezTo>
                <a:cubicBezTo>
                  <a:pt x="5840" y="2627"/>
                  <a:pt x="5843" y="2504"/>
                  <a:pt x="5859" y="2384"/>
                </a:cubicBezTo>
                <a:cubicBezTo>
                  <a:pt x="5866" y="2321"/>
                  <a:pt x="5873" y="2261"/>
                  <a:pt x="5876" y="2195"/>
                </a:cubicBezTo>
                <a:cubicBezTo>
                  <a:pt x="5929" y="2115"/>
                  <a:pt x="5976" y="2028"/>
                  <a:pt x="6016" y="1939"/>
                </a:cubicBezTo>
                <a:cubicBezTo>
                  <a:pt x="6195" y="1533"/>
                  <a:pt x="6175" y="1011"/>
                  <a:pt x="6152" y="510"/>
                </a:cubicBezTo>
                <a:cubicBezTo>
                  <a:pt x="6145" y="353"/>
                  <a:pt x="6142" y="207"/>
                  <a:pt x="6142" y="68"/>
                </a:cubicBezTo>
                <a:cubicBezTo>
                  <a:pt x="6139" y="23"/>
                  <a:pt x="6105" y="0"/>
                  <a:pt x="6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1" name="Google Shape;4211;p34"/>
          <p:cNvGrpSpPr/>
          <p:nvPr/>
        </p:nvGrpSpPr>
        <p:grpSpPr>
          <a:xfrm>
            <a:off x="509898" y="180751"/>
            <a:ext cx="8364250" cy="3997884"/>
            <a:chOff x="-187084" y="300471"/>
            <a:chExt cx="9187445" cy="4391348"/>
          </a:xfrm>
        </p:grpSpPr>
        <p:sp>
          <p:nvSpPr>
            <p:cNvPr id="4212" name="Google Shape;4212;p34"/>
            <p:cNvSpPr/>
            <p:nvPr/>
          </p:nvSpPr>
          <p:spPr>
            <a:xfrm>
              <a:off x="6248627" y="1497381"/>
              <a:ext cx="465053" cy="225744"/>
            </a:xfrm>
            <a:custGeom>
              <a:avLst/>
              <a:gdLst/>
              <a:ahLst/>
              <a:cxnLst/>
              <a:rect l="l" t="t" r="r" b="b"/>
              <a:pathLst>
                <a:path w="3840" h="1864" extrusionOk="0">
                  <a:moveTo>
                    <a:pt x="2667" y="0"/>
                  </a:moveTo>
                  <a:cubicBezTo>
                    <a:pt x="2401" y="0"/>
                    <a:pt x="1928" y="60"/>
                    <a:pt x="1610" y="435"/>
                  </a:cubicBezTo>
                  <a:lnTo>
                    <a:pt x="1640" y="578"/>
                  </a:lnTo>
                  <a:lnTo>
                    <a:pt x="1606" y="588"/>
                  </a:lnTo>
                  <a:lnTo>
                    <a:pt x="1606" y="588"/>
                  </a:lnTo>
                  <a:lnTo>
                    <a:pt x="1610" y="584"/>
                  </a:lnTo>
                  <a:cubicBezTo>
                    <a:pt x="1530" y="481"/>
                    <a:pt x="1440" y="388"/>
                    <a:pt x="1341" y="309"/>
                  </a:cubicBezTo>
                  <a:cubicBezTo>
                    <a:pt x="918" y="372"/>
                    <a:pt x="805" y="704"/>
                    <a:pt x="805" y="704"/>
                  </a:cubicBezTo>
                  <a:cubicBezTo>
                    <a:pt x="865" y="741"/>
                    <a:pt x="915" y="797"/>
                    <a:pt x="948" y="860"/>
                  </a:cubicBezTo>
                  <a:lnTo>
                    <a:pt x="948" y="860"/>
                  </a:lnTo>
                  <a:cubicBezTo>
                    <a:pt x="831" y="896"/>
                    <a:pt x="709" y="914"/>
                    <a:pt x="586" y="914"/>
                  </a:cubicBezTo>
                  <a:cubicBezTo>
                    <a:pt x="571" y="914"/>
                    <a:pt x="555" y="914"/>
                    <a:pt x="540" y="913"/>
                  </a:cubicBezTo>
                  <a:cubicBezTo>
                    <a:pt x="540" y="913"/>
                    <a:pt x="293" y="652"/>
                    <a:pt x="174" y="652"/>
                  </a:cubicBezTo>
                  <a:cubicBezTo>
                    <a:pt x="114" y="652"/>
                    <a:pt x="87" y="717"/>
                    <a:pt x="138" y="913"/>
                  </a:cubicBezTo>
                  <a:cubicBezTo>
                    <a:pt x="138" y="913"/>
                    <a:pt x="157" y="1146"/>
                    <a:pt x="78" y="1306"/>
                  </a:cubicBezTo>
                  <a:cubicBezTo>
                    <a:pt x="78" y="1306"/>
                    <a:pt x="0" y="1444"/>
                    <a:pt x="98" y="1444"/>
                  </a:cubicBezTo>
                  <a:cubicBezTo>
                    <a:pt x="160" y="1444"/>
                    <a:pt x="295" y="1387"/>
                    <a:pt x="570" y="1199"/>
                  </a:cubicBezTo>
                  <a:lnTo>
                    <a:pt x="576" y="1199"/>
                  </a:lnTo>
                  <a:cubicBezTo>
                    <a:pt x="786" y="1203"/>
                    <a:pt x="992" y="1239"/>
                    <a:pt x="1191" y="1299"/>
                  </a:cubicBezTo>
                  <a:cubicBezTo>
                    <a:pt x="1141" y="1286"/>
                    <a:pt x="1095" y="1272"/>
                    <a:pt x="1048" y="1262"/>
                  </a:cubicBezTo>
                  <a:lnTo>
                    <a:pt x="1028" y="1276"/>
                  </a:lnTo>
                  <a:lnTo>
                    <a:pt x="1021" y="1279"/>
                  </a:lnTo>
                  <a:lnTo>
                    <a:pt x="1012" y="1286"/>
                  </a:lnTo>
                  <a:lnTo>
                    <a:pt x="1005" y="1292"/>
                  </a:lnTo>
                  <a:lnTo>
                    <a:pt x="995" y="1299"/>
                  </a:lnTo>
                  <a:lnTo>
                    <a:pt x="988" y="1306"/>
                  </a:lnTo>
                  <a:lnTo>
                    <a:pt x="982" y="1309"/>
                  </a:lnTo>
                  <a:cubicBezTo>
                    <a:pt x="978" y="1316"/>
                    <a:pt x="972" y="1319"/>
                    <a:pt x="965" y="1326"/>
                  </a:cubicBezTo>
                  <a:lnTo>
                    <a:pt x="962" y="1329"/>
                  </a:lnTo>
                  <a:lnTo>
                    <a:pt x="955" y="1336"/>
                  </a:lnTo>
                  <a:lnTo>
                    <a:pt x="952" y="1339"/>
                  </a:lnTo>
                  <a:cubicBezTo>
                    <a:pt x="948" y="1342"/>
                    <a:pt x="945" y="1345"/>
                    <a:pt x="945" y="1349"/>
                  </a:cubicBezTo>
                  <a:cubicBezTo>
                    <a:pt x="842" y="1458"/>
                    <a:pt x="889" y="1542"/>
                    <a:pt x="889" y="1542"/>
                  </a:cubicBezTo>
                  <a:cubicBezTo>
                    <a:pt x="918" y="1659"/>
                    <a:pt x="969" y="1702"/>
                    <a:pt x="1028" y="1702"/>
                  </a:cubicBezTo>
                  <a:cubicBezTo>
                    <a:pt x="1136" y="1702"/>
                    <a:pt x="1271" y="1556"/>
                    <a:pt x="1350" y="1455"/>
                  </a:cubicBezTo>
                  <a:lnTo>
                    <a:pt x="1364" y="1439"/>
                  </a:lnTo>
                  <a:cubicBezTo>
                    <a:pt x="1367" y="1432"/>
                    <a:pt x="1374" y="1425"/>
                    <a:pt x="1377" y="1422"/>
                  </a:cubicBezTo>
                  <a:cubicBezTo>
                    <a:pt x="1400" y="1389"/>
                    <a:pt x="1420" y="1365"/>
                    <a:pt x="1420" y="1365"/>
                  </a:cubicBezTo>
                  <a:cubicBezTo>
                    <a:pt x="1714" y="1442"/>
                    <a:pt x="2014" y="1479"/>
                    <a:pt x="2317" y="1479"/>
                  </a:cubicBezTo>
                  <a:cubicBezTo>
                    <a:pt x="2395" y="1479"/>
                    <a:pt x="2472" y="1477"/>
                    <a:pt x="2550" y="1472"/>
                  </a:cubicBezTo>
                  <a:lnTo>
                    <a:pt x="2550" y="1472"/>
                  </a:lnTo>
                  <a:lnTo>
                    <a:pt x="2534" y="1488"/>
                  </a:lnTo>
                  <a:lnTo>
                    <a:pt x="2527" y="1492"/>
                  </a:lnTo>
                  <a:lnTo>
                    <a:pt x="2514" y="1502"/>
                  </a:lnTo>
                  <a:lnTo>
                    <a:pt x="2510" y="1505"/>
                  </a:lnTo>
                  <a:cubicBezTo>
                    <a:pt x="2254" y="1738"/>
                    <a:pt x="2703" y="1844"/>
                    <a:pt x="2703" y="1844"/>
                  </a:cubicBezTo>
                  <a:cubicBezTo>
                    <a:pt x="2729" y="1858"/>
                    <a:pt x="2751" y="1864"/>
                    <a:pt x="2769" y="1864"/>
                  </a:cubicBezTo>
                  <a:cubicBezTo>
                    <a:pt x="2869" y="1864"/>
                    <a:pt x="2848" y="1675"/>
                    <a:pt x="2823" y="1552"/>
                  </a:cubicBezTo>
                  <a:cubicBezTo>
                    <a:pt x="2813" y="1492"/>
                    <a:pt x="2799" y="1445"/>
                    <a:pt x="2799" y="1445"/>
                  </a:cubicBezTo>
                  <a:cubicBezTo>
                    <a:pt x="2866" y="1435"/>
                    <a:pt x="2932" y="1422"/>
                    <a:pt x="3002" y="1409"/>
                  </a:cubicBezTo>
                  <a:cubicBezTo>
                    <a:pt x="3002" y="1409"/>
                    <a:pt x="3454" y="1349"/>
                    <a:pt x="3693" y="1219"/>
                  </a:cubicBezTo>
                  <a:lnTo>
                    <a:pt x="3707" y="1213"/>
                  </a:lnTo>
                  <a:lnTo>
                    <a:pt x="3713" y="1209"/>
                  </a:lnTo>
                  <a:lnTo>
                    <a:pt x="3723" y="1203"/>
                  </a:lnTo>
                  <a:lnTo>
                    <a:pt x="3727" y="1199"/>
                  </a:lnTo>
                  <a:lnTo>
                    <a:pt x="3737" y="1193"/>
                  </a:lnTo>
                  <a:lnTo>
                    <a:pt x="3743" y="1189"/>
                  </a:lnTo>
                  <a:lnTo>
                    <a:pt x="3750" y="1183"/>
                  </a:lnTo>
                  <a:lnTo>
                    <a:pt x="3757" y="1179"/>
                  </a:lnTo>
                  <a:lnTo>
                    <a:pt x="3763" y="1176"/>
                  </a:lnTo>
                  <a:lnTo>
                    <a:pt x="3766" y="1169"/>
                  </a:lnTo>
                  <a:cubicBezTo>
                    <a:pt x="3770" y="1169"/>
                    <a:pt x="3773" y="1166"/>
                    <a:pt x="3773" y="1166"/>
                  </a:cubicBezTo>
                  <a:lnTo>
                    <a:pt x="3780" y="1159"/>
                  </a:lnTo>
                  <a:lnTo>
                    <a:pt x="3786" y="1156"/>
                  </a:lnTo>
                  <a:lnTo>
                    <a:pt x="3790" y="1149"/>
                  </a:lnTo>
                  <a:lnTo>
                    <a:pt x="3796" y="1146"/>
                  </a:lnTo>
                  <a:lnTo>
                    <a:pt x="3800" y="1139"/>
                  </a:lnTo>
                  <a:lnTo>
                    <a:pt x="3803" y="1133"/>
                  </a:lnTo>
                  <a:lnTo>
                    <a:pt x="3806" y="1129"/>
                  </a:lnTo>
                  <a:lnTo>
                    <a:pt x="3813" y="1123"/>
                  </a:lnTo>
                  <a:lnTo>
                    <a:pt x="3816" y="1120"/>
                  </a:lnTo>
                  <a:lnTo>
                    <a:pt x="3820" y="1113"/>
                  </a:lnTo>
                  <a:lnTo>
                    <a:pt x="3823" y="1110"/>
                  </a:lnTo>
                  <a:cubicBezTo>
                    <a:pt x="3826" y="1106"/>
                    <a:pt x="3830" y="1103"/>
                    <a:pt x="3830" y="1100"/>
                  </a:cubicBezTo>
                  <a:lnTo>
                    <a:pt x="3833" y="1096"/>
                  </a:lnTo>
                  <a:lnTo>
                    <a:pt x="3836" y="1090"/>
                  </a:lnTo>
                  <a:lnTo>
                    <a:pt x="3840" y="1083"/>
                  </a:lnTo>
                  <a:cubicBezTo>
                    <a:pt x="3836" y="1080"/>
                    <a:pt x="3836" y="1080"/>
                    <a:pt x="3840" y="1076"/>
                  </a:cubicBezTo>
                  <a:lnTo>
                    <a:pt x="3840" y="1073"/>
                  </a:lnTo>
                  <a:lnTo>
                    <a:pt x="3840" y="1063"/>
                  </a:lnTo>
                  <a:lnTo>
                    <a:pt x="3840" y="1060"/>
                  </a:lnTo>
                  <a:cubicBezTo>
                    <a:pt x="3840" y="1056"/>
                    <a:pt x="3840" y="1053"/>
                    <a:pt x="3840" y="1050"/>
                  </a:cubicBezTo>
                  <a:cubicBezTo>
                    <a:pt x="3840" y="1050"/>
                    <a:pt x="3484" y="651"/>
                    <a:pt x="2969" y="475"/>
                  </a:cubicBezTo>
                  <a:cubicBezTo>
                    <a:pt x="2969" y="475"/>
                    <a:pt x="2976" y="206"/>
                    <a:pt x="2869" y="13"/>
                  </a:cubicBezTo>
                  <a:cubicBezTo>
                    <a:pt x="2869" y="13"/>
                    <a:pt x="2790" y="0"/>
                    <a:pt x="2667" y="0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4"/>
            <p:cNvSpPr/>
            <p:nvPr/>
          </p:nvSpPr>
          <p:spPr>
            <a:xfrm>
              <a:off x="1641822" y="4470798"/>
              <a:ext cx="458150" cy="221021"/>
            </a:xfrm>
            <a:custGeom>
              <a:avLst/>
              <a:gdLst/>
              <a:ahLst/>
              <a:cxnLst/>
              <a:rect l="l" t="t" r="r" b="b"/>
              <a:pathLst>
                <a:path w="3783" h="1825" extrusionOk="0">
                  <a:moveTo>
                    <a:pt x="1047" y="1216"/>
                  </a:moveTo>
                  <a:cubicBezTo>
                    <a:pt x="1087" y="1223"/>
                    <a:pt x="1124" y="1233"/>
                    <a:pt x="1160" y="1246"/>
                  </a:cubicBezTo>
                  <a:cubicBezTo>
                    <a:pt x="1124" y="1233"/>
                    <a:pt x="1087" y="1226"/>
                    <a:pt x="1047" y="1220"/>
                  </a:cubicBezTo>
                  <a:lnTo>
                    <a:pt x="1047" y="1216"/>
                  </a:lnTo>
                  <a:close/>
                  <a:moveTo>
                    <a:pt x="1532" y="0"/>
                  </a:moveTo>
                  <a:cubicBezTo>
                    <a:pt x="1529" y="0"/>
                    <a:pt x="1526" y="0"/>
                    <a:pt x="1522" y="0"/>
                  </a:cubicBezTo>
                  <a:cubicBezTo>
                    <a:pt x="1522" y="0"/>
                    <a:pt x="1649" y="279"/>
                    <a:pt x="1473" y="449"/>
                  </a:cubicBezTo>
                  <a:cubicBezTo>
                    <a:pt x="1532" y="475"/>
                    <a:pt x="1592" y="505"/>
                    <a:pt x="1649" y="538"/>
                  </a:cubicBezTo>
                  <a:cubicBezTo>
                    <a:pt x="1586" y="572"/>
                    <a:pt x="1522" y="608"/>
                    <a:pt x="1463" y="648"/>
                  </a:cubicBezTo>
                  <a:cubicBezTo>
                    <a:pt x="1463" y="648"/>
                    <a:pt x="1152" y="839"/>
                    <a:pt x="860" y="839"/>
                  </a:cubicBezTo>
                  <a:cubicBezTo>
                    <a:pt x="848" y="839"/>
                    <a:pt x="836" y="838"/>
                    <a:pt x="825" y="838"/>
                  </a:cubicBezTo>
                  <a:cubicBezTo>
                    <a:pt x="825" y="838"/>
                    <a:pt x="446" y="505"/>
                    <a:pt x="30" y="505"/>
                  </a:cubicBezTo>
                  <a:cubicBezTo>
                    <a:pt x="30" y="505"/>
                    <a:pt x="30" y="771"/>
                    <a:pt x="383" y="1010"/>
                  </a:cubicBezTo>
                  <a:cubicBezTo>
                    <a:pt x="396" y="1010"/>
                    <a:pt x="87" y="1216"/>
                    <a:pt x="0" y="1499"/>
                  </a:cubicBezTo>
                  <a:cubicBezTo>
                    <a:pt x="0" y="1499"/>
                    <a:pt x="476" y="1489"/>
                    <a:pt x="835" y="1213"/>
                  </a:cubicBezTo>
                  <a:cubicBezTo>
                    <a:pt x="865" y="1207"/>
                    <a:pt x="896" y="1205"/>
                    <a:pt x="926" y="1205"/>
                  </a:cubicBezTo>
                  <a:cubicBezTo>
                    <a:pt x="965" y="1205"/>
                    <a:pt x="1005" y="1209"/>
                    <a:pt x="1044" y="1216"/>
                  </a:cubicBezTo>
                  <a:cubicBezTo>
                    <a:pt x="1001" y="1226"/>
                    <a:pt x="961" y="1240"/>
                    <a:pt x="924" y="1263"/>
                  </a:cubicBezTo>
                  <a:cubicBezTo>
                    <a:pt x="934" y="1266"/>
                    <a:pt x="941" y="1270"/>
                    <a:pt x="951" y="1273"/>
                  </a:cubicBezTo>
                  <a:lnTo>
                    <a:pt x="974" y="1286"/>
                  </a:lnTo>
                  <a:cubicBezTo>
                    <a:pt x="1001" y="1303"/>
                    <a:pt x="1027" y="1319"/>
                    <a:pt x="1051" y="1336"/>
                  </a:cubicBezTo>
                  <a:cubicBezTo>
                    <a:pt x="1150" y="1416"/>
                    <a:pt x="1237" y="1512"/>
                    <a:pt x="1303" y="1619"/>
                  </a:cubicBezTo>
                  <a:lnTo>
                    <a:pt x="1273" y="1688"/>
                  </a:lnTo>
                  <a:lnTo>
                    <a:pt x="1313" y="1688"/>
                  </a:lnTo>
                  <a:lnTo>
                    <a:pt x="1273" y="1825"/>
                  </a:lnTo>
                  <a:cubicBezTo>
                    <a:pt x="1453" y="1771"/>
                    <a:pt x="1622" y="1695"/>
                    <a:pt x="1782" y="1595"/>
                  </a:cubicBezTo>
                  <a:lnTo>
                    <a:pt x="1808" y="1575"/>
                  </a:lnTo>
                  <a:lnTo>
                    <a:pt x="1828" y="1562"/>
                  </a:lnTo>
                  <a:lnTo>
                    <a:pt x="1835" y="1555"/>
                  </a:lnTo>
                  <a:cubicBezTo>
                    <a:pt x="1895" y="1572"/>
                    <a:pt x="1954" y="1585"/>
                    <a:pt x="2014" y="1595"/>
                  </a:cubicBezTo>
                  <a:cubicBezTo>
                    <a:pt x="2008" y="1605"/>
                    <a:pt x="2004" y="1615"/>
                    <a:pt x="2001" y="1625"/>
                  </a:cubicBezTo>
                  <a:cubicBezTo>
                    <a:pt x="1954" y="1735"/>
                    <a:pt x="1971" y="1798"/>
                    <a:pt x="1981" y="1818"/>
                  </a:cubicBezTo>
                  <a:cubicBezTo>
                    <a:pt x="1981" y="1818"/>
                    <a:pt x="1981" y="1821"/>
                    <a:pt x="1981" y="1821"/>
                  </a:cubicBezTo>
                  <a:lnTo>
                    <a:pt x="1981" y="1825"/>
                  </a:lnTo>
                  <a:cubicBezTo>
                    <a:pt x="2004" y="1811"/>
                    <a:pt x="2031" y="1798"/>
                    <a:pt x="2054" y="1781"/>
                  </a:cubicBezTo>
                  <a:cubicBezTo>
                    <a:pt x="2124" y="1732"/>
                    <a:pt x="2190" y="1678"/>
                    <a:pt x="2254" y="1615"/>
                  </a:cubicBezTo>
                  <a:cubicBezTo>
                    <a:pt x="2261" y="1615"/>
                    <a:pt x="2269" y="1615"/>
                    <a:pt x="2277" y="1615"/>
                  </a:cubicBezTo>
                  <a:cubicBezTo>
                    <a:pt x="2515" y="1615"/>
                    <a:pt x="2752" y="1565"/>
                    <a:pt x="2971" y="1466"/>
                  </a:cubicBezTo>
                  <a:cubicBezTo>
                    <a:pt x="2971" y="1466"/>
                    <a:pt x="3360" y="1319"/>
                    <a:pt x="3506" y="1286"/>
                  </a:cubicBezTo>
                  <a:lnTo>
                    <a:pt x="3516" y="1286"/>
                  </a:lnTo>
                  <a:lnTo>
                    <a:pt x="3526" y="1283"/>
                  </a:lnTo>
                  <a:lnTo>
                    <a:pt x="3540" y="1283"/>
                  </a:lnTo>
                  <a:cubicBezTo>
                    <a:pt x="3609" y="1263"/>
                    <a:pt x="3756" y="1210"/>
                    <a:pt x="3772" y="1123"/>
                  </a:cubicBezTo>
                  <a:cubicBezTo>
                    <a:pt x="3782" y="1054"/>
                    <a:pt x="3706" y="957"/>
                    <a:pt x="3427" y="838"/>
                  </a:cubicBezTo>
                  <a:cubicBezTo>
                    <a:pt x="3427" y="838"/>
                    <a:pt x="3029" y="349"/>
                    <a:pt x="2370" y="349"/>
                  </a:cubicBezTo>
                  <a:cubicBezTo>
                    <a:pt x="2316" y="349"/>
                    <a:pt x="2261" y="352"/>
                    <a:pt x="2204" y="359"/>
                  </a:cubicBezTo>
                  <a:cubicBezTo>
                    <a:pt x="2204" y="359"/>
                    <a:pt x="1871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31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4"/>
            <p:cNvSpPr/>
            <p:nvPr/>
          </p:nvSpPr>
          <p:spPr>
            <a:xfrm>
              <a:off x="-187084" y="1692131"/>
              <a:ext cx="464932" cy="225987"/>
            </a:xfrm>
            <a:custGeom>
              <a:avLst/>
              <a:gdLst/>
              <a:ahLst/>
              <a:cxnLst/>
              <a:rect l="l" t="t" r="r" b="b"/>
              <a:pathLst>
                <a:path w="3839" h="1866" extrusionOk="0">
                  <a:moveTo>
                    <a:pt x="2670" y="1"/>
                  </a:moveTo>
                  <a:cubicBezTo>
                    <a:pt x="2403" y="1"/>
                    <a:pt x="1929" y="60"/>
                    <a:pt x="1609" y="436"/>
                  </a:cubicBezTo>
                  <a:lnTo>
                    <a:pt x="1642" y="578"/>
                  </a:lnTo>
                  <a:lnTo>
                    <a:pt x="1605" y="592"/>
                  </a:lnTo>
                  <a:lnTo>
                    <a:pt x="1609" y="585"/>
                  </a:lnTo>
                  <a:cubicBezTo>
                    <a:pt x="1532" y="482"/>
                    <a:pt x="1442" y="389"/>
                    <a:pt x="1339" y="309"/>
                  </a:cubicBezTo>
                  <a:cubicBezTo>
                    <a:pt x="921" y="372"/>
                    <a:pt x="804" y="705"/>
                    <a:pt x="804" y="705"/>
                  </a:cubicBezTo>
                  <a:cubicBezTo>
                    <a:pt x="867" y="741"/>
                    <a:pt x="917" y="798"/>
                    <a:pt x="947" y="861"/>
                  </a:cubicBezTo>
                  <a:lnTo>
                    <a:pt x="947" y="861"/>
                  </a:lnTo>
                  <a:cubicBezTo>
                    <a:pt x="831" y="897"/>
                    <a:pt x="709" y="915"/>
                    <a:pt x="587" y="915"/>
                  </a:cubicBezTo>
                  <a:cubicBezTo>
                    <a:pt x="572" y="915"/>
                    <a:pt x="557" y="915"/>
                    <a:pt x="542" y="914"/>
                  </a:cubicBezTo>
                  <a:cubicBezTo>
                    <a:pt x="542" y="914"/>
                    <a:pt x="294" y="653"/>
                    <a:pt x="174" y="653"/>
                  </a:cubicBezTo>
                  <a:cubicBezTo>
                    <a:pt x="115" y="653"/>
                    <a:pt x="88" y="718"/>
                    <a:pt x="140" y="914"/>
                  </a:cubicBezTo>
                  <a:cubicBezTo>
                    <a:pt x="140" y="914"/>
                    <a:pt x="156" y="1147"/>
                    <a:pt x="77" y="1306"/>
                  </a:cubicBezTo>
                  <a:cubicBezTo>
                    <a:pt x="77" y="1306"/>
                    <a:pt x="0" y="1444"/>
                    <a:pt x="98" y="1444"/>
                  </a:cubicBezTo>
                  <a:cubicBezTo>
                    <a:pt x="161" y="1444"/>
                    <a:pt x="295" y="1387"/>
                    <a:pt x="568" y="1200"/>
                  </a:cubicBezTo>
                  <a:lnTo>
                    <a:pt x="575" y="1200"/>
                  </a:lnTo>
                  <a:cubicBezTo>
                    <a:pt x="784" y="1203"/>
                    <a:pt x="994" y="1240"/>
                    <a:pt x="1193" y="1300"/>
                  </a:cubicBezTo>
                  <a:cubicBezTo>
                    <a:pt x="1143" y="1286"/>
                    <a:pt x="1093" y="1273"/>
                    <a:pt x="1047" y="1263"/>
                  </a:cubicBezTo>
                  <a:lnTo>
                    <a:pt x="1030" y="1276"/>
                  </a:lnTo>
                  <a:cubicBezTo>
                    <a:pt x="1027" y="1276"/>
                    <a:pt x="1024" y="1276"/>
                    <a:pt x="1024" y="1280"/>
                  </a:cubicBezTo>
                  <a:lnTo>
                    <a:pt x="1010" y="1290"/>
                  </a:lnTo>
                  <a:cubicBezTo>
                    <a:pt x="1010" y="1290"/>
                    <a:pt x="1007" y="1290"/>
                    <a:pt x="1004" y="1293"/>
                  </a:cubicBezTo>
                  <a:lnTo>
                    <a:pt x="997" y="1300"/>
                  </a:lnTo>
                  <a:lnTo>
                    <a:pt x="987" y="1306"/>
                  </a:lnTo>
                  <a:lnTo>
                    <a:pt x="984" y="1310"/>
                  </a:lnTo>
                  <a:lnTo>
                    <a:pt x="967" y="1326"/>
                  </a:lnTo>
                  <a:lnTo>
                    <a:pt x="964" y="1329"/>
                  </a:lnTo>
                  <a:lnTo>
                    <a:pt x="954" y="1336"/>
                  </a:lnTo>
                  <a:lnTo>
                    <a:pt x="954" y="1339"/>
                  </a:lnTo>
                  <a:lnTo>
                    <a:pt x="944" y="1349"/>
                  </a:lnTo>
                  <a:cubicBezTo>
                    <a:pt x="841" y="1462"/>
                    <a:pt x="891" y="1546"/>
                    <a:pt x="891" y="1546"/>
                  </a:cubicBezTo>
                  <a:cubicBezTo>
                    <a:pt x="920" y="1661"/>
                    <a:pt x="970" y="1703"/>
                    <a:pt x="1028" y="1703"/>
                  </a:cubicBezTo>
                  <a:cubicBezTo>
                    <a:pt x="1135" y="1703"/>
                    <a:pt x="1269" y="1557"/>
                    <a:pt x="1349" y="1456"/>
                  </a:cubicBezTo>
                  <a:cubicBezTo>
                    <a:pt x="1356" y="1452"/>
                    <a:pt x="1359" y="1446"/>
                    <a:pt x="1366" y="1439"/>
                  </a:cubicBezTo>
                  <a:lnTo>
                    <a:pt x="1379" y="1423"/>
                  </a:lnTo>
                  <a:cubicBezTo>
                    <a:pt x="1402" y="1389"/>
                    <a:pt x="1419" y="1369"/>
                    <a:pt x="1419" y="1369"/>
                  </a:cubicBezTo>
                  <a:cubicBezTo>
                    <a:pt x="1716" y="1444"/>
                    <a:pt x="2021" y="1483"/>
                    <a:pt x="2327" y="1483"/>
                  </a:cubicBezTo>
                  <a:cubicBezTo>
                    <a:pt x="2401" y="1483"/>
                    <a:pt x="2475" y="1480"/>
                    <a:pt x="2549" y="1476"/>
                  </a:cubicBezTo>
                  <a:lnTo>
                    <a:pt x="2549" y="1476"/>
                  </a:lnTo>
                  <a:lnTo>
                    <a:pt x="2532" y="1489"/>
                  </a:lnTo>
                  <a:lnTo>
                    <a:pt x="2529" y="1492"/>
                  </a:lnTo>
                  <a:lnTo>
                    <a:pt x="2516" y="1502"/>
                  </a:lnTo>
                  <a:cubicBezTo>
                    <a:pt x="2512" y="1506"/>
                    <a:pt x="2512" y="1506"/>
                    <a:pt x="2512" y="1506"/>
                  </a:cubicBezTo>
                  <a:cubicBezTo>
                    <a:pt x="2257" y="1742"/>
                    <a:pt x="2705" y="1845"/>
                    <a:pt x="2705" y="1845"/>
                  </a:cubicBezTo>
                  <a:cubicBezTo>
                    <a:pt x="2732" y="1859"/>
                    <a:pt x="2754" y="1865"/>
                    <a:pt x="2772" y="1865"/>
                  </a:cubicBezTo>
                  <a:cubicBezTo>
                    <a:pt x="2870" y="1865"/>
                    <a:pt x="2847" y="1676"/>
                    <a:pt x="2825" y="1552"/>
                  </a:cubicBezTo>
                  <a:cubicBezTo>
                    <a:pt x="2812" y="1492"/>
                    <a:pt x="2802" y="1449"/>
                    <a:pt x="2802" y="1449"/>
                  </a:cubicBezTo>
                  <a:cubicBezTo>
                    <a:pt x="2868" y="1439"/>
                    <a:pt x="2934" y="1426"/>
                    <a:pt x="3001" y="1409"/>
                  </a:cubicBezTo>
                  <a:cubicBezTo>
                    <a:pt x="3001" y="1409"/>
                    <a:pt x="3456" y="1353"/>
                    <a:pt x="3696" y="1220"/>
                  </a:cubicBezTo>
                  <a:lnTo>
                    <a:pt x="3699" y="1220"/>
                  </a:lnTo>
                  <a:lnTo>
                    <a:pt x="3712" y="1213"/>
                  </a:lnTo>
                  <a:lnTo>
                    <a:pt x="3715" y="1213"/>
                  </a:lnTo>
                  <a:lnTo>
                    <a:pt x="3725" y="1207"/>
                  </a:lnTo>
                  <a:lnTo>
                    <a:pt x="3729" y="1203"/>
                  </a:lnTo>
                  <a:lnTo>
                    <a:pt x="3739" y="1197"/>
                  </a:lnTo>
                  <a:lnTo>
                    <a:pt x="3745" y="1193"/>
                  </a:lnTo>
                  <a:lnTo>
                    <a:pt x="3752" y="1187"/>
                  </a:lnTo>
                  <a:lnTo>
                    <a:pt x="3759" y="1183"/>
                  </a:lnTo>
                  <a:lnTo>
                    <a:pt x="3765" y="1180"/>
                  </a:lnTo>
                  <a:lnTo>
                    <a:pt x="3769" y="1173"/>
                  </a:lnTo>
                  <a:lnTo>
                    <a:pt x="3775" y="1170"/>
                  </a:lnTo>
                  <a:lnTo>
                    <a:pt x="3782" y="1163"/>
                  </a:lnTo>
                  <a:lnTo>
                    <a:pt x="3789" y="1160"/>
                  </a:lnTo>
                  <a:lnTo>
                    <a:pt x="3792" y="1153"/>
                  </a:lnTo>
                  <a:lnTo>
                    <a:pt x="3799" y="1150"/>
                  </a:lnTo>
                  <a:lnTo>
                    <a:pt x="3802" y="1143"/>
                  </a:lnTo>
                  <a:lnTo>
                    <a:pt x="3805" y="1140"/>
                  </a:lnTo>
                  <a:lnTo>
                    <a:pt x="3812" y="1133"/>
                  </a:lnTo>
                  <a:lnTo>
                    <a:pt x="3815" y="1127"/>
                  </a:lnTo>
                  <a:lnTo>
                    <a:pt x="3818" y="1123"/>
                  </a:lnTo>
                  <a:lnTo>
                    <a:pt x="3822" y="1117"/>
                  </a:lnTo>
                  <a:lnTo>
                    <a:pt x="3825" y="1113"/>
                  </a:lnTo>
                  <a:cubicBezTo>
                    <a:pt x="3828" y="1110"/>
                    <a:pt x="3832" y="1104"/>
                    <a:pt x="3835" y="1100"/>
                  </a:cubicBezTo>
                  <a:cubicBezTo>
                    <a:pt x="3835" y="1100"/>
                    <a:pt x="3835" y="1097"/>
                    <a:pt x="3835" y="1097"/>
                  </a:cubicBezTo>
                  <a:lnTo>
                    <a:pt x="3838" y="1090"/>
                  </a:lnTo>
                  <a:lnTo>
                    <a:pt x="3838" y="1084"/>
                  </a:lnTo>
                  <a:cubicBezTo>
                    <a:pt x="3838" y="1080"/>
                    <a:pt x="3838" y="1080"/>
                    <a:pt x="3838" y="1077"/>
                  </a:cubicBezTo>
                  <a:cubicBezTo>
                    <a:pt x="3838" y="1077"/>
                    <a:pt x="3838" y="1074"/>
                    <a:pt x="3838" y="1074"/>
                  </a:cubicBezTo>
                  <a:cubicBezTo>
                    <a:pt x="3838" y="1070"/>
                    <a:pt x="3838" y="1067"/>
                    <a:pt x="3838" y="1064"/>
                  </a:cubicBezTo>
                  <a:cubicBezTo>
                    <a:pt x="3838" y="1064"/>
                    <a:pt x="3838" y="1064"/>
                    <a:pt x="3838" y="1060"/>
                  </a:cubicBezTo>
                  <a:cubicBezTo>
                    <a:pt x="3838" y="1057"/>
                    <a:pt x="3838" y="1054"/>
                    <a:pt x="3838" y="1050"/>
                  </a:cubicBezTo>
                  <a:cubicBezTo>
                    <a:pt x="3838" y="1050"/>
                    <a:pt x="3483" y="652"/>
                    <a:pt x="2971" y="475"/>
                  </a:cubicBezTo>
                  <a:cubicBezTo>
                    <a:pt x="2971" y="475"/>
                    <a:pt x="2978" y="206"/>
                    <a:pt x="2871" y="14"/>
                  </a:cubicBezTo>
                  <a:cubicBezTo>
                    <a:pt x="2871" y="14"/>
                    <a:pt x="2792" y="1"/>
                    <a:pt x="2670" y="1"/>
                  </a:cubicBezTo>
                  <a:close/>
                </a:path>
              </a:pathLst>
            </a:custGeom>
            <a:solidFill>
              <a:srgbClr val="FFFFFF">
                <a:alpha val="31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4"/>
            <p:cNvSpPr/>
            <p:nvPr/>
          </p:nvSpPr>
          <p:spPr>
            <a:xfrm>
              <a:off x="8636434" y="300471"/>
              <a:ext cx="363928" cy="175121"/>
            </a:xfrm>
            <a:custGeom>
              <a:avLst/>
              <a:gdLst/>
              <a:ahLst/>
              <a:cxnLst/>
              <a:rect l="l" t="t" r="r" b="b"/>
              <a:pathLst>
                <a:path w="3005" h="1446" extrusionOk="0">
                  <a:moveTo>
                    <a:pt x="1215" y="0"/>
                  </a:moveTo>
                  <a:cubicBezTo>
                    <a:pt x="1213" y="0"/>
                    <a:pt x="1212" y="0"/>
                    <a:pt x="1210" y="0"/>
                  </a:cubicBezTo>
                  <a:cubicBezTo>
                    <a:pt x="1210" y="0"/>
                    <a:pt x="1310" y="223"/>
                    <a:pt x="1170" y="356"/>
                  </a:cubicBezTo>
                  <a:cubicBezTo>
                    <a:pt x="1220" y="379"/>
                    <a:pt x="1267" y="402"/>
                    <a:pt x="1313" y="429"/>
                  </a:cubicBezTo>
                  <a:cubicBezTo>
                    <a:pt x="1263" y="456"/>
                    <a:pt x="1214" y="482"/>
                    <a:pt x="1164" y="515"/>
                  </a:cubicBezTo>
                  <a:cubicBezTo>
                    <a:pt x="1164" y="515"/>
                    <a:pt x="915" y="666"/>
                    <a:pt x="687" y="666"/>
                  </a:cubicBezTo>
                  <a:cubicBezTo>
                    <a:pt x="677" y="666"/>
                    <a:pt x="668" y="665"/>
                    <a:pt x="659" y="665"/>
                  </a:cubicBezTo>
                  <a:cubicBezTo>
                    <a:pt x="659" y="665"/>
                    <a:pt x="356" y="402"/>
                    <a:pt x="27" y="402"/>
                  </a:cubicBezTo>
                  <a:cubicBezTo>
                    <a:pt x="27" y="402"/>
                    <a:pt x="27" y="612"/>
                    <a:pt x="306" y="804"/>
                  </a:cubicBezTo>
                  <a:cubicBezTo>
                    <a:pt x="306" y="804"/>
                    <a:pt x="306" y="804"/>
                    <a:pt x="307" y="804"/>
                  </a:cubicBezTo>
                  <a:lnTo>
                    <a:pt x="307" y="804"/>
                  </a:lnTo>
                  <a:cubicBezTo>
                    <a:pt x="308" y="804"/>
                    <a:pt x="70" y="966"/>
                    <a:pt x="1" y="1190"/>
                  </a:cubicBezTo>
                  <a:cubicBezTo>
                    <a:pt x="1" y="1190"/>
                    <a:pt x="379" y="1180"/>
                    <a:pt x="665" y="964"/>
                  </a:cubicBezTo>
                  <a:cubicBezTo>
                    <a:pt x="692" y="959"/>
                    <a:pt x="719" y="956"/>
                    <a:pt x="747" y="956"/>
                  </a:cubicBezTo>
                  <a:cubicBezTo>
                    <a:pt x="775" y="956"/>
                    <a:pt x="803" y="959"/>
                    <a:pt x="831" y="964"/>
                  </a:cubicBezTo>
                  <a:cubicBezTo>
                    <a:pt x="858" y="971"/>
                    <a:pt x="888" y="977"/>
                    <a:pt x="921" y="987"/>
                  </a:cubicBezTo>
                  <a:cubicBezTo>
                    <a:pt x="888" y="977"/>
                    <a:pt x="861" y="974"/>
                    <a:pt x="831" y="967"/>
                  </a:cubicBezTo>
                  <a:lnTo>
                    <a:pt x="831" y="964"/>
                  </a:lnTo>
                  <a:cubicBezTo>
                    <a:pt x="798" y="971"/>
                    <a:pt x="765" y="984"/>
                    <a:pt x="738" y="1001"/>
                  </a:cubicBezTo>
                  <a:lnTo>
                    <a:pt x="755" y="1010"/>
                  </a:lnTo>
                  <a:lnTo>
                    <a:pt x="775" y="1020"/>
                  </a:lnTo>
                  <a:cubicBezTo>
                    <a:pt x="795" y="1034"/>
                    <a:pt x="815" y="1047"/>
                    <a:pt x="835" y="1060"/>
                  </a:cubicBezTo>
                  <a:cubicBezTo>
                    <a:pt x="915" y="1123"/>
                    <a:pt x="981" y="1200"/>
                    <a:pt x="1037" y="1283"/>
                  </a:cubicBezTo>
                  <a:lnTo>
                    <a:pt x="1011" y="1339"/>
                  </a:lnTo>
                  <a:lnTo>
                    <a:pt x="1041" y="1339"/>
                  </a:lnTo>
                  <a:lnTo>
                    <a:pt x="1011" y="1446"/>
                  </a:lnTo>
                  <a:cubicBezTo>
                    <a:pt x="1154" y="1406"/>
                    <a:pt x="1290" y="1346"/>
                    <a:pt x="1413" y="1266"/>
                  </a:cubicBezTo>
                  <a:lnTo>
                    <a:pt x="1436" y="1250"/>
                  </a:lnTo>
                  <a:lnTo>
                    <a:pt x="1453" y="1240"/>
                  </a:lnTo>
                  <a:cubicBezTo>
                    <a:pt x="1453" y="1236"/>
                    <a:pt x="1456" y="1236"/>
                    <a:pt x="1460" y="1233"/>
                  </a:cubicBezTo>
                  <a:cubicBezTo>
                    <a:pt x="1506" y="1246"/>
                    <a:pt x="1553" y="1260"/>
                    <a:pt x="1599" y="1266"/>
                  </a:cubicBezTo>
                  <a:cubicBezTo>
                    <a:pt x="1596" y="1276"/>
                    <a:pt x="1592" y="1283"/>
                    <a:pt x="1589" y="1293"/>
                  </a:cubicBezTo>
                  <a:cubicBezTo>
                    <a:pt x="1553" y="1379"/>
                    <a:pt x="1566" y="1429"/>
                    <a:pt x="1573" y="1443"/>
                  </a:cubicBezTo>
                  <a:lnTo>
                    <a:pt x="1573" y="1446"/>
                  </a:lnTo>
                  <a:cubicBezTo>
                    <a:pt x="1592" y="1436"/>
                    <a:pt x="1612" y="1426"/>
                    <a:pt x="1632" y="1413"/>
                  </a:cubicBezTo>
                  <a:cubicBezTo>
                    <a:pt x="1689" y="1376"/>
                    <a:pt x="1742" y="1330"/>
                    <a:pt x="1792" y="1283"/>
                  </a:cubicBezTo>
                  <a:cubicBezTo>
                    <a:pt x="1799" y="1283"/>
                    <a:pt x="1806" y="1283"/>
                    <a:pt x="1813" y="1283"/>
                  </a:cubicBezTo>
                  <a:cubicBezTo>
                    <a:pt x="2002" y="1283"/>
                    <a:pt x="2187" y="1240"/>
                    <a:pt x="2360" y="1163"/>
                  </a:cubicBezTo>
                  <a:cubicBezTo>
                    <a:pt x="2360" y="1163"/>
                    <a:pt x="2669" y="1047"/>
                    <a:pt x="2785" y="1024"/>
                  </a:cubicBezTo>
                  <a:lnTo>
                    <a:pt x="2792" y="1024"/>
                  </a:lnTo>
                  <a:lnTo>
                    <a:pt x="2802" y="1020"/>
                  </a:lnTo>
                  <a:lnTo>
                    <a:pt x="2812" y="1017"/>
                  </a:lnTo>
                  <a:cubicBezTo>
                    <a:pt x="2865" y="1001"/>
                    <a:pt x="2982" y="961"/>
                    <a:pt x="2995" y="894"/>
                  </a:cubicBezTo>
                  <a:cubicBezTo>
                    <a:pt x="3005" y="838"/>
                    <a:pt x="2942" y="761"/>
                    <a:pt x="2719" y="665"/>
                  </a:cubicBezTo>
                  <a:cubicBezTo>
                    <a:pt x="2719" y="665"/>
                    <a:pt x="2406" y="278"/>
                    <a:pt x="1880" y="278"/>
                  </a:cubicBezTo>
                  <a:cubicBezTo>
                    <a:pt x="1838" y="278"/>
                    <a:pt x="1794" y="281"/>
                    <a:pt x="1749" y="286"/>
                  </a:cubicBezTo>
                  <a:cubicBezTo>
                    <a:pt x="1749" y="286"/>
                    <a:pt x="1486" y="0"/>
                    <a:pt x="1215" y="0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4"/>
            <p:cNvSpPr/>
            <p:nvPr/>
          </p:nvSpPr>
          <p:spPr>
            <a:xfrm>
              <a:off x="629456" y="819970"/>
              <a:ext cx="420243" cy="190139"/>
            </a:xfrm>
            <a:custGeom>
              <a:avLst/>
              <a:gdLst/>
              <a:ahLst/>
              <a:cxnLst/>
              <a:rect l="l" t="t" r="r" b="b"/>
              <a:pathLst>
                <a:path w="3470" h="1570" extrusionOk="0">
                  <a:moveTo>
                    <a:pt x="2393" y="1"/>
                  </a:moveTo>
                  <a:cubicBezTo>
                    <a:pt x="2393" y="1"/>
                    <a:pt x="2067" y="270"/>
                    <a:pt x="1735" y="363"/>
                  </a:cubicBezTo>
                  <a:lnTo>
                    <a:pt x="1712" y="366"/>
                  </a:lnTo>
                  <a:cubicBezTo>
                    <a:pt x="1712" y="366"/>
                    <a:pt x="1539" y="81"/>
                    <a:pt x="1320" y="47"/>
                  </a:cubicBezTo>
                  <a:lnTo>
                    <a:pt x="1320" y="47"/>
                  </a:lnTo>
                  <a:lnTo>
                    <a:pt x="1516" y="290"/>
                  </a:lnTo>
                  <a:cubicBezTo>
                    <a:pt x="1479" y="320"/>
                    <a:pt x="1456" y="363"/>
                    <a:pt x="1453" y="406"/>
                  </a:cubicBezTo>
                  <a:cubicBezTo>
                    <a:pt x="1120" y="479"/>
                    <a:pt x="795" y="586"/>
                    <a:pt x="486" y="729"/>
                  </a:cubicBezTo>
                  <a:cubicBezTo>
                    <a:pt x="486" y="729"/>
                    <a:pt x="329" y="303"/>
                    <a:pt x="0" y="287"/>
                  </a:cubicBezTo>
                  <a:lnTo>
                    <a:pt x="0" y="287"/>
                  </a:lnTo>
                  <a:cubicBezTo>
                    <a:pt x="0" y="287"/>
                    <a:pt x="545" y="785"/>
                    <a:pt x="24" y="1314"/>
                  </a:cubicBezTo>
                  <a:cubicBezTo>
                    <a:pt x="24" y="1314"/>
                    <a:pt x="286" y="1304"/>
                    <a:pt x="482" y="858"/>
                  </a:cubicBezTo>
                  <a:lnTo>
                    <a:pt x="506" y="868"/>
                  </a:lnTo>
                  <a:cubicBezTo>
                    <a:pt x="522" y="875"/>
                    <a:pt x="549" y="888"/>
                    <a:pt x="585" y="901"/>
                  </a:cubicBezTo>
                  <a:lnTo>
                    <a:pt x="592" y="901"/>
                  </a:lnTo>
                  <a:lnTo>
                    <a:pt x="609" y="908"/>
                  </a:lnTo>
                  <a:lnTo>
                    <a:pt x="615" y="911"/>
                  </a:lnTo>
                  <a:lnTo>
                    <a:pt x="632" y="918"/>
                  </a:lnTo>
                  <a:lnTo>
                    <a:pt x="638" y="921"/>
                  </a:lnTo>
                  <a:lnTo>
                    <a:pt x="658" y="928"/>
                  </a:lnTo>
                  <a:lnTo>
                    <a:pt x="665" y="931"/>
                  </a:lnTo>
                  <a:lnTo>
                    <a:pt x="692" y="941"/>
                  </a:lnTo>
                  <a:lnTo>
                    <a:pt x="695" y="941"/>
                  </a:lnTo>
                  <a:lnTo>
                    <a:pt x="758" y="965"/>
                  </a:lnTo>
                  <a:lnTo>
                    <a:pt x="761" y="965"/>
                  </a:lnTo>
                  <a:lnTo>
                    <a:pt x="791" y="975"/>
                  </a:lnTo>
                  <a:lnTo>
                    <a:pt x="798" y="978"/>
                  </a:lnTo>
                  <a:lnTo>
                    <a:pt x="828" y="988"/>
                  </a:lnTo>
                  <a:lnTo>
                    <a:pt x="835" y="991"/>
                  </a:lnTo>
                  <a:lnTo>
                    <a:pt x="864" y="1001"/>
                  </a:lnTo>
                  <a:lnTo>
                    <a:pt x="874" y="1004"/>
                  </a:lnTo>
                  <a:lnTo>
                    <a:pt x="908" y="1014"/>
                  </a:lnTo>
                  <a:lnTo>
                    <a:pt x="911" y="1018"/>
                  </a:lnTo>
                  <a:lnTo>
                    <a:pt x="994" y="1044"/>
                  </a:lnTo>
                  <a:lnTo>
                    <a:pt x="1037" y="1058"/>
                  </a:lnTo>
                  <a:lnTo>
                    <a:pt x="1044" y="1058"/>
                  </a:lnTo>
                  <a:lnTo>
                    <a:pt x="1080" y="1071"/>
                  </a:lnTo>
                  <a:lnTo>
                    <a:pt x="1090" y="1074"/>
                  </a:lnTo>
                  <a:lnTo>
                    <a:pt x="1127" y="1084"/>
                  </a:lnTo>
                  <a:lnTo>
                    <a:pt x="1140" y="1088"/>
                  </a:lnTo>
                  <a:lnTo>
                    <a:pt x="1177" y="1098"/>
                  </a:lnTo>
                  <a:lnTo>
                    <a:pt x="1187" y="1101"/>
                  </a:lnTo>
                  <a:cubicBezTo>
                    <a:pt x="1233" y="1114"/>
                    <a:pt x="1283" y="1127"/>
                    <a:pt x="1336" y="1141"/>
                  </a:cubicBezTo>
                  <a:lnTo>
                    <a:pt x="1353" y="1141"/>
                  </a:lnTo>
                  <a:lnTo>
                    <a:pt x="1353" y="1161"/>
                  </a:lnTo>
                  <a:lnTo>
                    <a:pt x="1353" y="1164"/>
                  </a:lnTo>
                  <a:cubicBezTo>
                    <a:pt x="1350" y="1184"/>
                    <a:pt x="1346" y="1201"/>
                    <a:pt x="1336" y="1220"/>
                  </a:cubicBezTo>
                  <a:cubicBezTo>
                    <a:pt x="1290" y="1323"/>
                    <a:pt x="1167" y="1357"/>
                    <a:pt x="1167" y="1357"/>
                  </a:cubicBezTo>
                  <a:cubicBezTo>
                    <a:pt x="1409" y="1353"/>
                    <a:pt x="1519" y="1217"/>
                    <a:pt x="1539" y="1191"/>
                  </a:cubicBezTo>
                  <a:cubicBezTo>
                    <a:pt x="1539" y="1187"/>
                    <a:pt x="1539" y="1187"/>
                    <a:pt x="1539" y="1187"/>
                  </a:cubicBezTo>
                  <a:lnTo>
                    <a:pt x="1552" y="1191"/>
                  </a:lnTo>
                  <a:lnTo>
                    <a:pt x="1562" y="1191"/>
                  </a:lnTo>
                  <a:lnTo>
                    <a:pt x="1672" y="1210"/>
                  </a:lnTo>
                  <a:lnTo>
                    <a:pt x="1685" y="1210"/>
                  </a:lnTo>
                  <a:lnTo>
                    <a:pt x="1715" y="1207"/>
                  </a:lnTo>
                  <a:lnTo>
                    <a:pt x="1728" y="1210"/>
                  </a:lnTo>
                  <a:lnTo>
                    <a:pt x="1772" y="1217"/>
                  </a:lnTo>
                  <a:lnTo>
                    <a:pt x="1788" y="1217"/>
                  </a:lnTo>
                  <a:lnTo>
                    <a:pt x="1831" y="1224"/>
                  </a:lnTo>
                  <a:lnTo>
                    <a:pt x="1848" y="1227"/>
                  </a:lnTo>
                  <a:lnTo>
                    <a:pt x="1891" y="1234"/>
                  </a:lnTo>
                  <a:lnTo>
                    <a:pt x="1905" y="1234"/>
                  </a:lnTo>
                  <a:cubicBezTo>
                    <a:pt x="1944" y="1237"/>
                    <a:pt x="1981" y="1240"/>
                    <a:pt x="2021" y="1244"/>
                  </a:cubicBezTo>
                  <a:lnTo>
                    <a:pt x="2034" y="1244"/>
                  </a:lnTo>
                  <a:lnTo>
                    <a:pt x="2081" y="1250"/>
                  </a:lnTo>
                  <a:lnTo>
                    <a:pt x="2097" y="1250"/>
                  </a:lnTo>
                  <a:lnTo>
                    <a:pt x="2141" y="1254"/>
                  </a:lnTo>
                  <a:lnTo>
                    <a:pt x="2217" y="1254"/>
                  </a:lnTo>
                  <a:cubicBezTo>
                    <a:pt x="2214" y="1257"/>
                    <a:pt x="2210" y="1264"/>
                    <a:pt x="2207" y="1270"/>
                  </a:cubicBezTo>
                  <a:cubicBezTo>
                    <a:pt x="2157" y="1390"/>
                    <a:pt x="2277" y="1569"/>
                    <a:pt x="2277" y="1569"/>
                  </a:cubicBezTo>
                  <a:cubicBezTo>
                    <a:pt x="2370" y="1516"/>
                    <a:pt x="2443" y="1407"/>
                    <a:pt x="2486" y="1330"/>
                  </a:cubicBezTo>
                  <a:cubicBezTo>
                    <a:pt x="2509" y="1287"/>
                    <a:pt x="2523" y="1254"/>
                    <a:pt x="2526" y="1247"/>
                  </a:cubicBezTo>
                  <a:lnTo>
                    <a:pt x="2536" y="1247"/>
                  </a:lnTo>
                  <a:lnTo>
                    <a:pt x="2576" y="1244"/>
                  </a:lnTo>
                  <a:lnTo>
                    <a:pt x="2599" y="1244"/>
                  </a:lnTo>
                  <a:lnTo>
                    <a:pt x="2636" y="1240"/>
                  </a:lnTo>
                  <a:lnTo>
                    <a:pt x="2656" y="1237"/>
                  </a:lnTo>
                  <a:lnTo>
                    <a:pt x="2702" y="1234"/>
                  </a:lnTo>
                  <a:lnTo>
                    <a:pt x="2715" y="1234"/>
                  </a:lnTo>
                  <a:lnTo>
                    <a:pt x="2772" y="1224"/>
                  </a:lnTo>
                  <a:lnTo>
                    <a:pt x="2785" y="1220"/>
                  </a:lnTo>
                  <a:lnTo>
                    <a:pt x="2832" y="1214"/>
                  </a:lnTo>
                  <a:lnTo>
                    <a:pt x="2852" y="1210"/>
                  </a:lnTo>
                  <a:lnTo>
                    <a:pt x="2888" y="1201"/>
                  </a:lnTo>
                  <a:lnTo>
                    <a:pt x="2908" y="1197"/>
                  </a:lnTo>
                  <a:lnTo>
                    <a:pt x="2945" y="1191"/>
                  </a:lnTo>
                  <a:lnTo>
                    <a:pt x="2968" y="1184"/>
                  </a:lnTo>
                  <a:lnTo>
                    <a:pt x="3005" y="1174"/>
                  </a:lnTo>
                  <a:lnTo>
                    <a:pt x="3025" y="1167"/>
                  </a:lnTo>
                  <a:lnTo>
                    <a:pt x="3064" y="1157"/>
                  </a:lnTo>
                  <a:lnTo>
                    <a:pt x="3078" y="1151"/>
                  </a:lnTo>
                  <a:cubicBezTo>
                    <a:pt x="3098" y="1144"/>
                    <a:pt x="3118" y="1141"/>
                    <a:pt x="3134" y="1134"/>
                  </a:cubicBezTo>
                  <a:lnTo>
                    <a:pt x="3141" y="1131"/>
                  </a:lnTo>
                  <a:lnTo>
                    <a:pt x="3151" y="1131"/>
                  </a:lnTo>
                  <a:lnTo>
                    <a:pt x="3187" y="1114"/>
                  </a:lnTo>
                  <a:lnTo>
                    <a:pt x="3207" y="1107"/>
                  </a:lnTo>
                  <a:lnTo>
                    <a:pt x="3217" y="1104"/>
                  </a:lnTo>
                  <a:lnTo>
                    <a:pt x="3241" y="1094"/>
                  </a:lnTo>
                  <a:lnTo>
                    <a:pt x="3264" y="1084"/>
                  </a:lnTo>
                  <a:lnTo>
                    <a:pt x="3294" y="1071"/>
                  </a:lnTo>
                  <a:lnTo>
                    <a:pt x="3317" y="1061"/>
                  </a:lnTo>
                  <a:lnTo>
                    <a:pt x="3340" y="1048"/>
                  </a:lnTo>
                  <a:lnTo>
                    <a:pt x="3350" y="1041"/>
                  </a:lnTo>
                  <a:lnTo>
                    <a:pt x="3367" y="1034"/>
                  </a:lnTo>
                  <a:lnTo>
                    <a:pt x="3397" y="1018"/>
                  </a:lnTo>
                  <a:lnTo>
                    <a:pt x="3410" y="1008"/>
                  </a:lnTo>
                  <a:lnTo>
                    <a:pt x="3420" y="1004"/>
                  </a:lnTo>
                  <a:lnTo>
                    <a:pt x="3470" y="975"/>
                  </a:lnTo>
                  <a:lnTo>
                    <a:pt x="3337" y="925"/>
                  </a:lnTo>
                  <a:lnTo>
                    <a:pt x="3307" y="915"/>
                  </a:lnTo>
                  <a:lnTo>
                    <a:pt x="3457" y="842"/>
                  </a:lnTo>
                  <a:lnTo>
                    <a:pt x="3470" y="835"/>
                  </a:lnTo>
                  <a:cubicBezTo>
                    <a:pt x="3467" y="835"/>
                    <a:pt x="3467" y="832"/>
                    <a:pt x="3467" y="832"/>
                  </a:cubicBezTo>
                  <a:lnTo>
                    <a:pt x="3463" y="828"/>
                  </a:lnTo>
                  <a:lnTo>
                    <a:pt x="3460" y="828"/>
                  </a:lnTo>
                  <a:lnTo>
                    <a:pt x="3457" y="825"/>
                  </a:lnTo>
                  <a:lnTo>
                    <a:pt x="3453" y="822"/>
                  </a:lnTo>
                  <a:lnTo>
                    <a:pt x="3450" y="815"/>
                  </a:lnTo>
                  <a:lnTo>
                    <a:pt x="3447" y="815"/>
                  </a:lnTo>
                  <a:lnTo>
                    <a:pt x="3440" y="808"/>
                  </a:lnTo>
                  <a:cubicBezTo>
                    <a:pt x="3427" y="795"/>
                    <a:pt x="3407" y="775"/>
                    <a:pt x="3387" y="759"/>
                  </a:cubicBezTo>
                  <a:lnTo>
                    <a:pt x="3373" y="749"/>
                  </a:lnTo>
                  <a:lnTo>
                    <a:pt x="3370" y="745"/>
                  </a:lnTo>
                  <a:lnTo>
                    <a:pt x="3357" y="735"/>
                  </a:lnTo>
                  <a:lnTo>
                    <a:pt x="3354" y="732"/>
                  </a:lnTo>
                  <a:lnTo>
                    <a:pt x="3337" y="719"/>
                  </a:lnTo>
                  <a:lnTo>
                    <a:pt x="3334" y="719"/>
                  </a:lnTo>
                  <a:lnTo>
                    <a:pt x="3320" y="705"/>
                  </a:lnTo>
                  <a:lnTo>
                    <a:pt x="3317" y="705"/>
                  </a:lnTo>
                  <a:lnTo>
                    <a:pt x="3300" y="692"/>
                  </a:lnTo>
                  <a:cubicBezTo>
                    <a:pt x="3267" y="669"/>
                    <a:pt x="3227" y="642"/>
                    <a:pt x="3184" y="616"/>
                  </a:cubicBezTo>
                  <a:lnTo>
                    <a:pt x="3161" y="602"/>
                  </a:lnTo>
                  <a:lnTo>
                    <a:pt x="3157" y="602"/>
                  </a:lnTo>
                  <a:lnTo>
                    <a:pt x="3134" y="589"/>
                  </a:lnTo>
                  <a:lnTo>
                    <a:pt x="3128" y="586"/>
                  </a:lnTo>
                  <a:lnTo>
                    <a:pt x="3104" y="572"/>
                  </a:lnTo>
                  <a:cubicBezTo>
                    <a:pt x="3104" y="572"/>
                    <a:pt x="3101" y="569"/>
                    <a:pt x="3098" y="569"/>
                  </a:cubicBezTo>
                  <a:lnTo>
                    <a:pt x="3074" y="556"/>
                  </a:lnTo>
                  <a:lnTo>
                    <a:pt x="3068" y="553"/>
                  </a:lnTo>
                  <a:lnTo>
                    <a:pt x="3041" y="539"/>
                  </a:lnTo>
                  <a:lnTo>
                    <a:pt x="3034" y="536"/>
                  </a:lnTo>
                  <a:lnTo>
                    <a:pt x="3008" y="526"/>
                  </a:lnTo>
                  <a:cubicBezTo>
                    <a:pt x="2845" y="453"/>
                    <a:pt x="2676" y="403"/>
                    <a:pt x="2499" y="373"/>
                  </a:cubicBezTo>
                  <a:cubicBezTo>
                    <a:pt x="2499" y="373"/>
                    <a:pt x="2499" y="137"/>
                    <a:pt x="2393" y="1"/>
                  </a:cubicBezTo>
                  <a:close/>
                </a:path>
              </a:pathLst>
            </a:custGeom>
            <a:solidFill>
              <a:srgbClr val="0074B1">
                <a:alpha val="50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7" name="Google Shape;4217;p34"/>
          <p:cNvGrpSpPr/>
          <p:nvPr/>
        </p:nvGrpSpPr>
        <p:grpSpPr>
          <a:xfrm flipH="1">
            <a:off x="213198" y="59245"/>
            <a:ext cx="8841018" cy="4720771"/>
            <a:chOff x="-1002624" y="2660677"/>
            <a:chExt cx="3512382" cy="1875480"/>
          </a:xfrm>
        </p:grpSpPr>
        <p:sp>
          <p:nvSpPr>
            <p:cNvPr id="4218" name="Google Shape;4218;p34"/>
            <p:cNvSpPr/>
            <p:nvPr/>
          </p:nvSpPr>
          <p:spPr>
            <a:xfrm>
              <a:off x="2334559" y="4482610"/>
              <a:ext cx="62461" cy="53546"/>
            </a:xfrm>
            <a:custGeom>
              <a:avLst/>
              <a:gdLst/>
              <a:ahLst/>
              <a:cxnLst/>
              <a:rect l="l" t="t" r="r" b="b"/>
              <a:pathLst>
                <a:path w="1051" h="901" extrusionOk="0">
                  <a:moveTo>
                    <a:pt x="449" y="1"/>
                  </a:moveTo>
                  <a:cubicBezTo>
                    <a:pt x="203" y="1"/>
                    <a:pt x="1" y="203"/>
                    <a:pt x="1" y="453"/>
                  </a:cubicBezTo>
                  <a:cubicBezTo>
                    <a:pt x="1" y="722"/>
                    <a:pt x="223" y="901"/>
                    <a:pt x="454" y="901"/>
                  </a:cubicBezTo>
                  <a:cubicBezTo>
                    <a:pt x="564" y="901"/>
                    <a:pt x="677" y="860"/>
                    <a:pt x="768" y="768"/>
                  </a:cubicBezTo>
                  <a:cubicBezTo>
                    <a:pt x="1051" y="486"/>
                    <a:pt x="851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4"/>
            <p:cNvSpPr/>
            <p:nvPr/>
          </p:nvSpPr>
          <p:spPr>
            <a:xfrm>
              <a:off x="1802892" y="2749675"/>
              <a:ext cx="37797" cy="32389"/>
            </a:xfrm>
            <a:custGeom>
              <a:avLst/>
              <a:gdLst/>
              <a:ahLst/>
              <a:cxnLst/>
              <a:rect l="l" t="t" r="r" b="b"/>
              <a:pathLst>
                <a:path w="636" h="545" extrusionOk="0">
                  <a:moveTo>
                    <a:pt x="273" y="0"/>
                  </a:moveTo>
                  <a:cubicBezTo>
                    <a:pt x="120" y="0"/>
                    <a:pt x="1" y="123"/>
                    <a:pt x="1" y="273"/>
                  </a:cubicBezTo>
                  <a:cubicBezTo>
                    <a:pt x="1" y="437"/>
                    <a:pt x="134" y="545"/>
                    <a:pt x="275" y="545"/>
                  </a:cubicBezTo>
                  <a:cubicBezTo>
                    <a:pt x="342" y="545"/>
                    <a:pt x="410" y="520"/>
                    <a:pt x="466" y="465"/>
                  </a:cubicBezTo>
                  <a:cubicBezTo>
                    <a:pt x="635" y="292"/>
                    <a:pt x="516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4"/>
            <p:cNvSpPr/>
            <p:nvPr/>
          </p:nvSpPr>
          <p:spPr>
            <a:xfrm>
              <a:off x="2477309" y="3249453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1"/>
                  </a:moveTo>
                  <a:cubicBezTo>
                    <a:pt x="123" y="1"/>
                    <a:pt x="0" y="124"/>
                    <a:pt x="0" y="273"/>
                  </a:cubicBezTo>
                  <a:cubicBezTo>
                    <a:pt x="0" y="423"/>
                    <a:pt x="123" y="546"/>
                    <a:pt x="273" y="546"/>
                  </a:cubicBezTo>
                  <a:cubicBezTo>
                    <a:pt x="422" y="546"/>
                    <a:pt x="545" y="423"/>
                    <a:pt x="545" y="273"/>
                  </a:cubicBezTo>
                  <a:cubicBezTo>
                    <a:pt x="545" y="124"/>
                    <a:pt x="42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4"/>
            <p:cNvSpPr/>
            <p:nvPr/>
          </p:nvSpPr>
          <p:spPr>
            <a:xfrm>
              <a:off x="1989312" y="3037995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22"/>
                    <a:pt x="124" y="545"/>
                    <a:pt x="273" y="545"/>
                  </a:cubicBezTo>
                  <a:cubicBezTo>
                    <a:pt x="423" y="545"/>
                    <a:pt x="546" y="422"/>
                    <a:pt x="546" y="273"/>
                  </a:cubicBezTo>
                  <a:cubicBezTo>
                    <a:pt x="546" y="123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4"/>
            <p:cNvSpPr/>
            <p:nvPr/>
          </p:nvSpPr>
          <p:spPr>
            <a:xfrm>
              <a:off x="1107696" y="2782103"/>
              <a:ext cx="37797" cy="32330"/>
            </a:xfrm>
            <a:custGeom>
              <a:avLst/>
              <a:gdLst/>
              <a:ahLst/>
              <a:cxnLst/>
              <a:rect l="l" t="t" r="r" b="b"/>
              <a:pathLst>
                <a:path w="636" h="544" extrusionOk="0">
                  <a:moveTo>
                    <a:pt x="267" y="1"/>
                  </a:moveTo>
                  <a:cubicBezTo>
                    <a:pt x="117" y="1"/>
                    <a:pt x="1" y="122"/>
                    <a:pt x="1" y="270"/>
                  </a:cubicBezTo>
                  <a:cubicBezTo>
                    <a:pt x="1" y="434"/>
                    <a:pt x="135" y="543"/>
                    <a:pt x="274" y="543"/>
                  </a:cubicBezTo>
                  <a:cubicBezTo>
                    <a:pt x="340" y="543"/>
                    <a:pt x="408" y="518"/>
                    <a:pt x="463" y="463"/>
                  </a:cubicBezTo>
                  <a:cubicBezTo>
                    <a:pt x="635" y="293"/>
                    <a:pt x="512" y="1"/>
                    <a:pt x="273" y="1"/>
                  </a:cubicBezTo>
                  <a:cubicBezTo>
                    <a:pt x="271" y="1"/>
                    <a:pt x="269" y="1"/>
                    <a:pt x="267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4"/>
            <p:cNvSpPr/>
            <p:nvPr/>
          </p:nvSpPr>
          <p:spPr>
            <a:xfrm>
              <a:off x="874027" y="3203769"/>
              <a:ext cx="37797" cy="32389"/>
            </a:xfrm>
            <a:custGeom>
              <a:avLst/>
              <a:gdLst/>
              <a:ahLst/>
              <a:cxnLst/>
              <a:rect l="l" t="t" r="r" b="b"/>
              <a:pathLst>
                <a:path w="636" h="545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37"/>
                    <a:pt x="135" y="545"/>
                    <a:pt x="275" y="545"/>
                  </a:cubicBezTo>
                  <a:cubicBezTo>
                    <a:pt x="342" y="545"/>
                    <a:pt x="410" y="520"/>
                    <a:pt x="466" y="465"/>
                  </a:cubicBezTo>
                  <a:cubicBezTo>
                    <a:pt x="635" y="292"/>
                    <a:pt x="516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4"/>
            <p:cNvSpPr/>
            <p:nvPr/>
          </p:nvSpPr>
          <p:spPr>
            <a:xfrm>
              <a:off x="-407661" y="3150929"/>
              <a:ext cx="37976" cy="32449"/>
            </a:xfrm>
            <a:custGeom>
              <a:avLst/>
              <a:gdLst/>
              <a:ahLst/>
              <a:cxnLst/>
              <a:rect l="l" t="t" r="r" b="b"/>
              <a:pathLst>
                <a:path w="639" h="546" extrusionOk="0">
                  <a:moveTo>
                    <a:pt x="273" y="1"/>
                  </a:moveTo>
                  <a:cubicBezTo>
                    <a:pt x="124" y="1"/>
                    <a:pt x="1" y="124"/>
                    <a:pt x="1" y="273"/>
                  </a:cubicBezTo>
                  <a:cubicBezTo>
                    <a:pt x="1" y="438"/>
                    <a:pt x="135" y="546"/>
                    <a:pt x="275" y="546"/>
                  </a:cubicBezTo>
                  <a:cubicBezTo>
                    <a:pt x="342" y="546"/>
                    <a:pt x="410" y="521"/>
                    <a:pt x="466" y="466"/>
                  </a:cubicBezTo>
                  <a:cubicBezTo>
                    <a:pt x="639" y="293"/>
                    <a:pt x="516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4"/>
            <p:cNvSpPr/>
            <p:nvPr/>
          </p:nvSpPr>
          <p:spPr>
            <a:xfrm>
              <a:off x="172433" y="2672904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1"/>
                  </a:moveTo>
                  <a:cubicBezTo>
                    <a:pt x="124" y="1"/>
                    <a:pt x="1" y="123"/>
                    <a:pt x="1" y="273"/>
                  </a:cubicBezTo>
                  <a:cubicBezTo>
                    <a:pt x="1" y="423"/>
                    <a:pt x="124" y="546"/>
                    <a:pt x="273" y="546"/>
                  </a:cubicBezTo>
                  <a:cubicBezTo>
                    <a:pt x="423" y="546"/>
                    <a:pt x="546" y="423"/>
                    <a:pt x="546" y="273"/>
                  </a:cubicBezTo>
                  <a:cubicBezTo>
                    <a:pt x="546" y="123"/>
                    <a:pt x="423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4"/>
            <p:cNvSpPr/>
            <p:nvPr/>
          </p:nvSpPr>
          <p:spPr>
            <a:xfrm>
              <a:off x="-805793" y="3682868"/>
              <a:ext cx="32449" cy="32449"/>
            </a:xfrm>
            <a:custGeom>
              <a:avLst/>
              <a:gdLst/>
              <a:ahLst/>
              <a:cxnLst/>
              <a:rect l="l" t="t" r="r" b="b"/>
              <a:pathLst>
                <a:path w="546" h="546" extrusionOk="0">
                  <a:moveTo>
                    <a:pt x="273" y="0"/>
                  </a:moveTo>
                  <a:cubicBezTo>
                    <a:pt x="124" y="0"/>
                    <a:pt x="1" y="123"/>
                    <a:pt x="1" y="273"/>
                  </a:cubicBezTo>
                  <a:cubicBezTo>
                    <a:pt x="1" y="422"/>
                    <a:pt x="124" y="545"/>
                    <a:pt x="273" y="545"/>
                  </a:cubicBezTo>
                  <a:cubicBezTo>
                    <a:pt x="423" y="545"/>
                    <a:pt x="546" y="422"/>
                    <a:pt x="546" y="273"/>
                  </a:cubicBezTo>
                  <a:cubicBezTo>
                    <a:pt x="546" y="123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4"/>
            <p:cNvSpPr/>
            <p:nvPr/>
          </p:nvSpPr>
          <p:spPr>
            <a:xfrm>
              <a:off x="-450274" y="2781020"/>
              <a:ext cx="37976" cy="32449"/>
            </a:xfrm>
            <a:custGeom>
              <a:avLst/>
              <a:gdLst/>
              <a:ahLst/>
              <a:cxnLst/>
              <a:rect l="l" t="t" r="r" b="b"/>
              <a:pathLst>
                <a:path w="639" h="546" extrusionOk="0">
                  <a:moveTo>
                    <a:pt x="273" y="1"/>
                  </a:moveTo>
                  <a:cubicBezTo>
                    <a:pt x="124" y="1"/>
                    <a:pt x="1" y="120"/>
                    <a:pt x="1" y="273"/>
                  </a:cubicBezTo>
                  <a:cubicBezTo>
                    <a:pt x="1" y="438"/>
                    <a:pt x="135" y="545"/>
                    <a:pt x="275" y="545"/>
                  </a:cubicBezTo>
                  <a:cubicBezTo>
                    <a:pt x="342" y="545"/>
                    <a:pt x="410" y="521"/>
                    <a:pt x="466" y="466"/>
                  </a:cubicBezTo>
                  <a:cubicBezTo>
                    <a:pt x="639" y="293"/>
                    <a:pt x="516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4"/>
            <p:cNvSpPr/>
            <p:nvPr/>
          </p:nvSpPr>
          <p:spPr>
            <a:xfrm>
              <a:off x="109970" y="4345580"/>
              <a:ext cx="62461" cy="53546"/>
            </a:xfrm>
            <a:custGeom>
              <a:avLst/>
              <a:gdLst/>
              <a:ahLst/>
              <a:cxnLst/>
              <a:rect l="l" t="t" r="r" b="b"/>
              <a:pathLst>
                <a:path w="1051" h="901" extrusionOk="0">
                  <a:moveTo>
                    <a:pt x="449" y="1"/>
                  </a:moveTo>
                  <a:cubicBezTo>
                    <a:pt x="200" y="1"/>
                    <a:pt x="1" y="200"/>
                    <a:pt x="1" y="449"/>
                  </a:cubicBezTo>
                  <a:cubicBezTo>
                    <a:pt x="1" y="722"/>
                    <a:pt x="223" y="901"/>
                    <a:pt x="454" y="901"/>
                  </a:cubicBezTo>
                  <a:cubicBezTo>
                    <a:pt x="564" y="901"/>
                    <a:pt x="677" y="860"/>
                    <a:pt x="768" y="768"/>
                  </a:cubicBezTo>
                  <a:cubicBezTo>
                    <a:pt x="1051" y="483"/>
                    <a:pt x="851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4"/>
            <p:cNvSpPr/>
            <p:nvPr/>
          </p:nvSpPr>
          <p:spPr>
            <a:xfrm>
              <a:off x="2269888" y="3624781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0"/>
                  </a:moveTo>
                  <a:cubicBezTo>
                    <a:pt x="200" y="0"/>
                    <a:pt x="0" y="200"/>
                    <a:pt x="0" y="449"/>
                  </a:cubicBezTo>
                  <a:cubicBezTo>
                    <a:pt x="0" y="719"/>
                    <a:pt x="223" y="900"/>
                    <a:pt x="455" y="900"/>
                  </a:cubicBezTo>
                  <a:cubicBezTo>
                    <a:pt x="565" y="900"/>
                    <a:pt x="677" y="859"/>
                    <a:pt x="768" y="768"/>
                  </a:cubicBezTo>
                  <a:cubicBezTo>
                    <a:pt x="1050" y="482"/>
                    <a:pt x="851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4"/>
            <p:cNvSpPr/>
            <p:nvPr/>
          </p:nvSpPr>
          <p:spPr>
            <a:xfrm>
              <a:off x="2397023" y="2660677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0"/>
                  </a:moveTo>
                  <a:cubicBezTo>
                    <a:pt x="203" y="0"/>
                    <a:pt x="1" y="200"/>
                    <a:pt x="1" y="449"/>
                  </a:cubicBezTo>
                  <a:cubicBezTo>
                    <a:pt x="1" y="719"/>
                    <a:pt x="224" y="900"/>
                    <a:pt x="455" y="900"/>
                  </a:cubicBezTo>
                  <a:cubicBezTo>
                    <a:pt x="565" y="900"/>
                    <a:pt x="677" y="859"/>
                    <a:pt x="768" y="768"/>
                  </a:cubicBezTo>
                  <a:cubicBezTo>
                    <a:pt x="1051" y="486"/>
                    <a:pt x="851" y="0"/>
                    <a:pt x="449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4"/>
            <p:cNvSpPr/>
            <p:nvPr/>
          </p:nvSpPr>
          <p:spPr>
            <a:xfrm>
              <a:off x="-754965" y="2933628"/>
              <a:ext cx="62461" cy="53309"/>
            </a:xfrm>
            <a:custGeom>
              <a:avLst/>
              <a:gdLst/>
              <a:ahLst/>
              <a:cxnLst/>
              <a:rect l="l" t="t" r="r" b="b"/>
              <a:pathLst>
                <a:path w="1051" h="897" extrusionOk="0">
                  <a:moveTo>
                    <a:pt x="443" y="0"/>
                  </a:moveTo>
                  <a:cubicBezTo>
                    <a:pt x="197" y="0"/>
                    <a:pt x="0" y="202"/>
                    <a:pt x="0" y="449"/>
                  </a:cubicBezTo>
                  <a:cubicBezTo>
                    <a:pt x="0" y="718"/>
                    <a:pt x="221" y="897"/>
                    <a:pt x="452" y="897"/>
                  </a:cubicBezTo>
                  <a:cubicBezTo>
                    <a:pt x="562" y="897"/>
                    <a:pt x="675" y="856"/>
                    <a:pt x="768" y="764"/>
                  </a:cubicBezTo>
                  <a:cubicBezTo>
                    <a:pt x="1050" y="482"/>
                    <a:pt x="848" y="0"/>
                    <a:pt x="449" y="0"/>
                  </a:cubicBezTo>
                  <a:cubicBezTo>
                    <a:pt x="447" y="0"/>
                    <a:pt x="445" y="0"/>
                    <a:pt x="443" y="0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4"/>
            <p:cNvSpPr/>
            <p:nvPr/>
          </p:nvSpPr>
          <p:spPr>
            <a:xfrm>
              <a:off x="-1002624" y="3346551"/>
              <a:ext cx="62461" cy="53487"/>
            </a:xfrm>
            <a:custGeom>
              <a:avLst/>
              <a:gdLst/>
              <a:ahLst/>
              <a:cxnLst/>
              <a:rect l="l" t="t" r="r" b="b"/>
              <a:pathLst>
                <a:path w="1051" h="900" extrusionOk="0">
                  <a:moveTo>
                    <a:pt x="449" y="1"/>
                  </a:moveTo>
                  <a:cubicBezTo>
                    <a:pt x="200" y="1"/>
                    <a:pt x="1" y="200"/>
                    <a:pt x="1" y="449"/>
                  </a:cubicBezTo>
                  <a:cubicBezTo>
                    <a:pt x="1" y="720"/>
                    <a:pt x="222" y="900"/>
                    <a:pt x="453" y="900"/>
                  </a:cubicBezTo>
                  <a:cubicBezTo>
                    <a:pt x="562" y="900"/>
                    <a:pt x="674" y="859"/>
                    <a:pt x="765" y="768"/>
                  </a:cubicBezTo>
                  <a:cubicBezTo>
                    <a:pt x="1051" y="486"/>
                    <a:pt x="848" y="1"/>
                    <a:pt x="449" y="1"/>
                  </a:cubicBezTo>
                  <a:close/>
                </a:path>
              </a:pathLst>
            </a:custGeom>
            <a:solidFill>
              <a:srgbClr val="FFFFFF">
                <a:alpha val="33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3" name="Google Shape;4233;p34"/>
          <p:cNvGrpSpPr/>
          <p:nvPr/>
        </p:nvGrpSpPr>
        <p:grpSpPr>
          <a:xfrm>
            <a:off x="395534" y="652277"/>
            <a:ext cx="360149" cy="395733"/>
            <a:chOff x="310934" y="718477"/>
            <a:chExt cx="360149" cy="395733"/>
          </a:xfrm>
        </p:grpSpPr>
        <p:sp>
          <p:nvSpPr>
            <p:cNvPr id="4234" name="Google Shape;4234;p34"/>
            <p:cNvSpPr/>
            <p:nvPr/>
          </p:nvSpPr>
          <p:spPr>
            <a:xfrm>
              <a:off x="310934" y="733046"/>
              <a:ext cx="342306" cy="381164"/>
            </a:xfrm>
            <a:custGeom>
              <a:avLst/>
              <a:gdLst/>
              <a:ahLst/>
              <a:cxnLst/>
              <a:rect l="l" t="t" r="r" b="b"/>
              <a:pathLst>
                <a:path w="3031" h="3375" extrusionOk="0">
                  <a:moveTo>
                    <a:pt x="2057" y="1"/>
                  </a:moveTo>
                  <a:cubicBezTo>
                    <a:pt x="2024" y="71"/>
                    <a:pt x="1978" y="130"/>
                    <a:pt x="1918" y="177"/>
                  </a:cubicBezTo>
                  <a:cubicBezTo>
                    <a:pt x="1838" y="240"/>
                    <a:pt x="1728" y="270"/>
                    <a:pt x="1629" y="310"/>
                  </a:cubicBezTo>
                  <a:cubicBezTo>
                    <a:pt x="1516" y="356"/>
                    <a:pt x="1393" y="366"/>
                    <a:pt x="1280" y="406"/>
                  </a:cubicBezTo>
                  <a:cubicBezTo>
                    <a:pt x="1153" y="453"/>
                    <a:pt x="1050" y="536"/>
                    <a:pt x="927" y="582"/>
                  </a:cubicBezTo>
                  <a:cubicBezTo>
                    <a:pt x="824" y="622"/>
                    <a:pt x="705" y="662"/>
                    <a:pt x="618" y="735"/>
                  </a:cubicBezTo>
                  <a:cubicBezTo>
                    <a:pt x="529" y="812"/>
                    <a:pt x="429" y="818"/>
                    <a:pt x="339" y="878"/>
                  </a:cubicBezTo>
                  <a:cubicBezTo>
                    <a:pt x="259" y="931"/>
                    <a:pt x="196" y="1054"/>
                    <a:pt x="246" y="1147"/>
                  </a:cubicBezTo>
                  <a:cubicBezTo>
                    <a:pt x="285" y="1220"/>
                    <a:pt x="378" y="1244"/>
                    <a:pt x="464" y="1244"/>
                  </a:cubicBezTo>
                  <a:cubicBezTo>
                    <a:pt x="504" y="1244"/>
                    <a:pt x="542" y="1239"/>
                    <a:pt x="572" y="1230"/>
                  </a:cubicBezTo>
                  <a:cubicBezTo>
                    <a:pt x="688" y="1194"/>
                    <a:pt x="841" y="1191"/>
                    <a:pt x="951" y="1137"/>
                  </a:cubicBezTo>
                  <a:cubicBezTo>
                    <a:pt x="1004" y="1107"/>
                    <a:pt x="1060" y="1078"/>
                    <a:pt x="1117" y="1048"/>
                  </a:cubicBezTo>
                  <a:cubicBezTo>
                    <a:pt x="1170" y="1018"/>
                    <a:pt x="1203" y="968"/>
                    <a:pt x="1266" y="955"/>
                  </a:cubicBezTo>
                  <a:lnTo>
                    <a:pt x="1266" y="955"/>
                  </a:lnTo>
                  <a:cubicBezTo>
                    <a:pt x="1333" y="1041"/>
                    <a:pt x="1113" y="1141"/>
                    <a:pt x="1057" y="1171"/>
                  </a:cubicBezTo>
                  <a:cubicBezTo>
                    <a:pt x="954" y="1224"/>
                    <a:pt x="861" y="1300"/>
                    <a:pt x="784" y="1387"/>
                  </a:cubicBezTo>
                  <a:cubicBezTo>
                    <a:pt x="748" y="1430"/>
                    <a:pt x="705" y="1470"/>
                    <a:pt x="658" y="1500"/>
                  </a:cubicBezTo>
                  <a:cubicBezTo>
                    <a:pt x="605" y="1533"/>
                    <a:pt x="539" y="1529"/>
                    <a:pt x="485" y="1556"/>
                  </a:cubicBezTo>
                  <a:cubicBezTo>
                    <a:pt x="382" y="1609"/>
                    <a:pt x="366" y="1762"/>
                    <a:pt x="279" y="1835"/>
                  </a:cubicBezTo>
                  <a:cubicBezTo>
                    <a:pt x="190" y="1912"/>
                    <a:pt x="80" y="1922"/>
                    <a:pt x="37" y="2045"/>
                  </a:cubicBezTo>
                  <a:cubicBezTo>
                    <a:pt x="1" y="2156"/>
                    <a:pt x="76" y="2251"/>
                    <a:pt x="189" y="2251"/>
                  </a:cubicBezTo>
                  <a:cubicBezTo>
                    <a:pt x="201" y="2251"/>
                    <a:pt x="213" y="2250"/>
                    <a:pt x="226" y="2247"/>
                  </a:cubicBezTo>
                  <a:cubicBezTo>
                    <a:pt x="296" y="2234"/>
                    <a:pt x="326" y="2184"/>
                    <a:pt x="386" y="2151"/>
                  </a:cubicBezTo>
                  <a:cubicBezTo>
                    <a:pt x="436" y="2128"/>
                    <a:pt x="505" y="2131"/>
                    <a:pt x="559" y="2118"/>
                  </a:cubicBezTo>
                  <a:cubicBezTo>
                    <a:pt x="688" y="2081"/>
                    <a:pt x="728" y="2015"/>
                    <a:pt x="804" y="1912"/>
                  </a:cubicBezTo>
                  <a:cubicBezTo>
                    <a:pt x="854" y="1842"/>
                    <a:pt x="917" y="1822"/>
                    <a:pt x="984" y="1775"/>
                  </a:cubicBezTo>
                  <a:cubicBezTo>
                    <a:pt x="1032" y="1746"/>
                    <a:pt x="1096" y="1649"/>
                    <a:pt x="1145" y="1649"/>
                  </a:cubicBezTo>
                  <a:cubicBezTo>
                    <a:pt x="1147" y="1649"/>
                    <a:pt x="1148" y="1649"/>
                    <a:pt x="1150" y="1649"/>
                  </a:cubicBezTo>
                  <a:cubicBezTo>
                    <a:pt x="1147" y="1729"/>
                    <a:pt x="1040" y="1829"/>
                    <a:pt x="981" y="1885"/>
                  </a:cubicBezTo>
                  <a:cubicBezTo>
                    <a:pt x="934" y="1928"/>
                    <a:pt x="881" y="1965"/>
                    <a:pt x="838" y="2011"/>
                  </a:cubicBezTo>
                  <a:cubicBezTo>
                    <a:pt x="798" y="2061"/>
                    <a:pt x="761" y="2114"/>
                    <a:pt x="725" y="2168"/>
                  </a:cubicBezTo>
                  <a:cubicBezTo>
                    <a:pt x="685" y="2221"/>
                    <a:pt x="638" y="2251"/>
                    <a:pt x="625" y="2320"/>
                  </a:cubicBezTo>
                  <a:cubicBezTo>
                    <a:pt x="622" y="2374"/>
                    <a:pt x="608" y="2427"/>
                    <a:pt x="585" y="2477"/>
                  </a:cubicBezTo>
                  <a:cubicBezTo>
                    <a:pt x="539" y="2563"/>
                    <a:pt x="432" y="2699"/>
                    <a:pt x="475" y="2802"/>
                  </a:cubicBezTo>
                  <a:cubicBezTo>
                    <a:pt x="498" y="2860"/>
                    <a:pt x="532" y="2880"/>
                    <a:pt x="571" y="2880"/>
                  </a:cubicBezTo>
                  <a:cubicBezTo>
                    <a:pt x="635" y="2880"/>
                    <a:pt x="709" y="2823"/>
                    <a:pt x="755" y="2786"/>
                  </a:cubicBezTo>
                  <a:cubicBezTo>
                    <a:pt x="804" y="2749"/>
                    <a:pt x="858" y="2729"/>
                    <a:pt x="901" y="2683"/>
                  </a:cubicBezTo>
                  <a:cubicBezTo>
                    <a:pt x="941" y="2633"/>
                    <a:pt x="974" y="2580"/>
                    <a:pt x="1000" y="2520"/>
                  </a:cubicBezTo>
                  <a:cubicBezTo>
                    <a:pt x="1030" y="2467"/>
                    <a:pt x="1057" y="2384"/>
                    <a:pt x="1104" y="2347"/>
                  </a:cubicBezTo>
                  <a:cubicBezTo>
                    <a:pt x="1150" y="2310"/>
                    <a:pt x="1187" y="2307"/>
                    <a:pt x="1223" y="2254"/>
                  </a:cubicBezTo>
                  <a:cubicBezTo>
                    <a:pt x="1280" y="2164"/>
                    <a:pt x="1339" y="2078"/>
                    <a:pt x="1406" y="1991"/>
                  </a:cubicBezTo>
                  <a:cubicBezTo>
                    <a:pt x="1423" y="1975"/>
                    <a:pt x="1426" y="1961"/>
                    <a:pt x="1449" y="1952"/>
                  </a:cubicBezTo>
                  <a:lnTo>
                    <a:pt x="1449" y="1952"/>
                  </a:lnTo>
                  <a:cubicBezTo>
                    <a:pt x="1552" y="2035"/>
                    <a:pt x="1396" y="2184"/>
                    <a:pt x="1353" y="2251"/>
                  </a:cubicBezTo>
                  <a:cubicBezTo>
                    <a:pt x="1310" y="2300"/>
                    <a:pt x="1276" y="2357"/>
                    <a:pt x="1246" y="2417"/>
                  </a:cubicBezTo>
                  <a:cubicBezTo>
                    <a:pt x="1217" y="2487"/>
                    <a:pt x="1240" y="2546"/>
                    <a:pt x="1233" y="2610"/>
                  </a:cubicBezTo>
                  <a:cubicBezTo>
                    <a:pt x="1226" y="2676"/>
                    <a:pt x="1180" y="2729"/>
                    <a:pt x="1160" y="2792"/>
                  </a:cubicBezTo>
                  <a:cubicBezTo>
                    <a:pt x="1147" y="2849"/>
                    <a:pt x="1143" y="2909"/>
                    <a:pt x="1153" y="2965"/>
                  </a:cubicBezTo>
                  <a:cubicBezTo>
                    <a:pt x="1170" y="3058"/>
                    <a:pt x="1160" y="3251"/>
                    <a:pt x="1217" y="3327"/>
                  </a:cubicBezTo>
                  <a:cubicBezTo>
                    <a:pt x="1242" y="3360"/>
                    <a:pt x="1275" y="3374"/>
                    <a:pt x="1308" y="3374"/>
                  </a:cubicBezTo>
                  <a:cubicBezTo>
                    <a:pt x="1377" y="3374"/>
                    <a:pt x="1450" y="3319"/>
                    <a:pt x="1479" y="3254"/>
                  </a:cubicBezTo>
                  <a:cubicBezTo>
                    <a:pt x="1522" y="3151"/>
                    <a:pt x="1519" y="3002"/>
                    <a:pt x="1539" y="2892"/>
                  </a:cubicBezTo>
                  <a:cubicBezTo>
                    <a:pt x="1549" y="2832"/>
                    <a:pt x="1546" y="2772"/>
                    <a:pt x="1559" y="2713"/>
                  </a:cubicBezTo>
                  <a:cubicBezTo>
                    <a:pt x="1575" y="2656"/>
                    <a:pt x="1592" y="2600"/>
                    <a:pt x="1615" y="2546"/>
                  </a:cubicBezTo>
                  <a:cubicBezTo>
                    <a:pt x="1632" y="2490"/>
                    <a:pt x="1629" y="2427"/>
                    <a:pt x="1645" y="2367"/>
                  </a:cubicBezTo>
                  <a:cubicBezTo>
                    <a:pt x="1662" y="2300"/>
                    <a:pt x="1708" y="2264"/>
                    <a:pt x="1745" y="2224"/>
                  </a:cubicBezTo>
                  <a:cubicBezTo>
                    <a:pt x="1781" y="2182"/>
                    <a:pt x="1858" y="2028"/>
                    <a:pt x="1914" y="2028"/>
                  </a:cubicBezTo>
                  <a:cubicBezTo>
                    <a:pt x="1915" y="2028"/>
                    <a:pt x="1917" y="2028"/>
                    <a:pt x="1918" y="2028"/>
                  </a:cubicBezTo>
                  <a:cubicBezTo>
                    <a:pt x="1934" y="2124"/>
                    <a:pt x="1871" y="2247"/>
                    <a:pt x="1818" y="2320"/>
                  </a:cubicBezTo>
                  <a:cubicBezTo>
                    <a:pt x="1791" y="2357"/>
                    <a:pt x="1755" y="2387"/>
                    <a:pt x="1732" y="2423"/>
                  </a:cubicBezTo>
                  <a:cubicBezTo>
                    <a:pt x="1698" y="2473"/>
                    <a:pt x="1708" y="2530"/>
                    <a:pt x="1698" y="2590"/>
                  </a:cubicBezTo>
                  <a:cubicBezTo>
                    <a:pt x="1678" y="2699"/>
                    <a:pt x="1605" y="2842"/>
                    <a:pt x="1695" y="2945"/>
                  </a:cubicBezTo>
                  <a:cubicBezTo>
                    <a:pt x="1727" y="2982"/>
                    <a:pt x="1758" y="2997"/>
                    <a:pt x="1786" y="2997"/>
                  </a:cubicBezTo>
                  <a:cubicBezTo>
                    <a:pt x="1853" y="2997"/>
                    <a:pt x="1905" y="2915"/>
                    <a:pt x="1921" y="2835"/>
                  </a:cubicBezTo>
                  <a:cubicBezTo>
                    <a:pt x="1978" y="2570"/>
                    <a:pt x="2164" y="2357"/>
                    <a:pt x="2253" y="2098"/>
                  </a:cubicBezTo>
                  <a:cubicBezTo>
                    <a:pt x="2300" y="1968"/>
                    <a:pt x="2416" y="1902"/>
                    <a:pt x="2449" y="1772"/>
                  </a:cubicBezTo>
                  <a:cubicBezTo>
                    <a:pt x="2476" y="1649"/>
                    <a:pt x="2513" y="1526"/>
                    <a:pt x="2562" y="1410"/>
                  </a:cubicBezTo>
                  <a:cubicBezTo>
                    <a:pt x="2622" y="1287"/>
                    <a:pt x="2675" y="1164"/>
                    <a:pt x="2785" y="1078"/>
                  </a:cubicBezTo>
                  <a:cubicBezTo>
                    <a:pt x="2832" y="1038"/>
                    <a:pt x="2871" y="991"/>
                    <a:pt x="2908" y="941"/>
                  </a:cubicBezTo>
                  <a:cubicBezTo>
                    <a:pt x="2938" y="905"/>
                    <a:pt x="2984" y="881"/>
                    <a:pt x="3031" y="878"/>
                  </a:cubicBezTo>
                  <a:cubicBezTo>
                    <a:pt x="3004" y="862"/>
                    <a:pt x="2974" y="835"/>
                    <a:pt x="2951" y="822"/>
                  </a:cubicBezTo>
                  <a:cubicBezTo>
                    <a:pt x="2925" y="808"/>
                    <a:pt x="2891" y="815"/>
                    <a:pt x="2871" y="802"/>
                  </a:cubicBezTo>
                  <a:cubicBezTo>
                    <a:pt x="2848" y="788"/>
                    <a:pt x="2838" y="752"/>
                    <a:pt x="2822" y="732"/>
                  </a:cubicBezTo>
                  <a:cubicBezTo>
                    <a:pt x="2798" y="705"/>
                    <a:pt x="2775" y="702"/>
                    <a:pt x="2745" y="682"/>
                  </a:cubicBezTo>
                  <a:cubicBezTo>
                    <a:pt x="2722" y="665"/>
                    <a:pt x="2705" y="642"/>
                    <a:pt x="2692" y="616"/>
                  </a:cubicBezTo>
                  <a:cubicBezTo>
                    <a:pt x="2639" y="542"/>
                    <a:pt x="2549" y="549"/>
                    <a:pt x="2496" y="486"/>
                  </a:cubicBezTo>
                  <a:cubicBezTo>
                    <a:pt x="2439" y="423"/>
                    <a:pt x="2416" y="333"/>
                    <a:pt x="2350" y="290"/>
                  </a:cubicBezTo>
                  <a:cubicBezTo>
                    <a:pt x="2283" y="250"/>
                    <a:pt x="2203" y="240"/>
                    <a:pt x="2147" y="187"/>
                  </a:cubicBezTo>
                  <a:cubicBezTo>
                    <a:pt x="2120" y="154"/>
                    <a:pt x="2104" y="117"/>
                    <a:pt x="2094" y="77"/>
                  </a:cubicBezTo>
                  <a:cubicBezTo>
                    <a:pt x="2084" y="51"/>
                    <a:pt x="2071" y="27"/>
                    <a:pt x="2057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4"/>
            <p:cNvSpPr/>
            <p:nvPr/>
          </p:nvSpPr>
          <p:spPr>
            <a:xfrm>
              <a:off x="540192" y="718477"/>
              <a:ext cx="130892" cy="116777"/>
            </a:xfrm>
            <a:custGeom>
              <a:avLst/>
              <a:gdLst/>
              <a:ahLst/>
              <a:cxnLst/>
              <a:rect l="l" t="t" r="r" b="b"/>
              <a:pathLst>
                <a:path w="1159" h="1034" extrusionOk="0">
                  <a:moveTo>
                    <a:pt x="88" y="0"/>
                  </a:moveTo>
                  <a:cubicBezTo>
                    <a:pt x="86" y="0"/>
                    <a:pt x="85" y="0"/>
                    <a:pt x="84" y="0"/>
                  </a:cubicBezTo>
                  <a:cubicBezTo>
                    <a:pt x="14" y="4"/>
                    <a:pt x="1" y="73"/>
                    <a:pt x="31" y="126"/>
                  </a:cubicBezTo>
                  <a:lnTo>
                    <a:pt x="34" y="133"/>
                  </a:lnTo>
                  <a:cubicBezTo>
                    <a:pt x="47" y="156"/>
                    <a:pt x="61" y="183"/>
                    <a:pt x="74" y="210"/>
                  </a:cubicBezTo>
                  <a:cubicBezTo>
                    <a:pt x="80" y="249"/>
                    <a:pt x="97" y="286"/>
                    <a:pt x="124" y="316"/>
                  </a:cubicBezTo>
                  <a:cubicBezTo>
                    <a:pt x="180" y="372"/>
                    <a:pt x="253" y="376"/>
                    <a:pt x="326" y="422"/>
                  </a:cubicBezTo>
                  <a:cubicBezTo>
                    <a:pt x="396" y="469"/>
                    <a:pt x="413" y="552"/>
                    <a:pt x="473" y="618"/>
                  </a:cubicBezTo>
                  <a:cubicBezTo>
                    <a:pt x="529" y="681"/>
                    <a:pt x="615" y="675"/>
                    <a:pt x="669" y="748"/>
                  </a:cubicBezTo>
                  <a:cubicBezTo>
                    <a:pt x="682" y="775"/>
                    <a:pt x="699" y="794"/>
                    <a:pt x="722" y="814"/>
                  </a:cubicBezTo>
                  <a:cubicBezTo>
                    <a:pt x="752" y="831"/>
                    <a:pt x="775" y="834"/>
                    <a:pt x="798" y="864"/>
                  </a:cubicBezTo>
                  <a:cubicBezTo>
                    <a:pt x="815" y="884"/>
                    <a:pt x="825" y="917"/>
                    <a:pt x="848" y="931"/>
                  </a:cubicBezTo>
                  <a:cubicBezTo>
                    <a:pt x="871" y="944"/>
                    <a:pt x="905" y="937"/>
                    <a:pt x="928" y="954"/>
                  </a:cubicBezTo>
                  <a:cubicBezTo>
                    <a:pt x="951" y="967"/>
                    <a:pt x="974" y="991"/>
                    <a:pt x="1001" y="1007"/>
                  </a:cubicBezTo>
                  <a:cubicBezTo>
                    <a:pt x="1018" y="1020"/>
                    <a:pt x="1038" y="1030"/>
                    <a:pt x="1057" y="1034"/>
                  </a:cubicBezTo>
                  <a:cubicBezTo>
                    <a:pt x="1059" y="1034"/>
                    <a:pt x="1060" y="1034"/>
                    <a:pt x="1061" y="1034"/>
                  </a:cubicBezTo>
                  <a:cubicBezTo>
                    <a:pt x="1158" y="1034"/>
                    <a:pt x="1057" y="890"/>
                    <a:pt x="1041" y="861"/>
                  </a:cubicBezTo>
                  <a:cubicBezTo>
                    <a:pt x="1024" y="828"/>
                    <a:pt x="1011" y="791"/>
                    <a:pt x="991" y="758"/>
                  </a:cubicBezTo>
                  <a:cubicBezTo>
                    <a:pt x="964" y="728"/>
                    <a:pt x="944" y="695"/>
                    <a:pt x="931" y="662"/>
                  </a:cubicBezTo>
                  <a:cubicBezTo>
                    <a:pt x="921" y="612"/>
                    <a:pt x="905" y="568"/>
                    <a:pt x="878" y="525"/>
                  </a:cubicBezTo>
                  <a:cubicBezTo>
                    <a:pt x="835" y="479"/>
                    <a:pt x="785" y="436"/>
                    <a:pt x="732" y="402"/>
                  </a:cubicBezTo>
                  <a:cubicBezTo>
                    <a:pt x="639" y="339"/>
                    <a:pt x="582" y="239"/>
                    <a:pt x="473" y="206"/>
                  </a:cubicBezTo>
                  <a:cubicBezTo>
                    <a:pt x="386" y="183"/>
                    <a:pt x="306" y="150"/>
                    <a:pt x="230" y="107"/>
                  </a:cubicBezTo>
                  <a:cubicBezTo>
                    <a:pt x="188" y="74"/>
                    <a:pt x="145" y="0"/>
                    <a:pt x="88" y="0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4"/>
          <p:cNvGrpSpPr/>
          <p:nvPr/>
        </p:nvGrpSpPr>
        <p:grpSpPr>
          <a:xfrm>
            <a:off x="6514648" y="276522"/>
            <a:ext cx="497365" cy="375742"/>
            <a:chOff x="171686" y="1595997"/>
            <a:chExt cx="497365" cy="375742"/>
          </a:xfrm>
        </p:grpSpPr>
        <p:sp>
          <p:nvSpPr>
            <p:cNvPr id="4237" name="Google Shape;4237;p34"/>
            <p:cNvSpPr/>
            <p:nvPr/>
          </p:nvSpPr>
          <p:spPr>
            <a:xfrm>
              <a:off x="488016" y="1638349"/>
              <a:ext cx="119824" cy="162969"/>
            </a:xfrm>
            <a:custGeom>
              <a:avLst/>
              <a:gdLst/>
              <a:ahLst/>
              <a:cxnLst/>
              <a:rect l="l" t="t" r="r" b="b"/>
              <a:pathLst>
                <a:path w="1061" h="1443" extrusionOk="0">
                  <a:moveTo>
                    <a:pt x="127" y="0"/>
                  </a:moveTo>
                  <a:cubicBezTo>
                    <a:pt x="84" y="10"/>
                    <a:pt x="44" y="17"/>
                    <a:pt x="1" y="27"/>
                  </a:cubicBezTo>
                  <a:cubicBezTo>
                    <a:pt x="41" y="147"/>
                    <a:pt x="74" y="270"/>
                    <a:pt x="97" y="393"/>
                  </a:cubicBezTo>
                  <a:cubicBezTo>
                    <a:pt x="120" y="499"/>
                    <a:pt x="184" y="575"/>
                    <a:pt x="240" y="658"/>
                  </a:cubicBezTo>
                  <a:cubicBezTo>
                    <a:pt x="263" y="692"/>
                    <a:pt x="287" y="731"/>
                    <a:pt x="303" y="771"/>
                  </a:cubicBezTo>
                  <a:cubicBezTo>
                    <a:pt x="356" y="914"/>
                    <a:pt x="493" y="974"/>
                    <a:pt x="599" y="1077"/>
                  </a:cubicBezTo>
                  <a:cubicBezTo>
                    <a:pt x="655" y="1120"/>
                    <a:pt x="715" y="1164"/>
                    <a:pt x="775" y="1200"/>
                  </a:cubicBezTo>
                  <a:cubicBezTo>
                    <a:pt x="842" y="1247"/>
                    <a:pt x="868" y="1313"/>
                    <a:pt x="915" y="1380"/>
                  </a:cubicBezTo>
                  <a:cubicBezTo>
                    <a:pt x="931" y="1403"/>
                    <a:pt x="945" y="1423"/>
                    <a:pt x="961" y="1443"/>
                  </a:cubicBezTo>
                  <a:cubicBezTo>
                    <a:pt x="991" y="1409"/>
                    <a:pt x="1014" y="1373"/>
                    <a:pt x="1044" y="1340"/>
                  </a:cubicBezTo>
                  <a:cubicBezTo>
                    <a:pt x="1051" y="1336"/>
                    <a:pt x="1054" y="1330"/>
                    <a:pt x="1061" y="1326"/>
                  </a:cubicBezTo>
                  <a:cubicBezTo>
                    <a:pt x="998" y="1260"/>
                    <a:pt x="938" y="1190"/>
                    <a:pt x="881" y="1117"/>
                  </a:cubicBezTo>
                  <a:cubicBezTo>
                    <a:pt x="861" y="1084"/>
                    <a:pt x="838" y="1057"/>
                    <a:pt x="808" y="1034"/>
                  </a:cubicBezTo>
                  <a:cubicBezTo>
                    <a:pt x="775" y="1017"/>
                    <a:pt x="735" y="1024"/>
                    <a:pt x="709" y="1004"/>
                  </a:cubicBezTo>
                  <a:cubicBezTo>
                    <a:pt x="652" y="967"/>
                    <a:pt x="616" y="898"/>
                    <a:pt x="562" y="854"/>
                  </a:cubicBezTo>
                  <a:cubicBezTo>
                    <a:pt x="489" y="805"/>
                    <a:pt x="446" y="781"/>
                    <a:pt x="416" y="698"/>
                  </a:cubicBezTo>
                  <a:cubicBezTo>
                    <a:pt x="410" y="682"/>
                    <a:pt x="403" y="668"/>
                    <a:pt x="396" y="652"/>
                  </a:cubicBezTo>
                  <a:cubicBezTo>
                    <a:pt x="336" y="539"/>
                    <a:pt x="227" y="459"/>
                    <a:pt x="220" y="323"/>
                  </a:cubicBezTo>
                  <a:cubicBezTo>
                    <a:pt x="213" y="210"/>
                    <a:pt x="164" y="107"/>
                    <a:pt x="127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4"/>
            <p:cNvSpPr/>
            <p:nvPr/>
          </p:nvSpPr>
          <p:spPr>
            <a:xfrm>
              <a:off x="239221" y="1640946"/>
              <a:ext cx="357439" cy="310917"/>
            </a:xfrm>
            <a:custGeom>
              <a:avLst/>
              <a:gdLst/>
              <a:ahLst/>
              <a:cxnLst/>
              <a:rect l="l" t="t" r="r" b="b"/>
              <a:pathLst>
                <a:path w="3165" h="2753" extrusionOk="0">
                  <a:moveTo>
                    <a:pt x="2200" y="1"/>
                  </a:moveTo>
                  <a:cubicBezTo>
                    <a:pt x="2144" y="17"/>
                    <a:pt x="2087" y="34"/>
                    <a:pt x="2034" y="60"/>
                  </a:cubicBezTo>
                  <a:cubicBezTo>
                    <a:pt x="1918" y="117"/>
                    <a:pt x="1792" y="160"/>
                    <a:pt x="1665" y="190"/>
                  </a:cubicBezTo>
                  <a:cubicBezTo>
                    <a:pt x="1436" y="237"/>
                    <a:pt x="1240" y="373"/>
                    <a:pt x="1024" y="456"/>
                  </a:cubicBezTo>
                  <a:cubicBezTo>
                    <a:pt x="914" y="499"/>
                    <a:pt x="838" y="562"/>
                    <a:pt x="735" y="635"/>
                  </a:cubicBezTo>
                  <a:cubicBezTo>
                    <a:pt x="642" y="702"/>
                    <a:pt x="536" y="748"/>
                    <a:pt x="446" y="818"/>
                  </a:cubicBezTo>
                  <a:cubicBezTo>
                    <a:pt x="280" y="944"/>
                    <a:pt x="226" y="1141"/>
                    <a:pt x="113" y="1307"/>
                  </a:cubicBezTo>
                  <a:cubicBezTo>
                    <a:pt x="80" y="1353"/>
                    <a:pt x="40" y="1393"/>
                    <a:pt x="0" y="1430"/>
                  </a:cubicBezTo>
                  <a:cubicBezTo>
                    <a:pt x="84" y="1523"/>
                    <a:pt x="177" y="1609"/>
                    <a:pt x="276" y="1686"/>
                  </a:cubicBezTo>
                  <a:cubicBezTo>
                    <a:pt x="346" y="1735"/>
                    <a:pt x="416" y="1782"/>
                    <a:pt x="492" y="1825"/>
                  </a:cubicBezTo>
                  <a:cubicBezTo>
                    <a:pt x="536" y="1852"/>
                    <a:pt x="579" y="1885"/>
                    <a:pt x="615" y="1925"/>
                  </a:cubicBezTo>
                  <a:cubicBezTo>
                    <a:pt x="712" y="2031"/>
                    <a:pt x="725" y="2197"/>
                    <a:pt x="795" y="2320"/>
                  </a:cubicBezTo>
                  <a:cubicBezTo>
                    <a:pt x="828" y="2383"/>
                    <a:pt x="845" y="2453"/>
                    <a:pt x="845" y="2523"/>
                  </a:cubicBezTo>
                  <a:cubicBezTo>
                    <a:pt x="851" y="2603"/>
                    <a:pt x="871" y="2679"/>
                    <a:pt x="898" y="2752"/>
                  </a:cubicBezTo>
                  <a:cubicBezTo>
                    <a:pt x="918" y="2742"/>
                    <a:pt x="931" y="2736"/>
                    <a:pt x="948" y="2732"/>
                  </a:cubicBezTo>
                  <a:cubicBezTo>
                    <a:pt x="1057" y="2692"/>
                    <a:pt x="1164" y="2666"/>
                    <a:pt x="1270" y="2633"/>
                  </a:cubicBezTo>
                  <a:cubicBezTo>
                    <a:pt x="1463" y="2573"/>
                    <a:pt x="1592" y="2420"/>
                    <a:pt x="1768" y="2330"/>
                  </a:cubicBezTo>
                  <a:cubicBezTo>
                    <a:pt x="1998" y="2217"/>
                    <a:pt x="2270" y="2221"/>
                    <a:pt x="2470" y="2038"/>
                  </a:cubicBezTo>
                  <a:cubicBezTo>
                    <a:pt x="2616" y="1898"/>
                    <a:pt x="2772" y="1765"/>
                    <a:pt x="2935" y="1639"/>
                  </a:cubicBezTo>
                  <a:cubicBezTo>
                    <a:pt x="3008" y="1576"/>
                    <a:pt x="3074" y="1513"/>
                    <a:pt x="3141" y="1446"/>
                  </a:cubicBezTo>
                  <a:cubicBezTo>
                    <a:pt x="3148" y="1436"/>
                    <a:pt x="3158" y="1430"/>
                    <a:pt x="3164" y="1420"/>
                  </a:cubicBezTo>
                  <a:cubicBezTo>
                    <a:pt x="3148" y="1400"/>
                    <a:pt x="3131" y="1376"/>
                    <a:pt x="3114" y="1353"/>
                  </a:cubicBezTo>
                  <a:cubicBezTo>
                    <a:pt x="3071" y="1290"/>
                    <a:pt x="3041" y="1224"/>
                    <a:pt x="2978" y="1177"/>
                  </a:cubicBezTo>
                  <a:cubicBezTo>
                    <a:pt x="2915" y="1141"/>
                    <a:pt x="2855" y="1097"/>
                    <a:pt x="2799" y="1051"/>
                  </a:cubicBezTo>
                  <a:cubicBezTo>
                    <a:pt x="2692" y="951"/>
                    <a:pt x="2556" y="888"/>
                    <a:pt x="2500" y="745"/>
                  </a:cubicBezTo>
                  <a:cubicBezTo>
                    <a:pt x="2486" y="705"/>
                    <a:pt x="2463" y="669"/>
                    <a:pt x="2440" y="632"/>
                  </a:cubicBezTo>
                  <a:cubicBezTo>
                    <a:pt x="2383" y="549"/>
                    <a:pt x="2320" y="473"/>
                    <a:pt x="2297" y="370"/>
                  </a:cubicBezTo>
                  <a:cubicBezTo>
                    <a:pt x="2274" y="243"/>
                    <a:pt x="2240" y="120"/>
                    <a:pt x="2200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4"/>
            <p:cNvSpPr/>
            <p:nvPr/>
          </p:nvSpPr>
          <p:spPr>
            <a:xfrm>
              <a:off x="227927" y="1802333"/>
              <a:ext cx="112709" cy="154386"/>
            </a:xfrm>
            <a:custGeom>
              <a:avLst/>
              <a:gdLst/>
              <a:ahLst/>
              <a:cxnLst/>
              <a:rect l="l" t="t" r="r" b="b"/>
              <a:pathLst>
                <a:path w="998" h="1367" extrusionOk="0">
                  <a:moveTo>
                    <a:pt x="97" y="1"/>
                  </a:moveTo>
                  <a:cubicBezTo>
                    <a:pt x="67" y="27"/>
                    <a:pt x="34" y="54"/>
                    <a:pt x="1" y="77"/>
                  </a:cubicBezTo>
                  <a:cubicBezTo>
                    <a:pt x="61" y="134"/>
                    <a:pt x="127" y="190"/>
                    <a:pt x="180" y="243"/>
                  </a:cubicBezTo>
                  <a:cubicBezTo>
                    <a:pt x="257" y="313"/>
                    <a:pt x="340" y="379"/>
                    <a:pt x="423" y="439"/>
                  </a:cubicBezTo>
                  <a:cubicBezTo>
                    <a:pt x="453" y="459"/>
                    <a:pt x="483" y="479"/>
                    <a:pt x="513" y="499"/>
                  </a:cubicBezTo>
                  <a:cubicBezTo>
                    <a:pt x="675" y="612"/>
                    <a:pt x="639" y="725"/>
                    <a:pt x="715" y="888"/>
                  </a:cubicBezTo>
                  <a:cubicBezTo>
                    <a:pt x="775" y="1018"/>
                    <a:pt x="828" y="1154"/>
                    <a:pt x="871" y="1293"/>
                  </a:cubicBezTo>
                  <a:cubicBezTo>
                    <a:pt x="878" y="1320"/>
                    <a:pt x="888" y="1343"/>
                    <a:pt x="895" y="1366"/>
                  </a:cubicBezTo>
                  <a:lnTo>
                    <a:pt x="998" y="1323"/>
                  </a:lnTo>
                  <a:cubicBezTo>
                    <a:pt x="971" y="1250"/>
                    <a:pt x="951" y="1174"/>
                    <a:pt x="945" y="1094"/>
                  </a:cubicBezTo>
                  <a:cubicBezTo>
                    <a:pt x="945" y="1024"/>
                    <a:pt x="928" y="954"/>
                    <a:pt x="895" y="891"/>
                  </a:cubicBezTo>
                  <a:cubicBezTo>
                    <a:pt x="825" y="768"/>
                    <a:pt x="815" y="602"/>
                    <a:pt x="715" y="496"/>
                  </a:cubicBezTo>
                  <a:cubicBezTo>
                    <a:pt x="679" y="456"/>
                    <a:pt x="636" y="423"/>
                    <a:pt x="589" y="396"/>
                  </a:cubicBezTo>
                  <a:cubicBezTo>
                    <a:pt x="516" y="353"/>
                    <a:pt x="443" y="306"/>
                    <a:pt x="376" y="257"/>
                  </a:cubicBezTo>
                  <a:cubicBezTo>
                    <a:pt x="277" y="180"/>
                    <a:pt x="184" y="94"/>
                    <a:pt x="9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4"/>
            <p:cNvSpPr/>
            <p:nvPr/>
          </p:nvSpPr>
          <p:spPr>
            <a:xfrm>
              <a:off x="171686" y="1812271"/>
              <a:ext cx="165111" cy="159468"/>
            </a:xfrm>
            <a:custGeom>
              <a:avLst/>
              <a:gdLst/>
              <a:ahLst/>
              <a:cxnLst/>
              <a:rect l="l" t="t" r="r" b="b"/>
              <a:pathLst>
                <a:path w="1462" h="1412" extrusionOk="0">
                  <a:moveTo>
                    <a:pt x="644" y="1"/>
                  </a:moveTo>
                  <a:cubicBezTo>
                    <a:pt x="639" y="1"/>
                    <a:pt x="634" y="2"/>
                    <a:pt x="628" y="6"/>
                  </a:cubicBezTo>
                  <a:cubicBezTo>
                    <a:pt x="545" y="66"/>
                    <a:pt x="482" y="152"/>
                    <a:pt x="452" y="252"/>
                  </a:cubicBezTo>
                  <a:cubicBezTo>
                    <a:pt x="439" y="278"/>
                    <a:pt x="426" y="308"/>
                    <a:pt x="409" y="341"/>
                  </a:cubicBezTo>
                  <a:cubicBezTo>
                    <a:pt x="389" y="375"/>
                    <a:pt x="363" y="408"/>
                    <a:pt x="329" y="434"/>
                  </a:cubicBezTo>
                  <a:cubicBezTo>
                    <a:pt x="309" y="451"/>
                    <a:pt x="289" y="471"/>
                    <a:pt x="273" y="494"/>
                  </a:cubicBezTo>
                  <a:cubicBezTo>
                    <a:pt x="206" y="571"/>
                    <a:pt x="150" y="660"/>
                    <a:pt x="107" y="753"/>
                  </a:cubicBezTo>
                  <a:cubicBezTo>
                    <a:pt x="24" y="926"/>
                    <a:pt x="0" y="1149"/>
                    <a:pt x="186" y="1259"/>
                  </a:cubicBezTo>
                  <a:cubicBezTo>
                    <a:pt x="227" y="1283"/>
                    <a:pt x="267" y="1292"/>
                    <a:pt x="305" y="1292"/>
                  </a:cubicBezTo>
                  <a:cubicBezTo>
                    <a:pt x="356" y="1292"/>
                    <a:pt x="405" y="1277"/>
                    <a:pt x="452" y="1262"/>
                  </a:cubicBezTo>
                  <a:cubicBezTo>
                    <a:pt x="496" y="1247"/>
                    <a:pt x="533" y="1237"/>
                    <a:pt x="565" y="1237"/>
                  </a:cubicBezTo>
                  <a:cubicBezTo>
                    <a:pt x="592" y="1237"/>
                    <a:pt x="616" y="1244"/>
                    <a:pt x="638" y="1262"/>
                  </a:cubicBezTo>
                  <a:cubicBezTo>
                    <a:pt x="658" y="1278"/>
                    <a:pt x="675" y="1295"/>
                    <a:pt x="692" y="1315"/>
                  </a:cubicBezTo>
                  <a:cubicBezTo>
                    <a:pt x="731" y="1362"/>
                    <a:pt x="781" y="1411"/>
                    <a:pt x="858" y="1411"/>
                  </a:cubicBezTo>
                  <a:cubicBezTo>
                    <a:pt x="871" y="1411"/>
                    <a:pt x="884" y="1411"/>
                    <a:pt x="898" y="1408"/>
                  </a:cubicBezTo>
                  <a:cubicBezTo>
                    <a:pt x="964" y="1385"/>
                    <a:pt x="1011" y="1325"/>
                    <a:pt x="1047" y="1278"/>
                  </a:cubicBezTo>
                  <a:cubicBezTo>
                    <a:pt x="1050" y="1269"/>
                    <a:pt x="1057" y="1262"/>
                    <a:pt x="1064" y="1255"/>
                  </a:cubicBezTo>
                  <a:cubicBezTo>
                    <a:pt x="1129" y="1170"/>
                    <a:pt x="1190" y="1151"/>
                    <a:pt x="1272" y="1151"/>
                  </a:cubicBezTo>
                  <a:cubicBezTo>
                    <a:pt x="1299" y="1151"/>
                    <a:pt x="1327" y="1153"/>
                    <a:pt x="1359" y="1156"/>
                  </a:cubicBezTo>
                  <a:lnTo>
                    <a:pt x="1416" y="1159"/>
                  </a:lnTo>
                  <a:cubicBezTo>
                    <a:pt x="1417" y="1159"/>
                    <a:pt x="1418" y="1159"/>
                    <a:pt x="1419" y="1159"/>
                  </a:cubicBezTo>
                  <a:cubicBezTo>
                    <a:pt x="1456" y="1159"/>
                    <a:pt x="1461" y="1099"/>
                    <a:pt x="1419" y="1096"/>
                  </a:cubicBezTo>
                  <a:lnTo>
                    <a:pt x="1366" y="1092"/>
                  </a:lnTo>
                  <a:cubicBezTo>
                    <a:pt x="1335" y="1091"/>
                    <a:pt x="1306" y="1089"/>
                    <a:pt x="1277" y="1089"/>
                  </a:cubicBezTo>
                  <a:cubicBezTo>
                    <a:pt x="1181" y="1089"/>
                    <a:pt x="1096" y="1108"/>
                    <a:pt x="1014" y="1215"/>
                  </a:cubicBezTo>
                  <a:cubicBezTo>
                    <a:pt x="1007" y="1222"/>
                    <a:pt x="1001" y="1232"/>
                    <a:pt x="994" y="1242"/>
                  </a:cubicBezTo>
                  <a:cubicBezTo>
                    <a:pt x="957" y="1292"/>
                    <a:pt x="918" y="1352"/>
                    <a:pt x="858" y="1352"/>
                  </a:cubicBezTo>
                  <a:cubicBezTo>
                    <a:pt x="808" y="1352"/>
                    <a:pt x="775" y="1315"/>
                    <a:pt x="738" y="1272"/>
                  </a:cubicBezTo>
                  <a:cubicBezTo>
                    <a:pt x="718" y="1252"/>
                    <a:pt x="698" y="1232"/>
                    <a:pt x="678" y="1215"/>
                  </a:cubicBezTo>
                  <a:cubicBezTo>
                    <a:pt x="641" y="1186"/>
                    <a:pt x="602" y="1176"/>
                    <a:pt x="562" y="1176"/>
                  </a:cubicBezTo>
                  <a:cubicBezTo>
                    <a:pt x="517" y="1176"/>
                    <a:pt x="472" y="1190"/>
                    <a:pt x="432" y="1202"/>
                  </a:cubicBezTo>
                  <a:cubicBezTo>
                    <a:pt x="389" y="1216"/>
                    <a:pt x="347" y="1230"/>
                    <a:pt x="305" y="1230"/>
                  </a:cubicBezTo>
                  <a:cubicBezTo>
                    <a:pt x="277" y="1230"/>
                    <a:pt x="248" y="1223"/>
                    <a:pt x="220" y="1205"/>
                  </a:cubicBezTo>
                  <a:cubicBezTo>
                    <a:pt x="34" y="1096"/>
                    <a:pt x="130" y="853"/>
                    <a:pt x="163" y="780"/>
                  </a:cubicBezTo>
                  <a:cubicBezTo>
                    <a:pt x="206" y="690"/>
                    <a:pt x="260" y="607"/>
                    <a:pt x="323" y="534"/>
                  </a:cubicBezTo>
                  <a:cubicBezTo>
                    <a:pt x="339" y="514"/>
                    <a:pt x="356" y="498"/>
                    <a:pt x="376" y="481"/>
                  </a:cubicBezTo>
                  <a:cubicBezTo>
                    <a:pt x="412" y="448"/>
                    <a:pt x="442" y="411"/>
                    <a:pt x="466" y="368"/>
                  </a:cubicBezTo>
                  <a:cubicBezTo>
                    <a:pt x="482" y="335"/>
                    <a:pt x="495" y="305"/>
                    <a:pt x="509" y="275"/>
                  </a:cubicBezTo>
                  <a:cubicBezTo>
                    <a:pt x="539" y="188"/>
                    <a:pt x="592" y="109"/>
                    <a:pt x="665" y="56"/>
                  </a:cubicBezTo>
                  <a:cubicBezTo>
                    <a:pt x="687" y="34"/>
                    <a:pt x="668" y="1"/>
                    <a:pt x="644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4"/>
            <p:cNvSpPr/>
            <p:nvPr/>
          </p:nvSpPr>
          <p:spPr>
            <a:xfrm>
              <a:off x="490726" y="1595997"/>
              <a:ext cx="178324" cy="192784"/>
            </a:xfrm>
            <a:custGeom>
              <a:avLst/>
              <a:gdLst/>
              <a:ahLst/>
              <a:cxnLst/>
              <a:rect l="l" t="t" r="r" b="b"/>
              <a:pathLst>
                <a:path w="1579" h="1707" extrusionOk="0">
                  <a:moveTo>
                    <a:pt x="781" y="0"/>
                  </a:moveTo>
                  <a:cubicBezTo>
                    <a:pt x="668" y="0"/>
                    <a:pt x="558" y="131"/>
                    <a:pt x="479" y="226"/>
                  </a:cubicBezTo>
                  <a:cubicBezTo>
                    <a:pt x="459" y="252"/>
                    <a:pt x="439" y="276"/>
                    <a:pt x="422" y="292"/>
                  </a:cubicBezTo>
                  <a:cubicBezTo>
                    <a:pt x="332" y="385"/>
                    <a:pt x="229" y="434"/>
                    <a:pt x="129" y="434"/>
                  </a:cubicBezTo>
                  <a:cubicBezTo>
                    <a:pt x="100" y="434"/>
                    <a:pt x="71" y="430"/>
                    <a:pt x="43" y="422"/>
                  </a:cubicBezTo>
                  <a:cubicBezTo>
                    <a:pt x="41" y="421"/>
                    <a:pt x="39" y="421"/>
                    <a:pt x="37" y="421"/>
                  </a:cubicBezTo>
                  <a:cubicBezTo>
                    <a:pt x="23" y="421"/>
                    <a:pt x="10" y="431"/>
                    <a:pt x="7" y="445"/>
                  </a:cubicBezTo>
                  <a:cubicBezTo>
                    <a:pt x="0" y="462"/>
                    <a:pt x="10" y="478"/>
                    <a:pt x="27" y="482"/>
                  </a:cubicBezTo>
                  <a:cubicBezTo>
                    <a:pt x="61" y="492"/>
                    <a:pt x="95" y="496"/>
                    <a:pt x="130" y="496"/>
                  </a:cubicBezTo>
                  <a:cubicBezTo>
                    <a:pt x="246" y="496"/>
                    <a:pt x="363" y="441"/>
                    <a:pt x="465" y="339"/>
                  </a:cubicBezTo>
                  <a:cubicBezTo>
                    <a:pt x="485" y="319"/>
                    <a:pt x="505" y="296"/>
                    <a:pt x="528" y="266"/>
                  </a:cubicBezTo>
                  <a:cubicBezTo>
                    <a:pt x="597" y="185"/>
                    <a:pt x="694" y="64"/>
                    <a:pt x="782" y="64"/>
                  </a:cubicBezTo>
                  <a:cubicBezTo>
                    <a:pt x="788" y="64"/>
                    <a:pt x="795" y="65"/>
                    <a:pt x="801" y="66"/>
                  </a:cubicBezTo>
                  <a:cubicBezTo>
                    <a:pt x="874" y="83"/>
                    <a:pt x="894" y="153"/>
                    <a:pt x="911" y="262"/>
                  </a:cubicBezTo>
                  <a:cubicBezTo>
                    <a:pt x="927" y="369"/>
                    <a:pt x="950" y="492"/>
                    <a:pt x="1077" y="528"/>
                  </a:cubicBezTo>
                  <a:cubicBezTo>
                    <a:pt x="1120" y="538"/>
                    <a:pt x="1166" y="545"/>
                    <a:pt x="1213" y="545"/>
                  </a:cubicBezTo>
                  <a:cubicBezTo>
                    <a:pt x="1273" y="545"/>
                    <a:pt x="1333" y="558"/>
                    <a:pt x="1386" y="585"/>
                  </a:cubicBezTo>
                  <a:cubicBezTo>
                    <a:pt x="1502" y="648"/>
                    <a:pt x="1509" y="728"/>
                    <a:pt x="1512" y="874"/>
                  </a:cubicBezTo>
                  <a:cubicBezTo>
                    <a:pt x="1515" y="1047"/>
                    <a:pt x="1409" y="1113"/>
                    <a:pt x="1276" y="1196"/>
                  </a:cubicBezTo>
                  <a:cubicBezTo>
                    <a:pt x="1243" y="1216"/>
                    <a:pt x="1213" y="1236"/>
                    <a:pt x="1180" y="1259"/>
                  </a:cubicBezTo>
                  <a:cubicBezTo>
                    <a:pt x="1107" y="1316"/>
                    <a:pt x="1044" y="1389"/>
                    <a:pt x="1000" y="1472"/>
                  </a:cubicBezTo>
                  <a:cubicBezTo>
                    <a:pt x="964" y="1539"/>
                    <a:pt x="917" y="1598"/>
                    <a:pt x="857" y="1648"/>
                  </a:cubicBezTo>
                  <a:cubicBezTo>
                    <a:pt x="834" y="1669"/>
                    <a:pt x="850" y="1706"/>
                    <a:pt x="878" y="1706"/>
                  </a:cubicBezTo>
                  <a:cubicBezTo>
                    <a:pt x="881" y="1706"/>
                    <a:pt x="884" y="1706"/>
                    <a:pt x="887" y="1705"/>
                  </a:cubicBezTo>
                  <a:cubicBezTo>
                    <a:pt x="891" y="1705"/>
                    <a:pt x="894" y="1701"/>
                    <a:pt x="897" y="1698"/>
                  </a:cubicBezTo>
                  <a:cubicBezTo>
                    <a:pt x="960" y="1645"/>
                    <a:pt x="1014" y="1578"/>
                    <a:pt x="1053" y="1505"/>
                  </a:cubicBezTo>
                  <a:cubicBezTo>
                    <a:pt x="1093" y="1429"/>
                    <a:pt x="1150" y="1362"/>
                    <a:pt x="1220" y="1309"/>
                  </a:cubicBezTo>
                  <a:cubicBezTo>
                    <a:pt x="1250" y="1286"/>
                    <a:pt x="1279" y="1266"/>
                    <a:pt x="1309" y="1249"/>
                  </a:cubicBezTo>
                  <a:cubicBezTo>
                    <a:pt x="1442" y="1166"/>
                    <a:pt x="1579" y="1083"/>
                    <a:pt x="1575" y="874"/>
                  </a:cubicBezTo>
                  <a:cubicBezTo>
                    <a:pt x="1575" y="711"/>
                    <a:pt x="1562" y="608"/>
                    <a:pt x="1416" y="528"/>
                  </a:cubicBezTo>
                  <a:cubicBezTo>
                    <a:pt x="1356" y="498"/>
                    <a:pt x="1286" y="482"/>
                    <a:pt x="1216" y="482"/>
                  </a:cubicBezTo>
                  <a:cubicBezTo>
                    <a:pt x="1176" y="482"/>
                    <a:pt x="1133" y="475"/>
                    <a:pt x="1093" y="465"/>
                  </a:cubicBezTo>
                  <a:cubicBezTo>
                    <a:pt x="1007" y="442"/>
                    <a:pt x="990" y="352"/>
                    <a:pt x="970" y="249"/>
                  </a:cubicBezTo>
                  <a:cubicBezTo>
                    <a:pt x="954" y="146"/>
                    <a:pt x="934" y="30"/>
                    <a:pt x="811" y="3"/>
                  </a:cubicBezTo>
                  <a:cubicBezTo>
                    <a:pt x="801" y="1"/>
                    <a:pt x="791" y="0"/>
                    <a:pt x="781" y="0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4"/>
            <p:cNvSpPr/>
            <p:nvPr/>
          </p:nvSpPr>
          <p:spPr>
            <a:xfrm>
              <a:off x="262824" y="1704755"/>
              <a:ext cx="126261" cy="101079"/>
            </a:xfrm>
            <a:custGeom>
              <a:avLst/>
              <a:gdLst/>
              <a:ahLst/>
              <a:cxnLst/>
              <a:rect l="l" t="t" r="r" b="b"/>
              <a:pathLst>
                <a:path w="1118" h="895" extrusionOk="0">
                  <a:moveTo>
                    <a:pt x="1114" y="1"/>
                  </a:moveTo>
                  <a:cubicBezTo>
                    <a:pt x="1097" y="1"/>
                    <a:pt x="1078" y="4"/>
                    <a:pt x="1061" y="11"/>
                  </a:cubicBezTo>
                  <a:cubicBezTo>
                    <a:pt x="1038" y="17"/>
                    <a:pt x="1018" y="27"/>
                    <a:pt x="998" y="37"/>
                  </a:cubicBezTo>
                  <a:lnTo>
                    <a:pt x="961" y="57"/>
                  </a:lnTo>
                  <a:lnTo>
                    <a:pt x="918" y="80"/>
                  </a:lnTo>
                  <a:cubicBezTo>
                    <a:pt x="808" y="150"/>
                    <a:pt x="672" y="273"/>
                    <a:pt x="526" y="406"/>
                  </a:cubicBezTo>
                  <a:cubicBezTo>
                    <a:pt x="376" y="536"/>
                    <a:pt x="253" y="669"/>
                    <a:pt x="160" y="755"/>
                  </a:cubicBezTo>
                  <a:cubicBezTo>
                    <a:pt x="67" y="845"/>
                    <a:pt x="1" y="891"/>
                    <a:pt x="4" y="895"/>
                  </a:cubicBezTo>
                  <a:cubicBezTo>
                    <a:pt x="4" y="895"/>
                    <a:pt x="5" y="895"/>
                    <a:pt x="5" y="895"/>
                  </a:cubicBezTo>
                  <a:cubicBezTo>
                    <a:pt x="13" y="895"/>
                    <a:pt x="82" y="858"/>
                    <a:pt x="180" y="778"/>
                  </a:cubicBezTo>
                  <a:cubicBezTo>
                    <a:pt x="283" y="695"/>
                    <a:pt x="406" y="566"/>
                    <a:pt x="552" y="436"/>
                  </a:cubicBezTo>
                  <a:lnTo>
                    <a:pt x="762" y="250"/>
                  </a:lnTo>
                  <a:cubicBezTo>
                    <a:pt x="818" y="200"/>
                    <a:pt x="875" y="150"/>
                    <a:pt x="938" y="107"/>
                  </a:cubicBezTo>
                  <a:cubicBezTo>
                    <a:pt x="1041" y="31"/>
                    <a:pt x="1117" y="7"/>
                    <a:pt x="111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4"/>
            <p:cNvSpPr/>
            <p:nvPr/>
          </p:nvSpPr>
          <p:spPr>
            <a:xfrm>
              <a:off x="426918" y="1668503"/>
              <a:ext cx="75554" cy="23491"/>
            </a:xfrm>
            <a:custGeom>
              <a:avLst/>
              <a:gdLst/>
              <a:ahLst/>
              <a:cxnLst/>
              <a:rect l="l" t="t" r="r" b="b"/>
              <a:pathLst>
                <a:path w="669" h="208" extrusionOk="0">
                  <a:moveTo>
                    <a:pt x="617" y="1"/>
                  </a:moveTo>
                  <a:cubicBezTo>
                    <a:pt x="599" y="1"/>
                    <a:pt x="582" y="3"/>
                    <a:pt x="565" y="6"/>
                  </a:cubicBezTo>
                  <a:cubicBezTo>
                    <a:pt x="482" y="19"/>
                    <a:pt x="402" y="42"/>
                    <a:pt x="326" y="69"/>
                  </a:cubicBezTo>
                  <a:cubicBezTo>
                    <a:pt x="233" y="102"/>
                    <a:pt x="153" y="139"/>
                    <a:pt x="96" y="162"/>
                  </a:cubicBezTo>
                  <a:cubicBezTo>
                    <a:pt x="37" y="185"/>
                    <a:pt x="0" y="202"/>
                    <a:pt x="3" y="205"/>
                  </a:cubicBezTo>
                  <a:cubicBezTo>
                    <a:pt x="3" y="207"/>
                    <a:pt x="6" y="208"/>
                    <a:pt x="11" y="208"/>
                  </a:cubicBezTo>
                  <a:cubicBezTo>
                    <a:pt x="26" y="208"/>
                    <a:pt x="60" y="201"/>
                    <a:pt x="106" y="189"/>
                  </a:cubicBezTo>
                  <a:cubicBezTo>
                    <a:pt x="166" y="172"/>
                    <a:pt x="249" y="142"/>
                    <a:pt x="339" y="112"/>
                  </a:cubicBezTo>
                  <a:cubicBezTo>
                    <a:pt x="429" y="79"/>
                    <a:pt x="512" y="52"/>
                    <a:pt x="572" y="36"/>
                  </a:cubicBezTo>
                  <a:cubicBezTo>
                    <a:pt x="631" y="23"/>
                    <a:pt x="668" y="13"/>
                    <a:pt x="668" y="6"/>
                  </a:cubicBezTo>
                  <a:cubicBezTo>
                    <a:pt x="651" y="3"/>
                    <a:pt x="634" y="1"/>
                    <a:pt x="6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4"/>
            <p:cNvSpPr/>
            <p:nvPr/>
          </p:nvSpPr>
          <p:spPr>
            <a:xfrm>
              <a:off x="450860" y="1707240"/>
              <a:ext cx="42576" cy="13778"/>
            </a:xfrm>
            <a:custGeom>
              <a:avLst/>
              <a:gdLst/>
              <a:ahLst/>
              <a:cxnLst/>
              <a:rect l="l" t="t" r="r" b="b"/>
              <a:pathLst>
                <a:path w="377" h="122" extrusionOk="0">
                  <a:moveTo>
                    <a:pt x="345" y="0"/>
                  </a:moveTo>
                  <a:cubicBezTo>
                    <a:pt x="337" y="0"/>
                    <a:pt x="327" y="1"/>
                    <a:pt x="316" y="2"/>
                  </a:cubicBezTo>
                  <a:cubicBezTo>
                    <a:pt x="270" y="12"/>
                    <a:pt x="227" y="22"/>
                    <a:pt x="184" y="42"/>
                  </a:cubicBezTo>
                  <a:lnTo>
                    <a:pt x="54" y="88"/>
                  </a:lnTo>
                  <a:cubicBezTo>
                    <a:pt x="21" y="102"/>
                    <a:pt x="1" y="112"/>
                    <a:pt x="1" y="115"/>
                  </a:cubicBezTo>
                  <a:cubicBezTo>
                    <a:pt x="1" y="119"/>
                    <a:pt x="10" y="122"/>
                    <a:pt x="25" y="122"/>
                  </a:cubicBezTo>
                  <a:cubicBezTo>
                    <a:pt x="35" y="122"/>
                    <a:pt x="47" y="121"/>
                    <a:pt x="61" y="118"/>
                  </a:cubicBezTo>
                  <a:cubicBezTo>
                    <a:pt x="107" y="112"/>
                    <a:pt x="150" y="98"/>
                    <a:pt x="197" y="82"/>
                  </a:cubicBezTo>
                  <a:lnTo>
                    <a:pt x="323" y="32"/>
                  </a:lnTo>
                  <a:cubicBezTo>
                    <a:pt x="356" y="18"/>
                    <a:pt x="376" y="9"/>
                    <a:pt x="376" y="5"/>
                  </a:cubicBezTo>
                  <a:cubicBezTo>
                    <a:pt x="376" y="3"/>
                    <a:pt x="365" y="0"/>
                    <a:pt x="34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4"/>
            <p:cNvSpPr/>
            <p:nvPr/>
          </p:nvSpPr>
          <p:spPr>
            <a:xfrm>
              <a:off x="295914" y="1723277"/>
              <a:ext cx="118695" cy="105484"/>
            </a:xfrm>
            <a:custGeom>
              <a:avLst/>
              <a:gdLst/>
              <a:ahLst/>
              <a:cxnLst/>
              <a:rect l="l" t="t" r="r" b="b"/>
              <a:pathLst>
                <a:path w="1051" h="934" extrusionOk="0">
                  <a:moveTo>
                    <a:pt x="1016" y="1"/>
                  </a:moveTo>
                  <a:cubicBezTo>
                    <a:pt x="1008" y="1"/>
                    <a:pt x="1001" y="1"/>
                    <a:pt x="994" y="3"/>
                  </a:cubicBezTo>
                  <a:cubicBezTo>
                    <a:pt x="941" y="6"/>
                    <a:pt x="891" y="23"/>
                    <a:pt x="844" y="46"/>
                  </a:cubicBezTo>
                  <a:cubicBezTo>
                    <a:pt x="775" y="83"/>
                    <a:pt x="711" y="126"/>
                    <a:pt x="652" y="179"/>
                  </a:cubicBezTo>
                  <a:cubicBezTo>
                    <a:pt x="585" y="235"/>
                    <a:pt x="522" y="305"/>
                    <a:pt x="449" y="372"/>
                  </a:cubicBezTo>
                  <a:cubicBezTo>
                    <a:pt x="323" y="485"/>
                    <a:pt x="206" y="608"/>
                    <a:pt x="103" y="744"/>
                  </a:cubicBezTo>
                  <a:cubicBezTo>
                    <a:pt x="87" y="767"/>
                    <a:pt x="70" y="794"/>
                    <a:pt x="57" y="817"/>
                  </a:cubicBezTo>
                  <a:lnTo>
                    <a:pt x="37" y="850"/>
                  </a:lnTo>
                  <a:lnTo>
                    <a:pt x="24" y="877"/>
                  </a:lnTo>
                  <a:cubicBezTo>
                    <a:pt x="10" y="913"/>
                    <a:pt x="0" y="930"/>
                    <a:pt x="7" y="933"/>
                  </a:cubicBezTo>
                  <a:cubicBezTo>
                    <a:pt x="14" y="933"/>
                    <a:pt x="47" y="860"/>
                    <a:pt x="127" y="760"/>
                  </a:cubicBezTo>
                  <a:cubicBezTo>
                    <a:pt x="236" y="634"/>
                    <a:pt x="353" y="515"/>
                    <a:pt x="479" y="402"/>
                  </a:cubicBezTo>
                  <a:cubicBezTo>
                    <a:pt x="552" y="332"/>
                    <a:pt x="615" y="265"/>
                    <a:pt x="678" y="209"/>
                  </a:cubicBezTo>
                  <a:cubicBezTo>
                    <a:pt x="731" y="156"/>
                    <a:pt x="791" y="112"/>
                    <a:pt x="858" y="73"/>
                  </a:cubicBezTo>
                  <a:cubicBezTo>
                    <a:pt x="967" y="9"/>
                    <a:pt x="1050" y="13"/>
                    <a:pt x="1050" y="6"/>
                  </a:cubicBezTo>
                  <a:cubicBezTo>
                    <a:pt x="1039" y="2"/>
                    <a:pt x="1027" y="1"/>
                    <a:pt x="1016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4"/>
            <p:cNvSpPr/>
            <p:nvPr/>
          </p:nvSpPr>
          <p:spPr>
            <a:xfrm>
              <a:off x="322115" y="1744396"/>
              <a:ext cx="138684" cy="101644"/>
            </a:xfrm>
            <a:custGeom>
              <a:avLst/>
              <a:gdLst/>
              <a:ahLst/>
              <a:cxnLst/>
              <a:rect l="l" t="t" r="r" b="b"/>
              <a:pathLst>
                <a:path w="1228" h="900" extrusionOk="0">
                  <a:moveTo>
                    <a:pt x="1224" y="1"/>
                  </a:moveTo>
                  <a:cubicBezTo>
                    <a:pt x="1216" y="1"/>
                    <a:pt x="1197" y="7"/>
                    <a:pt x="1167" y="15"/>
                  </a:cubicBezTo>
                  <a:cubicBezTo>
                    <a:pt x="1114" y="28"/>
                    <a:pt x="1061" y="48"/>
                    <a:pt x="1011" y="72"/>
                  </a:cubicBezTo>
                  <a:cubicBezTo>
                    <a:pt x="938" y="105"/>
                    <a:pt x="865" y="145"/>
                    <a:pt x="798" y="191"/>
                  </a:cubicBezTo>
                  <a:cubicBezTo>
                    <a:pt x="715" y="248"/>
                    <a:pt x="636" y="308"/>
                    <a:pt x="559" y="374"/>
                  </a:cubicBezTo>
                  <a:cubicBezTo>
                    <a:pt x="400" y="514"/>
                    <a:pt x="267" y="650"/>
                    <a:pt x="167" y="746"/>
                  </a:cubicBezTo>
                  <a:cubicBezTo>
                    <a:pt x="67" y="839"/>
                    <a:pt x="1" y="896"/>
                    <a:pt x="4" y="899"/>
                  </a:cubicBezTo>
                  <a:cubicBezTo>
                    <a:pt x="4" y="900"/>
                    <a:pt x="5" y="900"/>
                    <a:pt x="6" y="900"/>
                  </a:cubicBezTo>
                  <a:cubicBezTo>
                    <a:pt x="16" y="900"/>
                    <a:pt x="87" y="851"/>
                    <a:pt x="187" y="766"/>
                  </a:cubicBezTo>
                  <a:cubicBezTo>
                    <a:pt x="293" y="680"/>
                    <a:pt x="430" y="544"/>
                    <a:pt x="586" y="407"/>
                  </a:cubicBezTo>
                  <a:cubicBezTo>
                    <a:pt x="719" y="288"/>
                    <a:pt x="868" y="185"/>
                    <a:pt x="1024" y="98"/>
                  </a:cubicBezTo>
                  <a:cubicBezTo>
                    <a:pt x="1147" y="38"/>
                    <a:pt x="1227" y="5"/>
                    <a:pt x="1227" y="2"/>
                  </a:cubicBezTo>
                  <a:cubicBezTo>
                    <a:pt x="1227" y="1"/>
                    <a:pt x="1225" y="1"/>
                    <a:pt x="122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4"/>
            <p:cNvSpPr/>
            <p:nvPr/>
          </p:nvSpPr>
          <p:spPr>
            <a:xfrm>
              <a:off x="352155" y="1760320"/>
              <a:ext cx="144670" cy="87527"/>
            </a:xfrm>
            <a:custGeom>
              <a:avLst/>
              <a:gdLst/>
              <a:ahLst/>
              <a:cxnLst/>
              <a:rect l="l" t="t" r="r" b="b"/>
              <a:pathLst>
                <a:path w="1281" h="775" extrusionOk="0">
                  <a:moveTo>
                    <a:pt x="1280" y="0"/>
                  </a:moveTo>
                  <a:cubicBezTo>
                    <a:pt x="1269" y="0"/>
                    <a:pt x="1238" y="82"/>
                    <a:pt x="1141" y="170"/>
                  </a:cubicBezTo>
                  <a:cubicBezTo>
                    <a:pt x="1081" y="220"/>
                    <a:pt x="1014" y="266"/>
                    <a:pt x="945" y="300"/>
                  </a:cubicBezTo>
                  <a:cubicBezTo>
                    <a:pt x="865" y="343"/>
                    <a:pt x="772" y="383"/>
                    <a:pt x="679" y="432"/>
                  </a:cubicBezTo>
                  <a:cubicBezTo>
                    <a:pt x="493" y="526"/>
                    <a:pt x="320" y="605"/>
                    <a:pt x="197" y="665"/>
                  </a:cubicBezTo>
                  <a:cubicBezTo>
                    <a:pt x="74" y="728"/>
                    <a:pt x="1" y="768"/>
                    <a:pt x="4" y="775"/>
                  </a:cubicBezTo>
                  <a:cubicBezTo>
                    <a:pt x="4" y="775"/>
                    <a:pt x="4" y="775"/>
                    <a:pt x="5" y="775"/>
                  </a:cubicBezTo>
                  <a:cubicBezTo>
                    <a:pt x="13" y="775"/>
                    <a:pt x="93" y="745"/>
                    <a:pt x="210" y="695"/>
                  </a:cubicBezTo>
                  <a:cubicBezTo>
                    <a:pt x="336" y="638"/>
                    <a:pt x="509" y="559"/>
                    <a:pt x="699" y="469"/>
                  </a:cubicBezTo>
                  <a:cubicBezTo>
                    <a:pt x="792" y="422"/>
                    <a:pt x="881" y="379"/>
                    <a:pt x="961" y="336"/>
                  </a:cubicBezTo>
                  <a:cubicBezTo>
                    <a:pt x="1034" y="296"/>
                    <a:pt x="1101" y="246"/>
                    <a:pt x="1161" y="190"/>
                  </a:cubicBezTo>
                  <a:cubicBezTo>
                    <a:pt x="1200" y="153"/>
                    <a:pt x="1234" y="107"/>
                    <a:pt x="1260" y="57"/>
                  </a:cubicBezTo>
                  <a:cubicBezTo>
                    <a:pt x="1270" y="40"/>
                    <a:pt x="1277" y="2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4"/>
            <p:cNvSpPr/>
            <p:nvPr/>
          </p:nvSpPr>
          <p:spPr>
            <a:xfrm>
              <a:off x="479433" y="1731296"/>
              <a:ext cx="37607" cy="10390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317" y="1"/>
                  </a:moveTo>
                  <a:cubicBezTo>
                    <a:pt x="293" y="1"/>
                    <a:pt x="233" y="17"/>
                    <a:pt x="163" y="35"/>
                  </a:cubicBezTo>
                  <a:cubicBezTo>
                    <a:pt x="73" y="55"/>
                    <a:pt x="0" y="71"/>
                    <a:pt x="0" y="81"/>
                  </a:cubicBezTo>
                  <a:cubicBezTo>
                    <a:pt x="0" y="88"/>
                    <a:pt x="18" y="92"/>
                    <a:pt x="48" y="92"/>
                  </a:cubicBezTo>
                  <a:cubicBezTo>
                    <a:pt x="79" y="92"/>
                    <a:pt x="124" y="87"/>
                    <a:pt x="173" y="75"/>
                  </a:cubicBezTo>
                  <a:cubicBezTo>
                    <a:pt x="266" y="55"/>
                    <a:pt x="333" y="18"/>
                    <a:pt x="329" y="5"/>
                  </a:cubicBezTo>
                  <a:cubicBezTo>
                    <a:pt x="329" y="2"/>
                    <a:pt x="324" y="1"/>
                    <a:pt x="31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4"/>
            <p:cNvSpPr/>
            <p:nvPr/>
          </p:nvSpPr>
          <p:spPr>
            <a:xfrm>
              <a:off x="343234" y="1818483"/>
              <a:ext cx="155850" cy="72280"/>
            </a:xfrm>
            <a:custGeom>
              <a:avLst/>
              <a:gdLst/>
              <a:ahLst/>
              <a:cxnLst/>
              <a:rect l="l" t="t" r="r" b="b"/>
              <a:pathLst>
                <a:path w="1380" h="640" extrusionOk="0">
                  <a:moveTo>
                    <a:pt x="1375" y="0"/>
                  </a:moveTo>
                  <a:cubicBezTo>
                    <a:pt x="1365" y="0"/>
                    <a:pt x="1296" y="50"/>
                    <a:pt x="1186" y="127"/>
                  </a:cubicBezTo>
                  <a:lnTo>
                    <a:pt x="1093" y="187"/>
                  </a:lnTo>
                  <a:cubicBezTo>
                    <a:pt x="1057" y="210"/>
                    <a:pt x="1024" y="236"/>
                    <a:pt x="984" y="256"/>
                  </a:cubicBezTo>
                  <a:lnTo>
                    <a:pt x="857" y="330"/>
                  </a:lnTo>
                  <a:cubicBezTo>
                    <a:pt x="814" y="353"/>
                    <a:pt x="768" y="369"/>
                    <a:pt x="721" y="393"/>
                  </a:cubicBezTo>
                  <a:cubicBezTo>
                    <a:pt x="698" y="403"/>
                    <a:pt x="675" y="413"/>
                    <a:pt x="651" y="423"/>
                  </a:cubicBezTo>
                  <a:lnTo>
                    <a:pt x="582" y="443"/>
                  </a:lnTo>
                  <a:cubicBezTo>
                    <a:pt x="535" y="456"/>
                    <a:pt x="489" y="466"/>
                    <a:pt x="442" y="476"/>
                  </a:cubicBezTo>
                  <a:cubicBezTo>
                    <a:pt x="352" y="496"/>
                    <a:pt x="273" y="516"/>
                    <a:pt x="206" y="536"/>
                  </a:cubicBezTo>
                  <a:cubicBezTo>
                    <a:pt x="176" y="546"/>
                    <a:pt x="146" y="556"/>
                    <a:pt x="120" y="572"/>
                  </a:cubicBezTo>
                  <a:cubicBezTo>
                    <a:pt x="96" y="579"/>
                    <a:pt x="73" y="589"/>
                    <a:pt x="53" y="602"/>
                  </a:cubicBezTo>
                  <a:cubicBezTo>
                    <a:pt x="20" y="625"/>
                    <a:pt x="0" y="632"/>
                    <a:pt x="7" y="639"/>
                  </a:cubicBezTo>
                  <a:cubicBezTo>
                    <a:pt x="7" y="639"/>
                    <a:pt x="7" y="639"/>
                    <a:pt x="8" y="639"/>
                  </a:cubicBezTo>
                  <a:cubicBezTo>
                    <a:pt x="20" y="639"/>
                    <a:pt x="92" y="597"/>
                    <a:pt x="216" y="565"/>
                  </a:cubicBezTo>
                  <a:cubicBezTo>
                    <a:pt x="279" y="549"/>
                    <a:pt x="362" y="532"/>
                    <a:pt x="452" y="512"/>
                  </a:cubicBezTo>
                  <a:cubicBezTo>
                    <a:pt x="495" y="506"/>
                    <a:pt x="542" y="496"/>
                    <a:pt x="592" y="482"/>
                  </a:cubicBezTo>
                  <a:lnTo>
                    <a:pt x="665" y="462"/>
                  </a:lnTo>
                  <a:cubicBezTo>
                    <a:pt x="691" y="452"/>
                    <a:pt x="714" y="443"/>
                    <a:pt x="738" y="433"/>
                  </a:cubicBezTo>
                  <a:cubicBezTo>
                    <a:pt x="788" y="409"/>
                    <a:pt x="834" y="386"/>
                    <a:pt x="881" y="363"/>
                  </a:cubicBezTo>
                  <a:lnTo>
                    <a:pt x="1004" y="290"/>
                  </a:lnTo>
                  <a:cubicBezTo>
                    <a:pt x="1040" y="266"/>
                    <a:pt x="1077" y="243"/>
                    <a:pt x="1113" y="217"/>
                  </a:cubicBezTo>
                  <a:cubicBezTo>
                    <a:pt x="1147" y="190"/>
                    <a:pt x="1176" y="170"/>
                    <a:pt x="1203" y="150"/>
                  </a:cubicBezTo>
                  <a:cubicBezTo>
                    <a:pt x="1313" y="64"/>
                    <a:pt x="1379" y="4"/>
                    <a:pt x="1376" y="1"/>
                  </a:cubicBezTo>
                  <a:cubicBezTo>
                    <a:pt x="1376" y="0"/>
                    <a:pt x="1375" y="0"/>
                    <a:pt x="1375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4"/>
            <p:cNvSpPr/>
            <p:nvPr/>
          </p:nvSpPr>
          <p:spPr>
            <a:xfrm>
              <a:off x="508683" y="1762127"/>
              <a:ext cx="32412" cy="37044"/>
            </a:xfrm>
            <a:custGeom>
              <a:avLst/>
              <a:gdLst/>
              <a:ahLst/>
              <a:cxnLst/>
              <a:rect l="l" t="t" r="r" b="b"/>
              <a:pathLst>
                <a:path w="287" h="328" extrusionOk="0">
                  <a:moveTo>
                    <a:pt x="282" y="1"/>
                  </a:moveTo>
                  <a:cubicBezTo>
                    <a:pt x="275" y="1"/>
                    <a:pt x="262" y="23"/>
                    <a:pt x="243" y="51"/>
                  </a:cubicBezTo>
                  <a:cubicBezTo>
                    <a:pt x="213" y="91"/>
                    <a:pt x="183" y="131"/>
                    <a:pt x="150" y="164"/>
                  </a:cubicBezTo>
                  <a:cubicBezTo>
                    <a:pt x="67" y="247"/>
                    <a:pt x="1" y="320"/>
                    <a:pt x="7" y="327"/>
                  </a:cubicBezTo>
                  <a:cubicBezTo>
                    <a:pt x="8" y="327"/>
                    <a:pt x="8" y="327"/>
                    <a:pt x="9" y="327"/>
                  </a:cubicBezTo>
                  <a:cubicBezTo>
                    <a:pt x="23" y="327"/>
                    <a:pt x="98" y="275"/>
                    <a:pt x="180" y="194"/>
                  </a:cubicBezTo>
                  <a:cubicBezTo>
                    <a:pt x="217" y="157"/>
                    <a:pt x="246" y="114"/>
                    <a:pt x="270" y="64"/>
                  </a:cubicBezTo>
                  <a:cubicBezTo>
                    <a:pt x="283" y="28"/>
                    <a:pt x="286" y="4"/>
                    <a:pt x="283" y="1"/>
                  </a:cubicBezTo>
                  <a:cubicBezTo>
                    <a:pt x="283" y="1"/>
                    <a:pt x="282" y="1"/>
                    <a:pt x="28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4"/>
            <p:cNvSpPr/>
            <p:nvPr/>
          </p:nvSpPr>
          <p:spPr>
            <a:xfrm>
              <a:off x="353285" y="1830115"/>
              <a:ext cx="157770" cy="84929"/>
            </a:xfrm>
            <a:custGeom>
              <a:avLst/>
              <a:gdLst/>
              <a:ahLst/>
              <a:cxnLst/>
              <a:rect l="l" t="t" r="r" b="b"/>
              <a:pathLst>
                <a:path w="1397" h="752" extrusionOk="0">
                  <a:moveTo>
                    <a:pt x="1389" y="0"/>
                  </a:moveTo>
                  <a:cubicBezTo>
                    <a:pt x="1379" y="0"/>
                    <a:pt x="1329" y="75"/>
                    <a:pt x="1234" y="180"/>
                  </a:cubicBezTo>
                  <a:cubicBezTo>
                    <a:pt x="1177" y="243"/>
                    <a:pt x="1114" y="296"/>
                    <a:pt x="1041" y="346"/>
                  </a:cubicBezTo>
                  <a:cubicBezTo>
                    <a:pt x="954" y="403"/>
                    <a:pt x="865" y="453"/>
                    <a:pt x="768" y="496"/>
                  </a:cubicBezTo>
                  <a:cubicBezTo>
                    <a:pt x="669" y="529"/>
                    <a:pt x="569" y="559"/>
                    <a:pt x="466" y="582"/>
                  </a:cubicBezTo>
                  <a:cubicBezTo>
                    <a:pt x="373" y="602"/>
                    <a:pt x="287" y="625"/>
                    <a:pt x="217" y="645"/>
                  </a:cubicBezTo>
                  <a:cubicBezTo>
                    <a:pt x="160" y="665"/>
                    <a:pt x="104" y="688"/>
                    <a:pt x="54" y="715"/>
                  </a:cubicBezTo>
                  <a:cubicBezTo>
                    <a:pt x="17" y="735"/>
                    <a:pt x="1" y="748"/>
                    <a:pt x="1" y="752"/>
                  </a:cubicBezTo>
                  <a:cubicBezTo>
                    <a:pt x="21" y="748"/>
                    <a:pt x="41" y="742"/>
                    <a:pt x="61" y="732"/>
                  </a:cubicBezTo>
                  <a:cubicBezTo>
                    <a:pt x="114" y="708"/>
                    <a:pt x="167" y="688"/>
                    <a:pt x="223" y="675"/>
                  </a:cubicBezTo>
                  <a:cubicBezTo>
                    <a:pt x="296" y="659"/>
                    <a:pt x="380" y="639"/>
                    <a:pt x="476" y="619"/>
                  </a:cubicBezTo>
                  <a:cubicBezTo>
                    <a:pt x="579" y="599"/>
                    <a:pt x="682" y="569"/>
                    <a:pt x="785" y="532"/>
                  </a:cubicBezTo>
                  <a:cubicBezTo>
                    <a:pt x="964" y="459"/>
                    <a:pt x="1127" y="346"/>
                    <a:pt x="1257" y="200"/>
                  </a:cubicBezTo>
                  <a:cubicBezTo>
                    <a:pt x="1280" y="173"/>
                    <a:pt x="1300" y="147"/>
                    <a:pt x="1320" y="120"/>
                  </a:cubicBezTo>
                  <a:cubicBezTo>
                    <a:pt x="1337" y="97"/>
                    <a:pt x="1350" y="74"/>
                    <a:pt x="1360" y="57"/>
                  </a:cubicBezTo>
                  <a:cubicBezTo>
                    <a:pt x="1383" y="20"/>
                    <a:pt x="1396" y="4"/>
                    <a:pt x="1390" y="1"/>
                  </a:cubicBezTo>
                  <a:cubicBezTo>
                    <a:pt x="1390" y="0"/>
                    <a:pt x="1389" y="0"/>
                    <a:pt x="138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4"/>
            <p:cNvSpPr/>
            <p:nvPr/>
          </p:nvSpPr>
          <p:spPr>
            <a:xfrm>
              <a:off x="535335" y="1770033"/>
              <a:ext cx="34671" cy="44836"/>
            </a:xfrm>
            <a:custGeom>
              <a:avLst/>
              <a:gdLst/>
              <a:ahLst/>
              <a:cxnLst/>
              <a:rect l="l" t="t" r="r" b="b"/>
              <a:pathLst>
                <a:path w="307" h="397" extrusionOk="0">
                  <a:moveTo>
                    <a:pt x="292" y="1"/>
                  </a:moveTo>
                  <a:cubicBezTo>
                    <a:pt x="281" y="1"/>
                    <a:pt x="225" y="93"/>
                    <a:pt x="153" y="204"/>
                  </a:cubicBezTo>
                  <a:cubicBezTo>
                    <a:pt x="123" y="250"/>
                    <a:pt x="87" y="297"/>
                    <a:pt x="50" y="340"/>
                  </a:cubicBezTo>
                  <a:cubicBezTo>
                    <a:pt x="20" y="370"/>
                    <a:pt x="0" y="390"/>
                    <a:pt x="4" y="396"/>
                  </a:cubicBezTo>
                  <a:cubicBezTo>
                    <a:pt x="4" y="397"/>
                    <a:pt x="5" y="397"/>
                    <a:pt x="6" y="397"/>
                  </a:cubicBezTo>
                  <a:cubicBezTo>
                    <a:pt x="14" y="397"/>
                    <a:pt x="38" y="386"/>
                    <a:pt x="70" y="360"/>
                  </a:cubicBezTo>
                  <a:cubicBezTo>
                    <a:pt x="117" y="323"/>
                    <a:pt x="157" y="277"/>
                    <a:pt x="190" y="227"/>
                  </a:cubicBezTo>
                  <a:cubicBezTo>
                    <a:pt x="263" y="111"/>
                    <a:pt x="306" y="4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3" name="Google Shape;4253;p34"/>
          <p:cNvGrpSpPr/>
          <p:nvPr/>
        </p:nvGrpSpPr>
        <p:grpSpPr>
          <a:xfrm>
            <a:off x="4094948" y="4499122"/>
            <a:ext cx="714651" cy="905420"/>
            <a:chOff x="1120111" y="1511859"/>
            <a:chExt cx="714651" cy="905420"/>
          </a:xfrm>
        </p:grpSpPr>
        <p:sp>
          <p:nvSpPr>
            <p:cNvPr id="4254" name="Google Shape;4254;p34"/>
            <p:cNvSpPr/>
            <p:nvPr/>
          </p:nvSpPr>
          <p:spPr>
            <a:xfrm>
              <a:off x="1476194" y="1517506"/>
              <a:ext cx="358569" cy="899773"/>
            </a:xfrm>
            <a:custGeom>
              <a:avLst/>
              <a:gdLst/>
              <a:ahLst/>
              <a:cxnLst/>
              <a:rect l="l" t="t" r="r" b="b"/>
              <a:pathLst>
                <a:path w="3175" h="7967" extrusionOk="0">
                  <a:moveTo>
                    <a:pt x="978" y="0"/>
                  </a:moveTo>
                  <a:cubicBezTo>
                    <a:pt x="968" y="7"/>
                    <a:pt x="961" y="14"/>
                    <a:pt x="951" y="20"/>
                  </a:cubicBezTo>
                  <a:cubicBezTo>
                    <a:pt x="928" y="40"/>
                    <a:pt x="898" y="53"/>
                    <a:pt x="871" y="67"/>
                  </a:cubicBezTo>
                  <a:lnTo>
                    <a:pt x="921" y="113"/>
                  </a:lnTo>
                  <a:cubicBezTo>
                    <a:pt x="1111" y="293"/>
                    <a:pt x="1287" y="479"/>
                    <a:pt x="1480" y="645"/>
                  </a:cubicBezTo>
                  <a:cubicBezTo>
                    <a:pt x="1603" y="751"/>
                    <a:pt x="1729" y="868"/>
                    <a:pt x="1852" y="984"/>
                  </a:cubicBezTo>
                  <a:cubicBezTo>
                    <a:pt x="2041" y="1163"/>
                    <a:pt x="2224" y="1353"/>
                    <a:pt x="2403" y="1536"/>
                  </a:cubicBezTo>
                  <a:cubicBezTo>
                    <a:pt x="2463" y="1595"/>
                    <a:pt x="2530" y="1669"/>
                    <a:pt x="2596" y="1752"/>
                  </a:cubicBezTo>
                  <a:cubicBezTo>
                    <a:pt x="2699" y="1875"/>
                    <a:pt x="2786" y="2014"/>
                    <a:pt x="2845" y="2164"/>
                  </a:cubicBezTo>
                  <a:cubicBezTo>
                    <a:pt x="2869" y="2227"/>
                    <a:pt x="2882" y="2297"/>
                    <a:pt x="2885" y="2366"/>
                  </a:cubicBezTo>
                  <a:cubicBezTo>
                    <a:pt x="2885" y="2393"/>
                    <a:pt x="2882" y="2423"/>
                    <a:pt x="2875" y="2453"/>
                  </a:cubicBezTo>
                  <a:cubicBezTo>
                    <a:pt x="2872" y="2463"/>
                    <a:pt x="2869" y="2473"/>
                    <a:pt x="2865" y="2483"/>
                  </a:cubicBezTo>
                  <a:cubicBezTo>
                    <a:pt x="2865" y="2493"/>
                    <a:pt x="2862" y="2503"/>
                    <a:pt x="2859" y="2513"/>
                  </a:cubicBezTo>
                  <a:cubicBezTo>
                    <a:pt x="2646" y="3197"/>
                    <a:pt x="2224" y="3815"/>
                    <a:pt x="1942" y="4480"/>
                  </a:cubicBezTo>
                  <a:cubicBezTo>
                    <a:pt x="1749" y="4925"/>
                    <a:pt x="1490" y="5304"/>
                    <a:pt x="1323" y="5766"/>
                  </a:cubicBezTo>
                  <a:cubicBezTo>
                    <a:pt x="1257" y="5952"/>
                    <a:pt x="1217" y="6178"/>
                    <a:pt x="1114" y="6348"/>
                  </a:cubicBezTo>
                  <a:cubicBezTo>
                    <a:pt x="1034" y="6481"/>
                    <a:pt x="891" y="6567"/>
                    <a:pt x="788" y="6677"/>
                  </a:cubicBezTo>
                  <a:cubicBezTo>
                    <a:pt x="665" y="6813"/>
                    <a:pt x="137" y="7384"/>
                    <a:pt x="1" y="7810"/>
                  </a:cubicBezTo>
                  <a:cubicBezTo>
                    <a:pt x="74" y="7856"/>
                    <a:pt x="144" y="7910"/>
                    <a:pt x="207" y="7966"/>
                  </a:cubicBezTo>
                  <a:cubicBezTo>
                    <a:pt x="280" y="7541"/>
                    <a:pt x="888" y="6876"/>
                    <a:pt x="1021" y="6730"/>
                  </a:cubicBezTo>
                  <a:cubicBezTo>
                    <a:pt x="1124" y="6620"/>
                    <a:pt x="1267" y="6534"/>
                    <a:pt x="1350" y="6401"/>
                  </a:cubicBezTo>
                  <a:cubicBezTo>
                    <a:pt x="1453" y="6231"/>
                    <a:pt x="1490" y="6005"/>
                    <a:pt x="1556" y="5819"/>
                  </a:cubicBezTo>
                  <a:cubicBezTo>
                    <a:pt x="1726" y="5354"/>
                    <a:pt x="1985" y="4975"/>
                    <a:pt x="2174" y="4533"/>
                  </a:cubicBezTo>
                  <a:cubicBezTo>
                    <a:pt x="2460" y="3869"/>
                    <a:pt x="2882" y="3250"/>
                    <a:pt x="3091" y="2566"/>
                  </a:cubicBezTo>
                  <a:cubicBezTo>
                    <a:pt x="3095" y="2556"/>
                    <a:pt x="3098" y="2546"/>
                    <a:pt x="3101" y="2536"/>
                  </a:cubicBezTo>
                  <a:cubicBezTo>
                    <a:pt x="3105" y="2526"/>
                    <a:pt x="3108" y="2516"/>
                    <a:pt x="3108" y="2506"/>
                  </a:cubicBezTo>
                  <a:cubicBezTo>
                    <a:pt x="3174" y="2187"/>
                    <a:pt x="2852" y="1808"/>
                    <a:pt x="2636" y="1589"/>
                  </a:cubicBezTo>
                  <a:cubicBezTo>
                    <a:pt x="2340" y="1283"/>
                    <a:pt x="2028" y="971"/>
                    <a:pt x="1712" y="695"/>
                  </a:cubicBezTo>
                  <a:cubicBezTo>
                    <a:pt x="1480" y="495"/>
                    <a:pt x="1274" y="269"/>
                    <a:pt x="1041" y="60"/>
                  </a:cubicBezTo>
                  <a:cubicBezTo>
                    <a:pt x="1024" y="47"/>
                    <a:pt x="1008" y="30"/>
                    <a:pt x="991" y="14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0074B1">
                <a:alpha val="1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4"/>
            <p:cNvSpPr/>
            <p:nvPr/>
          </p:nvSpPr>
          <p:spPr>
            <a:xfrm>
              <a:off x="1120111" y="1511859"/>
              <a:ext cx="688339" cy="899773"/>
            </a:xfrm>
            <a:custGeom>
              <a:avLst/>
              <a:gdLst/>
              <a:ahLst/>
              <a:cxnLst/>
              <a:rect l="l" t="t" r="r" b="b"/>
              <a:pathLst>
                <a:path w="6095" h="7967" extrusionOk="0">
                  <a:moveTo>
                    <a:pt x="3898" y="0"/>
                  </a:moveTo>
                  <a:cubicBezTo>
                    <a:pt x="3892" y="7"/>
                    <a:pt x="3885" y="14"/>
                    <a:pt x="3875" y="20"/>
                  </a:cubicBezTo>
                  <a:cubicBezTo>
                    <a:pt x="3762" y="100"/>
                    <a:pt x="3566" y="133"/>
                    <a:pt x="3436" y="207"/>
                  </a:cubicBezTo>
                  <a:cubicBezTo>
                    <a:pt x="3137" y="373"/>
                    <a:pt x="2924" y="831"/>
                    <a:pt x="2705" y="1094"/>
                  </a:cubicBezTo>
                  <a:cubicBezTo>
                    <a:pt x="2449" y="1400"/>
                    <a:pt x="2197" y="1692"/>
                    <a:pt x="1928" y="1978"/>
                  </a:cubicBezTo>
                  <a:lnTo>
                    <a:pt x="1921" y="1981"/>
                  </a:lnTo>
                  <a:cubicBezTo>
                    <a:pt x="1652" y="2270"/>
                    <a:pt x="1406" y="2466"/>
                    <a:pt x="1236" y="2842"/>
                  </a:cubicBezTo>
                  <a:cubicBezTo>
                    <a:pt x="1077" y="3187"/>
                    <a:pt x="941" y="3560"/>
                    <a:pt x="761" y="3895"/>
                  </a:cubicBezTo>
                  <a:cubicBezTo>
                    <a:pt x="635" y="4138"/>
                    <a:pt x="465" y="4374"/>
                    <a:pt x="342" y="4623"/>
                  </a:cubicBezTo>
                  <a:cubicBezTo>
                    <a:pt x="236" y="4839"/>
                    <a:pt x="146" y="5065"/>
                    <a:pt x="70" y="5294"/>
                  </a:cubicBezTo>
                  <a:cubicBezTo>
                    <a:pt x="37" y="5391"/>
                    <a:pt x="17" y="5487"/>
                    <a:pt x="7" y="5587"/>
                  </a:cubicBezTo>
                  <a:cubicBezTo>
                    <a:pt x="3" y="5613"/>
                    <a:pt x="0" y="5640"/>
                    <a:pt x="0" y="5663"/>
                  </a:cubicBezTo>
                  <a:cubicBezTo>
                    <a:pt x="150" y="5780"/>
                    <a:pt x="302" y="5902"/>
                    <a:pt x="449" y="6025"/>
                  </a:cubicBezTo>
                  <a:cubicBezTo>
                    <a:pt x="462" y="6039"/>
                    <a:pt x="485" y="6055"/>
                    <a:pt x="512" y="6075"/>
                  </a:cubicBezTo>
                  <a:cubicBezTo>
                    <a:pt x="565" y="6009"/>
                    <a:pt x="641" y="5949"/>
                    <a:pt x="678" y="5896"/>
                  </a:cubicBezTo>
                  <a:cubicBezTo>
                    <a:pt x="758" y="5770"/>
                    <a:pt x="841" y="5633"/>
                    <a:pt x="914" y="5517"/>
                  </a:cubicBezTo>
                  <a:cubicBezTo>
                    <a:pt x="1050" y="5294"/>
                    <a:pt x="1140" y="5028"/>
                    <a:pt x="1200" y="4786"/>
                  </a:cubicBezTo>
                  <a:cubicBezTo>
                    <a:pt x="1206" y="4759"/>
                    <a:pt x="1220" y="4713"/>
                    <a:pt x="1236" y="4660"/>
                  </a:cubicBezTo>
                  <a:cubicBezTo>
                    <a:pt x="1236" y="4656"/>
                    <a:pt x="1236" y="4653"/>
                    <a:pt x="1236" y="4653"/>
                  </a:cubicBezTo>
                  <a:cubicBezTo>
                    <a:pt x="1293" y="4803"/>
                    <a:pt x="1359" y="4949"/>
                    <a:pt x="1439" y="5092"/>
                  </a:cubicBezTo>
                  <a:cubicBezTo>
                    <a:pt x="1595" y="5374"/>
                    <a:pt x="1755" y="5457"/>
                    <a:pt x="2041" y="5580"/>
                  </a:cubicBezTo>
                  <a:cubicBezTo>
                    <a:pt x="2296" y="5686"/>
                    <a:pt x="2562" y="5763"/>
                    <a:pt x="2835" y="5803"/>
                  </a:cubicBezTo>
                  <a:cubicBezTo>
                    <a:pt x="2878" y="5809"/>
                    <a:pt x="2954" y="5833"/>
                    <a:pt x="3031" y="5846"/>
                  </a:cubicBezTo>
                  <a:lnTo>
                    <a:pt x="3051" y="5846"/>
                  </a:lnTo>
                  <a:cubicBezTo>
                    <a:pt x="3044" y="5856"/>
                    <a:pt x="3041" y="5866"/>
                    <a:pt x="3034" y="5876"/>
                  </a:cubicBezTo>
                  <a:cubicBezTo>
                    <a:pt x="2888" y="6162"/>
                    <a:pt x="2825" y="6577"/>
                    <a:pt x="2762" y="6873"/>
                  </a:cubicBezTo>
                  <a:cubicBezTo>
                    <a:pt x="2722" y="7062"/>
                    <a:pt x="2649" y="7248"/>
                    <a:pt x="2582" y="7438"/>
                  </a:cubicBezTo>
                  <a:cubicBezTo>
                    <a:pt x="2562" y="7498"/>
                    <a:pt x="2549" y="7557"/>
                    <a:pt x="2539" y="7617"/>
                  </a:cubicBezTo>
                  <a:lnTo>
                    <a:pt x="2569" y="7627"/>
                  </a:lnTo>
                  <a:cubicBezTo>
                    <a:pt x="2775" y="7704"/>
                    <a:pt x="2964" y="7817"/>
                    <a:pt x="3131" y="7966"/>
                  </a:cubicBezTo>
                  <a:cubicBezTo>
                    <a:pt x="3200" y="7538"/>
                    <a:pt x="3808" y="6873"/>
                    <a:pt x="3941" y="6727"/>
                  </a:cubicBezTo>
                  <a:cubicBezTo>
                    <a:pt x="4044" y="6617"/>
                    <a:pt x="4187" y="6531"/>
                    <a:pt x="4270" y="6398"/>
                  </a:cubicBezTo>
                  <a:cubicBezTo>
                    <a:pt x="4373" y="6228"/>
                    <a:pt x="4410" y="6002"/>
                    <a:pt x="4476" y="5816"/>
                  </a:cubicBezTo>
                  <a:cubicBezTo>
                    <a:pt x="4646" y="5351"/>
                    <a:pt x="4905" y="4975"/>
                    <a:pt x="5095" y="4530"/>
                  </a:cubicBezTo>
                  <a:cubicBezTo>
                    <a:pt x="5380" y="3865"/>
                    <a:pt x="5802" y="3247"/>
                    <a:pt x="6012" y="2563"/>
                  </a:cubicBezTo>
                  <a:cubicBezTo>
                    <a:pt x="6015" y="2553"/>
                    <a:pt x="6018" y="2546"/>
                    <a:pt x="6022" y="2533"/>
                  </a:cubicBezTo>
                  <a:cubicBezTo>
                    <a:pt x="6025" y="2523"/>
                    <a:pt x="6028" y="2513"/>
                    <a:pt x="6028" y="2503"/>
                  </a:cubicBezTo>
                  <a:cubicBezTo>
                    <a:pt x="6095" y="2184"/>
                    <a:pt x="5772" y="1805"/>
                    <a:pt x="5556" y="1589"/>
                  </a:cubicBezTo>
                  <a:cubicBezTo>
                    <a:pt x="5264" y="1283"/>
                    <a:pt x="4952" y="971"/>
                    <a:pt x="4636" y="695"/>
                  </a:cubicBezTo>
                  <a:cubicBezTo>
                    <a:pt x="4403" y="496"/>
                    <a:pt x="4197" y="270"/>
                    <a:pt x="3961" y="60"/>
                  </a:cubicBezTo>
                  <a:cubicBezTo>
                    <a:pt x="3948" y="47"/>
                    <a:pt x="3931" y="30"/>
                    <a:pt x="3915" y="14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4"/>
            <p:cNvSpPr/>
            <p:nvPr/>
          </p:nvSpPr>
          <p:spPr>
            <a:xfrm>
              <a:off x="1120788" y="1513779"/>
              <a:ext cx="436946" cy="629062"/>
            </a:xfrm>
            <a:custGeom>
              <a:avLst/>
              <a:gdLst/>
              <a:ahLst/>
              <a:cxnLst/>
              <a:rect l="l" t="t" r="r" b="b"/>
              <a:pathLst>
                <a:path w="3869" h="5570" extrusionOk="0">
                  <a:moveTo>
                    <a:pt x="3869" y="0"/>
                  </a:moveTo>
                  <a:cubicBezTo>
                    <a:pt x="3756" y="83"/>
                    <a:pt x="3560" y="113"/>
                    <a:pt x="3430" y="186"/>
                  </a:cubicBezTo>
                  <a:cubicBezTo>
                    <a:pt x="3134" y="352"/>
                    <a:pt x="2922" y="811"/>
                    <a:pt x="2699" y="1077"/>
                  </a:cubicBezTo>
                  <a:cubicBezTo>
                    <a:pt x="2443" y="1383"/>
                    <a:pt x="2191" y="1675"/>
                    <a:pt x="1918" y="1964"/>
                  </a:cubicBezTo>
                  <a:cubicBezTo>
                    <a:pt x="1642" y="2250"/>
                    <a:pt x="1400" y="2449"/>
                    <a:pt x="1230" y="2821"/>
                  </a:cubicBezTo>
                  <a:cubicBezTo>
                    <a:pt x="1074" y="3170"/>
                    <a:pt x="935" y="3539"/>
                    <a:pt x="758" y="3875"/>
                  </a:cubicBezTo>
                  <a:cubicBezTo>
                    <a:pt x="629" y="4121"/>
                    <a:pt x="463" y="4353"/>
                    <a:pt x="336" y="4603"/>
                  </a:cubicBezTo>
                  <a:cubicBezTo>
                    <a:pt x="230" y="4819"/>
                    <a:pt x="140" y="5045"/>
                    <a:pt x="64" y="5274"/>
                  </a:cubicBezTo>
                  <a:cubicBezTo>
                    <a:pt x="31" y="5370"/>
                    <a:pt x="11" y="5467"/>
                    <a:pt x="1" y="5570"/>
                  </a:cubicBezTo>
                  <a:cubicBezTo>
                    <a:pt x="64" y="5547"/>
                    <a:pt x="120" y="5517"/>
                    <a:pt x="174" y="5483"/>
                  </a:cubicBezTo>
                  <a:cubicBezTo>
                    <a:pt x="293" y="5400"/>
                    <a:pt x="390" y="5267"/>
                    <a:pt x="473" y="5151"/>
                  </a:cubicBezTo>
                  <a:cubicBezTo>
                    <a:pt x="685" y="4852"/>
                    <a:pt x="825" y="4473"/>
                    <a:pt x="968" y="4137"/>
                  </a:cubicBezTo>
                  <a:cubicBezTo>
                    <a:pt x="1161" y="3689"/>
                    <a:pt x="1383" y="3250"/>
                    <a:pt x="1586" y="2808"/>
                  </a:cubicBezTo>
                  <a:cubicBezTo>
                    <a:pt x="1666" y="2625"/>
                    <a:pt x="1735" y="2476"/>
                    <a:pt x="1885" y="2336"/>
                  </a:cubicBezTo>
                  <a:cubicBezTo>
                    <a:pt x="2038" y="2193"/>
                    <a:pt x="2224" y="2107"/>
                    <a:pt x="2380" y="1971"/>
                  </a:cubicBezTo>
                  <a:cubicBezTo>
                    <a:pt x="2659" y="1728"/>
                    <a:pt x="2802" y="1409"/>
                    <a:pt x="3008" y="1107"/>
                  </a:cubicBezTo>
                  <a:cubicBezTo>
                    <a:pt x="3188" y="844"/>
                    <a:pt x="3410" y="582"/>
                    <a:pt x="3616" y="336"/>
                  </a:cubicBezTo>
                  <a:cubicBezTo>
                    <a:pt x="3709" y="229"/>
                    <a:pt x="3792" y="120"/>
                    <a:pt x="386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4"/>
            <p:cNvSpPr/>
            <p:nvPr/>
          </p:nvSpPr>
          <p:spPr>
            <a:xfrm>
              <a:off x="1556151" y="1513327"/>
              <a:ext cx="252297" cy="281214"/>
            </a:xfrm>
            <a:custGeom>
              <a:avLst/>
              <a:gdLst/>
              <a:ahLst/>
              <a:cxnLst/>
              <a:rect l="l" t="t" r="r" b="b"/>
              <a:pathLst>
                <a:path w="2234" h="2490" extrusionOk="0">
                  <a:moveTo>
                    <a:pt x="57" y="1"/>
                  </a:moveTo>
                  <a:cubicBezTo>
                    <a:pt x="44" y="240"/>
                    <a:pt x="1" y="479"/>
                    <a:pt x="14" y="722"/>
                  </a:cubicBezTo>
                  <a:cubicBezTo>
                    <a:pt x="34" y="1068"/>
                    <a:pt x="313" y="1333"/>
                    <a:pt x="526" y="1589"/>
                  </a:cubicBezTo>
                  <a:cubicBezTo>
                    <a:pt x="708" y="1809"/>
                    <a:pt x="944" y="2091"/>
                    <a:pt x="1187" y="2234"/>
                  </a:cubicBezTo>
                  <a:cubicBezTo>
                    <a:pt x="1413" y="2367"/>
                    <a:pt x="1755" y="2413"/>
                    <a:pt x="2018" y="2463"/>
                  </a:cubicBezTo>
                  <a:cubicBezTo>
                    <a:pt x="2054" y="2470"/>
                    <a:pt x="2111" y="2483"/>
                    <a:pt x="2167" y="2490"/>
                  </a:cubicBezTo>
                  <a:cubicBezTo>
                    <a:pt x="2234" y="2171"/>
                    <a:pt x="1911" y="1792"/>
                    <a:pt x="1699" y="1573"/>
                  </a:cubicBezTo>
                  <a:cubicBezTo>
                    <a:pt x="1406" y="1267"/>
                    <a:pt x="1094" y="955"/>
                    <a:pt x="778" y="682"/>
                  </a:cubicBezTo>
                  <a:cubicBezTo>
                    <a:pt x="546" y="479"/>
                    <a:pt x="340" y="257"/>
                    <a:pt x="104" y="44"/>
                  </a:cubicBezTo>
                  <a:cubicBezTo>
                    <a:pt x="90" y="31"/>
                    <a:pt x="74" y="14"/>
                    <a:pt x="5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4"/>
            <p:cNvSpPr/>
            <p:nvPr/>
          </p:nvSpPr>
          <p:spPr>
            <a:xfrm>
              <a:off x="1317069" y="1908155"/>
              <a:ext cx="82330" cy="166470"/>
            </a:xfrm>
            <a:custGeom>
              <a:avLst/>
              <a:gdLst/>
              <a:ahLst/>
              <a:cxnLst/>
              <a:rect l="l" t="t" r="r" b="b"/>
              <a:pathLst>
                <a:path w="729" h="1474" extrusionOk="0">
                  <a:moveTo>
                    <a:pt x="18" y="1"/>
                  </a:moveTo>
                  <a:cubicBezTo>
                    <a:pt x="18" y="1"/>
                    <a:pt x="18" y="1"/>
                    <a:pt x="17" y="1"/>
                  </a:cubicBezTo>
                  <a:cubicBezTo>
                    <a:pt x="1" y="7"/>
                    <a:pt x="14" y="97"/>
                    <a:pt x="54" y="240"/>
                  </a:cubicBezTo>
                  <a:cubicBezTo>
                    <a:pt x="84" y="386"/>
                    <a:pt x="164" y="576"/>
                    <a:pt x="257" y="785"/>
                  </a:cubicBezTo>
                  <a:cubicBezTo>
                    <a:pt x="454" y="1177"/>
                    <a:pt x="655" y="1474"/>
                    <a:pt x="696" y="1474"/>
                  </a:cubicBezTo>
                  <a:cubicBezTo>
                    <a:pt x="697" y="1474"/>
                    <a:pt x="698" y="1473"/>
                    <a:pt x="699" y="1473"/>
                  </a:cubicBezTo>
                  <a:cubicBezTo>
                    <a:pt x="729" y="1456"/>
                    <a:pt x="572" y="1124"/>
                    <a:pt x="373" y="729"/>
                  </a:cubicBezTo>
                  <a:cubicBezTo>
                    <a:pt x="283" y="526"/>
                    <a:pt x="190" y="346"/>
                    <a:pt x="137" y="210"/>
                  </a:cubicBezTo>
                  <a:cubicBezTo>
                    <a:pt x="78" y="80"/>
                    <a:pt x="36" y="1"/>
                    <a:pt x="18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4"/>
            <p:cNvSpPr/>
            <p:nvPr/>
          </p:nvSpPr>
          <p:spPr>
            <a:xfrm>
              <a:off x="1379409" y="1831584"/>
              <a:ext cx="159238" cy="340619"/>
            </a:xfrm>
            <a:custGeom>
              <a:avLst/>
              <a:gdLst/>
              <a:ahLst/>
              <a:cxnLst/>
              <a:rect l="l" t="t" r="r" b="b"/>
              <a:pathLst>
                <a:path w="1410" h="3016" extrusionOk="0"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0" y="11"/>
                    <a:pt x="77" y="180"/>
                    <a:pt x="173" y="463"/>
                  </a:cubicBezTo>
                  <a:cubicBezTo>
                    <a:pt x="220" y="606"/>
                    <a:pt x="273" y="775"/>
                    <a:pt x="339" y="965"/>
                  </a:cubicBezTo>
                  <a:cubicBezTo>
                    <a:pt x="373" y="1058"/>
                    <a:pt x="409" y="1157"/>
                    <a:pt x="452" y="1257"/>
                  </a:cubicBezTo>
                  <a:lnTo>
                    <a:pt x="522" y="1410"/>
                  </a:lnTo>
                  <a:lnTo>
                    <a:pt x="605" y="1563"/>
                  </a:lnTo>
                  <a:cubicBezTo>
                    <a:pt x="658" y="1656"/>
                    <a:pt x="705" y="1756"/>
                    <a:pt x="745" y="1855"/>
                  </a:cubicBezTo>
                  <a:cubicBezTo>
                    <a:pt x="788" y="1952"/>
                    <a:pt x="818" y="2051"/>
                    <a:pt x="854" y="2144"/>
                  </a:cubicBezTo>
                  <a:cubicBezTo>
                    <a:pt x="864" y="2168"/>
                    <a:pt x="874" y="2191"/>
                    <a:pt x="881" y="2214"/>
                  </a:cubicBezTo>
                  <a:lnTo>
                    <a:pt x="894" y="2247"/>
                  </a:lnTo>
                  <a:cubicBezTo>
                    <a:pt x="898" y="2254"/>
                    <a:pt x="898" y="2261"/>
                    <a:pt x="904" y="2271"/>
                  </a:cubicBezTo>
                  <a:lnTo>
                    <a:pt x="914" y="2287"/>
                  </a:lnTo>
                  <a:cubicBezTo>
                    <a:pt x="938" y="2327"/>
                    <a:pt x="961" y="2367"/>
                    <a:pt x="984" y="2407"/>
                  </a:cubicBezTo>
                  <a:cubicBezTo>
                    <a:pt x="1027" y="2483"/>
                    <a:pt x="1077" y="2550"/>
                    <a:pt x="1117" y="2613"/>
                  </a:cubicBezTo>
                  <a:cubicBezTo>
                    <a:pt x="1285" y="2860"/>
                    <a:pt x="1378" y="3015"/>
                    <a:pt x="1396" y="3015"/>
                  </a:cubicBezTo>
                  <a:cubicBezTo>
                    <a:pt x="1396" y="3015"/>
                    <a:pt x="1396" y="3015"/>
                    <a:pt x="1396" y="3015"/>
                  </a:cubicBezTo>
                  <a:cubicBezTo>
                    <a:pt x="1409" y="3008"/>
                    <a:pt x="1346" y="2829"/>
                    <a:pt x="1193" y="2566"/>
                  </a:cubicBezTo>
                  <a:cubicBezTo>
                    <a:pt x="1160" y="2500"/>
                    <a:pt x="1114" y="2430"/>
                    <a:pt x="1077" y="2354"/>
                  </a:cubicBezTo>
                  <a:cubicBezTo>
                    <a:pt x="1054" y="2314"/>
                    <a:pt x="1034" y="2274"/>
                    <a:pt x="1014" y="2234"/>
                  </a:cubicBezTo>
                  <a:lnTo>
                    <a:pt x="1007" y="2221"/>
                  </a:lnTo>
                  <a:lnTo>
                    <a:pt x="1001" y="2207"/>
                  </a:lnTo>
                  <a:lnTo>
                    <a:pt x="991" y="2174"/>
                  </a:lnTo>
                  <a:lnTo>
                    <a:pt x="967" y="2104"/>
                  </a:lnTo>
                  <a:cubicBezTo>
                    <a:pt x="934" y="2011"/>
                    <a:pt x="904" y="1912"/>
                    <a:pt x="861" y="1809"/>
                  </a:cubicBezTo>
                  <a:cubicBezTo>
                    <a:pt x="821" y="1699"/>
                    <a:pt x="771" y="1596"/>
                    <a:pt x="715" y="1496"/>
                  </a:cubicBezTo>
                  <a:cubicBezTo>
                    <a:pt x="612" y="1314"/>
                    <a:pt x="522" y="1121"/>
                    <a:pt x="449" y="925"/>
                  </a:cubicBezTo>
                  <a:cubicBezTo>
                    <a:pt x="379" y="739"/>
                    <a:pt x="316" y="569"/>
                    <a:pt x="256" y="430"/>
                  </a:cubicBezTo>
                  <a:cubicBezTo>
                    <a:pt x="143" y="159"/>
                    <a:pt x="43" y="0"/>
                    <a:pt x="1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4"/>
            <p:cNvSpPr/>
            <p:nvPr/>
          </p:nvSpPr>
          <p:spPr>
            <a:xfrm>
              <a:off x="1427406" y="1777148"/>
              <a:ext cx="133376" cy="274212"/>
            </a:xfrm>
            <a:custGeom>
              <a:avLst/>
              <a:gdLst/>
              <a:ahLst/>
              <a:cxnLst/>
              <a:rect l="l" t="t" r="r" b="b"/>
              <a:pathLst>
                <a:path w="1181" h="2428" extrusionOk="0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" y="8"/>
                    <a:pt x="51" y="157"/>
                    <a:pt x="167" y="373"/>
                  </a:cubicBezTo>
                  <a:cubicBezTo>
                    <a:pt x="227" y="483"/>
                    <a:pt x="303" y="609"/>
                    <a:pt x="380" y="749"/>
                  </a:cubicBezTo>
                  <a:cubicBezTo>
                    <a:pt x="419" y="818"/>
                    <a:pt x="459" y="895"/>
                    <a:pt x="496" y="971"/>
                  </a:cubicBezTo>
                  <a:cubicBezTo>
                    <a:pt x="516" y="1011"/>
                    <a:pt x="532" y="1051"/>
                    <a:pt x="549" y="1094"/>
                  </a:cubicBezTo>
                  <a:lnTo>
                    <a:pt x="576" y="1154"/>
                  </a:lnTo>
                  <a:cubicBezTo>
                    <a:pt x="586" y="1174"/>
                    <a:pt x="599" y="1201"/>
                    <a:pt x="609" y="1224"/>
                  </a:cubicBezTo>
                  <a:cubicBezTo>
                    <a:pt x="655" y="1307"/>
                    <a:pt x="712" y="1383"/>
                    <a:pt x="778" y="1457"/>
                  </a:cubicBezTo>
                  <a:cubicBezTo>
                    <a:pt x="835" y="1513"/>
                    <a:pt x="878" y="1580"/>
                    <a:pt x="915" y="1649"/>
                  </a:cubicBezTo>
                  <a:cubicBezTo>
                    <a:pt x="968" y="1779"/>
                    <a:pt x="1004" y="1915"/>
                    <a:pt x="1028" y="2051"/>
                  </a:cubicBezTo>
                  <a:cubicBezTo>
                    <a:pt x="1044" y="2148"/>
                    <a:pt x="1074" y="2244"/>
                    <a:pt x="1111" y="2337"/>
                  </a:cubicBezTo>
                  <a:cubicBezTo>
                    <a:pt x="1138" y="2395"/>
                    <a:pt x="1160" y="2428"/>
                    <a:pt x="1169" y="2428"/>
                  </a:cubicBezTo>
                  <a:cubicBezTo>
                    <a:pt x="1169" y="2428"/>
                    <a:pt x="1170" y="2427"/>
                    <a:pt x="1171" y="2427"/>
                  </a:cubicBezTo>
                  <a:cubicBezTo>
                    <a:pt x="1181" y="2424"/>
                    <a:pt x="1171" y="2387"/>
                    <a:pt x="1157" y="2321"/>
                  </a:cubicBezTo>
                  <a:cubicBezTo>
                    <a:pt x="1144" y="2254"/>
                    <a:pt x="1127" y="2158"/>
                    <a:pt x="1114" y="2038"/>
                  </a:cubicBezTo>
                  <a:cubicBezTo>
                    <a:pt x="1104" y="1889"/>
                    <a:pt x="1071" y="1742"/>
                    <a:pt x="1021" y="1603"/>
                  </a:cubicBezTo>
                  <a:cubicBezTo>
                    <a:pt x="984" y="1520"/>
                    <a:pt x="935" y="1443"/>
                    <a:pt x="875" y="1373"/>
                  </a:cubicBezTo>
                  <a:cubicBezTo>
                    <a:pt x="815" y="1310"/>
                    <a:pt x="765" y="1241"/>
                    <a:pt x="722" y="1164"/>
                  </a:cubicBezTo>
                  <a:cubicBezTo>
                    <a:pt x="712" y="1147"/>
                    <a:pt x="702" y="1131"/>
                    <a:pt x="692" y="1108"/>
                  </a:cubicBezTo>
                  <a:lnTo>
                    <a:pt x="665" y="1041"/>
                  </a:lnTo>
                  <a:cubicBezTo>
                    <a:pt x="645" y="1001"/>
                    <a:pt x="629" y="958"/>
                    <a:pt x="606" y="918"/>
                  </a:cubicBezTo>
                  <a:cubicBezTo>
                    <a:pt x="566" y="835"/>
                    <a:pt x="523" y="762"/>
                    <a:pt x="483" y="692"/>
                  </a:cubicBezTo>
                  <a:cubicBezTo>
                    <a:pt x="396" y="549"/>
                    <a:pt x="313" y="430"/>
                    <a:pt x="247" y="327"/>
                  </a:cubicBezTo>
                  <a:cubicBezTo>
                    <a:pt x="111" y="129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4"/>
            <p:cNvSpPr/>
            <p:nvPr/>
          </p:nvSpPr>
          <p:spPr>
            <a:xfrm>
              <a:off x="1496522" y="1698431"/>
              <a:ext cx="144218" cy="338587"/>
            </a:xfrm>
            <a:custGeom>
              <a:avLst/>
              <a:gdLst/>
              <a:ahLst/>
              <a:cxnLst/>
              <a:rect l="l" t="t" r="r" b="b"/>
              <a:pathLst>
                <a:path w="1277" h="2998" extrusionOk="0">
                  <a:moveTo>
                    <a:pt x="10" y="0"/>
                  </a:moveTo>
                  <a:cubicBezTo>
                    <a:pt x="0" y="3"/>
                    <a:pt x="0" y="53"/>
                    <a:pt x="40" y="133"/>
                  </a:cubicBezTo>
                  <a:cubicBezTo>
                    <a:pt x="77" y="213"/>
                    <a:pt x="163" y="309"/>
                    <a:pt x="266" y="416"/>
                  </a:cubicBezTo>
                  <a:cubicBezTo>
                    <a:pt x="319" y="469"/>
                    <a:pt x="369" y="528"/>
                    <a:pt x="416" y="595"/>
                  </a:cubicBezTo>
                  <a:cubicBezTo>
                    <a:pt x="459" y="671"/>
                    <a:pt x="492" y="751"/>
                    <a:pt x="519" y="838"/>
                  </a:cubicBezTo>
                  <a:cubicBezTo>
                    <a:pt x="572" y="1017"/>
                    <a:pt x="602" y="1233"/>
                    <a:pt x="652" y="1456"/>
                  </a:cubicBezTo>
                  <a:cubicBezTo>
                    <a:pt x="735" y="1914"/>
                    <a:pt x="911" y="2296"/>
                    <a:pt x="1037" y="2569"/>
                  </a:cubicBezTo>
                  <a:cubicBezTo>
                    <a:pt x="1161" y="2833"/>
                    <a:pt x="1240" y="2998"/>
                    <a:pt x="1259" y="2998"/>
                  </a:cubicBezTo>
                  <a:cubicBezTo>
                    <a:pt x="1259" y="2998"/>
                    <a:pt x="1259" y="2998"/>
                    <a:pt x="1260" y="2998"/>
                  </a:cubicBezTo>
                  <a:cubicBezTo>
                    <a:pt x="1276" y="2994"/>
                    <a:pt x="1220" y="2815"/>
                    <a:pt x="1120" y="2532"/>
                  </a:cubicBezTo>
                  <a:cubicBezTo>
                    <a:pt x="1020" y="2250"/>
                    <a:pt x="858" y="1874"/>
                    <a:pt x="775" y="1432"/>
                  </a:cubicBezTo>
                  <a:cubicBezTo>
                    <a:pt x="725" y="1210"/>
                    <a:pt x="695" y="997"/>
                    <a:pt x="628" y="801"/>
                  </a:cubicBezTo>
                  <a:cubicBezTo>
                    <a:pt x="615" y="754"/>
                    <a:pt x="595" y="708"/>
                    <a:pt x="572" y="661"/>
                  </a:cubicBezTo>
                  <a:cubicBezTo>
                    <a:pt x="555" y="615"/>
                    <a:pt x="529" y="575"/>
                    <a:pt x="502" y="535"/>
                  </a:cubicBezTo>
                  <a:cubicBezTo>
                    <a:pt x="449" y="469"/>
                    <a:pt x="392" y="406"/>
                    <a:pt x="329" y="349"/>
                  </a:cubicBezTo>
                  <a:cubicBezTo>
                    <a:pt x="240" y="276"/>
                    <a:pt x="156" y="196"/>
                    <a:pt x="80" y="106"/>
                  </a:cubicBezTo>
                  <a:cubicBezTo>
                    <a:pt x="33" y="43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4"/>
            <p:cNvSpPr/>
            <p:nvPr/>
          </p:nvSpPr>
          <p:spPr>
            <a:xfrm>
              <a:off x="1541131" y="1667260"/>
              <a:ext cx="83120" cy="137445"/>
            </a:xfrm>
            <a:custGeom>
              <a:avLst/>
              <a:gdLst/>
              <a:ahLst/>
              <a:cxnLst/>
              <a:rect l="l" t="t" r="r" b="b"/>
              <a:pathLst>
                <a:path w="736" h="1217" extrusionOk="0">
                  <a:moveTo>
                    <a:pt x="21" y="0"/>
                  </a:moveTo>
                  <a:cubicBezTo>
                    <a:pt x="4" y="0"/>
                    <a:pt x="1" y="97"/>
                    <a:pt x="70" y="213"/>
                  </a:cubicBezTo>
                  <a:cubicBezTo>
                    <a:pt x="114" y="276"/>
                    <a:pt x="157" y="339"/>
                    <a:pt x="210" y="396"/>
                  </a:cubicBezTo>
                  <a:cubicBezTo>
                    <a:pt x="267" y="466"/>
                    <a:pt x="316" y="535"/>
                    <a:pt x="363" y="612"/>
                  </a:cubicBezTo>
                  <a:cubicBezTo>
                    <a:pt x="386" y="648"/>
                    <a:pt x="409" y="688"/>
                    <a:pt x="429" y="731"/>
                  </a:cubicBezTo>
                  <a:cubicBezTo>
                    <a:pt x="453" y="771"/>
                    <a:pt x="473" y="808"/>
                    <a:pt x="493" y="844"/>
                  </a:cubicBezTo>
                  <a:cubicBezTo>
                    <a:pt x="529" y="917"/>
                    <a:pt x="566" y="987"/>
                    <a:pt x="596" y="1044"/>
                  </a:cubicBezTo>
                  <a:cubicBezTo>
                    <a:pt x="654" y="1151"/>
                    <a:pt x="700" y="1217"/>
                    <a:pt x="717" y="1217"/>
                  </a:cubicBezTo>
                  <a:cubicBezTo>
                    <a:pt x="718" y="1217"/>
                    <a:pt x="718" y="1217"/>
                    <a:pt x="719" y="1217"/>
                  </a:cubicBezTo>
                  <a:cubicBezTo>
                    <a:pt x="735" y="1210"/>
                    <a:pt x="719" y="1130"/>
                    <a:pt x="679" y="1007"/>
                  </a:cubicBezTo>
                  <a:cubicBezTo>
                    <a:pt x="659" y="947"/>
                    <a:pt x="632" y="874"/>
                    <a:pt x="599" y="795"/>
                  </a:cubicBezTo>
                  <a:cubicBezTo>
                    <a:pt x="582" y="755"/>
                    <a:pt x="562" y="715"/>
                    <a:pt x="539" y="672"/>
                  </a:cubicBezTo>
                  <a:cubicBezTo>
                    <a:pt x="519" y="628"/>
                    <a:pt x="496" y="585"/>
                    <a:pt x="469" y="545"/>
                  </a:cubicBezTo>
                  <a:cubicBezTo>
                    <a:pt x="419" y="462"/>
                    <a:pt x="363" y="386"/>
                    <a:pt x="296" y="319"/>
                  </a:cubicBezTo>
                  <a:cubicBezTo>
                    <a:pt x="237" y="256"/>
                    <a:pt x="183" y="206"/>
                    <a:pt x="144" y="160"/>
                  </a:cubicBezTo>
                  <a:cubicBezTo>
                    <a:pt x="64" y="70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4"/>
            <p:cNvSpPr/>
            <p:nvPr/>
          </p:nvSpPr>
          <p:spPr>
            <a:xfrm>
              <a:off x="1650000" y="1783585"/>
              <a:ext cx="71827" cy="149868"/>
            </a:xfrm>
            <a:custGeom>
              <a:avLst/>
              <a:gdLst/>
              <a:ahLst/>
              <a:cxnLst/>
              <a:rect l="l" t="t" r="r" b="b"/>
              <a:pathLst>
                <a:path w="636" h="1327" extrusionOk="0">
                  <a:moveTo>
                    <a:pt x="30" y="0"/>
                  </a:moveTo>
                  <a:cubicBezTo>
                    <a:pt x="14" y="0"/>
                    <a:pt x="0" y="90"/>
                    <a:pt x="47" y="220"/>
                  </a:cubicBezTo>
                  <a:cubicBezTo>
                    <a:pt x="77" y="296"/>
                    <a:pt x="107" y="366"/>
                    <a:pt x="143" y="436"/>
                  </a:cubicBezTo>
                  <a:cubicBezTo>
                    <a:pt x="163" y="476"/>
                    <a:pt x="183" y="512"/>
                    <a:pt x="203" y="555"/>
                  </a:cubicBezTo>
                  <a:lnTo>
                    <a:pt x="260" y="688"/>
                  </a:lnTo>
                  <a:cubicBezTo>
                    <a:pt x="300" y="778"/>
                    <a:pt x="339" y="865"/>
                    <a:pt x="376" y="944"/>
                  </a:cubicBezTo>
                  <a:cubicBezTo>
                    <a:pt x="416" y="1024"/>
                    <a:pt x="456" y="1094"/>
                    <a:pt x="489" y="1154"/>
                  </a:cubicBezTo>
                  <a:cubicBezTo>
                    <a:pt x="552" y="1261"/>
                    <a:pt x="598" y="1327"/>
                    <a:pt x="616" y="1327"/>
                  </a:cubicBezTo>
                  <a:cubicBezTo>
                    <a:pt x="617" y="1327"/>
                    <a:pt x="618" y="1327"/>
                    <a:pt x="619" y="1326"/>
                  </a:cubicBezTo>
                  <a:cubicBezTo>
                    <a:pt x="635" y="1316"/>
                    <a:pt x="612" y="1237"/>
                    <a:pt x="569" y="1114"/>
                  </a:cubicBezTo>
                  <a:cubicBezTo>
                    <a:pt x="545" y="1051"/>
                    <a:pt x="516" y="981"/>
                    <a:pt x="486" y="901"/>
                  </a:cubicBezTo>
                  <a:cubicBezTo>
                    <a:pt x="452" y="818"/>
                    <a:pt x="419" y="732"/>
                    <a:pt x="379" y="639"/>
                  </a:cubicBezTo>
                  <a:cubicBezTo>
                    <a:pt x="356" y="592"/>
                    <a:pt x="339" y="545"/>
                    <a:pt x="316" y="502"/>
                  </a:cubicBezTo>
                  <a:cubicBezTo>
                    <a:pt x="293" y="456"/>
                    <a:pt x="270" y="416"/>
                    <a:pt x="246" y="379"/>
                  </a:cubicBezTo>
                  <a:cubicBezTo>
                    <a:pt x="203" y="303"/>
                    <a:pt x="160" y="240"/>
                    <a:pt x="130" y="183"/>
                  </a:cubicBezTo>
                  <a:cubicBezTo>
                    <a:pt x="67" y="74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4"/>
            <p:cNvSpPr/>
            <p:nvPr/>
          </p:nvSpPr>
          <p:spPr>
            <a:xfrm>
              <a:off x="1606068" y="1848072"/>
              <a:ext cx="59065" cy="108420"/>
            </a:xfrm>
            <a:custGeom>
              <a:avLst/>
              <a:gdLst/>
              <a:ahLst/>
              <a:cxnLst/>
              <a:rect l="l" t="t" r="r" b="b"/>
              <a:pathLst>
                <a:path w="523" h="960" extrusionOk="0">
                  <a:moveTo>
                    <a:pt x="34" y="0"/>
                  </a:moveTo>
                  <a:cubicBezTo>
                    <a:pt x="33" y="0"/>
                    <a:pt x="32" y="0"/>
                    <a:pt x="31" y="1"/>
                  </a:cubicBezTo>
                  <a:cubicBezTo>
                    <a:pt x="1" y="14"/>
                    <a:pt x="74" y="244"/>
                    <a:pt x="193" y="510"/>
                  </a:cubicBezTo>
                  <a:cubicBezTo>
                    <a:pt x="321" y="765"/>
                    <a:pt x="449" y="959"/>
                    <a:pt x="485" y="959"/>
                  </a:cubicBezTo>
                  <a:cubicBezTo>
                    <a:pt x="487" y="959"/>
                    <a:pt x="488" y="959"/>
                    <a:pt x="489" y="958"/>
                  </a:cubicBezTo>
                  <a:cubicBezTo>
                    <a:pt x="522" y="938"/>
                    <a:pt x="439" y="716"/>
                    <a:pt x="310" y="456"/>
                  </a:cubicBezTo>
                  <a:cubicBezTo>
                    <a:pt x="195" y="201"/>
                    <a:pt x="70" y="0"/>
                    <a:pt x="34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4"/>
            <p:cNvSpPr/>
            <p:nvPr/>
          </p:nvSpPr>
          <p:spPr>
            <a:xfrm>
              <a:off x="1258569" y="2028997"/>
              <a:ext cx="203848" cy="142414"/>
            </a:xfrm>
            <a:custGeom>
              <a:avLst/>
              <a:gdLst/>
              <a:ahLst/>
              <a:cxnLst/>
              <a:rect l="l" t="t" r="r" b="b"/>
              <a:pathLst>
                <a:path w="1805" h="1261" extrusionOk="0">
                  <a:moveTo>
                    <a:pt x="0" y="1"/>
                  </a:moveTo>
                  <a:lnTo>
                    <a:pt x="10" y="41"/>
                  </a:lnTo>
                  <a:cubicBezTo>
                    <a:pt x="10" y="54"/>
                    <a:pt x="10" y="64"/>
                    <a:pt x="10" y="74"/>
                  </a:cubicBezTo>
                  <a:cubicBezTo>
                    <a:pt x="10" y="74"/>
                    <a:pt x="10" y="71"/>
                    <a:pt x="14" y="67"/>
                  </a:cubicBezTo>
                  <a:cubicBezTo>
                    <a:pt x="67" y="220"/>
                    <a:pt x="137" y="366"/>
                    <a:pt x="216" y="506"/>
                  </a:cubicBezTo>
                  <a:cubicBezTo>
                    <a:pt x="373" y="788"/>
                    <a:pt x="529" y="872"/>
                    <a:pt x="815" y="998"/>
                  </a:cubicBezTo>
                  <a:cubicBezTo>
                    <a:pt x="1070" y="1104"/>
                    <a:pt x="1336" y="1177"/>
                    <a:pt x="1612" y="1220"/>
                  </a:cubicBezTo>
                  <a:cubicBezTo>
                    <a:pt x="1655" y="1227"/>
                    <a:pt x="1728" y="1247"/>
                    <a:pt x="1805" y="1260"/>
                  </a:cubicBezTo>
                  <a:cubicBezTo>
                    <a:pt x="1722" y="1157"/>
                    <a:pt x="1602" y="1101"/>
                    <a:pt x="1506" y="1008"/>
                  </a:cubicBezTo>
                  <a:cubicBezTo>
                    <a:pt x="1336" y="858"/>
                    <a:pt x="1183" y="798"/>
                    <a:pt x="967" y="735"/>
                  </a:cubicBezTo>
                  <a:cubicBezTo>
                    <a:pt x="768" y="672"/>
                    <a:pt x="648" y="536"/>
                    <a:pt x="479" y="420"/>
                  </a:cubicBezTo>
                  <a:cubicBezTo>
                    <a:pt x="306" y="303"/>
                    <a:pt x="93" y="187"/>
                    <a:pt x="0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6" name="Google Shape;4266;p34"/>
          <p:cNvGrpSpPr/>
          <p:nvPr/>
        </p:nvGrpSpPr>
        <p:grpSpPr>
          <a:xfrm>
            <a:off x="8312223" y="1529330"/>
            <a:ext cx="337223" cy="378904"/>
            <a:chOff x="2734285" y="1423430"/>
            <a:chExt cx="337223" cy="378904"/>
          </a:xfrm>
        </p:grpSpPr>
        <p:sp>
          <p:nvSpPr>
            <p:cNvPr id="4267" name="Google Shape;4267;p34"/>
            <p:cNvSpPr/>
            <p:nvPr/>
          </p:nvSpPr>
          <p:spPr>
            <a:xfrm>
              <a:off x="2734285" y="1423430"/>
              <a:ext cx="322881" cy="367047"/>
            </a:xfrm>
            <a:custGeom>
              <a:avLst/>
              <a:gdLst/>
              <a:ahLst/>
              <a:cxnLst/>
              <a:rect l="l" t="t" r="r" b="b"/>
              <a:pathLst>
                <a:path w="2859" h="3250" extrusionOk="0">
                  <a:moveTo>
                    <a:pt x="1646" y="1"/>
                  </a:moveTo>
                  <a:cubicBezTo>
                    <a:pt x="1577" y="1"/>
                    <a:pt x="1512" y="51"/>
                    <a:pt x="1492" y="139"/>
                  </a:cubicBezTo>
                  <a:cubicBezTo>
                    <a:pt x="1479" y="209"/>
                    <a:pt x="1512" y="255"/>
                    <a:pt x="1519" y="322"/>
                  </a:cubicBezTo>
                  <a:cubicBezTo>
                    <a:pt x="1526" y="378"/>
                    <a:pt x="1492" y="441"/>
                    <a:pt x="1486" y="498"/>
                  </a:cubicBezTo>
                  <a:cubicBezTo>
                    <a:pt x="1466" y="631"/>
                    <a:pt x="1512" y="694"/>
                    <a:pt x="1579" y="800"/>
                  </a:cubicBezTo>
                  <a:cubicBezTo>
                    <a:pt x="1622" y="873"/>
                    <a:pt x="1619" y="943"/>
                    <a:pt x="1635" y="1019"/>
                  </a:cubicBezTo>
                  <a:cubicBezTo>
                    <a:pt x="1645" y="1076"/>
                    <a:pt x="1715" y="1176"/>
                    <a:pt x="1688" y="1222"/>
                  </a:cubicBezTo>
                  <a:cubicBezTo>
                    <a:pt x="1619" y="1189"/>
                    <a:pt x="1565" y="1049"/>
                    <a:pt x="1536" y="973"/>
                  </a:cubicBezTo>
                  <a:cubicBezTo>
                    <a:pt x="1516" y="913"/>
                    <a:pt x="1502" y="853"/>
                    <a:pt x="1476" y="793"/>
                  </a:cubicBezTo>
                  <a:cubicBezTo>
                    <a:pt x="1446" y="737"/>
                    <a:pt x="1409" y="684"/>
                    <a:pt x="1373" y="631"/>
                  </a:cubicBezTo>
                  <a:cubicBezTo>
                    <a:pt x="1339" y="574"/>
                    <a:pt x="1333" y="521"/>
                    <a:pt x="1273" y="481"/>
                  </a:cubicBezTo>
                  <a:cubicBezTo>
                    <a:pt x="1223" y="454"/>
                    <a:pt x="1180" y="421"/>
                    <a:pt x="1143" y="381"/>
                  </a:cubicBezTo>
                  <a:cubicBezTo>
                    <a:pt x="1080" y="305"/>
                    <a:pt x="997" y="155"/>
                    <a:pt x="884" y="152"/>
                  </a:cubicBezTo>
                  <a:cubicBezTo>
                    <a:pt x="883" y="152"/>
                    <a:pt x="881" y="152"/>
                    <a:pt x="880" y="152"/>
                  </a:cubicBezTo>
                  <a:cubicBezTo>
                    <a:pt x="722" y="152"/>
                    <a:pt x="765" y="326"/>
                    <a:pt x="791" y="418"/>
                  </a:cubicBezTo>
                  <a:cubicBezTo>
                    <a:pt x="811" y="478"/>
                    <a:pt x="804" y="534"/>
                    <a:pt x="834" y="594"/>
                  </a:cubicBezTo>
                  <a:cubicBezTo>
                    <a:pt x="864" y="651"/>
                    <a:pt x="901" y="700"/>
                    <a:pt x="944" y="747"/>
                  </a:cubicBezTo>
                  <a:cubicBezTo>
                    <a:pt x="984" y="793"/>
                    <a:pt x="1047" y="853"/>
                    <a:pt x="1064" y="910"/>
                  </a:cubicBezTo>
                  <a:cubicBezTo>
                    <a:pt x="1084" y="966"/>
                    <a:pt x="1070" y="1003"/>
                    <a:pt x="1107" y="1056"/>
                  </a:cubicBezTo>
                  <a:cubicBezTo>
                    <a:pt x="1160" y="1142"/>
                    <a:pt x="1236" y="1235"/>
                    <a:pt x="1276" y="1325"/>
                  </a:cubicBezTo>
                  <a:cubicBezTo>
                    <a:pt x="1290" y="1342"/>
                    <a:pt x="1296" y="1362"/>
                    <a:pt x="1300" y="1382"/>
                  </a:cubicBezTo>
                  <a:cubicBezTo>
                    <a:pt x="1285" y="1389"/>
                    <a:pt x="1270" y="1393"/>
                    <a:pt x="1257" y="1393"/>
                  </a:cubicBezTo>
                  <a:cubicBezTo>
                    <a:pt x="1163" y="1393"/>
                    <a:pt x="1098" y="1234"/>
                    <a:pt x="1060" y="1176"/>
                  </a:cubicBezTo>
                  <a:cubicBezTo>
                    <a:pt x="1030" y="1119"/>
                    <a:pt x="994" y="1063"/>
                    <a:pt x="951" y="1016"/>
                  </a:cubicBezTo>
                  <a:cubicBezTo>
                    <a:pt x="901" y="960"/>
                    <a:pt x="831" y="960"/>
                    <a:pt x="775" y="926"/>
                  </a:cubicBezTo>
                  <a:cubicBezTo>
                    <a:pt x="718" y="896"/>
                    <a:pt x="685" y="833"/>
                    <a:pt x="635" y="790"/>
                  </a:cubicBezTo>
                  <a:cubicBezTo>
                    <a:pt x="588" y="754"/>
                    <a:pt x="535" y="730"/>
                    <a:pt x="479" y="717"/>
                  </a:cubicBezTo>
                  <a:cubicBezTo>
                    <a:pt x="397" y="694"/>
                    <a:pt x="255" y="630"/>
                    <a:pt x="158" y="630"/>
                  </a:cubicBezTo>
                  <a:cubicBezTo>
                    <a:pt x="144" y="630"/>
                    <a:pt x="131" y="631"/>
                    <a:pt x="120" y="634"/>
                  </a:cubicBezTo>
                  <a:cubicBezTo>
                    <a:pt x="0" y="664"/>
                    <a:pt x="7" y="823"/>
                    <a:pt x="87" y="903"/>
                  </a:cubicBezTo>
                  <a:cubicBezTo>
                    <a:pt x="166" y="983"/>
                    <a:pt x="306" y="1036"/>
                    <a:pt x="399" y="1096"/>
                  </a:cubicBezTo>
                  <a:cubicBezTo>
                    <a:pt x="449" y="1129"/>
                    <a:pt x="509" y="1152"/>
                    <a:pt x="555" y="1186"/>
                  </a:cubicBezTo>
                  <a:cubicBezTo>
                    <a:pt x="602" y="1222"/>
                    <a:pt x="648" y="1262"/>
                    <a:pt x="688" y="1302"/>
                  </a:cubicBezTo>
                  <a:cubicBezTo>
                    <a:pt x="735" y="1342"/>
                    <a:pt x="791" y="1358"/>
                    <a:pt x="844" y="1398"/>
                  </a:cubicBezTo>
                  <a:cubicBezTo>
                    <a:pt x="897" y="1441"/>
                    <a:pt x="911" y="1498"/>
                    <a:pt x="937" y="1548"/>
                  </a:cubicBezTo>
                  <a:cubicBezTo>
                    <a:pt x="964" y="1598"/>
                    <a:pt x="1077" y="1731"/>
                    <a:pt x="1050" y="1784"/>
                  </a:cubicBezTo>
                  <a:cubicBezTo>
                    <a:pt x="954" y="1760"/>
                    <a:pt x="868" y="1654"/>
                    <a:pt x="818" y="1574"/>
                  </a:cubicBezTo>
                  <a:cubicBezTo>
                    <a:pt x="794" y="1538"/>
                    <a:pt x="784" y="1491"/>
                    <a:pt x="758" y="1455"/>
                  </a:cubicBezTo>
                  <a:cubicBezTo>
                    <a:pt x="721" y="1405"/>
                    <a:pt x="665" y="1395"/>
                    <a:pt x="615" y="1362"/>
                  </a:cubicBezTo>
                  <a:cubicBezTo>
                    <a:pt x="535" y="1311"/>
                    <a:pt x="446" y="1213"/>
                    <a:pt x="343" y="1213"/>
                  </a:cubicBezTo>
                  <a:cubicBezTo>
                    <a:pt x="325" y="1213"/>
                    <a:pt x="308" y="1216"/>
                    <a:pt x="289" y="1222"/>
                  </a:cubicBezTo>
                  <a:cubicBezTo>
                    <a:pt x="136" y="1272"/>
                    <a:pt x="206" y="1408"/>
                    <a:pt x="303" y="1475"/>
                  </a:cubicBezTo>
                  <a:cubicBezTo>
                    <a:pt x="525" y="1628"/>
                    <a:pt x="652" y="1880"/>
                    <a:pt x="854" y="2063"/>
                  </a:cubicBezTo>
                  <a:cubicBezTo>
                    <a:pt x="957" y="2156"/>
                    <a:pt x="974" y="2289"/>
                    <a:pt x="1080" y="2369"/>
                  </a:cubicBezTo>
                  <a:cubicBezTo>
                    <a:pt x="1187" y="2442"/>
                    <a:pt x="1283" y="2522"/>
                    <a:pt x="1373" y="2615"/>
                  </a:cubicBezTo>
                  <a:cubicBezTo>
                    <a:pt x="1462" y="2714"/>
                    <a:pt x="1555" y="2814"/>
                    <a:pt x="1592" y="2947"/>
                  </a:cubicBezTo>
                  <a:cubicBezTo>
                    <a:pt x="1612" y="3003"/>
                    <a:pt x="1639" y="3060"/>
                    <a:pt x="1672" y="3113"/>
                  </a:cubicBezTo>
                  <a:cubicBezTo>
                    <a:pt x="1692" y="3153"/>
                    <a:pt x="1695" y="3203"/>
                    <a:pt x="1682" y="3249"/>
                  </a:cubicBezTo>
                  <a:cubicBezTo>
                    <a:pt x="1708" y="3233"/>
                    <a:pt x="1735" y="3223"/>
                    <a:pt x="1755" y="3203"/>
                  </a:cubicBezTo>
                  <a:cubicBezTo>
                    <a:pt x="1778" y="3186"/>
                    <a:pt x="1785" y="3153"/>
                    <a:pt x="1805" y="3140"/>
                  </a:cubicBezTo>
                  <a:cubicBezTo>
                    <a:pt x="1828" y="3123"/>
                    <a:pt x="1865" y="3126"/>
                    <a:pt x="1888" y="3120"/>
                  </a:cubicBezTo>
                  <a:cubicBezTo>
                    <a:pt x="1921" y="3110"/>
                    <a:pt x="1934" y="3086"/>
                    <a:pt x="1964" y="3067"/>
                  </a:cubicBezTo>
                  <a:cubicBezTo>
                    <a:pt x="1987" y="3053"/>
                    <a:pt x="2017" y="3047"/>
                    <a:pt x="2044" y="3043"/>
                  </a:cubicBezTo>
                  <a:cubicBezTo>
                    <a:pt x="2134" y="3023"/>
                    <a:pt x="2164" y="2940"/>
                    <a:pt x="2240" y="2914"/>
                  </a:cubicBezTo>
                  <a:cubicBezTo>
                    <a:pt x="2320" y="2887"/>
                    <a:pt x="2413" y="2897"/>
                    <a:pt x="2479" y="2854"/>
                  </a:cubicBezTo>
                  <a:cubicBezTo>
                    <a:pt x="2542" y="2807"/>
                    <a:pt x="2579" y="2738"/>
                    <a:pt x="2652" y="2708"/>
                  </a:cubicBezTo>
                  <a:cubicBezTo>
                    <a:pt x="2675" y="2700"/>
                    <a:pt x="2699" y="2697"/>
                    <a:pt x="2722" y="2697"/>
                  </a:cubicBezTo>
                  <a:cubicBezTo>
                    <a:pt x="2739" y="2697"/>
                    <a:pt x="2755" y="2698"/>
                    <a:pt x="2772" y="2701"/>
                  </a:cubicBezTo>
                  <a:cubicBezTo>
                    <a:pt x="2802" y="2701"/>
                    <a:pt x="2828" y="2701"/>
                    <a:pt x="2858" y="2694"/>
                  </a:cubicBezTo>
                  <a:cubicBezTo>
                    <a:pt x="2805" y="2638"/>
                    <a:pt x="2768" y="2571"/>
                    <a:pt x="2749" y="2498"/>
                  </a:cubicBezTo>
                  <a:cubicBezTo>
                    <a:pt x="2722" y="2402"/>
                    <a:pt x="2739" y="2289"/>
                    <a:pt x="2739" y="2183"/>
                  </a:cubicBezTo>
                  <a:cubicBezTo>
                    <a:pt x="2742" y="2060"/>
                    <a:pt x="2775" y="1943"/>
                    <a:pt x="2782" y="1824"/>
                  </a:cubicBezTo>
                  <a:cubicBezTo>
                    <a:pt x="2788" y="1687"/>
                    <a:pt x="2752" y="1564"/>
                    <a:pt x="2758" y="1428"/>
                  </a:cubicBezTo>
                  <a:cubicBezTo>
                    <a:pt x="2762" y="1319"/>
                    <a:pt x="2768" y="1196"/>
                    <a:pt x="2735" y="1083"/>
                  </a:cubicBezTo>
                  <a:cubicBezTo>
                    <a:pt x="2702" y="973"/>
                    <a:pt x="2732" y="880"/>
                    <a:pt x="2712" y="773"/>
                  </a:cubicBezTo>
                  <a:cubicBezTo>
                    <a:pt x="2693" y="681"/>
                    <a:pt x="2613" y="583"/>
                    <a:pt x="2514" y="583"/>
                  </a:cubicBezTo>
                  <a:cubicBezTo>
                    <a:pt x="2509" y="583"/>
                    <a:pt x="2504" y="584"/>
                    <a:pt x="2499" y="584"/>
                  </a:cubicBezTo>
                  <a:cubicBezTo>
                    <a:pt x="2380" y="594"/>
                    <a:pt x="2310" y="754"/>
                    <a:pt x="2297" y="853"/>
                  </a:cubicBezTo>
                  <a:cubicBezTo>
                    <a:pt x="2287" y="973"/>
                    <a:pt x="2230" y="1116"/>
                    <a:pt x="2240" y="1235"/>
                  </a:cubicBezTo>
                  <a:cubicBezTo>
                    <a:pt x="2243" y="1299"/>
                    <a:pt x="2250" y="1362"/>
                    <a:pt x="2257" y="1425"/>
                  </a:cubicBezTo>
                  <a:cubicBezTo>
                    <a:pt x="2263" y="1485"/>
                    <a:pt x="2297" y="1538"/>
                    <a:pt x="2283" y="1601"/>
                  </a:cubicBezTo>
                  <a:cubicBezTo>
                    <a:pt x="2279" y="1602"/>
                    <a:pt x="2274" y="1603"/>
                    <a:pt x="2270" y="1603"/>
                  </a:cubicBezTo>
                  <a:cubicBezTo>
                    <a:pt x="2179" y="1603"/>
                    <a:pt x="2170" y="1382"/>
                    <a:pt x="2167" y="1322"/>
                  </a:cubicBezTo>
                  <a:cubicBezTo>
                    <a:pt x="2157" y="1206"/>
                    <a:pt x="2124" y="1089"/>
                    <a:pt x="2071" y="986"/>
                  </a:cubicBezTo>
                  <a:cubicBezTo>
                    <a:pt x="2047" y="936"/>
                    <a:pt x="2027" y="883"/>
                    <a:pt x="2014" y="827"/>
                  </a:cubicBezTo>
                  <a:cubicBezTo>
                    <a:pt x="2007" y="767"/>
                    <a:pt x="2034" y="707"/>
                    <a:pt x="2031" y="647"/>
                  </a:cubicBezTo>
                  <a:cubicBezTo>
                    <a:pt x="2021" y="528"/>
                    <a:pt x="1884" y="454"/>
                    <a:pt x="1851" y="345"/>
                  </a:cubicBezTo>
                  <a:cubicBezTo>
                    <a:pt x="1818" y="235"/>
                    <a:pt x="1851" y="129"/>
                    <a:pt x="1752" y="42"/>
                  </a:cubicBezTo>
                  <a:cubicBezTo>
                    <a:pt x="1719" y="14"/>
                    <a:pt x="1682" y="1"/>
                    <a:pt x="1646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4"/>
            <p:cNvSpPr/>
            <p:nvPr/>
          </p:nvSpPr>
          <p:spPr>
            <a:xfrm>
              <a:off x="2916223" y="1727569"/>
              <a:ext cx="155286" cy="74765"/>
            </a:xfrm>
            <a:custGeom>
              <a:avLst/>
              <a:gdLst/>
              <a:ahLst/>
              <a:cxnLst/>
              <a:rect l="l" t="t" r="r" b="b"/>
              <a:pathLst>
                <a:path w="1375" h="662" extrusionOk="0">
                  <a:moveTo>
                    <a:pt x="1274" y="1"/>
                  </a:moveTo>
                  <a:cubicBezTo>
                    <a:pt x="1270" y="1"/>
                    <a:pt x="1265" y="1"/>
                    <a:pt x="1260" y="1"/>
                  </a:cubicBezTo>
                  <a:lnTo>
                    <a:pt x="1250" y="1"/>
                  </a:lnTo>
                  <a:cubicBezTo>
                    <a:pt x="1224" y="5"/>
                    <a:pt x="1194" y="8"/>
                    <a:pt x="1164" y="8"/>
                  </a:cubicBezTo>
                  <a:cubicBezTo>
                    <a:pt x="1149" y="4"/>
                    <a:pt x="1132" y="2"/>
                    <a:pt x="1116" y="2"/>
                  </a:cubicBezTo>
                  <a:cubicBezTo>
                    <a:pt x="1093" y="2"/>
                    <a:pt x="1069" y="5"/>
                    <a:pt x="1048" y="11"/>
                  </a:cubicBezTo>
                  <a:cubicBezTo>
                    <a:pt x="975" y="45"/>
                    <a:pt x="941" y="111"/>
                    <a:pt x="872" y="158"/>
                  </a:cubicBezTo>
                  <a:cubicBezTo>
                    <a:pt x="802" y="207"/>
                    <a:pt x="719" y="191"/>
                    <a:pt x="636" y="217"/>
                  </a:cubicBezTo>
                  <a:cubicBezTo>
                    <a:pt x="553" y="247"/>
                    <a:pt x="526" y="330"/>
                    <a:pt x="440" y="350"/>
                  </a:cubicBezTo>
                  <a:cubicBezTo>
                    <a:pt x="410" y="350"/>
                    <a:pt x="383" y="360"/>
                    <a:pt x="357" y="374"/>
                  </a:cubicBezTo>
                  <a:cubicBezTo>
                    <a:pt x="330" y="393"/>
                    <a:pt x="317" y="413"/>
                    <a:pt x="283" y="423"/>
                  </a:cubicBezTo>
                  <a:cubicBezTo>
                    <a:pt x="257" y="430"/>
                    <a:pt x="220" y="430"/>
                    <a:pt x="200" y="443"/>
                  </a:cubicBezTo>
                  <a:cubicBezTo>
                    <a:pt x="177" y="460"/>
                    <a:pt x="170" y="493"/>
                    <a:pt x="151" y="510"/>
                  </a:cubicBezTo>
                  <a:cubicBezTo>
                    <a:pt x="131" y="526"/>
                    <a:pt x="97" y="536"/>
                    <a:pt x="71" y="556"/>
                  </a:cubicBezTo>
                  <a:cubicBezTo>
                    <a:pt x="51" y="563"/>
                    <a:pt x="34" y="580"/>
                    <a:pt x="24" y="599"/>
                  </a:cubicBezTo>
                  <a:cubicBezTo>
                    <a:pt x="0" y="650"/>
                    <a:pt x="43" y="661"/>
                    <a:pt x="93" y="661"/>
                  </a:cubicBezTo>
                  <a:cubicBezTo>
                    <a:pt x="133" y="661"/>
                    <a:pt x="176" y="654"/>
                    <a:pt x="194" y="653"/>
                  </a:cubicBezTo>
                  <a:cubicBezTo>
                    <a:pt x="230" y="649"/>
                    <a:pt x="267" y="649"/>
                    <a:pt x="307" y="643"/>
                  </a:cubicBezTo>
                  <a:cubicBezTo>
                    <a:pt x="343" y="633"/>
                    <a:pt x="380" y="626"/>
                    <a:pt x="420" y="626"/>
                  </a:cubicBezTo>
                  <a:cubicBezTo>
                    <a:pt x="447" y="632"/>
                    <a:pt x="475" y="635"/>
                    <a:pt x="503" y="635"/>
                  </a:cubicBezTo>
                  <a:cubicBezTo>
                    <a:pt x="523" y="635"/>
                    <a:pt x="543" y="634"/>
                    <a:pt x="563" y="629"/>
                  </a:cubicBezTo>
                  <a:cubicBezTo>
                    <a:pt x="622" y="609"/>
                    <a:pt x="682" y="583"/>
                    <a:pt x="735" y="543"/>
                  </a:cubicBezTo>
                  <a:cubicBezTo>
                    <a:pt x="828" y="480"/>
                    <a:pt x="941" y="467"/>
                    <a:pt x="1015" y="377"/>
                  </a:cubicBezTo>
                  <a:cubicBezTo>
                    <a:pt x="1068" y="307"/>
                    <a:pt x="1131" y="247"/>
                    <a:pt x="1201" y="194"/>
                  </a:cubicBezTo>
                  <a:cubicBezTo>
                    <a:pt x="1247" y="164"/>
                    <a:pt x="1334" y="158"/>
                    <a:pt x="1354" y="98"/>
                  </a:cubicBezTo>
                  <a:cubicBezTo>
                    <a:pt x="1375" y="36"/>
                    <a:pt x="1329" y="1"/>
                    <a:pt x="127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9" name="Google Shape;4269;p34"/>
          <p:cNvGrpSpPr/>
          <p:nvPr/>
        </p:nvGrpSpPr>
        <p:grpSpPr>
          <a:xfrm>
            <a:off x="-10" y="4030104"/>
            <a:ext cx="337450" cy="510477"/>
            <a:chOff x="2287290" y="537891"/>
            <a:chExt cx="337450" cy="510477"/>
          </a:xfrm>
        </p:grpSpPr>
        <p:sp>
          <p:nvSpPr>
            <p:cNvPr id="4270" name="Google Shape;4270;p34"/>
            <p:cNvSpPr/>
            <p:nvPr/>
          </p:nvSpPr>
          <p:spPr>
            <a:xfrm>
              <a:off x="2296325" y="556752"/>
              <a:ext cx="328415" cy="491617"/>
            </a:xfrm>
            <a:custGeom>
              <a:avLst/>
              <a:gdLst/>
              <a:ahLst/>
              <a:cxnLst/>
              <a:rect l="l" t="t" r="r" b="b"/>
              <a:pathLst>
                <a:path w="2908" h="4353" extrusionOk="0">
                  <a:moveTo>
                    <a:pt x="2058" y="1"/>
                  </a:moveTo>
                  <a:cubicBezTo>
                    <a:pt x="2023" y="1"/>
                    <a:pt x="1991" y="5"/>
                    <a:pt x="1964" y="13"/>
                  </a:cubicBezTo>
                  <a:lnTo>
                    <a:pt x="1934" y="73"/>
                  </a:lnTo>
                  <a:lnTo>
                    <a:pt x="2416" y="306"/>
                  </a:lnTo>
                  <a:lnTo>
                    <a:pt x="2363" y="415"/>
                  </a:lnTo>
                  <a:lnTo>
                    <a:pt x="2300" y="385"/>
                  </a:lnTo>
                  <a:lnTo>
                    <a:pt x="2253" y="478"/>
                  </a:lnTo>
                  <a:cubicBezTo>
                    <a:pt x="2203" y="468"/>
                    <a:pt x="2150" y="458"/>
                    <a:pt x="2097" y="455"/>
                  </a:cubicBezTo>
                  <a:lnTo>
                    <a:pt x="1997" y="658"/>
                  </a:lnTo>
                  <a:lnTo>
                    <a:pt x="2050" y="684"/>
                  </a:lnTo>
                  <a:lnTo>
                    <a:pt x="1997" y="797"/>
                  </a:lnTo>
                  <a:cubicBezTo>
                    <a:pt x="1964" y="794"/>
                    <a:pt x="1934" y="787"/>
                    <a:pt x="1901" y="784"/>
                  </a:cubicBezTo>
                  <a:cubicBezTo>
                    <a:pt x="1844" y="774"/>
                    <a:pt x="1785" y="764"/>
                    <a:pt x="1728" y="751"/>
                  </a:cubicBezTo>
                  <a:cubicBezTo>
                    <a:pt x="1665" y="734"/>
                    <a:pt x="1600" y="726"/>
                    <a:pt x="1535" y="726"/>
                  </a:cubicBezTo>
                  <a:cubicBezTo>
                    <a:pt x="1484" y="726"/>
                    <a:pt x="1433" y="731"/>
                    <a:pt x="1382" y="741"/>
                  </a:cubicBezTo>
                  <a:cubicBezTo>
                    <a:pt x="1276" y="764"/>
                    <a:pt x="1183" y="787"/>
                    <a:pt x="1113" y="867"/>
                  </a:cubicBezTo>
                  <a:cubicBezTo>
                    <a:pt x="1037" y="960"/>
                    <a:pt x="990" y="1090"/>
                    <a:pt x="937" y="1200"/>
                  </a:cubicBezTo>
                  <a:cubicBezTo>
                    <a:pt x="884" y="1313"/>
                    <a:pt x="837" y="1426"/>
                    <a:pt x="804" y="1545"/>
                  </a:cubicBezTo>
                  <a:cubicBezTo>
                    <a:pt x="764" y="1665"/>
                    <a:pt x="738" y="1784"/>
                    <a:pt x="721" y="1911"/>
                  </a:cubicBezTo>
                  <a:cubicBezTo>
                    <a:pt x="695" y="2143"/>
                    <a:pt x="631" y="2373"/>
                    <a:pt x="535" y="2585"/>
                  </a:cubicBezTo>
                  <a:cubicBezTo>
                    <a:pt x="512" y="2632"/>
                    <a:pt x="489" y="2678"/>
                    <a:pt x="465" y="2722"/>
                  </a:cubicBezTo>
                  <a:cubicBezTo>
                    <a:pt x="369" y="2891"/>
                    <a:pt x="263" y="3041"/>
                    <a:pt x="163" y="3203"/>
                  </a:cubicBezTo>
                  <a:cubicBezTo>
                    <a:pt x="113" y="3283"/>
                    <a:pt x="0" y="3423"/>
                    <a:pt x="20" y="3522"/>
                  </a:cubicBezTo>
                  <a:cubicBezTo>
                    <a:pt x="40" y="3635"/>
                    <a:pt x="203" y="3652"/>
                    <a:pt x="292" y="3689"/>
                  </a:cubicBezTo>
                  <a:cubicBezTo>
                    <a:pt x="409" y="3739"/>
                    <a:pt x="535" y="3782"/>
                    <a:pt x="641" y="3848"/>
                  </a:cubicBezTo>
                  <a:cubicBezTo>
                    <a:pt x="771" y="3931"/>
                    <a:pt x="897" y="4018"/>
                    <a:pt x="1027" y="4101"/>
                  </a:cubicBezTo>
                  <a:lnTo>
                    <a:pt x="1080" y="4137"/>
                  </a:lnTo>
                  <a:cubicBezTo>
                    <a:pt x="1235" y="4239"/>
                    <a:pt x="1396" y="4352"/>
                    <a:pt x="1575" y="4352"/>
                  </a:cubicBezTo>
                  <a:cubicBezTo>
                    <a:pt x="1630" y="4352"/>
                    <a:pt x="1686" y="4342"/>
                    <a:pt x="1745" y="4317"/>
                  </a:cubicBezTo>
                  <a:cubicBezTo>
                    <a:pt x="1957" y="4224"/>
                    <a:pt x="2124" y="3935"/>
                    <a:pt x="2193" y="3719"/>
                  </a:cubicBezTo>
                  <a:cubicBezTo>
                    <a:pt x="2210" y="3669"/>
                    <a:pt x="2223" y="3622"/>
                    <a:pt x="2233" y="3572"/>
                  </a:cubicBezTo>
                  <a:cubicBezTo>
                    <a:pt x="2293" y="3300"/>
                    <a:pt x="2300" y="3014"/>
                    <a:pt x="2383" y="2742"/>
                  </a:cubicBezTo>
                  <a:cubicBezTo>
                    <a:pt x="2423" y="2615"/>
                    <a:pt x="2476" y="2496"/>
                    <a:pt x="2539" y="2379"/>
                  </a:cubicBezTo>
                  <a:cubicBezTo>
                    <a:pt x="2622" y="2223"/>
                    <a:pt x="2722" y="2070"/>
                    <a:pt x="2795" y="1911"/>
                  </a:cubicBezTo>
                  <a:cubicBezTo>
                    <a:pt x="2851" y="1804"/>
                    <a:pt x="2908" y="1705"/>
                    <a:pt x="2898" y="1582"/>
                  </a:cubicBezTo>
                  <a:cubicBezTo>
                    <a:pt x="2888" y="1469"/>
                    <a:pt x="2805" y="1392"/>
                    <a:pt x="2735" y="1306"/>
                  </a:cubicBezTo>
                  <a:cubicBezTo>
                    <a:pt x="2722" y="1286"/>
                    <a:pt x="2708" y="1269"/>
                    <a:pt x="2692" y="1253"/>
                  </a:cubicBezTo>
                  <a:cubicBezTo>
                    <a:pt x="2655" y="1206"/>
                    <a:pt x="2622" y="1156"/>
                    <a:pt x="2585" y="1110"/>
                  </a:cubicBezTo>
                  <a:cubicBezTo>
                    <a:pt x="2569" y="1087"/>
                    <a:pt x="2549" y="1067"/>
                    <a:pt x="2532" y="1050"/>
                  </a:cubicBezTo>
                  <a:lnTo>
                    <a:pt x="2582" y="944"/>
                  </a:lnTo>
                  <a:lnTo>
                    <a:pt x="2639" y="970"/>
                  </a:lnTo>
                  <a:lnTo>
                    <a:pt x="2692" y="861"/>
                  </a:lnTo>
                  <a:lnTo>
                    <a:pt x="2738" y="764"/>
                  </a:lnTo>
                  <a:cubicBezTo>
                    <a:pt x="2712" y="718"/>
                    <a:pt x="2672" y="678"/>
                    <a:pt x="2629" y="645"/>
                  </a:cubicBezTo>
                  <a:lnTo>
                    <a:pt x="2665" y="565"/>
                  </a:lnTo>
                  <a:lnTo>
                    <a:pt x="2615" y="542"/>
                  </a:lnTo>
                  <a:lnTo>
                    <a:pt x="2669" y="429"/>
                  </a:lnTo>
                  <a:lnTo>
                    <a:pt x="2758" y="472"/>
                  </a:lnTo>
                  <a:lnTo>
                    <a:pt x="2788" y="412"/>
                  </a:lnTo>
                  <a:lnTo>
                    <a:pt x="2835" y="319"/>
                  </a:lnTo>
                  <a:cubicBezTo>
                    <a:pt x="2835" y="319"/>
                    <a:pt x="2871" y="269"/>
                    <a:pt x="2768" y="219"/>
                  </a:cubicBezTo>
                  <a:cubicBezTo>
                    <a:pt x="2768" y="219"/>
                    <a:pt x="2324" y="1"/>
                    <a:pt x="2058" y="1"/>
                  </a:cubicBez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4"/>
            <p:cNvSpPr/>
            <p:nvPr/>
          </p:nvSpPr>
          <p:spPr>
            <a:xfrm>
              <a:off x="2287290" y="615592"/>
              <a:ext cx="328528" cy="414029"/>
            </a:xfrm>
            <a:custGeom>
              <a:avLst/>
              <a:gdLst/>
              <a:ahLst/>
              <a:cxnLst/>
              <a:rect l="l" t="t" r="r" b="b"/>
              <a:pathLst>
                <a:path w="2909" h="3666" extrusionOk="0">
                  <a:moveTo>
                    <a:pt x="2051" y="1"/>
                  </a:moveTo>
                  <a:lnTo>
                    <a:pt x="1998" y="114"/>
                  </a:lnTo>
                  <a:cubicBezTo>
                    <a:pt x="1964" y="107"/>
                    <a:pt x="1934" y="104"/>
                    <a:pt x="1901" y="97"/>
                  </a:cubicBezTo>
                  <a:cubicBezTo>
                    <a:pt x="1845" y="90"/>
                    <a:pt x="1785" y="77"/>
                    <a:pt x="1728" y="64"/>
                  </a:cubicBezTo>
                  <a:cubicBezTo>
                    <a:pt x="1666" y="47"/>
                    <a:pt x="1602" y="40"/>
                    <a:pt x="1538" y="40"/>
                  </a:cubicBezTo>
                  <a:cubicBezTo>
                    <a:pt x="1486" y="40"/>
                    <a:pt x="1434" y="45"/>
                    <a:pt x="1383" y="54"/>
                  </a:cubicBezTo>
                  <a:cubicBezTo>
                    <a:pt x="1276" y="77"/>
                    <a:pt x="1183" y="100"/>
                    <a:pt x="1114" y="183"/>
                  </a:cubicBezTo>
                  <a:cubicBezTo>
                    <a:pt x="1060" y="253"/>
                    <a:pt x="1017" y="330"/>
                    <a:pt x="984" y="413"/>
                  </a:cubicBezTo>
                  <a:cubicBezTo>
                    <a:pt x="967" y="446"/>
                    <a:pt x="954" y="479"/>
                    <a:pt x="937" y="512"/>
                  </a:cubicBezTo>
                  <a:cubicBezTo>
                    <a:pt x="884" y="625"/>
                    <a:pt x="838" y="738"/>
                    <a:pt x="801" y="858"/>
                  </a:cubicBezTo>
                  <a:cubicBezTo>
                    <a:pt x="765" y="978"/>
                    <a:pt x="735" y="1101"/>
                    <a:pt x="718" y="1224"/>
                  </a:cubicBezTo>
                  <a:cubicBezTo>
                    <a:pt x="695" y="1456"/>
                    <a:pt x="632" y="1686"/>
                    <a:pt x="535" y="1898"/>
                  </a:cubicBezTo>
                  <a:cubicBezTo>
                    <a:pt x="512" y="1945"/>
                    <a:pt x="489" y="1991"/>
                    <a:pt x="466" y="2034"/>
                  </a:cubicBezTo>
                  <a:cubicBezTo>
                    <a:pt x="369" y="2204"/>
                    <a:pt x="259" y="2353"/>
                    <a:pt x="163" y="2516"/>
                  </a:cubicBezTo>
                  <a:cubicBezTo>
                    <a:pt x="113" y="2599"/>
                    <a:pt x="0" y="2736"/>
                    <a:pt x="17" y="2835"/>
                  </a:cubicBezTo>
                  <a:cubicBezTo>
                    <a:pt x="40" y="2948"/>
                    <a:pt x="203" y="2965"/>
                    <a:pt x="293" y="3001"/>
                  </a:cubicBezTo>
                  <a:cubicBezTo>
                    <a:pt x="409" y="3051"/>
                    <a:pt x="535" y="3095"/>
                    <a:pt x="638" y="3161"/>
                  </a:cubicBezTo>
                  <a:cubicBezTo>
                    <a:pt x="768" y="3244"/>
                    <a:pt x="898" y="3330"/>
                    <a:pt x="1024" y="3414"/>
                  </a:cubicBezTo>
                  <a:lnTo>
                    <a:pt x="1080" y="3450"/>
                  </a:lnTo>
                  <a:cubicBezTo>
                    <a:pt x="1233" y="3552"/>
                    <a:pt x="1395" y="3665"/>
                    <a:pt x="1575" y="3665"/>
                  </a:cubicBezTo>
                  <a:cubicBezTo>
                    <a:pt x="1630" y="3665"/>
                    <a:pt x="1686" y="3655"/>
                    <a:pt x="1745" y="3630"/>
                  </a:cubicBezTo>
                  <a:cubicBezTo>
                    <a:pt x="1958" y="3537"/>
                    <a:pt x="2124" y="3247"/>
                    <a:pt x="2194" y="3031"/>
                  </a:cubicBezTo>
                  <a:cubicBezTo>
                    <a:pt x="2210" y="2982"/>
                    <a:pt x="2223" y="2935"/>
                    <a:pt x="2233" y="2885"/>
                  </a:cubicBezTo>
                  <a:cubicBezTo>
                    <a:pt x="2273" y="2716"/>
                    <a:pt x="2290" y="2540"/>
                    <a:pt x="2317" y="2367"/>
                  </a:cubicBezTo>
                  <a:cubicBezTo>
                    <a:pt x="2330" y="2260"/>
                    <a:pt x="2353" y="2157"/>
                    <a:pt x="2383" y="2054"/>
                  </a:cubicBezTo>
                  <a:cubicBezTo>
                    <a:pt x="2423" y="1928"/>
                    <a:pt x="2476" y="1808"/>
                    <a:pt x="2543" y="1695"/>
                  </a:cubicBezTo>
                  <a:cubicBezTo>
                    <a:pt x="2626" y="1536"/>
                    <a:pt x="2722" y="1383"/>
                    <a:pt x="2798" y="1227"/>
                  </a:cubicBezTo>
                  <a:cubicBezTo>
                    <a:pt x="2852" y="1114"/>
                    <a:pt x="2908" y="1018"/>
                    <a:pt x="2898" y="895"/>
                  </a:cubicBezTo>
                  <a:cubicBezTo>
                    <a:pt x="2888" y="785"/>
                    <a:pt x="2805" y="705"/>
                    <a:pt x="2735" y="619"/>
                  </a:cubicBezTo>
                  <a:cubicBezTo>
                    <a:pt x="2719" y="602"/>
                    <a:pt x="2705" y="582"/>
                    <a:pt x="2692" y="566"/>
                  </a:cubicBezTo>
                  <a:cubicBezTo>
                    <a:pt x="2656" y="519"/>
                    <a:pt x="2622" y="469"/>
                    <a:pt x="2586" y="423"/>
                  </a:cubicBezTo>
                  <a:cubicBezTo>
                    <a:pt x="2569" y="399"/>
                    <a:pt x="2549" y="383"/>
                    <a:pt x="2533" y="363"/>
                  </a:cubicBezTo>
                  <a:lnTo>
                    <a:pt x="2582" y="257"/>
                  </a:lnTo>
                  <a:lnTo>
                    <a:pt x="2360" y="150"/>
                  </a:lnTo>
                  <a:lnTo>
                    <a:pt x="2277" y="110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4"/>
            <p:cNvSpPr/>
            <p:nvPr/>
          </p:nvSpPr>
          <p:spPr>
            <a:xfrm>
              <a:off x="2512821" y="589390"/>
              <a:ext cx="84137" cy="58276"/>
            </a:xfrm>
            <a:custGeom>
              <a:avLst/>
              <a:gdLst/>
              <a:ahLst/>
              <a:cxnLst/>
              <a:rect l="l" t="t" r="r" b="b"/>
              <a:pathLst>
                <a:path w="745" h="516" extrusionOk="0">
                  <a:moveTo>
                    <a:pt x="100" y="0"/>
                  </a:moveTo>
                  <a:lnTo>
                    <a:pt x="54" y="96"/>
                  </a:lnTo>
                  <a:lnTo>
                    <a:pt x="1" y="206"/>
                  </a:lnTo>
                  <a:lnTo>
                    <a:pt x="57" y="229"/>
                  </a:lnTo>
                  <a:lnTo>
                    <a:pt x="283" y="339"/>
                  </a:lnTo>
                  <a:lnTo>
                    <a:pt x="363" y="379"/>
                  </a:lnTo>
                  <a:lnTo>
                    <a:pt x="589" y="489"/>
                  </a:lnTo>
                  <a:lnTo>
                    <a:pt x="645" y="515"/>
                  </a:lnTo>
                  <a:lnTo>
                    <a:pt x="698" y="405"/>
                  </a:lnTo>
                  <a:lnTo>
                    <a:pt x="745" y="309"/>
                  </a:lnTo>
                  <a:cubicBezTo>
                    <a:pt x="715" y="263"/>
                    <a:pt x="678" y="219"/>
                    <a:pt x="632" y="189"/>
                  </a:cubicBezTo>
                  <a:cubicBezTo>
                    <a:pt x="522" y="106"/>
                    <a:pt x="396" y="50"/>
                    <a:pt x="260" y="23"/>
                  </a:cubicBezTo>
                  <a:cubicBezTo>
                    <a:pt x="207" y="13"/>
                    <a:pt x="153" y="3"/>
                    <a:pt x="100" y="0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4"/>
            <p:cNvSpPr/>
            <p:nvPr/>
          </p:nvSpPr>
          <p:spPr>
            <a:xfrm>
              <a:off x="2542071" y="581485"/>
              <a:ext cx="46642" cy="29025"/>
            </a:xfrm>
            <a:custGeom>
              <a:avLst/>
              <a:gdLst/>
              <a:ahLst/>
              <a:cxnLst/>
              <a:rect l="l" t="t" r="r" b="b"/>
              <a:pathLst>
                <a:path w="413" h="257" extrusionOk="0">
                  <a:moveTo>
                    <a:pt x="44" y="0"/>
                  </a:moveTo>
                  <a:lnTo>
                    <a:pt x="1" y="93"/>
                  </a:lnTo>
                  <a:cubicBezTo>
                    <a:pt x="137" y="120"/>
                    <a:pt x="263" y="173"/>
                    <a:pt x="376" y="256"/>
                  </a:cubicBezTo>
                  <a:lnTo>
                    <a:pt x="413" y="176"/>
                  </a:lnTo>
                  <a:lnTo>
                    <a:pt x="363" y="153"/>
                  </a:lnTo>
                  <a:lnTo>
                    <a:pt x="11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4"/>
            <p:cNvSpPr/>
            <p:nvPr/>
          </p:nvSpPr>
          <p:spPr>
            <a:xfrm>
              <a:off x="2554493" y="572450"/>
              <a:ext cx="34671" cy="26427"/>
            </a:xfrm>
            <a:custGeom>
              <a:avLst/>
              <a:gdLst/>
              <a:ahLst/>
              <a:cxnLst/>
              <a:rect l="l" t="t" r="r" b="b"/>
              <a:pathLst>
                <a:path w="307" h="234" extrusionOk="0">
                  <a:moveTo>
                    <a:pt x="54" y="0"/>
                  </a:moveTo>
                  <a:lnTo>
                    <a:pt x="0" y="110"/>
                  </a:lnTo>
                  <a:lnTo>
                    <a:pt x="0" y="113"/>
                  </a:lnTo>
                  <a:lnTo>
                    <a:pt x="253" y="233"/>
                  </a:lnTo>
                  <a:lnTo>
                    <a:pt x="306" y="12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2506045" y="539472"/>
              <a:ext cx="96559" cy="51838"/>
            </a:xfrm>
            <a:custGeom>
              <a:avLst/>
              <a:gdLst/>
              <a:ahLst/>
              <a:cxnLst/>
              <a:rect l="l" t="t" r="r" b="b"/>
              <a:pathLst>
                <a:path w="855" h="459" extrusionOk="0">
                  <a:moveTo>
                    <a:pt x="31" y="0"/>
                  </a:moveTo>
                  <a:lnTo>
                    <a:pt x="1" y="60"/>
                  </a:lnTo>
                  <a:lnTo>
                    <a:pt x="483" y="292"/>
                  </a:lnTo>
                  <a:lnTo>
                    <a:pt x="735" y="415"/>
                  </a:lnTo>
                  <a:lnTo>
                    <a:pt x="825" y="459"/>
                  </a:lnTo>
                  <a:lnTo>
                    <a:pt x="855" y="39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2509433" y="537891"/>
              <a:ext cx="102206" cy="46643"/>
            </a:xfrm>
            <a:custGeom>
              <a:avLst/>
              <a:gdLst/>
              <a:ahLst/>
              <a:cxnLst/>
              <a:rect l="l" t="t" r="r" b="b"/>
              <a:pathLst>
                <a:path w="905" h="413" extrusionOk="0">
                  <a:moveTo>
                    <a:pt x="97" y="1"/>
                  </a:moveTo>
                  <a:cubicBezTo>
                    <a:pt x="61" y="1"/>
                    <a:pt x="28" y="5"/>
                    <a:pt x="1" y="14"/>
                  </a:cubicBezTo>
                  <a:lnTo>
                    <a:pt x="825" y="413"/>
                  </a:lnTo>
                  <a:lnTo>
                    <a:pt x="868" y="320"/>
                  </a:lnTo>
                  <a:cubicBezTo>
                    <a:pt x="868" y="320"/>
                    <a:pt x="905" y="270"/>
                    <a:pt x="805" y="220"/>
                  </a:cubicBezTo>
                  <a:cubicBezTo>
                    <a:pt x="805" y="220"/>
                    <a:pt x="361" y="1"/>
                    <a:pt x="97" y="1"/>
                  </a:cubicBezTo>
                  <a:close/>
                </a:path>
              </a:pathLst>
            </a:custGeom>
            <a:solidFill>
              <a:srgbClr val="FFFFFF">
                <a:alpha val="54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2512821" y="599894"/>
              <a:ext cx="78942" cy="47773"/>
            </a:xfrm>
            <a:custGeom>
              <a:avLst/>
              <a:gdLst/>
              <a:ahLst/>
              <a:cxnLst/>
              <a:rect l="l" t="t" r="r" b="b"/>
              <a:pathLst>
                <a:path w="699" h="423" extrusionOk="0">
                  <a:moveTo>
                    <a:pt x="54" y="0"/>
                  </a:moveTo>
                  <a:lnTo>
                    <a:pt x="1" y="113"/>
                  </a:lnTo>
                  <a:lnTo>
                    <a:pt x="57" y="136"/>
                  </a:lnTo>
                  <a:lnTo>
                    <a:pt x="283" y="246"/>
                  </a:lnTo>
                  <a:lnTo>
                    <a:pt x="363" y="286"/>
                  </a:lnTo>
                  <a:lnTo>
                    <a:pt x="589" y="396"/>
                  </a:lnTo>
                  <a:lnTo>
                    <a:pt x="645" y="422"/>
                  </a:lnTo>
                  <a:lnTo>
                    <a:pt x="698" y="31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2385543" y="627563"/>
              <a:ext cx="168273" cy="334182"/>
            </a:xfrm>
            <a:custGeom>
              <a:avLst/>
              <a:gdLst/>
              <a:ahLst/>
              <a:cxnLst/>
              <a:rect l="l" t="t" r="r" b="b"/>
              <a:pathLst>
                <a:path w="1490" h="2959" extrusionOk="0">
                  <a:moveTo>
                    <a:pt x="1410" y="1"/>
                  </a:moveTo>
                  <a:lnTo>
                    <a:pt x="1" y="2919"/>
                  </a:lnTo>
                  <a:lnTo>
                    <a:pt x="84" y="2959"/>
                  </a:lnTo>
                  <a:lnTo>
                    <a:pt x="1490" y="41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rgbClr val="0074B1">
                <a:alpha val="65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2339805" y="712040"/>
              <a:ext cx="234679" cy="229489"/>
            </a:xfrm>
            <a:custGeom>
              <a:avLst/>
              <a:gdLst/>
              <a:ahLst/>
              <a:cxnLst/>
              <a:rect l="l" t="t" r="r" b="b"/>
              <a:pathLst>
                <a:path w="2078" h="2032" extrusionOk="0">
                  <a:moveTo>
                    <a:pt x="339" y="1"/>
                  </a:moveTo>
                  <a:cubicBezTo>
                    <a:pt x="303" y="120"/>
                    <a:pt x="273" y="243"/>
                    <a:pt x="256" y="370"/>
                  </a:cubicBezTo>
                  <a:cubicBezTo>
                    <a:pt x="233" y="602"/>
                    <a:pt x="170" y="828"/>
                    <a:pt x="74" y="1044"/>
                  </a:cubicBezTo>
                  <a:cubicBezTo>
                    <a:pt x="50" y="1091"/>
                    <a:pt x="27" y="1137"/>
                    <a:pt x="1" y="1177"/>
                  </a:cubicBezTo>
                  <a:lnTo>
                    <a:pt x="718" y="1523"/>
                  </a:lnTo>
                  <a:lnTo>
                    <a:pt x="801" y="1563"/>
                  </a:lnTo>
                  <a:lnTo>
                    <a:pt x="1277" y="1792"/>
                  </a:lnTo>
                  <a:lnTo>
                    <a:pt x="1768" y="2031"/>
                  </a:lnTo>
                  <a:cubicBezTo>
                    <a:pt x="1808" y="1862"/>
                    <a:pt x="1825" y="1686"/>
                    <a:pt x="1852" y="1513"/>
                  </a:cubicBezTo>
                  <a:cubicBezTo>
                    <a:pt x="1865" y="1406"/>
                    <a:pt x="1888" y="1303"/>
                    <a:pt x="1918" y="1200"/>
                  </a:cubicBezTo>
                  <a:cubicBezTo>
                    <a:pt x="1958" y="1074"/>
                    <a:pt x="2011" y="954"/>
                    <a:pt x="2078" y="841"/>
                  </a:cubicBezTo>
                  <a:lnTo>
                    <a:pt x="1675" y="649"/>
                  </a:lnTo>
                  <a:lnTo>
                    <a:pt x="1323" y="476"/>
                  </a:lnTo>
                  <a:lnTo>
                    <a:pt x="1243" y="439"/>
                  </a:lnTo>
                  <a:lnTo>
                    <a:pt x="1087" y="363"/>
                  </a:lnTo>
                  <a:lnTo>
                    <a:pt x="1041" y="340"/>
                  </a:lnTo>
                  <a:lnTo>
                    <a:pt x="835" y="240"/>
                  </a:lnTo>
                  <a:lnTo>
                    <a:pt x="705" y="180"/>
                  </a:lnTo>
                  <a:lnTo>
                    <a:pt x="492" y="77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2399321" y="781270"/>
              <a:ext cx="107627" cy="92609"/>
            </a:xfrm>
            <a:custGeom>
              <a:avLst/>
              <a:gdLst/>
              <a:ahLst/>
              <a:cxnLst/>
              <a:rect l="l" t="t" r="r" b="b"/>
              <a:pathLst>
                <a:path w="953" h="820" extrusionOk="0">
                  <a:moveTo>
                    <a:pt x="483" y="0"/>
                  </a:moveTo>
                  <a:cubicBezTo>
                    <a:pt x="220" y="0"/>
                    <a:pt x="0" y="264"/>
                    <a:pt x="98" y="544"/>
                  </a:cubicBezTo>
                  <a:cubicBezTo>
                    <a:pt x="161" y="726"/>
                    <a:pt x="322" y="819"/>
                    <a:pt x="484" y="819"/>
                  </a:cubicBezTo>
                  <a:cubicBezTo>
                    <a:pt x="630" y="819"/>
                    <a:pt x="777" y="743"/>
                    <a:pt x="853" y="587"/>
                  </a:cubicBezTo>
                  <a:cubicBezTo>
                    <a:pt x="952" y="385"/>
                    <a:pt x="866" y="139"/>
                    <a:pt x="663" y="42"/>
                  </a:cubicBezTo>
                  <a:cubicBezTo>
                    <a:pt x="603" y="13"/>
                    <a:pt x="542" y="0"/>
                    <a:pt x="483" y="0"/>
                  </a:cubicBezTo>
                  <a:close/>
                </a:path>
              </a:pathLst>
            </a:custGeom>
            <a:solidFill>
              <a:srgbClr val="F1DB6E">
                <a:alpha val="4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2421569" y="797307"/>
              <a:ext cx="63582" cy="63471"/>
            </a:xfrm>
            <a:custGeom>
              <a:avLst/>
              <a:gdLst/>
              <a:ahLst/>
              <a:cxnLst/>
              <a:rect l="l" t="t" r="r" b="b"/>
              <a:pathLst>
                <a:path w="563" h="562" extrusionOk="0">
                  <a:moveTo>
                    <a:pt x="340" y="0"/>
                  </a:moveTo>
                  <a:lnTo>
                    <a:pt x="250" y="193"/>
                  </a:lnTo>
                  <a:lnTo>
                    <a:pt x="57" y="100"/>
                  </a:lnTo>
                  <a:lnTo>
                    <a:pt x="1" y="223"/>
                  </a:lnTo>
                  <a:lnTo>
                    <a:pt x="190" y="312"/>
                  </a:lnTo>
                  <a:lnTo>
                    <a:pt x="97" y="505"/>
                  </a:lnTo>
                  <a:lnTo>
                    <a:pt x="220" y="562"/>
                  </a:lnTo>
                  <a:lnTo>
                    <a:pt x="313" y="372"/>
                  </a:lnTo>
                  <a:lnTo>
                    <a:pt x="503" y="465"/>
                  </a:lnTo>
                  <a:lnTo>
                    <a:pt x="563" y="342"/>
                  </a:lnTo>
                  <a:lnTo>
                    <a:pt x="370" y="249"/>
                  </a:lnTo>
                  <a:lnTo>
                    <a:pt x="463" y="6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4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3" name="Google Shape;4283;p35"/>
          <p:cNvSpPr/>
          <p:nvPr/>
        </p:nvSpPr>
        <p:spPr>
          <a:xfrm rot="10800000" flipH="1">
            <a:off x="0" y="0"/>
            <a:ext cx="9177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5"/>
          <p:cNvGrpSpPr/>
          <p:nvPr/>
        </p:nvGrpSpPr>
        <p:grpSpPr>
          <a:xfrm>
            <a:off x="25" y="462102"/>
            <a:ext cx="9177820" cy="2068327"/>
            <a:chOff x="0" y="2080825"/>
            <a:chExt cx="9143987" cy="2068327"/>
          </a:xfrm>
        </p:grpSpPr>
        <p:sp>
          <p:nvSpPr>
            <p:cNvPr id="4285" name="Google Shape;4285;p35"/>
            <p:cNvSpPr/>
            <p:nvPr/>
          </p:nvSpPr>
          <p:spPr>
            <a:xfrm>
              <a:off x="0" y="2641350"/>
              <a:ext cx="9143962" cy="1507802"/>
            </a:xfrm>
            <a:custGeom>
              <a:avLst/>
              <a:gdLst/>
              <a:ahLst/>
              <a:cxnLst/>
              <a:rect l="l" t="t" r="r" b="b"/>
              <a:pathLst>
                <a:path w="60417" h="18394" extrusionOk="0">
                  <a:moveTo>
                    <a:pt x="12093" y="1"/>
                  </a:moveTo>
                  <a:cubicBezTo>
                    <a:pt x="8048" y="1"/>
                    <a:pt x="3807" y="508"/>
                    <a:pt x="0" y="1595"/>
                  </a:cubicBezTo>
                  <a:lnTo>
                    <a:pt x="0" y="14112"/>
                  </a:lnTo>
                  <a:cubicBezTo>
                    <a:pt x="652" y="14556"/>
                    <a:pt x="1274" y="15011"/>
                    <a:pt x="2158" y="15011"/>
                  </a:cubicBezTo>
                  <a:cubicBezTo>
                    <a:pt x="2188" y="15011"/>
                    <a:pt x="2219" y="15011"/>
                    <a:pt x="2250" y="15010"/>
                  </a:cubicBezTo>
                  <a:cubicBezTo>
                    <a:pt x="2696" y="14994"/>
                    <a:pt x="3106" y="14878"/>
                    <a:pt x="3530" y="14878"/>
                  </a:cubicBezTo>
                  <a:cubicBezTo>
                    <a:pt x="3709" y="14878"/>
                    <a:pt x="3890" y="14899"/>
                    <a:pt x="4078" y="14957"/>
                  </a:cubicBezTo>
                  <a:cubicBezTo>
                    <a:pt x="4744" y="15161"/>
                    <a:pt x="5180" y="15678"/>
                    <a:pt x="5712" y="16036"/>
                  </a:cubicBezTo>
                  <a:cubicBezTo>
                    <a:pt x="6907" y="16845"/>
                    <a:pt x="8234" y="17652"/>
                    <a:pt x="9646" y="18142"/>
                  </a:cubicBezTo>
                  <a:cubicBezTo>
                    <a:pt x="10138" y="18312"/>
                    <a:pt x="10568" y="18393"/>
                    <a:pt x="10956" y="18393"/>
                  </a:cubicBezTo>
                  <a:cubicBezTo>
                    <a:pt x="11898" y="18393"/>
                    <a:pt x="12593" y="17915"/>
                    <a:pt x="13340" y="17083"/>
                  </a:cubicBezTo>
                  <a:cubicBezTo>
                    <a:pt x="14253" y="16066"/>
                    <a:pt x="15561" y="16107"/>
                    <a:pt x="16416" y="15136"/>
                  </a:cubicBezTo>
                  <a:cubicBezTo>
                    <a:pt x="17440" y="13969"/>
                    <a:pt x="18544" y="13096"/>
                    <a:pt x="20218" y="13096"/>
                  </a:cubicBezTo>
                  <a:cubicBezTo>
                    <a:pt x="20403" y="13096"/>
                    <a:pt x="20594" y="13107"/>
                    <a:pt x="20794" y="13129"/>
                  </a:cubicBezTo>
                  <a:cubicBezTo>
                    <a:pt x="23015" y="13373"/>
                    <a:pt x="25071" y="14684"/>
                    <a:pt x="27068" y="15496"/>
                  </a:cubicBezTo>
                  <a:cubicBezTo>
                    <a:pt x="27547" y="15692"/>
                    <a:pt x="28015" y="15782"/>
                    <a:pt x="28482" y="15782"/>
                  </a:cubicBezTo>
                  <a:cubicBezTo>
                    <a:pt x="29021" y="15782"/>
                    <a:pt x="29559" y="15661"/>
                    <a:pt x="30111" y="15443"/>
                  </a:cubicBezTo>
                  <a:cubicBezTo>
                    <a:pt x="30637" y="15237"/>
                    <a:pt x="31106" y="15093"/>
                    <a:pt x="31586" y="15093"/>
                  </a:cubicBezTo>
                  <a:cubicBezTo>
                    <a:pt x="31929" y="15093"/>
                    <a:pt x="32277" y="15166"/>
                    <a:pt x="32656" y="15343"/>
                  </a:cubicBezTo>
                  <a:cubicBezTo>
                    <a:pt x="33751" y="15853"/>
                    <a:pt x="35072" y="16884"/>
                    <a:pt x="36320" y="16884"/>
                  </a:cubicBezTo>
                  <a:cubicBezTo>
                    <a:pt x="36873" y="16884"/>
                    <a:pt x="37412" y="16681"/>
                    <a:pt x="37911" y="16139"/>
                  </a:cubicBezTo>
                  <a:cubicBezTo>
                    <a:pt x="38440" y="15565"/>
                    <a:pt x="38834" y="15022"/>
                    <a:pt x="39681" y="14788"/>
                  </a:cubicBezTo>
                  <a:cubicBezTo>
                    <a:pt x="39900" y="14728"/>
                    <a:pt x="40086" y="14703"/>
                    <a:pt x="40255" y="14703"/>
                  </a:cubicBezTo>
                  <a:cubicBezTo>
                    <a:pt x="40774" y="14703"/>
                    <a:pt x="41128" y="14933"/>
                    <a:pt x="41761" y="15063"/>
                  </a:cubicBezTo>
                  <a:cubicBezTo>
                    <a:pt x="41881" y="15087"/>
                    <a:pt x="41985" y="15098"/>
                    <a:pt x="42077" y="15098"/>
                  </a:cubicBezTo>
                  <a:cubicBezTo>
                    <a:pt x="42656" y="15098"/>
                    <a:pt x="42760" y="14659"/>
                    <a:pt x="43380" y="14369"/>
                  </a:cubicBezTo>
                  <a:cubicBezTo>
                    <a:pt x="43631" y="14253"/>
                    <a:pt x="43859" y="14202"/>
                    <a:pt x="44071" y="14202"/>
                  </a:cubicBezTo>
                  <a:cubicBezTo>
                    <a:pt x="44621" y="14202"/>
                    <a:pt x="45063" y="14545"/>
                    <a:pt x="45516" y="14992"/>
                  </a:cubicBezTo>
                  <a:cubicBezTo>
                    <a:pt x="46493" y="15959"/>
                    <a:pt x="48553" y="17713"/>
                    <a:pt x="50318" y="17713"/>
                  </a:cubicBezTo>
                  <a:cubicBezTo>
                    <a:pt x="50693" y="17713"/>
                    <a:pt x="51056" y="17634"/>
                    <a:pt x="51391" y="17451"/>
                  </a:cubicBezTo>
                  <a:cubicBezTo>
                    <a:pt x="52904" y="16624"/>
                    <a:pt x="53711" y="14695"/>
                    <a:pt x="55259" y="14057"/>
                  </a:cubicBezTo>
                  <a:cubicBezTo>
                    <a:pt x="55545" y="13939"/>
                    <a:pt x="55815" y="13889"/>
                    <a:pt x="56074" y="13889"/>
                  </a:cubicBezTo>
                  <a:cubicBezTo>
                    <a:pt x="57105" y="13889"/>
                    <a:pt x="57961" y="14665"/>
                    <a:pt x="58938" y="14959"/>
                  </a:cubicBezTo>
                  <a:cubicBezTo>
                    <a:pt x="59180" y="15033"/>
                    <a:pt x="59402" y="15059"/>
                    <a:pt x="59617" y="15059"/>
                  </a:cubicBezTo>
                  <a:cubicBezTo>
                    <a:pt x="59883" y="15059"/>
                    <a:pt x="60139" y="15020"/>
                    <a:pt x="60416" y="14982"/>
                  </a:cubicBezTo>
                  <a:lnTo>
                    <a:pt x="60416" y="2571"/>
                  </a:lnTo>
                  <a:cubicBezTo>
                    <a:pt x="59705" y="2313"/>
                    <a:pt x="59034" y="2109"/>
                    <a:pt x="58575" y="1940"/>
                  </a:cubicBezTo>
                  <a:cubicBezTo>
                    <a:pt x="56180" y="1076"/>
                    <a:pt x="53718" y="819"/>
                    <a:pt x="51226" y="819"/>
                  </a:cubicBezTo>
                  <a:cubicBezTo>
                    <a:pt x="49770" y="819"/>
                    <a:pt x="48303" y="907"/>
                    <a:pt x="46835" y="1012"/>
                  </a:cubicBezTo>
                  <a:cubicBezTo>
                    <a:pt x="45430" y="1113"/>
                    <a:pt x="44023" y="1229"/>
                    <a:pt x="42621" y="1297"/>
                  </a:cubicBezTo>
                  <a:cubicBezTo>
                    <a:pt x="40676" y="1394"/>
                    <a:pt x="38736" y="1415"/>
                    <a:pt x="36796" y="1415"/>
                  </a:cubicBezTo>
                  <a:cubicBezTo>
                    <a:pt x="35363" y="1415"/>
                    <a:pt x="33929" y="1404"/>
                    <a:pt x="32494" y="1404"/>
                  </a:cubicBezTo>
                  <a:cubicBezTo>
                    <a:pt x="31292" y="1404"/>
                    <a:pt x="30089" y="1412"/>
                    <a:pt x="28883" y="1441"/>
                  </a:cubicBezTo>
                  <a:cubicBezTo>
                    <a:pt x="28656" y="1447"/>
                    <a:pt x="28429" y="1449"/>
                    <a:pt x="28203" y="1449"/>
                  </a:cubicBezTo>
                  <a:cubicBezTo>
                    <a:pt x="27841" y="1449"/>
                    <a:pt x="27481" y="1442"/>
                    <a:pt x="27121" y="1428"/>
                  </a:cubicBezTo>
                  <a:cubicBezTo>
                    <a:pt x="23076" y="1277"/>
                    <a:pt x="19165" y="357"/>
                    <a:pt x="15113" y="97"/>
                  </a:cubicBezTo>
                  <a:cubicBezTo>
                    <a:pt x="14126" y="33"/>
                    <a:pt x="13116" y="1"/>
                    <a:pt x="12093" y="1"/>
                  </a:cubicBezTo>
                  <a:close/>
                </a:path>
              </a:pathLst>
            </a:custGeom>
            <a:solidFill>
              <a:srgbClr val="F0B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5"/>
            <p:cNvSpPr/>
            <p:nvPr/>
          </p:nvSpPr>
          <p:spPr>
            <a:xfrm>
              <a:off x="25" y="2873524"/>
              <a:ext cx="9143962" cy="812766"/>
            </a:xfrm>
            <a:custGeom>
              <a:avLst/>
              <a:gdLst/>
              <a:ahLst/>
              <a:cxnLst/>
              <a:rect l="l" t="t" r="r" b="b"/>
              <a:pathLst>
                <a:path w="60417" h="14966" extrusionOk="0">
                  <a:moveTo>
                    <a:pt x="36721" y="0"/>
                  </a:moveTo>
                  <a:cubicBezTo>
                    <a:pt x="34577" y="0"/>
                    <a:pt x="32420" y="217"/>
                    <a:pt x="30293" y="356"/>
                  </a:cubicBezTo>
                  <a:cubicBezTo>
                    <a:pt x="27580" y="535"/>
                    <a:pt x="24884" y="709"/>
                    <a:pt x="22178" y="949"/>
                  </a:cubicBezTo>
                  <a:cubicBezTo>
                    <a:pt x="20689" y="1080"/>
                    <a:pt x="19025" y="1220"/>
                    <a:pt x="17398" y="1220"/>
                  </a:cubicBezTo>
                  <a:cubicBezTo>
                    <a:pt x="16340" y="1220"/>
                    <a:pt x="15297" y="1161"/>
                    <a:pt x="14328" y="1002"/>
                  </a:cubicBezTo>
                  <a:cubicBezTo>
                    <a:pt x="14250" y="989"/>
                    <a:pt x="14172" y="976"/>
                    <a:pt x="14096" y="961"/>
                  </a:cubicBezTo>
                  <a:cubicBezTo>
                    <a:pt x="13072" y="774"/>
                    <a:pt x="12057" y="694"/>
                    <a:pt x="11047" y="694"/>
                  </a:cubicBezTo>
                  <a:cubicBezTo>
                    <a:pt x="8841" y="694"/>
                    <a:pt x="6663" y="1078"/>
                    <a:pt x="4484" y="1574"/>
                  </a:cubicBezTo>
                  <a:cubicBezTo>
                    <a:pt x="2880" y="1940"/>
                    <a:pt x="1415" y="1917"/>
                    <a:pt x="0" y="2474"/>
                  </a:cubicBezTo>
                  <a:lnTo>
                    <a:pt x="0" y="11635"/>
                  </a:lnTo>
                  <a:cubicBezTo>
                    <a:pt x="853" y="12195"/>
                    <a:pt x="1397" y="12450"/>
                    <a:pt x="2711" y="12450"/>
                  </a:cubicBezTo>
                  <a:cubicBezTo>
                    <a:pt x="3096" y="12450"/>
                    <a:pt x="3441" y="12440"/>
                    <a:pt x="3763" y="12440"/>
                  </a:cubicBezTo>
                  <a:cubicBezTo>
                    <a:pt x="4707" y="12440"/>
                    <a:pt x="5451" y="12522"/>
                    <a:pt x="6408" y="13161"/>
                  </a:cubicBezTo>
                  <a:cubicBezTo>
                    <a:pt x="7165" y="13664"/>
                    <a:pt x="8429" y="14965"/>
                    <a:pt x="9478" y="14965"/>
                  </a:cubicBezTo>
                  <a:cubicBezTo>
                    <a:pt x="9534" y="14965"/>
                    <a:pt x="9589" y="14961"/>
                    <a:pt x="9643" y="14954"/>
                  </a:cubicBezTo>
                  <a:cubicBezTo>
                    <a:pt x="10276" y="14866"/>
                    <a:pt x="10256" y="14258"/>
                    <a:pt x="10874" y="14117"/>
                  </a:cubicBezTo>
                  <a:cubicBezTo>
                    <a:pt x="10950" y="14099"/>
                    <a:pt x="11026" y="14092"/>
                    <a:pt x="11101" y="14092"/>
                  </a:cubicBezTo>
                  <a:cubicBezTo>
                    <a:pt x="11477" y="14092"/>
                    <a:pt x="11842" y="14271"/>
                    <a:pt x="12208" y="14271"/>
                  </a:cubicBezTo>
                  <a:cubicBezTo>
                    <a:pt x="12348" y="14271"/>
                    <a:pt x="12488" y="14245"/>
                    <a:pt x="12629" y="14172"/>
                  </a:cubicBezTo>
                  <a:cubicBezTo>
                    <a:pt x="13098" y="13933"/>
                    <a:pt x="13274" y="13305"/>
                    <a:pt x="13746" y="13022"/>
                  </a:cubicBezTo>
                  <a:cubicBezTo>
                    <a:pt x="14175" y="12768"/>
                    <a:pt x="14797" y="12697"/>
                    <a:pt x="15246" y="12432"/>
                  </a:cubicBezTo>
                  <a:cubicBezTo>
                    <a:pt x="16210" y="11865"/>
                    <a:pt x="16820" y="10932"/>
                    <a:pt x="17962" y="10586"/>
                  </a:cubicBezTo>
                  <a:cubicBezTo>
                    <a:pt x="18452" y="10437"/>
                    <a:pt x="18927" y="10374"/>
                    <a:pt x="19390" y="10374"/>
                  </a:cubicBezTo>
                  <a:cubicBezTo>
                    <a:pt x="21193" y="10374"/>
                    <a:pt x="22824" y="11336"/>
                    <a:pt x="24493" y="11978"/>
                  </a:cubicBezTo>
                  <a:cubicBezTo>
                    <a:pt x="25036" y="12187"/>
                    <a:pt x="25702" y="12519"/>
                    <a:pt x="26312" y="12519"/>
                  </a:cubicBezTo>
                  <a:cubicBezTo>
                    <a:pt x="26328" y="12519"/>
                    <a:pt x="26344" y="12518"/>
                    <a:pt x="26359" y="12518"/>
                  </a:cubicBezTo>
                  <a:cubicBezTo>
                    <a:pt x="26915" y="12503"/>
                    <a:pt x="27383" y="12215"/>
                    <a:pt x="27950" y="12215"/>
                  </a:cubicBezTo>
                  <a:cubicBezTo>
                    <a:pt x="28034" y="12215"/>
                    <a:pt x="28119" y="12221"/>
                    <a:pt x="28207" y="12236"/>
                  </a:cubicBezTo>
                  <a:cubicBezTo>
                    <a:pt x="28804" y="12333"/>
                    <a:pt x="29113" y="12498"/>
                    <a:pt x="29586" y="12498"/>
                  </a:cubicBezTo>
                  <a:cubicBezTo>
                    <a:pt x="29725" y="12498"/>
                    <a:pt x="29877" y="12484"/>
                    <a:pt x="30056" y="12450"/>
                  </a:cubicBezTo>
                  <a:cubicBezTo>
                    <a:pt x="30545" y="12355"/>
                    <a:pt x="31037" y="12217"/>
                    <a:pt x="31559" y="12217"/>
                  </a:cubicBezTo>
                  <a:cubicBezTo>
                    <a:pt x="31673" y="12217"/>
                    <a:pt x="31788" y="12223"/>
                    <a:pt x="31904" y="12238"/>
                  </a:cubicBezTo>
                  <a:cubicBezTo>
                    <a:pt x="33185" y="12403"/>
                    <a:pt x="34360" y="13428"/>
                    <a:pt x="35662" y="13428"/>
                  </a:cubicBezTo>
                  <a:cubicBezTo>
                    <a:pt x="35693" y="13428"/>
                    <a:pt x="35724" y="13427"/>
                    <a:pt x="35755" y="13426"/>
                  </a:cubicBezTo>
                  <a:cubicBezTo>
                    <a:pt x="37078" y="13373"/>
                    <a:pt x="37520" y="11751"/>
                    <a:pt x="38836" y="11545"/>
                  </a:cubicBezTo>
                  <a:cubicBezTo>
                    <a:pt x="38929" y="11530"/>
                    <a:pt x="39020" y="11523"/>
                    <a:pt x="39109" y="11523"/>
                  </a:cubicBezTo>
                  <a:cubicBezTo>
                    <a:pt x="39577" y="11523"/>
                    <a:pt x="39992" y="11698"/>
                    <a:pt x="40459" y="11698"/>
                  </a:cubicBezTo>
                  <a:cubicBezTo>
                    <a:pt x="40533" y="11698"/>
                    <a:pt x="40608" y="11693"/>
                    <a:pt x="40684" y="11683"/>
                  </a:cubicBezTo>
                  <a:cubicBezTo>
                    <a:pt x="41196" y="11618"/>
                    <a:pt x="41948" y="11502"/>
                    <a:pt x="42374" y="11408"/>
                  </a:cubicBezTo>
                  <a:cubicBezTo>
                    <a:pt x="42921" y="11287"/>
                    <a:pt x="43309" y="10929"/>
                    <a:pt x="43920" y="10919"/>
                  </a:cubicBezTo>
                  <a:cubicBezTo>
                    <a:pt x="43939" y="10919"/>
                    <a:pt x="43957" y="10919"/>
                    <a:pt x="43976" y="10919"/>
                  </a:cubicBezTo>
                  <a:cubicBezTo>
                    <a:pt x="44669" y="10919"/>
                    <a:pt x="45138" y="11234"/>
                    <a:pt x="45710" y="11598"/>
                  </a:cubicBezTo>
                  <a:cubicBezTo>
                    <a:pt x="46751" y="12261"/>
                    <a:pt x="47863" y="13204"/>
                    <a:pt x="49076" y="13562"/>
                  </a:cubicBezTo>
                  <a:cubicBezTo>
                    <a:pt x="49352" y="13644"/>
                    <a:pt x="49572" y="13685"/>
                    <a:pt x="49760" y="13685"/>
                  </a:cubicBezTo>
                  <a:cubicBezTo>
                    <a:pt x="50192" y="13685"/>
                    <a:pt x="50461" y="13467"/>
                    <a:pt x="50872" y="13020"/>
                  </a:cubicBezTo>
                  <a:cubicBezTo>
                    <a:pt x="51328" y="12526"/>
                    <a:pt x="51780" y="12150"/>
                    <a:pt x="52375" y="11804"/>
                  </a:cubicBezTo>
                  <a:cubicBezTo>
                    <a:pt x="53341" y="11247"/>
                    <a:pt x="54325" y="10942"/>
                    <a:pt x="55413" y="10942"/>
                  </a:cubicBezTo>
                  <a:cubicBezTo>
                    <a:pt x="55609" y="10942"/>
                    <a:pt x="55808" y="10952"/>
                    <a:pt x="56011" y="10972"/>
                  </a:cubicBezTo>
                  <a:cubicBezTo>
                    <a:pt x="56621" y="11033"/>
                    <a:pt x="57090" y="11292"/>
                    <a:pt x="57647" y="11459"/>
                  </a:cubicBezTo>
                  <a:cubicBezTo>
                    <a:pt x="57871" y="11527"/>
                    <a:pt x="58057" y="11553"/>
                    <a:pt x="58225" y="11553"/>
                  </a:cubicBezTo>
                  <a:cubicBezTo>
                    <a:pt x="58609" y="11553"/>
                    <a:pt x="58907" y="11417"/>
                    <a:pt x="59385" y="11320"/>
                  </a:cubicBezTo>
                  <a:cubicBezTo>
                    <a:pt x="59481" y="11301"/>
                    <a:pt x="59580" y="11293"/>
                    <a:pt x="59682" y="11293"/>
                  </a:cubicBezTo>
                  <a:cubicBezTo>
                    <a:pt x="59915" y="11293"/>
                    <a:pt x="60163" y="11337"/>
                    <a:pt x="60416" y="11398"/>
                  </a:cubicBezTo>
                  <a:lnTo>
                    <a:pt x="60416" y="4809"/>
                  </a:lnTo>
                  <a:cubicBezTo>
                    <a:pt x="59665" y="4413"/>
                    <a:pt x="58807" y="4096"/>
                    <a:pt x="57993" y="3839"/>
                  </a:cubicBezTo>
                  <a:cubicBezTo>
                    <a:pt x="56021" y="3213"/>
                    <a:pt x="54092" y="2487"/>
                    <a:pt x="52029" y="2144"/>
                  </a:cubicBezTo>
                  <a:cubicBezTo>
                    <a:pt x="50057" y="1816"/>
                    <a:pt x="48151" y="1559"/>
                    <a:pt x="46212" y="1100"/>
                  </a:cubicBezTo>
                  <a:cubicBezTo>
                    <a:pt x="44298" y="646"/>
                    <a:pt x="42331" y="588"/>
                    <a:pt x="40394" y="270"/>
                  </a:cubicBezTo>
                  <a:cubicBezTo>
                    <a:pt x="39180" y="72"/>
                    <a:pt x="37953" y="0"/>
                    <a:pt x="36721" y="0"/>
                  </a:cubicBezTo>
                  <a:close/>
                </a:path>
              </a:pathLst>
            </a:custGeom>
            <a:solidFill>
              <a:srgbClr val="DDA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5"/>
            <p:cNvSpPr/>
            <p:nvPr/>
          </p:nvSpPr>
          <p:spPr>
            <a:xfrm>
              <a:off x="12" y="2080825"/>
              <a:ext cx="9143962" cy="1387839"/>
            </a:xfrm>
            <a:custGeom>
              <a:avLst/>
              <a:gdLst/>
              <a:ahLst/>
              <a:cxnLst/>
              <a:rect l="l" t="t" r="r" b="b"/>
              <a:pathLst>
                <a:path w="60417" h="15238" extrusionOk="0">
                  <a:moveTo>
                    <a:pt x="34080" y="0"/>
                  </a:moveTo>
                  <a:cubicBezTo>
                    <a:pt x="33224" y="0"/>
                    <a:pt x="32372" y="27"/>
                    <a:pt x="31538" y="120"/>
                  </a:cubicBezTo>
                  <a:cubicBezTo>
                    <a:pt x="30051" y="287"/>
                    <a:pt x="28591" y="567"/>
                    <a:pt x="27121" y="814"/>
                  </a:cubicBezTo>
                  <a:cubicBezTo>
                    <a:pt x="26130" y="980"/>
                    <a:pt x="25134" y="1131"/>
                    <a:pt x="24120" y="1222"/>
                  </a:cubicBezTo>
                  <a:cubicBezTo>
                    <a:pt x="21684" y="1442"/>
                    <a:pt x="19314" y="1964"/>
                    <a:pt x="16863" y="2125"/>
                  </a:cubicBezTo>
                  <a:cubicBezTo>
                    <a:pt x="16023" y="2180"/>
                    <a:pt x="15176" y="2244"/>
                    <a:pt x="14328" y="2322"/>
                  </a:cubicBezTo>
                  <a:cubicBezTo>
                    <a:pt x="12856" y="2458"/>
                    <a:pt x="11386" y="2639"/>
                    <a:pt x="9948" y="2907"/>
                  </a:cubicBezTo>
                  <a:cubicBezTo>
                    <a:pt x="6663" y="3519"/>
                    <a:pt x="3190" y="3898"/>
                    <a:pt x="248" y="5461"/>
                  </a:cubicBezTo>
                  <a:cubicBezTo>
                    <a:pt x="164" y="5507"/>
                    <a:pt x="81" y="5552"/>
                    <a:pt x="0" y="5600"/>
                  </a:cubicBezTo>
                  <a:lnTo>
                    <a:pt x="0" y="11521"/>
                  </a:lnTo>
                  <a:cubicBezTo>
                    <a:pt x="240" y="11579"/>
                    <a:pt x="477" y="11652"/>
                    <a:pt x="707" y="11735"/>
                  </a:cubicBezTo>
                  <a:cubicBezTo>
                    <a:pt x="1420" y="11992"/>
                    <a:pt x="1957" y="12502"/>
                    <a:pt x="2636" y="12779"/>
                  </a:cubicBezTo>
                  <a:cubicBezTo>
                    <a:pt x="3901" y="13298"/>
                    <a:pt x="5185" y="12963"/>
                    <a:pt x="6413" y="13750"/>
                  </a:cubicBezTo>
                  <a:cubicBezTo>
                    <a:pt x="7290" y="14312"/>
                    <a:pt x="8210" y="15238"/>
                    <a:pt x="9338" y="15238"/>
                  </a:cubicBezTo>
                  <a:cubicBezTo>
                    <a:pt x="9439" y="15238"/>
                    <a:pt x="9541" y="15231"/>
                    <a:pt x="9646" y="15215"/>
                  </a:cubicBezTo>
                  <a:cubicBezTo>
                    <a:pt x="10251" y="15121"/>
                    <a:pt x="10675" y="14847"/>
                    <a:pt x="11340" y="14811"/>
                  </a:cubicBezTo>
                  <a:cubicBezTo>
                    <a:pt x="12165" y="14768"/>
                    <a:pt x="12336" y="14600"/>
                    <a:pt x="12974" y="14206"/>
                  </a:cubicBezTo>
                  <a:cubicBezTo>
                    <a:pt x="13932" y="13611"/>
                    <a:pt x="14717" y="13139"/>
                    <a:pt x="15589" y="12396"/>
                  </a:cubicBezTo>
                  <a:cubicBezTo>
                    <a:pt x="16456" y="11656"/>
                    <a:pt x="17560" y="11025"/>
                    <a:pt x="18768" y="11025"/>
                  </a:cubicBezTo>
                  <a:cubicBezTo>
                    <a:pt x="18910" y="11025"/>
                    <a:pt x="19053" y="11033"/>
                    <a:pt x="19198" y="11052"/>
                  </a:cubicBezTo>
                  <a:cubicBezTo>
                    <a:pt x="20295" y="11193"/>
                    <a:pt x="21737" y="11268"/>
                    <a:pt x="22814" y="11662"/>
                  </a:cubicBezTo>
                  <a:cubicBezTo>
                    <a:pt x="23936" y="12073"/>
                    <a:pt x="24884" y="12562"/>
                    <a:pt x="26054" y="12718"/>
                  </a:cubicBezTo>
                  <a:cubicBezTo>
                    <a:pt x="26604" y="12794"/>
                    <a:pt x="27272" y="12761"/>
                    <a:pt x="27819" y="12860"/>
                  </a:cubicBezTo>
                  <a:cubicBezTo>
                    <a:pt x="28348" y="12954"/>
                    <a:pt x="28769" y="13133"/>
                    <a:pt x="29307" y="13133"/>
                  </a:cubicBezTo>
                  <a:cubicBezTo>
                    <a:pt x="29375" y="13133"/>
                    <a:pt x="29444" y="13131"/>
                    <a:pt x="29516" y="13124"/>
                  </a:cubicBezTo>
                  <a:cubicBezTo>
                    <a:pt x="30311" y="13057"/>
                    <a:pt x="30980" y="12934"/>
                    <a:pt x="31670" y="12934"/>
                  </a:cubicBezTo>
                  <a:cubicBezTo>
                    <a:pt x="32135" y="12934"/>
                    <a:pt x="32609" y="12989"/>
                    <a:pt x="33137" y="13155"/>
                  </a:cubicBezTo>
                  <a:cubicBezTo>
                    <a:pt x="33727" y="13338"/>
                    <a:pt x="34290" y="13482"/>
                    <a:pt x="34831" y="13482"/>
                  </a:cubicBezTo>
                  <a:cubicBezTo>
                    <a:pt x="35369" y="13482"/>
                    <a:pt x="35887" y="13339"/>
                    <a:pt x="36390" y="12948"/>
                  </a:cubicBezTo>
                  <a:cubicBezTo>
                    <a:pt x="37148" y="12359"/>
                    <a:pt x="37593" y="11845"/>
                    <a:pt x="38332" y="11845"/>
                  </a:cubicBezTo>
                  <a:cubicBezTo>
                    <a:pt x="38585" y="11845"/>
                    <a:pt x="38874" y="11906"/>
                    <a:pt x="39222" y="12045"/>
                  </a:cubicBezTo>
                  <a:cubicBezTo>
                    <a:pt x="39890" y="12314"/>
                    <a:pt x="40742" y="12560"/>
                    <a:pt x="41540" y="12560"/>
                  </a:cubicBezTo>
                  <a:cubicBezTo>
                    <a:pt x="41895" y="12560"/>
                    <a:pt x="42240" y="12511"/>
                    <a:pt x="42553" y="12393"/>
                  </a:cubicBezTo>
                  <a:cubicBezTo>
                    <a:pt x="43268" y="12124"/>
                    <a:pt x="43821" y="11959"/>
                    <a:pt x="44420" y="11959"/>
                  </a:cubicBezTo>
                  <a:cubicBezTo>
                    <a:pt x="44847" y="11959"/>
                    <a:pt x="45298" y="12043"/>
                    <a:pt x="45846" y="12234"/>
                  </a:cubicBezTo>
                  <a:cubicBezTo>
                    <a:pt x="46872" y="12592"/>
                    <a:pt x="47906" y="13273"/>
                    <a:pt x="49003" y="13435"/>
                  </a:cubicBezTo>
                  <a:cubicBezTo>
                    <a:pt x="49206" y="13465"/>
                    <a:pt x="49393" y="13479"/>
                    <a:pt x="49567" y="13479"/>
                  </a:cubicBezTo>
                  <a:cubicBezTo>
                    <a:pt x="50609" y="13479"/>
                    <a:pt x="51194" y="12971"/>
                    <a:pt x="52004" y="12292"/>
                  </a:cubicBezTo>
                  <a:cubicBezTo>
                    <a:pt x="52420" y="11942"/>
                    <a:pt x="52965" y="11480"/>
                    <a:pt x="53472" y="11246"/>
                  </a:cubicBezTo>
                  <a:cubicBezTo>
                    <a:pt x="53712" y="11134"/>
                    <a:pt x="53905" y="11095"/>
                    <a:pt x="54084" y="11095"/>
                  </a:cubicBezTo>
                  <a:cubicBezTo>
                    <a:pt x="54415" y="11095"/>
                    <a:pt x="54699" y="11228"/>
                    <a:pt x="55146" y="11279"/>
                  </a:cubicBezTo>
                  <a:cubicBezTo>
                    <a:pt x="55217" y="11287"/>
                    <a:pt x="55281" y="11291"/>
                    <a:pt x="55340" y="11291"/>
                  </a:cubicBezTo>
                  <a:cubicBezTo>
                    <a:pt x="55810" y="11291"/>
                    <a:pt x="55970" y="11048"/>
                    <a:pt x="56548" y="10915"/>
                  </a:cubicBezTo>
                  <a:cubicBezTo>
                    <a:pt x="56701" y="10881"/>
                    <a:pt x="56838" y="10866"/>
                    <a:pt x="56965" y="10866"/>
                  </a:cubicBezTo>
                  <a:cubicBezTo>
                    <a:pt x="57472" y="10866"/>
                    <a:pt x="57814" y="11106"/>
                    <a:pt x="58341" y="11314"/>
                  </a:cubicBezTo>
                  <a:cubicBezTo>
                    <a:pt x="58931" y="11548"/>
                    <a:pt x="59672" y="11674"/>
                    <a:pt x="60416" y="11730"/>
                  </a:cubicBezTo>
                  <a:lnTo>
                    <a:pt x="60416" y="5355"/>
                  </a:lnTo>
                  <a:cubicBezTo>
                    <a:pt x="58351" y="3338"/>
                    <a:pt x="55723" y="1520"/>
                    <a:pt x="52690" y="1184"/>
                  </a:cubicBezTo>
                  <a:cubicBezTo>
                    <a:pt x="50738" y="970"/>
                    <a:pt x="48791" y="554"/>
                    <a:pt x="46835" y="395"/>
                  </a:cubicBezTo>
                  <a:cubicBezTo>
                    <a:pt x="46351" y="357"/>
                    <a:pt x="45866" y="332"/>
                    <a:pt x="45382" y="332"/>
                  </a:cubicBezTo>
                  <a:cubicBezTo>
                    <a:pt x="42847" y="332"/>
                    <a:pt x="40342" y="57"/>
                    <a:pt x="37809" y="57"/>
                  </a:cubicBezTo>
                  <a:cubicBezTo>
                    <a:pt x="37797" y="57"/>
                    <a:pt x="37786" y="57"/>
                    <a:pt x="37774" y="57"/>
                  </a:cubicBezTo>
                  <a:cubicBezTo>
                    <a:pt x="36562" y="57"/>
                    <a:pt x="35316" y="0"/>
                    <a:pt x="34080" y="0"/>
                  </a:cubicBezTo>
                  <a:close/>
                </a:path>
              </a:pathLst>
            </a:custGeom>
            <a:solidFill>
              <a:srgbClr val="B988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35"/>
          <p:cNvGrpSpPr/>
          <p:nvPr/>
        </p:nvGrpSpPr>
        <p:grpSpPr>
          <a:xfrm>
            <a:off x="-487658" y="-1502754"/>
            <a:ext cx="10119330" cy="3442727"/>
            <a:chOff x="-487658" y="-1502754"/>
            <a:chExt cx="10119330" cy="3442727"/>
          </a:xfrm>
        </p:grpSpPr>
        <p:grpSp>
          <p:nvGrpSpPr>
            <p:cNvPr id="4289" name="Google Shape;4289;p35"/>
            <p:cNvGrpSpPr/>
            <p:nvPr/>
          </p:nvGrpSpPr>
          <p:grpSpPr>
            <a:xfrm>
              <a:off x="-487658" y="-891027"/>
              <a:ext cx="10119330" cy="2830999"/>
              <a:chOff x="-823408" y="-436677"/>
              <a:chExt cx="10119330" cy="2830999"/>
            </a:xfrm>
          </p:grpSpPr>
          <p:grpSp>
            <p:nvGrpSpPr>
              <p:cNvPr id="4290" name="Google Shape;4290;p35"/>
              <p:cNvGrpSpPr/>
              <p:nvPr/>
            </p:nvGrpSpPr>
            <p:grpSpPr>
              <a:xfrm>
                <a:off x="-823408" y="-436677"/>
                <a:ext cx="10119330" cy="2830999"/>
                <a:chOff x="-823408" y="-436677"/>
                <a:chExt cx="10119330" cy="2830999"/>
              </a:xfrm>
            </p:grpSpPr>
            <p:sp>
              <p:nvSpPr>
                <p:cNvPr id="4291" name="Google Shape;4291;p35"/>
                <p:cNvSpPr/>
                <p:nvPr/>
              </p:nvSpPr>
              <p:spPr>
                <a:xfrm>
                  <a:off x="-823352" y="-436677"/>
                  <a:ext cx="10119274" cy="2646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50" h="22578" extrusionOk="0">
                      <a:moveTo>
                        <a:pt x="0" y="1"/>
                      </a:moveTo>
                      <a:lnTo>
                        <a:pt x="0" y="3266"/>
                      </a:lnTo>
                      <a:lnTo>
                        <a:pt x="588" y="14614"/>
                      </a:lnTo>
                      <a:lnTo>
                        <a:pt x="618" y="15257"/>
                      </a:lnTo>
                      <a:cubicBezTo>
                        <a:pt x="1866" y="17095"/>
                        <a:pt x="4713" y="19236"/>
                        <a:pt x="7050" y="19430"/>
                      </a:cubicBezTo>
                      <a:cubicBezTo>
                        <a:pt x="7223" y="19444"/>
                        <a:pt x="7400" y="19450"/>
                        <a:pt x="7581" y="19450"/>
                      </a:cubicBezTo>
                      <a:cubicBezTo>
                        <a:pt x="8455" y="19450"/>
                        <a:pt x="9401" y="19311"/>
                        <a:pt x="10287" y="19311"/>
                      </a:cubicBezTo>
                      <a:cubicBezTo>
                        <a:pt x="10604" y="19311"/>
                        <a:pt x="10913" y="19329"/>
                        <a:pt x="11209" y="19377"/>
                      </a:cubicBezTo>
                      <a:cubicBezTo>
                        <a:pt x="12833" y="19647"/>
                        <a:pt x="14199" y="20764"/>
                        <a:pt x="15697" y="21362"/>
                      </a:cubicBezTo>
                      <a:cubicBezTo>
                        <a:pt x="17528" y="22090"/>
                        <a:pt x="19318" y="22562"/>
                        <a:pt x="21320" y="22570"/>
                      </a:cubicBezTo>
                      <a:cubicBezTo>
                        <a:pt x="21688" y="22570"/>
                        <a:pt x="22063" y="22577"/>
                        <a:pt x="22439" y="22577"/>
                      </a:cubicBezTo>
                      <a:cubicBezTo>
                        <a:pt x="23148" y="22577"/>
                        <a:pt x="23862" y="22553"/>
                        <a:pt x="24546" y="22423"/>
                      </a:cubicBezTo>
                      <a:cubicBezTo>
                        <a:pt x="25506" y="22239"/>
                        <a:pt x="26396" y="21818"/>
                        <a:pt x="27352" y="21601"/>
                      </a:cubicBezTo>
                      <a:cubicBezTo>
                        <a:pt x="29101" y="21207"/>
                        <a:pt x="31019" y="20891"/>
                        <a:pt x="32879" y="20891"/>
                      </a:cubicBezTo>
                      <a:cubicBezTo>
                        <a:pt x="33445" y="20891"/>
                        <a:pt x="34007" y="20921"/>
                        <a:pt x="34556" y="20986"/>
                      </a:cubicBezTo>
                      <a:cubicBezTo>
                        <a:pt x="37083" y="21286"/>
                        <a:pt x="39562" y="21939"/>
                        <a:pt x="42078" y="22239"/>
                      </a:cubicBezTo>
                      <a:cubicBezTo>
                        <a:pt x="42745" y="22318"/>
                        <a:pt x="43431" y="22359"/>
                        <a:pt x="44123" y="22359"/>
                      </a:cubicBezTo>
                      <a:cubicBezTo>
                        <a:pt x="46102" y="22359"/>
                        <a:pt x="48131" y="22029"/>
                        <a:pt x="49916" y="21334"/>
                      </a:cubicBezTo>
                      <a:cubicBezTo>
                        <a:pt x="52851" y="20189"/>
                        <a:pt x="55723" y="18701"/>
                        <a:pt x="58731" y="17695"/>
                      </a:cubicBezTo>
                      <a:cubicBezTo>
                        <a:pt x="61540" y="16757"/>
                        <a:pt x="64349" y="16281"/>
                        <a:pt x="67317" y="16139"/>
                      </a:cubicBezTo>
                      <a:cubicBezTo>
                        <a:pt x="67449" y="16133"/>
                        <a:pt x="67580" y="16130"/>
                        <a:pt x="67711" y="16130"/>
                      </a:cubicBezTo>
                      <a:cubicBezTo>
                        <a:pt x="69331" y="16130"/>
                        <a:pt x="70890" y="16589"/>
                        <a:pt x="72447" y="16589"/>
                      </a:cubicBezTo>
                      <a:cubicBezTo>
                        <a:pt x="72481" y="16589"/>
                        <a:pt x="72516" y="16589"/>
                        <a:pt x="72550" y="16588"/>
                      </a:cubicBezTo>
                      <a:lnTo>
                        <a:pt x="72467" y="14967"/>
                      </a:lnTo>
                      <a:lnTo>
                        <a:pt x="716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7D1DF"/>
                    </a:gs>
                    <a:gs pos="51000">
                      <a:srgbClr val="97D1DF"/>
                    </a:gs>
                    <a:gs pos="100000">
                      <a:srgbClr val="3BAECD"/>
                    </a:gs>
                  </a:gsLst>
                  <a:lin ang="5400700" scaled="0"/>
                </a:gradFill>
                <a:ln>
                  <a:noFill/>
                </a:ln>
                <a:effectLst>
                  <a:outerShdw blurRad="57150" dist="200025" dir="5220000" algn="bl" rotWithShape="0">
                    <a:schemeClr val="lt1">
                      <a:alpha val="16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92" name="Google Shape;4292;p35"/>
                <p:cNvGrpSpPr/>
                <p:nvPr/>
              </p:nvGrpSpPr>
              <p:grpSpPr>
                <a:xfrm>
                  <a:off x="-823408" y="333213"/>
                  <a:ext cx="10022303" cy="2061109"/>
                  <a:chOff x="-823408" y="333213"/>
                  <a:chExt cx="10022303" cy="2061109"/>
                </a:xfrm>
              </p:grpSpPr>
              <p:grpSp>
                <p:nvGrpSpPr>
                  <p:cNvPr id="4293" name="Google Shape;4293;p35"/>
                  <p:cNvGrpSpPr/>
                  <p:nvPr/>
                </p:nvGrpSpPr>
                <p:grpSpPr>
                  <a:xfrm>
                    <a:off x="-823408" y="333213"/>
                    <a:ext cx="10022303" cy="2061109"/>
                    <a:chOff x="-823408" y="333213"/>
                    <a:chExt cx="10022303" cy="2061109"/>
                  </a:xfrm>
                </p:grpSpPr>
                <p:grpSp>
                  <p:nvGrpSpPr>
                    <p:cNvPr id="4294" name="Google Shape;4294;p35"/>
                    <p:cNvGrpSpPr/>
                    <p:nvPr/>
                  </p:nvGrpSpPr>
                  <p:grpSpPr>
                    <a:xfrm flipH="1">
                      <a:off x="-823408" y="333213"/>
                      <a:ext cx="10022303" cy="2061109"/>
                      <a:chOff x="-224431" y="1701388"/>
                      <a:chExt cx="10022303" cy="2061109"/>
                    </a:xfrm>
                  </p:grpSpPr>
                  <p:grpSp>
                    <p:nvGrpSpPr>
                      <p:cNvPr id="4295" name="Google Shape;4295;p35"/>
                      <p:cNvGrpSpPr/>
                      <p:nvPr/>
                    </p:nvGrpSpPr>
                    <p:grpSpPr>
                      <a:xfrm flipH="1">
                        <a:off x="-224424" y="1982113"/>
                        <a:ext cx="10022296" cy="1780385"/>
                        <a:chOff x="725125" y="2905550"/>
                        <a:chExt cx="1814450" cy="289000"/>
                      </a:xfrm>
                    </p:grpSpPr>
                    <p:sp>
                      <p:nvSpPr>
                        <p:cNvPr id="4296" name="Google Shape;4296;p35"/>
                        <p:cNvSpPr/>
                        <p:nvPr/>
                      </p:nvSpPr>
                      <p:spPr>
                        <a:xfrm>
                          <a:off x="740450" y="2934375"/>
                          <a:ext cx="1799125" cy="260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1965" h="10407" extrusionOk="0">
                              <a:moveTo>
                                <a:pt x="60446" y="0"/>
                              </a:moveTo>
                              <a:cubicBezTo>
                                <a:pt x="58888" y="0"/>
                                <a:pt x="58057" y="2643"/>
                                <a:pt x="57183" y="3462"/>
                              </a:cubicBezTo>
                              <a:cubicBezTo>
                                <a:pt x="56258" y="4332"/>
                                <a:pt x="54785" y="4209"/>
                                <a:pt x="53658" y="4821"/>
                              </a:cubicBezTo>
                              <a:cubicBezTo>
                                <a:pt x="52798" y="5291"/>
                                <a:pt x="52175" y="6044"/>
                                <a:pt x="51323" y="6453"/>
                              </a:cubicBezTo>
                              <a:cubicBezTo>
                                <a:pt x="50912" y="6649"/>
                                <a:pt x="50489" y="6713"/>
                                <a:pt x="50061" y="6713"/>
                              </a:cubicBezTo>
                              <a:cubicBezTo>
                                <a:pt x="49288" y="6713"/>
                                <a:pt x="48500" y="6506"/>
                                <a:pt x="47742" y="6506"/>
                              </a:cubicBezTo>
                              <a:cubicBezTo>
                                <a:pt x="47212" y="6506"/>
                                <a:pt x="46697" y="6607"/>
                                <a:pt x="46212" y="6950"/>
                              </a:cubicBezTo>
                              <a:cubicBezTo>
                                <a:pt x="45518" y="7439"/>
                                <a:pt x="45284" y="8281"/>
                                <a:pt x="44658" y="8717"/>
                              </a:cubicBezTo>
                              <a:cubicBezTo>
                                <a:pt x="44433" y="8874"/>
                                <a:pt x="44230" y="8935"/>
                                <a:pt x="44036" y="8935"/>
                              </a:cubicBezTo>
                              <a:cubicBezTo>
                                <a:pt x="43670" y="8935"/>
                                <a:pt x="43331" y="8721"/>
                                <a:pt x="42923" y="8528"/>
                              </a:cubicBezTo>
                              <a:cubicBezTo>
                                <a:pt x="42585" y="8369"/>
                                <a:pt x="42273" y="8323"/>
                                <a:pt x="41975" y="8323"/>
                              </a:cubicBezTo>
                              <a:cubicBezTo>
                                <a:pt x="41574" y="8323"/>
                                <a:pt x="41196" y="8406"/>
                                <a:pt x="40804" y="8406"/>
                              </a:cubicBezTo>
                              <a:cubicBezTo>
                                <a:pt x="40436" y="8406"/>
                                <a:pt x="40057" y="8333"/>
                                <a:pt x="39635" y="8049"/>
                              </a:cubicBezTo>
                              <a:cubicBezTo>
                                <a:pt x="38926" y="7573"/>
                                <a:pt x="38753" y="7292"/>
                                <a:pt x="37857" y="7292"/>
                              </a:cubicBezTo>
                              <a:cubicBezTo>
                                <a:pt x="37842" y="7292"/>
                                <a:pt x="37826" y="7293"/>
                                <a:pt x="37809" y="7293"/>
                              </a:cubicBezTo>
                              <a:cubicBezTo>
                                <a:pt x="37786" y="7293"/>
                                <a:pt x="37763" y="7293"/>
                                <a:pt x="37740" y="7293"/>
                              </a:cubicBezTo>
                              <a:cubicBezTo>
                                <a:pt x="37076" y="7293"/>
                                <a:pt x="36673" y="7151"/>
                                <a:pt x="36044" y="6829"/>
                              </a:cubicBezTo>
                              <a:cubicBezTo>
                                <a:pt x="35095" y="6346"/>
                                <a:pt x="34209" y="5971"/>
                                <a:pt x="33257" y="5971"/>
                              </a:cubicBezTo>
                              <a:cubicBezTo>
                                <a:pt x="32716" y="5971"/>
                                <a:pt x="32155" y="6092"/>
                                <a:pt x="31548" y="6382"/>
                              </a:cubicBezTo>
                              <a:cubicBezTo>
                                <a:pt x="30983" y="6653"/>
                                <a:pt x="30662" y="6814"/>
                                <a:pt x="30215" y="6814"/>
                              </a:cubicBezTo>
                              <a:cubicBezTo>
                                <a:pt x="30028" y="6814"/>
                                <a:pt x="29819" y="6786"/>
                                <a:pt x="29561" y="6725"/>
                              </a:cubicBezTo>
                              <a:cubicBezTo>
                                <a:pt x="29199" y="6642"/>
                                <a:pt x="28911" y="6584"/>
                                <a:pt x="28629" y="6584"/>
                              </a:cubicBezTo>
                              <a:cubicBezTo>
                                <a:pt x="28307" y="6584"/>
                                <a:pt x="27993" y="6660"/>
                                <a:pt x="27584" y="6864"/>
                              </a:cubicBezTo>
                              <a:cubicBezTo>
                                <a:pt x="26906" y="7204"/>
                                <a:pt x="26354" y="7641"/>
                                <a:pt x="25781" y="8052"/>
                              </a:cubicBezTo>
                              <a:cubicBezTo>
                                <a:pt x="25474" y="8273"/>
                                <a:pt x="25285" y="8336"/>
                                <a:pt x="25064" y="8336"/>
                              </a:cubicBezTo>
                              <a:cubicBezTo>
                                <a:pt x="24869" y="8336"/>
                                <a:pt x="24650" y="8288"/>
                                <a:pt x="24304" y="8256"/>
                              </a:cubicBezTo>
                              <a:cubicBezTo>
                                <a:pt x="24212" y="8247"/>
                                <a:pt x="24121" y="8243"/>
                                <a:pt x="24031" y="8243"/>
                              </a:cubicBezTo>
                              <a:cubicBezTo>
                                <a:pt x="23439" y="8243"/>
                                <a:pt x="22874" y="8422"/>
                                <a:pt x="22349" y="8685"/>
                              </a:cubicBezTo>
                              <a:cubicBezTo>
                                <a:pt x="21815" y="8953"/>
                                <a:pt x="21194" y="9567"/>
                                <a:pt x="20539" y="9567"/>
                              </a:cubicBezTo>
                              <a:cubicBezTo>
                                <a:pt x="20504" y="9567"/>
                                <a:pt x="20470" y="9566"/>
                                <a:pt x="20435" y="9562"/>
                              </a:cubicBezTo>
                              <a:cubicBezTo>
                                <a:pt x="20067" y="9524"/>
                                <a:pt x="19901" y="9199"/>
                                <a:pt x="19558" y="9146"/>
                              </a:cubicBezTo>
                              <a:cubicBezTo>
                                <a:pt x="19526" y="9141"/>
                                <a:pt x="19494" y="9139"/>
                                <a:pt x="19464" y="9139"/>
                              </a:cubicBezTo>
                              <a:cubicBezTo>
                                <a:pt x="19229" y="9139"/>
                                <a:pt x="19046" y="9276"/>
                                <a:pt x="18834" y="9290"/>
                              </a:cubicBezTo>
                              <a:cubicBezTo>
                                <a:pt x="18781" y="9293"/>
                                <a:pt x="18727" y="9294"/>
                                <a:pt x="18674" y="9294"/>
                              </a:cubicBezTo>
                              <a:cubicBezTo>
                                <a:pt x="18126" y="9294"/>
                                <a:pt x="17583" y="9137"/>
                                <a:pt x="17218" y="8740"/>
                              </a:cubicBezTo>
                              <a:cubicBezTo>
                                <a:pt x="16643" y="8112"/>
                                <a:pt x="16487" y="7419"/>
                                <a:pt x="15528" y="7151"/>
                              </a:cubicBezTo>
                              <a:cubicBezTo>
                                <a:pt x="14782" y="6945"/>
                                <a:pt x="14260" y="6867"/>
                                <a:pt x="13554" y="6471"/>
                              </a:cubicBezTo>
                              <a:cubicBezTo>
                                <a:pt x="12775" y="6032"/>
                                <a:pt x="11993" y="5676"/>
                                <a:pt x="11090" y="5644"/>
                              </a:cubicBezTo>
                              <a:cubicBezTo>
                                <a:pt x="11058" y="5642"/>
                                <a:pt x="11027" y="5642"/>
                                <a:pt x="10995" y="5642"/>
                              </a:cubicBezTo>
                              <a:cubicBezTo>
                                <a:pt x="10343" y="5642"/>
                                <a:pt x="9731" y="5853"/>
                                <a:pt x="9129" y="5853"/>
                              </a:cubicBezTo>
                              <a:cubicBezTo>
                                <a:pt x="9125" y="5853"/>
                                <a:pt x="9122" y="5853"/>
                                <a:pt x="9118" y="5853"/>
                              </a:cubicBezTo>
                              <a:cubicBezTo>
                                <a:pt x="8551" y="5850"/>
                                <a:pt x="8001" y="5540"/>
                                <a:pt x="7494" y="5389"/>
                              </a:cubicBezTo>
                              <a:cubicBezTo>
                                <a:pt x="6932" y="5222"/>
                                <a:pt x="6352" y="5270"/>
                                <a:pt x="5760" y="5169"/>
                              </a:cubicBezTo>
                              <a:cubicBezTo>
                                <a:pt x="4375" y="4930"/>
                                <a:pt x="3619" y="3619"/>
                                <a:pt x="2325" y="3314"/>
                              </a:cubicBezTo>
                              <a:cubicBezTo>
                                <a:pt x="1432" y="3104"/>
                                <a:pt x="719" y="2895"/>
                                <a:pt x="0" y="2444"/>
                              </a:cubicBezTo>
                              <a:lnTo>
                                <a:pt x="0" y="2444"/>
                              </a:lnTo>
                              <a:lnTo>
                                <a:pt x="33" y="3087"/>
                              </a:lnTo>
                              <a:cubicBezTo>
                                <a:pt x="1281" y="4925"/>
                                <a:pt x="4128" y="7068"/>
                                <a:pt x="6466" y="7260"/>
                              </a:cubicBezTo>
                              <a:cubicBezTo>
                                <a:pt x="6639" y="7274"/>
                                <a:pt x="6816" y="7280"/>
                                <a:pt x="6996" y="7280"/>
                              </a:cubicBezTo>
                              <a:cubicBezTo>
                                <a:pt x="7867" y="7280"/>
                                <a:pt x="8809" y="7142"/>
                                <a:pt x="9693" y="7142"/>
                              </a:cubicBezTo>
                              <a:cubicBezTo>
                                <a:pt x="10014" y="7142"/>
                                <a:pt x="10327" y="7160"/>
                                <a:pt x="10626" y="7209"/>
                              </a:cubicBezTo>
                              <a:cubicBezTo>
                                <a:pt x="12248" y="7477"/>
                                <a:pt x="13614" y="8591"/>
                                <a:pt x="15115" y="9191"/>
                              </a:cubicBezTo>
                              <a:cubicBezTo>
                                <a:pt x="16943" y="9920"/>
                                <a:pt x="18733" y="10392"/>
                                <a:pt x="20738" y="10399"/>
                              </a:cubicBezTo>
                              <a:cubicBezTo>
                                <a:pt x="21105" y="10400"/>
                                <a:pt x="21479" y="10407"/>
                                <a:pt x="21854" y="10407"/>
                              </a:cubicBezTo>
                              <a:cubicBezTo>
                                <a:pt x="22563" y="10407"/>
                                <a:pt x="23277" y="10383"/>
                                <a:pt x="23961" y="10253"/>
                              </a:cubicBezTo>
                              <a:cubicBezTo>
                                <a:pt x="24921" y="10069"/>
                                <a:pt x="25812" y="9648"/>
                                <a:pt x="26767" y="9431"/>
                              </a:cubicBezTo>
                              <a:cubicBezTo>
                                <a:pt x="28516" y="9037"/>
                                <a:pt x="30434" y="8721"/>
                                <a:pt x="32294" y="8721"/>
                              </a:cubicBezTo>
                              <a:cubicBezTo>
                                <a:pt x="32861" y="8721"/>
                                <a:pt x="33422" y="8750"/>
                                <a:pt x="33972" y="8816"/>
                              </a:cubicBezTo>
                              <a:cubicBezTo>
                                <a:pt x="36498" y="9116"/>
                                <a:pt x="38977" y="9769"/>
                                <a:pt x="41494" y="10069"/>
                              </a:cubicBezTo>
                              <a:cubicBezTo>
                                <a:pt x="42161" y="10148"/>
                                <a:pt x="42846" y="10188"/>
                                <a:pt x="43538" y="10188"/>
                              </a:cubicBezTo>
                              <a:cubicBezTo>
                                <a:pt x="45517" y="10188"/>
                                <a:pt x="47546" y="9859"/>
                                <a:pt x="49331" y="9164"/>
                              </a:cubicBezTo>
                              <a:cubicBezTo>
                                <a:pt x="52266" y="8019"/>
                                <a:pt x="55138" y="6531"/>
                                <a:pt x="58146" y="5525"/>
                              </a:cubicBezTo>
                              <a:cubicBezTo>
                                <a:pt x="60955" y="4587"/>
                                <a:pt x="63765" y="4110"/>
                                <a:pt x="66735" y="3969"/>
                              </a:cubicBezTo>
                              <a:cubicBezTo>
                                <a:pt x="66866" y="3963"/>
                                <a:pt x="66997" y="3960"/>
                                <a:pt x="67128" y="3960"/>
                              </a:cubicBezTo>
                              <a:cubicBezTo>
                                <a:pt x="68746" y="3960"/>
                                <a:pt x="70305" y="4419"/>
                                <a:pt x="71862" y="4419"/>
                              </a:cubicBezTo>
                              <a:cubicBezTo>
                                <a:pt x="71897" y="4419"/>
                                <a:pt x="71931" y="4418"/>
                                <a:pt x="71965" y="4418"/>
                              </a:cubicBezTo>
                              <a:lnTo>
                                <a:pt x="71882" y="2797"/>
                              </a:lnTo>
                              <a:cubicBezTo>
                                <a:pt x="71865" y="2797"/>
                                <a:pt x="71849" y="2797"/>
                                <a:pt x="71833" y="2797"/>
                              </a:cubicBezTo>
                              <a:cubicBezTo>
                                <a:pt x="71688" y="2797"/>
                                <a:pt x="71546" y="2777"/>
                                <a:pt x="71405" y="2741"/>
                              </a:cubicBezTo>
                              <a:cubicBezTo>
                                <a:pt x="71087" y="2650"/>
                                <a:pt x="70934" y="2416"/>
                                <a:pt x="70601" y="2348"/>
                              </a:cubicBezTo>
                              <a:cubicBezTo>
                                <a:pt x="70519" y="2330"/>
                                <a:pt x="70429" y="2324"/>
                                <a:pt x="70336" y="2324"/>
                              </a:cubicBezTo>
                              <a:cubicBezTo>
                                <a:pt x="70133" y="2324"/>
                                <a:pt x="69918" y="2354"/>
                                <a:pt x="69741" y="2363"/>
                              </a:cubicBezTo>
                              <a:cubicBezTo>
                                <a:pt x="69671" y="2366"/>
                                <a:pt x="69605" y="2368"/>
                                <a:pt x="69544" y="2368"/>
                              </a:cubicBezTo>
                              <a:cubicBezTo>
                                <a:pt x="69055" y="2368"/>
                                <a:pt x="68812" y="2268"/>
                                <a:pt x="68266" y="2058"/>
                              </a:cubicBezTo>
                              <a:cubicBezTo>
                                <a:pt x="68008" y="1956"/>
                                <a:pt x="67813" y="1919"/>
                                <a:pt x="67641" y="1919"/>
                              </a:cubicBezTo>
                              <a:cubicBezTo>
                                <a:pt x="67301" y="1919"/>
                                <a:pt x="67052" y="2065"/>
                                <a:pt x="66586" y="2144"/>
                              </a:cubicBezTo>
                              <a:cubicBezTo>
                                <a:pt x="66487" y="2160"/>
                                <a:pt x="66396" y="2168"/>
                                <a:pt x="66310" y="2168"/>
                              </a:cubicBezTo>
                              <a:cubicBezTo>
                                <a:pt x="65737" y="2168"/>
                                <a:pt x="65452" y="1813"/>
                                <a:pt x="64980" y="1508"/>
                              </a:cubicBezTo>
                              <a:cubicBezTo>
                                <a:pt x="64668" y="1306"/>
                                <a:pt x="64447" y="1241"/>
                                <a:pt x="64250" y="1241"/>
                              </a:cubicBezTo>
                              <a:cubicBezTo>
                                <a:pt x="63919" y="1241"/>
                                <a:pt x="63658" y="1426"/>
                                <a:pt x="63152" y="1453"/>
                              </a:cubicBezTo>
                              <a:cubicBezTo>
                                <a:pt x="63128" y="1454"/>
                                <a:pt x="63105" y="1455"/>
                                <a:pt x="63083" y="1455"/>
                              </a:cubicBezTo>
                              <a:cubicBezTo>
                                <a:pt x="62308" y="1455"/>
                                <a:pt x="62024" y="713"/>
                                <a:pt x="61475" y="353"/>
                              </a:cubicBezTo>
                              <a:cubicBezTo>
                                <a:pt x="61099" y="106"/>
                                <a:pt x="60758" y="0"/>
                                <a:pt x="6044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297" name="Google Shape;4297;p35"/>
                        <p:cNvSpPr/>
                        <p:nvPr/>
                      </p:nvSpPr>
                      <p:spPr>
                        <a:xfrm>
                          <a:off x="1561350" y="3102275"/>
                          <a:ext cx="23050" cy="20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2" h="811" extrusionOk="0">
                              <a:moveTo>
                                <a:pt x="459" y="0"/>
                              </a:moveTo>
                              <a:cubicBezTo>
                                <a:pt x="439" y="0"/>
                                <a:pt x="419" y="2"/>
                                <a:pt x="399" y="4"/>
                              </a:cubicBezTo>
                              <a:cubicBezTo>
                                <a:pt x="162" y="37"/>
                                <a:pt x="1" y="244"/>
                                <a:pt x="34" y="466"/>
                              </a:cubicBezTo>
                              <a:cubicBezTo>
                                <a:pt x="66" y="665"/>
                                <a:pt x="248" y="811"/>
                                <a:pt x="459" y="811"/>
                              </a:cubicBezTo>
                              <a:cubicBezTo>
                                <a:pt x="480" y="811"/>
                                <a:pt x="501" y="809"/>
                                <a:pt x="523" y="806"/>
                              </a:cubicBezTo>
                              <a:cubicBezTo>
                                <a:pt x="760" y="776"/>
                                <a:pt x="921" y="569"/>
                                <a:pt x="886" y="347"/>
                              </a:cubicBezTo>
                              <a:cubicBezTo>
                                <a:pt x="856" y="144"/>
                                <a:pt x="670" y="0"/>
                                <a:pt x="45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298" name="Google Shape;4298;p35"/>
                        <p:cNvSpPr/>
                        <p:nvPr/>
                      </p:nvSpPr>
                      <p:spPr>
                        <a:xfrm>
                          <a:off x="1634550" y="3048300"/>
                          <a:ext cx="23025" cy="20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1" h="811" extrusionOk="0">
                              <a:moveTo>
                                <a:pt x="463" y="0"/>
                              </a:moveTo>
                              <a:cubicBezTo>
                                <a:pt x="442" y="0"/>
                                <a:pt x="420" y="2"/>
                                <a:pt x="399" y="5"/>
                              </a:cubicBezTo>
                              <a:cubicBezTo>
                                <a:pt x="162" y="38"/>
                                <a:pt x="0" y="242"/>
                                <a:pt x="36" y="464"/>
                              </a:cubicBezTo>
                              <a:cubicBezTo>
                                <a:pt x="66" y="665"/>
                                <a:pt x="252" y="810"/>
                                <a:pt x="463" y="810"/>
                              </a:cubicBezTo>
                              <a:cubicBezTo>
                                <a:pt x="483" y="810"/>
                                <a:pt x="503" y="809"/>
                                <a:pt x="522" y="807"/>
                              </a:cubicBezTo>
                              <a:cubicBezTo>
                                <a:pt x="759" y="774"/>
                                <a:pt x="921" y="567"/>
                                <a:pt x="888" y="345"/>
                              </a:cubicBezTo>
                              <a:cubicBezTo>
                                <a:pt x="856" y="146"/>
                                <a:pt x="674" y="0"/>
                                <a:pt x="463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299" name="Google Shape;4299;p35"/>
                        <p:cNvSpPr/>
                        <p:nvPr/>
                      </p:nvSpPr>
                      <p:spPr>
                        <a:xfrm>
                          <a:off x="1688950" y="3080000"/>
                          <a:ext cx="23025" cy="20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1" h="811" extrusionOk="0">
                              <a:moveTo>
                                <a:pt x="460" y="1"/>
                              </a:moveTo>
                              <a:cubicBezTo>
                                <a:pt x="439" y="1"/>
                                <a:pt x="418" y="2"/>
                                <a:pt x="396" y="5"/>
                              </a:cubicBezTo>
                              <a:cubicBezTo>
                                <a:pt x="162" y="35"/>
                                <a:pt x="1" y="242"/>
                                <a:pt x="33" y="464"/>
                              </a:cubicBezTo>
                              <a:cubicBezTo>
                                <a:pt x="66" y="665"/>
                                <a:pt x="250" y="811"/>
                                <a:pt x="463" y="811"/>
                              </a:cubicBezTo>
                              <a:cubicBezTo>
                                <a:pt x="483" y="811"/>
                                <a:pt x="503" y="810"/>
                                <a:pt x="523" y="807"/>
                              </a:cubicBezTo>
                              <a:cubicBezTo>
                                <a:pt x="757" y="774"/>
                                <a:pt x="921" y="567"/>
                                <a:pt x="886" y="346"/>
                              </a:cubicBezTo>
                              <a:cubicBezTo>
                                <a:pt x="854" y="146"/>
                                <a:pt x="671" y="1"/>
                                <a:pt x="460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00" name="Google Shape;4300;p35"/>
                        <p:cNvSpPr/>
                        <p:nvPr/>
                      </p:nvSpPr>
                      <p:spPr>
                        <a:xfrm>
                          <a:off x="1705600" y="3115200"/>
                          <a:ext cx="23025" cy="20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1" h="811" extrusionOk="0">
                              <a:moveTo>
                                <a:pt x="459" y="0"/>
                              </a:moveTo>
                              <a:cubicBezTo>
                                <a:pt x="439" y="0"/>
                                <a:pt x="419" y="2"/>
                                <a:pt x="399" y="4"/>
                              </a:cubicBezTo>
                              <a:cubicBezTo>
                                <a:pt x="162" y="37"/>
                                <a:pt x="0" y="244"/>
                                <a:pt x="36" y="466"/>
                              </a:cubicBezTo>
                              <a:cubicBezTo>
                                <a:pt x="65" y="665"/>
                                <a:pt x="250" y="810"/>
                                <a:pt x="459" y="810"/>
                              </a:cubicBezTo>
                              <a:cubicBezTo>
                                <a:pt x="480" y="810"/>
                                <a:pt x="501" y="809"/>
                                <a:pt x="522" y="806"/>
                              </a:cubicBezTo>
                              <a:cubicBezTo>
                                <a:pt x="759" y="776"/>
                                <a:pt x="921" y="569"/>
                                <a:pt x="888" y="347"/>
                              </a:cubicBezTo>
                              <a:cubicBezTo>
                                <a:pt x="856" y="144"/>
                                <a:pt x="672" y="0"/>
                                <a:pt x="45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01" name="Google Shape;4301;p35"/>
                        <p:cNvSpPr/>
                        <p:nvPr/>
                      </p:nvSpPr>
                      <p:spPr>
                        <a:xfrm>
                          <a:off x="1850200" y="3135475"/>
                          <a:ext cx="23050" cy="203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2" h="812" extrusionOk="0">
                              <a:moveTo>
                                <a:pt x="463" y="1"/>
                              </a:moveTo>
                              <a:cubicBezTo>
                                <a:pt x="442" y="1"/>
                                <a:pt x="421" y="2"/>
                                <a:pt x="399" y="5"/>
                              </a:cubicBezTo>
                              <a:cubicBezTo>
                                <a:pt x="162" y="38"/>
                                <a:pt x="1" y="242"/>
                                <a:pt x="36" y="464"/>
                              </a:cubicBezTo>
                              <a:cubicBezTo>
                                <a:pt x="66" y="664"/>
                                <a:pt x="251" y="811"/>
                                <a:pt x="461" y="811"/>
                              </a:cubicBezTo>
                              <a:cubicBezTo>
                                <a:pt x="481" y="811"/>
                                <a:pt x="502" y="810"/>
                                <a:pt x="523" y="807"/>
                              </a:cubicBezTo>
                              <a:cubicBezTo>
                                <a:pt x="760" y="774"/>
                                <a:pt x="921" y="567"/>
                                <a:pt x="889" y="348"/>
                              </a:cubicBezTo>
                              <a:cubicBezTo>
                                <a:pt x="856" y="146"/>
                                <a:pt x="674" y="1"/>
                                <a:pt x="463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02" name="Google Shape;4302;p35"/>
                        <p:cNvSpPr/>
                        <p:nvPr/>
                      </p:nvSpPr>
                      <p:spPr>
                        <a:xfrm>
                          <a:off x="1596475" y="3105000"/>
                          <a:ext cx="12500" cy="11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00" h="448" extrusionOk="0">
                              <a:moveTo>
                                <a:pt x="252" y="1"/>
                              </a:moveTo>
                              <a:cubicBezTo>
                                <a:pt x="240" y="1"/>
                                <a:pt x="227" y="2"/>
                                <a:pt x="215" y="4"/>
                              </a:cubicBezTo>
                              <a:cubicBezTo>
                                <a:pt x="91" y="16"/>
                                <a:pt x="0" y="130"/>
                                <a:pt x="15" y="256"/>
                              </a:cubicBezTo>
                              <a:cubicBezTo>
                                <a:pt x="36" y="369"/>
                                <a:pt x="136" y="448"/>
                                <a:pt x="246" y="448"/>
                              </a:cubicBezTo>
                              <a:cubicBezTo>
                                <a:pt x="258" y="448"/>
                                <a:pt x="270" y="447"/>
                                <a:pt x="283" y="445"/>
                              </a:cubicBezTo>
                              <a:cubicBezTo>
                                <a:pt x="409" y="432"/>
                                <a:pt x="500" y="319"/>
                                <a:pt x="485" y="193"/>
                              </a:cubicBezTo>
                              <a:cubicBezTo>
                                <a:pt x="462" y="79"/>
                                <a:pt x="364" y="1"/>
                                <a:pt x="252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03" name="Google Shape;4303;p35"/>
                        <p:cNvSpPr/>
                        <p:nvPr/>
                      </p:nvSpPr>
                      <p:spPr>
                        <a:xfrm>
                          <a:off x="1731825" y="3109425"/>
                          <a:ext cx="12500" cy="11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00" h="448" extrusionOk="0">
                              <a:moveTo>
                                <a:pt x="254" y="0"/>
                              </a:moveTo>
                              <a:cubicBezTo>
                                <a:pt x="242" y="0"/>
                                <a:pt x="230" y="1"/>
                                <a:pt x="217" y="3"/>
                              </a:cubicBezTo>
                              <a:cubicBezTo>
                                <a:pt x="91" y="18"/>
                                <a:pt x="0" y="132"/>
                                <a:pt x="18" y="255"/>
                              </a:cubicBezTo>
                              <a:cubicBezTo>
                                <a:pt x="38" y="369"/>
                                <a:pt x="136" y="448"/>
                                <a:pt x="248" y="448"/>
                              </a:cubicBezTo>
                              <a:cubicBezTo>
                                <a:pt x="260" y="448"/>
                                <a:pt x="273" y="447"/>
                                <a:pt x="285" y="445"/>
                              </a:cubicBezTo>
                              <a:cubicBezTo>
                                <a:pt x="411" y="432"/>
                                <a:pt x="500" y="318"/>
                                <a:pt x="484" y="192"/>
                              </a:cubicBezTo>
                              <a:cubicBezTo>
                                <a:pt x="464" y="81"/>
                                <a:pt x="366" y="0"/>
                                <a:pt x="254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04" name="Google Shape;4304;p35"/>
                        <p:cNvSpPr/>
                        <p:nvPr/>
                      </p:nvSpPr>
                      <p:spPr>
                        <a:xfrm>
                          <a:off x="1833075" y="3151900"/>
                          <a:ext cx="12500" cy="11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00" h="447" extrusionOk="0">
                              <a:moveTo>
                                <a:pt x="254" y="1"/>
                              </a:moveTo>
                              <a:cubicBezTo>
                                <a:pt x="242" y="1"/>
                                <a:pt x="229" y="2"/>
                                <a:pt x="217" y="4"/>
                              </a:cubicBezTo>
                              <a:cubicBezTo>
                                <a:pt x="91" y="16"/>
                                <a:pt x="0" y="130"/>
                                <a:pt x="18" y="256"/>
                              </a:cubicBezTo>
                              <a:cubicBezTo>
                                <a:pt x="38" y="368"/>
                                <a:pt x="134" y="446"/>
                                <a:pt x="243" y="446"/>
                              </a:cubicBezTo>
                              <a:cubicBezTo>
                                <a:pt x="257" y="446"/>
                                <a:pt x="271" y="445"/>
                                <a:pt x="285" y="443"/>
                              </a:cubicBezTo>
                              <a:cubicBezTo>
                                <a:pt x="411" y="430"/>
                                <a:pt x="499" y="316"/>
                                <a:pt x="484" y="190"/>
                              </a:cubicBezTo>
                              <a:cubicBezTo>
                                <a:pt x="464" y="79"/>
                                <a:pt x="364" y="1"/>
                                <a:pt x="254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05" name="Google Shape;4305;p35"/>
                        <p:cNvSpPr/>
                        <p:nvPr/>
                      </p:nvSpPr>
                      <p:spPr>
                        <a:xfrm>
                          <a:off x="1764675" y="3137475"/>
                          <a:ext cx="12500" cy="11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00" h="448" extrusionOk="0">
                              <a:moveTo>
                                <a:pt x="251" y="0"/>
                              </a:moveTo>
                              <a:cubicBezTo>
                                <a:pt x="239" y="0"/>
                                <a:pt x="227" y="1"/>
                                <a:pt x="214" y="3"/>
                              </a:cubicBezTo>
                              <a:cubicBezTo>
                                <a:pt x="91" y="18"/>
                                <a:pt x="0" y="132"/>
                                <a:pt x="15" y="256"/>
                              </a:cubicBezTo>
                              <a:cubicBezTo>
                                <a:pt x="36" y="369"/>
                                <a:pt x="134" y="448"/>
                                <a:pt x="245" y="448"/>
                              </a:cubicBezTo>
                              <a:cubicBezTo>
                                <a:pt x="257" y="448"/>
                                <a:pt x="270" y="447"/>
                                <a:pt x="282" y="445"/>
                              </a:cubicBezTo>
                              <a:cubicBezTo>
                                <a:pt x="409" y="432"/>
                                <a:pt x="499" y="319"/>
                                <a:pt x="484" y="192"/>
                              </a:cubicBezTo>
                              <a:cubicBezTo>
                                <a:pt x="461" y="81"/>
                                <a:pt x="363" y="0"/>
                                <a:pt x="25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06" name="Google Shape;4306;p35"/>
                        <p:cNvSpPr/>
                        <p:nvPr/>
                      </p:nvSpPr>
                      <p:spPr>
                        <a:xfrm>
                          <a:off x="1642800" y="3084725"/>
                          <a:ext cx="8100" cy="73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4" h="292" extrusionOk="0">
                              <a:moveTo>
                                <a:pt x="162" y="1"/>
                              </a:moveTo>
                              <a:cubicBezTo>
                                <a:pt x="155" y="1"/>
                                <a:pt x="147" y="2"/>
                                <a:pt x="139" y="3"/>
                              </a:cubicBezTo>
                              <a:cubicBezTo>
                                <a:pt x="59" y="13"/>
                                <a:pt x="1" y="86"/>
                                <a:pt x="11" y="167"/>
                              </a:cubicBezTo>
                              <a:cubicBezTo>
                                <a:pt x="25" y="240"/>
                                <a:pt x="88" y="292"/>
                                <a:pt x="161" y="292"/>
                              </a:cubicBezTo>
                              <a:cubicBezTo>
                                <a:pt x="169" y="292"/>
                                <a:pt x="177" y="291"/>
                                <a:pt x="185" y="290"/>
                              </a:cubicBezTo>
                              <a:cubicBezTo>
                                <a:pt x="266" y="280"/>
                                <a:pt x="324" y="207"/>
                                <a:pt x="313" y="126"/>
                              </a:cubicBezTo>
                              <a:cubicBezTo>
                                <a:pt x="300" y="53"/>
                                <a:pt x="234" y="1"/>
                                <a:pt x="162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07" name="Google Shape;4307;p35"/>
                        <p:cNvSpPr/>
                        <p:nvPr/>
                      </p:nvSpPr>
                      <p:spPr>
                        <a:xfrm>
                          <a:off x="1610225" y="3048900"/>
                          <a:ext cx="8150" cy="7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6" h="291" extrusionOk="0">
                              <a:moveTo>
                                <a:pt x="168" y="1"/>
                              </a:moveTo>
                              <a:cubicBezTo>
                                <a:pt x="159" y="1"/>
                                <a:pt x="150" y="2"/>
                                <a:pt x="141" y="3"/>
                              </a:cubicBezTo>
                              <a:cubicBezTo>
                                <a:pt x="58" y="11"/>
                                <a:pt x="0" y="84"/>
                                <a:pt x="10" y="167"/>
                              </a:cubicBezTo>
                              <a:cubicBezTo>
                                <a:pt x="24" y="240"/>
                                <a:pt x="89" y="290"/>
                                <a:pt x="160" y="290"/>
                              </a:cubicBezTo>
                              <a:cubicBezTo>
                                <a:pt x="168" y="290"/>
                                <a:pt x="176" y="290"/>
                                <a:pt x="184" y="288"/>
                              </a:cubicBezTo>
                              <a:cubicBezTo>
                                <a:pt x="267" y="281"/>
                                <a:pt x="325" y="205"/>
                                <a:pt x="315" y="124"/>
                              </a:cubicBezTo>
                              <a:cubicBezTo>
                                <a:pt x="302" y="53"/>
                                <a:pt x="239" y="1"/>
                                <a:pt x="168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08" name="Google Shape;4308;p35"/>
                        <p:cNvSpPr/>
                        <p:nvPr/>
                      </p:nvSpPr>
                      <p:spPr>
                        <a:xfrm>
                          <a:off x="1584925" y="3081950"/>
                          <a:ext cx="8175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7" h="290" extrusionOk="0">
                              <a:moveTo>
                                <a:pt x="164" y="1"/>
                              </a:moveTo>
                              <a:cubicBezTo>
                                <a:pt x="156" y="1"/>
                                <a:pt x="148" y="2"/>
                                <a:pt x="140" y="3"/>
                              </a:cubicBezTo>
                              <a:cubicBezTo>
                                <a:pt x="59" y="10"/>
                                <a:pt x="1" y="86"/>
                                <a:pt x="11" y="167"/>
                              </a:cubicBezTo>
                              <a:cubicBezTo>
                                <a:pt x="25" y="239"/>
                                <a:pt x="89" y="290"/>
                                <a:pt x="161" y="290"/>
                              </a:cubicBezTo>
                              <a:cubicBezTo>
                                <a:pt x="169" y="290"/>
                                <a:pt x="177" y="289"/>
                                <a:pt x="185" y="288"/>
                              </a:cubicBezTo>
                              <a:cubicBezTo>
                                <a:pt x="266" y="280"/>
                                <a:pt x="326" y="207"/>
                                <a:pt x="314" y="124"/>
                              </a:cubicBezTo>
                              <a:cubicBezTo>
                                <a:pt x="300" y="51"/>
                                <a:pt x="237" y="1"/>
                                <a:pt x="164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09" name="Google Shape;4309;p35"/>
                        <p:cNvSpPr/>
                        <p:nvPr/>
                      </p:nvSpPr>
                      <p:spPr>
                        <a:xfrm>
                          <a:off x="1676100" y="3099625"/>
                          <a:ext cx="4675" cy="4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7" h="167" extrusionOk="0">
                              <a:moveTo>
                                <a:pt x="95" y="1"/>
                              </a:moveTo>
                              <a:cubicBezTo>
                                <a:pt x="91" y="1"/>
                                <a:pt x="86" y="1"/>
                                <a:pt x="81" y="2"/>
                              </a:cubicBezTo>
                              <a:cubicBezTo>
                                <a:pt x="35" y="7"/>
                                <a:pt x="0" y="50"/>
                                <a:pt x="8" y="98"/>
                              </a:cubicBezTo>
                              <a:cubicBezTo>
                                <a:pt x="15" y="138"/>
                                <a:pt x="52" y="167"/>
                                <a:pt x="92" y="167"/>
                              </a:cubicBezTo>
                              <a:cubicBezTo>
                                <a:pt x="97" y="167"/>
                                <a:pt x="101" y="167"/>
                                <a:pt x="106" y="166"/>
                              </a:cubicBezTo>
                              <a:cubicBezTo>
                                <a:pt x="154" y="161"/>
                                <a:pt x="187" y="120"/>
                                <a:pt x="182" y="72"/>
                              </a:cubicBezTo>
                              <a:cubicBezTo>
                                <a:pt x="173" y="29"/>
                                <a:pt x="137" y="1"/>
                                <a:pt x="95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10" name="Google Shape;4310;p35"/>
                        <p:cNvSpPr/>
                        <p:nvPr/>
                      </p:nvSpPr>
                      <p:spPr>
                        <a:xfrm>
                          <a:off x="1619675" y="3075300"/>
                          <a:ext cx="4675" cy="4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7" h="170" extrusionOk="0">
                              <a:moveTo>
                                <a:pt x="95" y="0"/>
                              </a:moveTo>
                              <a:cubicBezTo>
                                <a:pt x="90" y="0"/>
                                <a:pt x="86" y="1"/>
                                <a:pt x="81" y="1"/>
                              </a:cubicBezTo>
                              <a:cubicBezTo>
                                <a:pt x="33" y="7"/>
                                <a:pt x="0" y="49"/>
                                <a:pt x="8" y="97"/>
                              </a:cubicBezTo>
                              <a:cubicBezTo>
                                <a:pt x="15" y="138"/>
                                <a:pt x="52" y="169"/>
                                <a:pt x="93" y="169"/>
                              </a:cubicBezTo>
                              <a:cubicBezTo>
                                <a:pt x="97" y="169"/>
                                <a:pt x="102" y="169"/>
                                <a:pt x="106" y="168"/>
                              </a:cubicBezTo>
                              <a:cubicBezTo>
                                <a:pt x="154" y="163"/>
                                <a:pt x="187" y="120"/>
                                <a:pt x="182" y="72"/>
                              </a:cubicBezTo>
                              <a:cubicBezTo>
                                <a:pt x="173" y="31"/>
                                <a:pt x="137" y="0"/>
                                <a:pt x="9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11" name="Google Shape;4311;p35"/>
                        <p:cNvSpPr/>
                        <p:nvPr/>
                      </p:nvSpPr>
                      <p:spPr>
                        <a:xfrm>
                          <a:off x="1741400" y="3094425"/>
                          <a:ext cx="8725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9" h="290" extrusionOk="0">
                              <a:moveTo>
                                <a:pt x="176" y="1"/>
                              </a:moveTo>
                              <a:cubicBezTo>
                                <a:pt x="156" y="1"/>
                                <a:pt x="136" y="5"/>
                                <a:pt x="117" y="13"/>
                              </a:cubicBezTo>
                              <a:cubicBezTo>
                                <a:pt x="38" y="38"/>
                                <a:pt x="1" y="127"/>
                                <a:pt x="33" y="202"/>
                              </a:cubicBezTo>
                              <a:cubicBezTo>
                                <a:pt x="60" y="257"/>
                                <a:pt x="116" y="289"/>
                                <a:pt x="175" y="289"/>
                              </a:cubicBezTo>
                              <a:cubicBezTo>
                                <a:pt x="195" y="289"/>
                                <a:pt x="215" y="286"/>
                                <a:pt x="235" y="278"/>
                              </a:cubicBezTo>
                              <a:cubicBezTo>
                                <a:pt x="311" y="250"/>
                                <a:pt x="349" y="164"/>
                                <a:pt x="316" y="89"/>
                              </a:cubicBezTo>
                              <a:cubicBezTo>
                                <a:pt x="290" y="34"/>
                                <a:pt x="234" y="1"/>
                                <a:pt x="17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12" name="Google Shape;4312;p35"/>
                        <p:cNvSpPr/>
                        <p:nvPr/>
                      </p:nvSpPr>
                      <p:spPr>
                        <a:xfrm>
                          <a:off x="1743475" y="3129500"/>
                          <a:ext cx="8725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9" h="290" extrusionOk="0">
                              <a:moveTo>
                                <a:pt x="175" y="1"/>
                              </a:moveTo>
                              <a:cubicBezTo>
                                <a:pt x="156" y="1"/>
                                <a:pt x="136" y="5"/>
                                <a:pt x="117" y="12"/>
                              </a:cubicBezTo>
                              <a:cubicBezTo>
                                <a:pt x="39" y="40"/>
                                <a:pt x="1" y="126"/>
                                <a:pt x="34" y="201"/>
                              </a:cubicBezTo>
                              <a:cubicBezTo>
                                <a:pt x="60" y="256"/>
                                <a:pt x="116" y="289"/>
                                <a:pt x="174" y="289"/>
                              </a:cubicBezTo>
                              <a:cubicBezTo>
                                <a:pt x="193" y="289"/>
                                <a:pt x="213" y="285"/>
                                <a:pt x="233" y="277"/>
                              </a:cubicBezTo>
                              <a:cubicBezTo>
                                <a:pt x="311" y="252"/>
                                <a:pt x="349" y="163"/>
                                <a:pt x="316" y="88"/>
                              </a:cubicBezTo>
                              <a:cubicBezTo>
                                <a:pt x="290" y="33"/>
                                <a:pt x="233" y="1"/>
                                <a:pt x="175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13" name="Google Shape;4313;p35"/>
                        <p:cNvSpPr/>
                        <p:nvPr/>
                      </p:nvSpPr>
                      <p:spPr>
                        <a:xfrm>
                          <a:off x="1801675" y="3127050"/>
                          <a:ext cx="8725" cy="7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9" h="291" extrusionOk="0">
                              <a:moveTo>
                                <a:pt x="171" y="1"/>
                              </a:moveTo>
                              <a:cubicBezTo>
                                <a:pt x="152" y="1"/>
                                <a:pt x="133" y="4"/>
                                <a:pt x="114" y="12"/>
                              </a:cubicBezTo>
                              <a:cubicBezTo>
                                <a:pt x="38" y="40"/>
                                <a:pt x="0" y="128"/>
                                <a:pt x="33" y="201"/>
                              </a:cubicBezTo>
                              <a:cubicBezTo>
                                <a:pt x="60" y="258"/>
                                <a:pt x="116" y="290"/>
                                <a:pt x="174" y="290"/>
                              </a:cubicBezTo>
                              <a:cubicBezTo>
                                <a:pt x="194" y="290"/>
                                <a:pt x="213" y="287"/>
                                <a:pt x="232" y="279"/>
                              </a:cubicBezTo>
                              <a:cubicBezTo>
                                <a:pt x="310" y="251"/>
                                <a:pt x="348" y="166"/>
                                <a:pt x="315" y="90"/>
                              </a:cubicBezTo>
                              <a:cubicBezTo>
                                <a:pt x="287" y="35"/>
                                <a:pt x="231" y="1"/>
                                <a:pt x="171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14" name="Google Shape;4314;p35"/>
                        <p:cNvSpPr/>
                        <p:nvPr/>
                      </p:nvSpPr>
                      <p:spPr>
                        <a:xfrm>
                          <a:off x="1700425" y="3067300"/>
                          <a:ext cx="8725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9" h="290" extrusionOk="0">
                              <a:moveTo>
                                <a:pt x="175" y="0"/>
                              </a:moveTo>
                              <a:cubicBezTo>
                                <a:pt x="155" y="0"/>
                                <a:pt x="135" y="4"/>
                                <a:pt x="117" y="11"/>
                              </a:cubicBezTo>
                              <a:cubicBezTo>
                                <a:pt x="38" y="39"/>
                                <a:pt x="1" y="125"/>
                                <a:pt x="33" y="200"/>
                              </a:cubicBezTo>
                              <a:cubicBezTo>
                                <a:pt x="62" y="256"/>
                                <a:pt x="118" y="289"/>
                                <a:pt x="177" y="289"/>
                              </a:cubicBezTo>
                              <a:cubicBezTo>
                                <a:pt x="197" y="289"/>
                                <a:pt x="216" y="286"/>
                                <a:pt x="235" y="279"/>
                              </a:cubicBezTo>
                              <a:cubicBezTo>
                                <a:pt x="311" y="251"/>
                                <a:pt x="349" y="163"/>
                                <a:pt x="316" y="90"/>
                              </a:cubicBezTo>
                              <a:cubicBezTo>
                                <a:pt x="289" y="33"/>
                                <a:pt x="233" y="0"/>
                                <a:pt x="17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15" name="Google Shape;4315;p35"/>
                        <p:cNvSpPr/>
                        <p:nvPr/>
                      </p:nvSpPr>
                      <p:spPr>
                        <a:xfrm>
                          <a:off x="1716300" y="3091125"/>
                          <a:ext cx="5075" cy="4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" h="167" extrusionOk="0">
                              <a:moveTo>
                                <a:pt x="101" y="0"/>
                              </a:moveTo>
                              <a:cubicBezTo>
                                <a:pt x="91" y="0"/>
                                <a:pt x="80" y="2"/>
                                <a:pt x="69" y="6"/>
                              </a:cubicBezTo>
                              <a:cubicBezTo>
                                <a:pt x="24" y="22"/>
                                <a:pt x="1" y="72"/>
                                <a:pt x="21" y="115"/>
                              </a:cubicBezTo>
                              <a:cubicBezTo>
                                <a:pt x="36" y="147"/>
                                <a:pt x="69" y="167"/>
                                <a:pt x="103" y="167"/>
                              </a:cubicBezTo>
                              <a:cubicBezTo>
                                <a:pt x="115" y="167"/>
                                <a:pt x="126" y="165"/>
                                <a:pt x="137" y="160"/>
                              </a:cubicBezTo>
                              <a:cubicBezTo>
                                <a:pt x="180" y="145"/>
                                <a:pt x="203" y="95"/>
                                <a:pt x="183" y="52"/>
                              </a:cubicBezTo>
                              <a:cubicBezTo>
                                <a:pt x="167" y="20"/>
                                <a:pt x="135" y="0"/>
                                <a:pt x="10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16" name="Google Shape;4316;p35"/>
                        <p:cNvSpPr/>
                        <p:nvPr/>
                      </p:nvSpPr>
                      <p:spPr>
                        <a:xfrm>
                          <a:off x="1195900" y="3140425"/>
                          <a:ext cx="8725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9" h="290" extrusionOk="0">
                              <a:moveTo>
                                <a:pt x="174" y="0"/>
                              </a:moveTo>
                              <a:cubicBezTo>
                                <a:pt x="154" y="0"/>
                                <a:pt x="134" y="4"/>
                                <a:pt x="114" y="11"/>
                              </a:cubicBezTo>
                              <a:cubicBezTo>
                                <a:pt x="39" y="39"/>
                                <a:pt x="1" y="125"/>
                                <a:pt x="34" y="201"/>
                              </a:cubicBezTo>
                              <a:cubicBezTo>
                                <a:pt x="60" y="256"/>
                                <a:pt x="117" y="290"/>
                                <a:pt x="176" y="290"/>
                              </a:cubicBezTo>
                              <a:cubicBezTo>
                                <a:pt x="195" y="290"/>
                                <a:pt x="215" y="286"/>
                                <a:pt x="233" y="279"/>
                              </a:cubicBezTo>
                              <a:cubicBezTo>
                                <a:pt x="311" y="251"/>
                                <a:pt x="349" y="163"/>
                                <a:pt x="316" y="90"/>
                              </a:cubicBezTo>
                              <a:cubicBezTo>
                                <a:pt x="290" y="33"/>
                                <a:pt x="233" y="0"/>
                                <a:pt x="174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17" name="Google Shape;4317;p35"/>
                        <p:cNvSpPr/>
                        <p:nvPr/>
                      </p:nvSpPr>
                      <p:spPr>
                        <a:xfrm>
                          <a:off x="1239400" y="3176000"/>
                          <a:ext cx="8675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7" h="290" extrusionOk="0">
                              <a:moveTo>
                                <a:pt x="174" y="1"/>
                              </a:moveTo>
                              <a:cubicBezTo>
                                <a:pt x="154" y="1"/>
                                <a:pt x="134" y="5"/>
                                <a:pt x="114" y="13"/>
                              </a:cubicBezTo>
                              <a:cubicBezTo>
                                <a:pt x="39" y="38"/>
                                <a:pt x="1" y="127"/>
                                <a:pt x="31" y="202"/>
                              </a:cubicBezTo>
                              <a:cubicBezTo>
                                <a:pt x="59" y="257"/>
                                <a:pt x="115" y="289"/>
                                <a:pt x="173" y="289"/>
                              </a:cubicBezTo>
                              <a:cubicBezTo>
                                <a:pt x="193" y="289"/>
                                <a:pt x="213" y="286"/>
                                <a:pt x="233" y="278"/>
                              </a:cubicBezTo>
                              <a:cubicBezTo>
                                <a:pt x="309" y="250"/>
                                <a:pt x="346" y="164"/>
                                <a:pt x="316" y="89"/>
                              </a:cubicBezTo>
                              <a:cubicBezTo>
                                <a:pt x="288" y="34"/>
                                <a:pt x="232" y="1"/>
                                <a:pt x="174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18" name="Google Shape;4318;p35"/>
                        <p:cNvSpPr/>
                        <p:nvPr/>
                      </p:nvSpPr>
                      <p:spPr>
                        <a:xfrm>
                          <a:off x="1213250" y="3160650"/>
                          <a:ext cx="5075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" h="168" extrusionOk="0">
                              <a:moveTo>
                                <a:pt x="101" y="0"/>
                              </a:moveTo>
                              <a:cubicBezTo>
                                <a:pt x="90" y="0"/>
                                <a:pt x="79" y="2"/>
                                <a:pt x="68" y="7"/>
                              </a:cubicBezTo>
                              <a:cubicBezTo>
                                <a:pt x="23" y="22"/>
                                <a:pt x="0" y="72"/>
                                <a:pt x="21" y="115"/>
                              </a:cubicBezTo>
                              <a:cubicBezTo>
                                <a:pt x="36" y="148"/>
                                <a:pt x="68" y="167"/>
                                <a:pt x="103" y="167"/>
                              </a:cubicBezTo>
                              <a:cubicBezTo>
                                <a:pt x="114" y="167"/>
                                <a:pt x="125" y="165"/>
                                <a:pt x="137" y="161"/>
                              </a:cubicBezTo>
                              <a:cubicBezTo>
                                <a:pt x="179" y="146"/>
                                <a:pt x="202" y="95"/>
                                <a:pt x="182" y="52"/>
                              </a:cubicBezTo>
                              <a:cubicBezTo>
                                <a:pt x="167" y="20"/>
                                <a:pt x="134" y="0"/>
                                <a:pt x="10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19" name="Google Shape;4319;p35"/>
                        <p:cNvSpPr/>
                        <p:nvPr/>
                      </p:nvSpPr>
                      <p:spPr>
                        <a:xfrm>
                          <a:off x="1215525" y="3132400"/>
                          <a:ext cx="5000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0" h="168" extrusionOk="0">
                              <a:moveTo>
                                <a:pt x="100" y="0"/>
                              </a:moveTo>
                              <a:cubicBezTo>
                                <a:pt x="89" y="0"/>
                                <a:pt x="77" y="3"/>
                                <a:pt x="66" y="7"/>
                              </a:cubicBezTo>
                              <a:cubicBezTo>
                                <a:pt x="20" y="22"/>
                                <a:pt x="0" y="73"/>
                                <a:pt x="18" y="116"/>
                              </a:cubicBezTo>
                              <a:cubicBezTo>
                                <a:pt x="33" y="148"/>
                                <a:pt x="66" y="167"/>
                                <a:pt x="100" y="167"/>
                              </a:cubicBezTo>
                              <a:cubicBezTo>
                                <a:pt x="111" y="167"/>
                                <a:pt x="123" y="165"/>
                                <a:pt x="134" y="161"/>
                              </a:cubicBezTo>
                              <a:cubicBezTo>
                                <a:pt x="177" y="143"/>
                                <a:pt x="199" y="95"/>
                                <a:pt x="182" y="50"/>
                              </a:cubicBezTo>
                              <a:cubicBezTo>
                                <a:pt x="165" y="18"/>
                                <a:pt x="133" y="0"/>
                                <a:pt x="10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20" name="Google Shape;4320;p35"/>
                        <p:cNvSpPr/>
                        <p:nvPr/>
                      </p:nvSpPr>
                      <p:spPr>
                        <a:xfrm>
                          <a:off x="1684475" y="3074225"/>
                          <a:ext cx="4700" cy="4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8" h="167" extrusionOk="0">
                              <a:moveTo>
                                <a:pt x="96" y="0"/>
                              </a:moveTo>
                              <a:cubicBezTo>
                                <a:pt x="91" y="0"/>
                                <a:pt x="86" y="1"/>
                                <a:pt x="81" y="2"/>
                              </a:cubicBezTo>
                              <a:cubicBezTo>
                                <a:pt x="33" y="7"/>
                                <a:pt x="1" y="50"/>
                                <a:pt x="6" y="97"/>
                              </a:cubicBezTo>
                              <a:cubicBezTo>
                                <a:pt x="15" y="138"/>
                                <a:pt x="52" y="167"/>
                                <a:pt x="92" y="167"/>
                              </a:cubicBezTo>
                              <a:cubicBezTo>
                                <a:pt x="97" y="167"/>
                                <a:pt x="102" y="166"/>
                                <a:pt x="106" y="166"/>
                              </a:cubicBezTo>
                              <a:cubicBezTo>
                                <a:pt x="154" y="160"/>
                                <a:pt x="187" y="118"/>
                                <a:pt x="182" y="72"/>
                              </a:cubicBezTo>
                              <a:cubicBezTo>
                                <a:pt x="173" y="29"/>
                                <a:pt x="138" y="0"/>
                                <a:pt x="9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21" name="Google Shape;4321;p35"/>
                        <p:cNvSpPr/>
                        <p:nvPr/>
                      </p:nvSpPr>
                      <p:spPr>
                        <a:xfrm>
                          <a:off x="1812950" y="3139475"/>
                          <a:ext cx="8675" cy="7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7" h="289" extrusionOk="0">
                              <a:moveTo>
                                <a:pt x="173" y="0"/>
                              </a:moveTo>
                              <a:cubicBezTo>
                                <a:pt x="153" y="0"/>
                                <a:pt x="133" y="4"/>
                                <a:pt x="114" y="12"/>
                              </a:cubicBezTo>
                              <a:cubicBezTo>
                                <a:pt x="36" y="39"/>
                                <a:pt x="1" y="125"/>
                                <a:pt x="31" y="201"/>
                              </a:cubicBezTo>
                              <a:cubicBezTo>
                                <a:pt x="59" y="255"/>
                                <a:pt x="114" y="289"/>
                                <a:pt x="172" y="289"/>
                              </a:cubicBezTo>
                              <a:cubicBezTo>
                                <a:pt x="192" y="289"/>
                                <a:pt x="213" y="285"/>
                                <a:pt x="233" y="276"/>
                              </a:cubicBezTo>
                              <a:cubicBezTo>
                                <a:pt x="308" y="251"/>
                                <a:pt x="346" y="163"/>
                                <a:pt x="313" y="87"/>
                              </a:cubicBezTo>
                              <a:cubicBezTo>
                                <a:pt x="287" y="33"/>
                                <a:pt x="231" y="0"/>
                                <a:pt x="173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22" name="Google Shape;4322;p35"/>
                        <p:cNvSpPr/>
                        <p:nvPr/>
                      </p:nvSpPr>
                      <p:spPr>
                        <a:xfrm>
                          <a:off x="1771925" y="3112300"/>
                          <a:ext cx="8725" cy="7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9" h="291" extrusionOk="0">
                              <a:moveTo>
                                <a:pt x="174" y="1"/>
                              </a:moveTo>
                              <a:cubicBezTo>
                                <a:pt x="155" y="1"/>
                                <a:pt x="135" y="4"/>
                                <a:pt x="116" y="12"/>
                              </a:cubicBezTo>
                              <a:cubicBezTo>
                                <a:pt x="38" y="40"/>
                                <a:pt x="0" y="125"/>
                                <a:pt x="33" y="201"/>
                              </a:cubicBezTo>
                              <a:cubicBezTo>
                                <a:pt x="61" y="258"/>
                                <a:pt x="117" y="290"/>
                                <a:pt x="175" y="290"/>
                              </a:cubicBezTo>
                              <a:cubicBezTo>
                                <a:pt x="195" y="290"/>
                                <a:pt x="215" y="287"/>
                                <a:pt x="235" y="279"/>
                              </a:cubicBezTo>
                              <a:cubicBezTo>
                                <a:pt x="310" y="251"/>
                                <a:pt x="348" y="163"/>
                                <a:pt x="315" y="90"/>
                              </a:cubicBezTo>
                              <a:cubicBezTo>
                                <a:pt x="289" y="33"/>
                                <a:pt x="233" y="1"/>
                                <a:pt x="174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23" name="Google Shape;4323;p35"/>
                        <p:cNvSpPr/>
                        <p:nvPr/>
                      </p:nvSpPr>
                      <p:spPr>
                        <a:xfrm>
                          <a:off x="1787800" y="3136125"/>
                          <a:ext cx="5000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0" h="168" extrusionOk="0">
                              <a:moveTo>
                                <a:pt x="100" y="1"/>
                              </a:moveTo>
                              <a:cubicBezTo>
                                <a:pt x="89" y="1"/>
                                <a:pt x="77" y="3"/>
                                <a:pt x="66" y="7"/>
                              </a:cubicBezTo>
                              <a:cubicBezTo>
                                <a:pt x="23" y="25"/>
                                <a:pt x="1" y="72"/>
                                <a:pt x="21" y="115"/>
                              </a:cubicBezTo>
                              <a:cubicBezTo>
                                <a:pt x="36" y="148"/>
                                <a:pt x="68" y="167"/>
                                <a:pt x="102" y="167"/>
                              </a:cubicBezTo>
                              <a:cubicBezTo>
                                <a:pt x="113" y="167"/>
                                <a:pt x="124" y="165"/>
                                <a:pt x="134" y="161"/>
                              </a:cubicBezTo>
                              <a:cubicBezTo>
                                <a:pt x="180" y="146"/>
                                <a:pt x="200" y="95"/>
                                <a:pt x="182" y="52"/>
                              </a:cubicBezTo>
                              <a:cubicBezTo>
                                <a:pt x="167" y="20"/>
                                <a:pt x="134" y="1"/>
                                <a:pt x="100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24" name="Google Shape;4324;p35"/>
                        <p:cNvSpPr/>
                        <p:nvPr/>
                      </p:nvSpPr>
                      <p:spPr>
                        <a:xfrm>
                          <a:off x="1755975" y="3119225"/>
                          <a:ext cx="4675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7" h="168" extrusionOk="0">
                              <a:moveTo>
                                <a:pt x="95" y="1"/>
                              </a:moveTo>
                              <a:cubicBezTo>
                                <a:pt x="91" y="1"/>
                                <a:pt x="86" y="1"/>
                                <a:pt x="81" y="2"/>
                              </a:cubicBezTo>
                              <a:cubicBezTo>
                                <a:pt x="33" y="7"/>
                                <a:pt x="0" y="50"/>
                                <a:pt x="8" y="98"/>
                              </a:cubicBezTo>
                              <a:cubicBezTo>
                                <a:pt x="14" y="139"/>
                                <a:pt x="52" y="167"/>
                                <a:pt x="92" y="167"/>
                              </a:cubicBezTo>
                              <a:cubicBezTo>
                                <a:pt x="97" y="167"/>
                                <a:pt x="101" y="167"/>
                                <a:pt x="106" y="166"/>
                              </a:cubicBezTo>
                              <a:cubicBezTo>
                                <a:pt x="154" y="163"/>
                                <a:pt x="187" y="121"/>
                                <a:pt x="182" y="73"/>
                              </a:cubicBezTo>
                              <a:cubicBezTo>
                                <a:pt x="173" y="30"/>
                                <a:pt x="137" y="1"/>
                                <a:pt x="95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25" name="Google Shape;4325;p35"/>
                        <p:cNvSpPr/>
                        <p:nvPr/>
                      </p:nvSpPr>
                      <p:spPr>
                        <a:xfrm>
                          <a:off x="1494275" y="3075025"/>
                          <a:ext cx="23050" cy="20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2" h="809" extrusionOk="0">
                              <a:moveTo>
                                <a:pt x="463" y="1"/>
                              </a:moveTo>
                              <a:cubicBezTo>
                                <a:pt x="442" y="1"/>
                                <a:pt x="421" y="2"/>
                                <a:pt x="399" y="5"/>
                              </a:cubicBezTo>
                              <a:cubicBezTo>
                                <a:pt x="162" y="35"/>
                                <a:pt x="1" y="242"/>
                                <a:pt x="36" y="464"/>
                              </a:cubicBezTo>
                              <a:cubicBezTo>
                                <a:pt x="66" y="663"/>
                                <a:pt x="250" y="809"/>
                                <a:pt x="460" y="809"/>
                              </a:cubicBezTo>
                              <a:cubicBezTo>
                                <a:pt x="480" y="809"/>
                                <a:pt x="502" y="807"/>
                                <a:pt x="523" y="804"/>
                              </a:cubicBezTo>
                              <a:cubicBezTo>
                                <a:pt x="760" y="774"/>
                                <a:pt x="921" y="567"/>
                                <a:pt x="888" y="345"/>
                              </a:cubicBezTo>
                              <a:cubicBezTo>
                                <a:pt x="856" y="146"/>
                                <a:pt x="674" y="1"/>
                                <a:pt x="463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26" name="Google Shape;4326;p35"/>
                        <p:cNvSpPr/>
                        <p:nvPr/>
                      </p:nvSpPr>
                      <p:spPr>
                        <a:xfrm>
                          <a:off x="1456200" y="3131725"/>
                          <a:ext cx="12525" cy="11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01" h="449" extrusionOk="0">
                              <a:moveTo>
                                <a:pt x="253" y="1"/>
                              </a:moveTo>
                              <a:cubicBezTo>
                                <a:pt x="240" y="1"/>
                                <a:pt x="228" y="2"/>
                                <a:pt x="215" y="4"/>
                              </a:cubicBezTo>
                              <a:cubicBezTo>
                                <a:pt x="92" y="16"/>
                                <a:pt x="1" y="130"/>
                                <a:pt x="16" y="256"/>
                              </a:cubicBezTo>
                              <a:cubicBezTo>
                                <a:pt x="36" y="369"/>
                                <a:pt x="136" y="448"/>
                                <a:pt x="246" y="448"/>
                              </a:cubicBezTo>
                              <a:cubicBezTo>
                                <a:pt x="258" y="448"/>
                                <a:pt x="271" y="447"/>
                                <a:pt x="283" y="445"/>
                              </a:cubicBezTo>
                              <a:cubicBezTo>
                                <a:pt x="409" y="433"/>
                                <a:pt x="500" y="319"/>
                                <a:pt x="485" y="193"/>
                              </a:cubicBezTo>
                              <a:cubicBezTo>
                                <a:pt x="462" y="80"/>
                                <a:pt x="364" y="1"/>
                                <a:pt x="253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27" name="Google Shape;4327;p35"/>
                        <p:cNvSpPr/>
                        <p:nvPr/>
                      </p:nvSpPr>
                      <p:spPr>
                        <a:xfrm>
                          <a:off x="1502475" y="3111475"/>
                          <a:ext cx="8150" cy="73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6" h="292" extrusionOk="0">
                              <a:moveTo>
                                <a:pt x="165" y="0"/>
                              </a:moveTo>
                              <a:cubicBezTo>
                                <a:pt x="157" y="0"/>
                                <a:pt x="150" y="1"/>
                                <a:pt x="142" y="2"/>
                              </a:cubicBezTo>
                              <a:cubicBezTo>
                                <a:pt x="61" y="12"/>
                                <a:pt x="1" y="85"/>
                                <a:pt x="13" y="166"/>
                              </a:cubicBezTo>
                              <a:cubicBezTo>
                                <a:pt x="27" y="239"/>
                                <a:pt x="90" y="291"/>
                                <a:pt x="164" y="291"/>
                              </a:cubicBezTo>
                              <a:cubicBezTo>
                                <a:pt x="171" y="291"/>
                                <a:pt x="179" y="291"/>
                                <a:pt x="187" y="289"/>
                              </a:cubicBezTo>
                              <a:cubicBezTo>
                                <a:pt x="268" y="279"/>
                                <a:pt x="326" y="206"/>
                                <a:pt x="316" y="125"/>
                              </a:cubicBezTo>
                              <a:cubicBezTo>
                                <a:pt x="302" y="52"/>
                                <a:pt x="237" y="0"/>
                                <a:pt x="16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28" name="Google Shape;4328;p35"/>
                        <p:cNvSpPr/>
                        <p:nvPr/>
                      </p:nvSpPr>
                      <p:spPr>
                        <a:xfrm>
                          <a:off x="1469950" y="3075650"/>
                          <a:ext cx="8150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6" h="290" extrusionOk="0">
                              <a:moveTo>
                                <a:pt x="168" y="0"/>
                              </a:moveTo>
                              <a:cubicBezTo>
                                <a:pt x="160" y="0"/>
                                <a:pt x="151" y="1"/>
                                <a:pt x="142" y="3"/>
                              </a:cubicBezTo>
                              <a:cubicBezTo>
                                <a:pt x="58" y="10"/>
                                <a:pt x="0" y="83"/>
                                <a:pt x="11" y="167"/>
                              </a:cubicBezTo>
                              <a:cubicBezTo>
                                <a:pt x="24" y="239"/>
                                <a:pt x="89" y="289"/>
                                <a:pt x="161" y="289"/>
                              </a:cubicBezTo>
                              <a:cubicBezTo>
                                <a:pt x="169" y="289"/>
                                <a:pt x="177" y="289"/>
                                <a:pt x="185" y="288"/>
                              </a:cubicBezTo>
                              <a:cubicBezTo>
                                <a:pt x="268" y="277"/>
                                <a:pt x="326" y="204"/>
                                <a:pt x="316" y="124"/>
                              </a:cubicBezTo>
                              <a:cubicBezTo>
                                <a:pt x="302" y="52"/>
                                <a:pt x="239" y="0"/>
                                <a:pt x="168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29" name="Google Shape;4329;p35"/>
                        <p:cNvSpPr/>
                        <p:nvPr/>
                      </p:nvSpPr>
                      <p:spPr>
                        <a:xfrm>
                          <a:off x="1444675" y="3108700"/>
                          <a:ext cx="8150" cy="7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6" h="289" extrusionOk="0">
                              <a:moveTo>
                                <a:pt x="163" y="0"/>
                              </a:moveTo>
                              <a:cubicBezTo>
                                <a:pt x="155" y="0"/>
                                <a:pt x="147" y="1"/>
                                <a:pt x="139" y="2"/>
                              </a:cubicBezTo>
                              <a:cubicBezTo>
                                <a:pt x="58" y="10"/>
                                <a:pt x="0" y="85"/>
                                <a:pt x="10" y="166"/>
                              </a:cubicBezTo>
                              <a:cubicBezTo>
                                <a:pt x="24" y="239"/>
                                <a:pt x="89" y="289"/>
                                <a:pt x="161" y="289"/>
                              </a:cubicBezTo>
                              <a:cubicBezTo>
                                <a:pt x="168" y="289"/>
                                <a:pt x="176" y="288"/>
                                <a:pt x="184" y="287"/>
                              </a:cubicBezTo>
                              <a:cubicBezTo>
                                <a:pt x="265" y="279"/>
                                <a:pt x="326" y="206"/>
                                <a:pt x="313" y="123"/>
                              </a:cubicBezTo>
                              <a:cubicBezTo>
                                <a:pt x="299" y="50"/>
                                <a:pt x="237" y="0"/>
                                <a:pt x="163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30" name="Google Shape;4330;p35"/>
                        <p:cNvSpPr/>
                        <p:nvPr/>
                      </p:nvSpPr>
                      <p:spPr>
                        <a:xfrm>
                          <a:off x="1535825" y="3126350"/>
                          <a:ext cx="4700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8" h="168" extrusionOk="0">
                              <a:moveTo>
                                <a:pt x="96" y="1"/>
                              </a:moveTo>
                              <a:cubicBezTo>
                                <a:pt x="91" y="1"/>
                                <a:pt x="86" y="1"/>
                                <a:pt x="81" y="2"/>
                              </a:cubicBezTo>
                              <a:cubicBezTo>
                                <a:pt x="36" y="7"/>
                                <a:pt x="1" y="50"/>
                                <a:pt x="8" y="98"/>
                              </a:cubicBezTo>
                              <a:cubicBezTo>
                                <a:pt x="15" y="139"/>
                                <a:pt x="52" y="167"/>
                                <a:pt x="92" y="167"/>
                              </a:cubicBezTo>
                              <a:cubicBezTo>
                                <a:pt x="97" y="167"/>
                                <a:pt x="102" y="167"/>
                                <a:pt x="106" y="166"/>
                              </a:cubicBezTo>
                              <a:cubicBezTo>
                                <a:pt x="154" y="161"/>
                                <a:pt x="187" y="118"/>
                                <a:pt x="182" y="73"/>
                              </a:cubicBezTo>
                              <a:cubicBezTo>
                                <a:pt x="175" y="30"/>
                                <a:pt x="138" y="1"/>
                                <a:pt x="9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31" name="Google Shape;4331;p35"/>
                        <p:cNvSpPr/>
                        <p:nvPr/>
                      </p:nvSpPr>
                      <p:spPr>
                        <a:xfrm>
                          <a:off x="1479400" y="3102025"/>
                          <a:ext cx="4700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8" h="168" extrusionOk="0">
                              <a:moveTo>
                                <a:pt x="96" y="1"/>
                              </a:moveTo>
                              <a:cubicBezTo>
                                <a:pt x="91" y="1"/>
                                <a:pt x="86" y="1"/>
                                <a:pt x="81" y="2"/>
                              </a:cubicBezTo>
                              <a:cubicBezTo>
                                <a:pt x="33" y="7"/>
                                <a:pt x="1" y="50"/>
                                <a:pt x="8" y="97"/>
                              </a:cubicBezTo>
                              <a:cubicBezTo>
                                <a:pt x="15" y="137"/>
                                <a:pt x="51" y="167"/>
                                <a:pt x="90" y="167"/>
                              </a:cubicBezTo>
                              <a:cubicBezTo>
                                <a:pt x="95" y="167"/>
                                <a:pt x="101" y="167"/>
                                <a:pt x="107" y="166"/>
                              </a:cubicBezTo>
                              <a:cubicBezTo>
                                <a:pt x="155" y="161"/>
                                <a:pt x="187" y="120"/>
                                <a:pt x="182" y="72"/>
                              </a:cubicBezTo>
                              <a:cubicBezTo>
                                <a:pt x="173" y="29"/>
                                <a:pt x="138" y="1"/>
                                <a:pt x="9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32" name="Google Shape;4332;p35"/>
                        <p:cNvSpPr/>
                        <p:nvPr/>
                      </p:nvSpPr>
                      <p:spPr>
                        <a:xfrm>
                          <a:off x="1552650" y="3079900"/>
                          <a:ext cx="4750" cy="4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0" h="167" extrusionOk="0">
                              <a:moveTo>
                                <a:pt x="96" y="0"/>
                              </a:moveTo>
                              <a:cubicBezTo>
                                <a:pt x="91" y="0"/>
                                <a:pt x="86" y="1"/>
                                <a:pt x="82" y="2"/>
                              </a:cubicBezTo>
                              <a:cubicBezTo>
                                <a:pt x="36" y="7"/>
                                <a:pt x="1" y="49"/>
                                <a:pt x="8" y="97"/>
                              </a:cubicBezTo>
                              <a:cubicBezTo>
                                <a:pt x="15" y="138"/>
                                <a:pt x="52" y="167"/>
                                <a:pt x="95" y="167"/>
                              </a:cubicBezTo>
                              <a:cubicBezTo>
                                <a:pt x="99" y="167"/>
                                <a:pt x="104" y="166"/>
                                <a:pt x="109" y="165"/>
                              </a:cubicBezTo>
                              <a:cubicBezTo>
                                <a:pt x="155" y="160"/>
                                <a:pt x="190" y="118"/>
                                <a:pt x="182" y="72"/>
                              </a:cubicBezTo>
                              <a:cubicBezTo>
                                <a:pt x="176" y="29"/>
                                <a:pt x="138" y="0"/>
                                <a:pt x="9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33" name="Google Shape;4333;p35"/>
                        <p:cNvSpPr/>
                        <p:nvPr/>
                      </p:nvSpPr>
                      <p:spPr>
                        <a:xfrm>
                          <a:off x="1282275" y="3148750"/>
                          <a:ext cx="12500" cy="11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00" h="448" extrusionOk="0">
                              <a:moveTo>
                                <a:pt x="256" y="0"/>
                              </a:moveTo>
                              <a:cubicBezTo>
                                <a:pt x="242" y="0"/>
                                <a:pt x="229" y="1"/>
                                <a:pt x="215" y="4"/>
                              </a:cubicBezTo>
                              <a:cubicBezTo>
                                <a:pt x="91" y="16"/>
                                <a:pt x="1" y="130"/>
                                <a:pt x="16" y="256"/>
                              </a:cubicBezTo>
                              <a:cubicBezTo>
                                <a:pt x="36" y="367"/>
                                <a:pt x="135" y="448"/>
                                <a:pt x="246" y="448"/>
                              </a:cubicBezTo>
                              <a:cubicBezTo>
                                <a:pt x="258" y="448"/>
                                <a:pt x="271" y="447"/>
                                <a:pt x="283" y="445"/>
                              </a:cubicBezTo>
                              <a:cubicBezTo>
                                <a:pt x="409" y="430"/>
                                <a:pt x="500" y="316"/>
                                <a:pt x="485" y="193"/>
                              </a:cubicBezTo>
                              <a:cubicBezTo>
                                <a:pt x="464" y="80"/>
                                <a:pt x="366" y="0"/>
                                <a:pt x="25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34" name="Google Shape;4334;p35"/>
                        <p:cNvSpPr/>
                        <p:nvPr/>
                      </p:nvSpPr>
                      <p:spPr>
                        <a:xfrm>
                          <a:off x="1296900" y="3132950"/>
                          <a:ext cx="8100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4" h="290" extrusionOk="0">
                              <a:moveTo>
                                <a:pt x="167" y="0"/>
                              </a:moveTo>
                              <a:cubicBezTo>
                                <a:pt x="158" y="0"/>
                                <a:pt x="149" y="1"/>
                                <a:pt x="139" y="3"/>
                              </a:cubicBezTo>
                              <a:cubicBezTo>
                                <a:pt x="59" y="10"/>
                                <a:pt x="1" y="83"/>
                                <a:pt x="11" y="164"/>
                              </a:cubicBezTo>
                              <a:cubicBezTo>
                                <a:pt x="24" y="237"/>
                                <a:pt x="90" y="290"/>
                                <a:pt x="162" y="290"/>
                              </a:cubicBezTo>
                              <a:cubicBezTo>
                                <a:pt x="169" y="290"/>
                                <a:pt x="177" y="289"/>
                                <a:pt x="185" y="288"/>
                              </a:cubicBezTo>
                              <a:cubicBezTo>
                                <a:pt x="265" y="278"/>
                                <a:pt x="323" y="205"/>
                                <a:pt x="313" y="124"/>
                              </a:cubicBezTo>
                              <a:cubicBezTo>
                                <a:pt x="300" y="52"/>
                                <a:pt x="239" y="0"/>
                                <a:pt x="167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35" name="Google Shape;4335;p35"/>
                        <p:cNvSpPr/>
                        <p:nvPr/>
                      </p:nvSpPr>
                      <p:spPr>
                        <a:xfrm>
                          <a:off x="1256050" y="3179925"/>
                          <a:ext cx="8100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4" h="290" extrusionOk="0">
                              <a:moveTo>
                                <a:pt x="164" y="1"/>
                              </a:moveTo>
                              <a:cubicBezTo>
                                <a:pt x="156" y="1"/>
                                <a:pt x="147" y="1"/>
                                <a:pt x="139" y="2"/>
                              </a:cubicBezTo>
                              <a:cubicBezTo>
                                <a:pt x="59" y="12"/>
                                <a:pt x="1" y="86"/>
                                <a:pt x="11" y="166"/>
                              </a:cubicBezTo>
                              <a:cubicBezTo>
                                <a:pt x="24" y="238"/>
                                <a:pt x="87" y="290"/>
                                <a:pt x="158" y="290"/>
                              </a:cubicBezTo>
                              <a:cubicBezTo>
                                <a:pt x="167" y="290"/>
                                <a:pt x="176" y="289"/>
                                <a:pt x="185" y="287"/>
                              </a:cubicBezTo>
                              <a:cubicBezTo>
                                <a:pt x="265" y="280"/>
                                <a:pt x="323" y="207"/>
                                <a:pt x="313" y="126"/>
                              </a:cubicBezTo>
                              <a:cubicBezTo>
                                <a:pt x="300" y="51"/>
                                <a:pt x="237" y="1"/>
                                <a:pt x="164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36" name="Google Shape;4336;p35"/>
                        <p:cNvSpPr/>
                        <p:nvPr/>
                      </p:nvSpPr>
                      <p:spPr>
                        <a:xfrm>
                          <a:off x="1236375" y="3124000"/>
                          <a:ext cx="8175" cy="73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7" h="292" extrusionOk="0">
                              <a:moveTo>
                                <a:pt x="165" y="1"/>
                              </a:moveTo>
                              <a:cubicBezTo>
                                <a:pt x="157" y="1"/>
                                <a:pt x="150" y="2"/>
                                <a:pt x="142" y="3"/>
                              </a:cubicBezTo>
                              <a:cubicBezTo>
                                <a:pt x="61" y="13"/>
                                <a:pt x="1" y="86"/>
                                <a:pt x="13" y="167"/>
                              </a:cubicBezTo>
                              <a:cubicBezTo>
                                <a:pt x="27" y="240"/>
                                <a:pt x="90" y="292"/>
                                <a:pt x="164" y="292"/>
                              </a:cubicBezTo>
                              <a:cubicBezTo>
                                <a:pt x="172" y="292"/>
                                <a:pt x="179" y="291"/>
                                <a:pt x="187" y="290"/>
                              </a:cubicBezTo>
                              <a:cubicBezTo>
                                <a:pt x="268" y="280"/>
                                <a:pt x="326" y="207"/>
                                <a:pt x="316" y="126"/>
                              </a:cubicBezTo>
                              <a:cubicBezTo>
                                <a:pt x="302" y="53"/>
                                <a:pt x="237" y="1"/>
                                <a:pt x="165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37" name="Google Shape;4337;p35"/>
                        <p:cNvSpPr/>
                        <p:nvPr/>
                      </p:nvSpPr>
                      <p:spPr>
                        <a:xfrm>
                          <a:off x="1327550" y="3141675"/>
                          <a:ext cx="4750" cy="4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0" h="170" extrusionOk="0">
                              <a:moveTo>
                                <a:pt x="96" y="1"/>
                              </a:moveTo>
                              <a:cubicBezTo>
                                <a:pt x="92" y="1"/>
                                <a:pt x="88" y="1"/>
                                <a:pt x="83" y="2"/>
                              </a:cubicBezTo>
                              <a:cubicBezTo>
                                <a:pt x="35" y="7"/>
                                <a:pt x="0" y="50"/>
                                <a:pt x="8" y="98"/>
                              </a:cubicBezTo>
                              <a:cubicBezTo>
                                <a:pt x="15" y="139"/>
                                <a:pt x="52" y="169"/>
                                <a:pt x="95" y="169"/>
                              </a:cubicBezTo>
                              <a:cubicBezTo>
                                <a:pt x="99" y="169"/>
                                <a:pt x="104" y="169"/>
                                <a:pt x="109" y="168"/>
                              </a:cubicBezTo>
                              <a:cubicBezTo>
                                <a:pt x="154" y="163"/>
                                <a:pt x="189" y="120"/>
                                <a:pt x="182" y="72"/>
                              </a:cubicBezTo>
                              <a:cubicBezTo>
                                <a:pt x="175" y="31"/>
                                <a:pt x="137" y="1"/>
                                <a:pt x="9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38" name="Google Shape;4338;p35"/>
                        <p:cNvSpPr/>
                        <p:nvPr/>
                      </p:nvSpPr>
                      <p:spPr>
                        <a:xfrm>
                          <a:off x="1262300" y="3153975"/>
                          <a:ext cx="4675" cy="4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7" h="169" extrusionOk="0">
                              <a:moveTo>
                                <a:pt x="91" y="1"/>
                              </a:moveTo>
                              <a:cubicBezTo>
                                <a:pt x="88" y="1"/>
                                <a:pt x="84" y="1"/>
                                <a:pt x="81" y="1"/>
                              </a:cubicBezTo>
                              <a:cubicBezTo>
                                <a:pt x="33" y="7"/>
                                <a:pt x="0" y="49"/>
                                <a:pt x="8" y="97"/>
                              </a:cubicBezTo>
                              <a:cubicBezTo>
                                <a:pt x="15" y="138"/>
                                <a:pt x="52" y="169"/>
                                <a:pt x="93" y="169"/>
                              </a:cubicBezTo>
                              <a:cubicBezTo>
                                <a:pt x="97" y="169"/>
                                <a:pt x="102" y="169"/>
                                <a:pt x="106" y="168"/>
                              </a:cubicBezTo>
                              <a:cubicBezTo>
                                <a:pt x="154" y="163"/>
                                <a:pt x="187" y="120"/>
                                <a:pt x="182" y="72"/>
                              </a:cubicBezTo>
                              <a:cubicBezTo>
                                <a:pt x="172" y="30"/>
                                <a:pt x="135" y="1"/>
                                <a:pt x="91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39" name="Google Shape;4339;p35"/>
                        <p:cNvSpPr/>
                        <p:nvPr/>
                      </p:nvSpPr>
                      <p:spPr>
                        <a:xfrm>
                          <a:off x="1344425" y="3095225"/>
                          <a:ext cx="4700" cy="4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8" h="169" extrusionOk="0">
                              <a:moveTo>
                                <a:pt x="95" y="0"/>
                              </a:moveTo>
                              <a:cubicBezTo>
                                <a:pt x="90" y="0"/>
                                <a:pt x="86" y="1"/>
                                <a:pt x="82" y="1"/>
                              </a:cubicBezTo>
                              <a:cubicBezTo>
                                <a:pt x="34" y="6"/>
                                <a:pt x="1" y="49"/>
                                <a:pt x="6" y="97"/>
                              </a:cubicBezTo>
                              <a:cubicBezTo>
                                <a:pt x="13" y="138"/>
                                <a:pt x="50" y="169"/>
                                <a:pt x="93" y="169"/>
                              </a:cubicBezTo>
                              <a:cubicBezTo>
                                <a:pt x="98" y="169"/>
                                <a:pt x="102" y="168"/>
                                <a:pt x="107" y="168"/>
                              </a:cubicBezTo>
                              <a:cubicBezTo>
                                <a:pt x="152" y="163"/>
                                <a:pt x="188" y="120"/>
                                <a:pt x="180" y="72"/>
                              </a:cubicBezTo>
                              <a:cubicBezTo>
                                <a:pt x="173" y="31"/>
                                <a:pt x="135" y="0"/>
                                <a:pt x="9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40" name="Google Shape;4340;p35"/>
                        <p:cNvSpPr/>
                        <p:nvPr/>
                      </p:nvSpPr>
                      <p:spPr>
                        <a:xfrm>
                          <a:off x="1397575" y="3079525"/>
                          <a:ext cx="23050" cy="203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2" h="813" extrusionOk="0">
                              <a:moveTo>
                                <a:pt x="458" y="0"/>
                              </a:moveTo>
                              <a:cubicBezTo>
                                <a:pt x="439" y="0"/>
                                <a:pt x="419" y="1"/>
                                <a:pt x="399" y="4"/>
                              </a:cubicBezTo>
                              <a:cubicBezTo>
                                <a:pt x="162" y="37"/>
                                <a:pt x="1" y="244"/>
                                <a:pt x="33" y="465"/>
                              </a:cubicBezTo>
                              <a:cubicBezTo>
                                <a:pt x="66" y="666"/>
                                <a:pt x="250" y="812"/>
                                <a:pt x="463" y="812"/>
                              </a:cubicBezTo>
                              <a:cubicBezTo>
                                <a:pt x="483" y="812"/>
                                <a:pt x="503" y="811"/>
                                <a:pt x="523" y="808"/>
                              </a:cubicBezTo>
                              <a:cubicBezTo>
                                <a:pt x="757" y="776"/>
                                <a:pt x="921" y="569"/>
                                <a:pt x="886" y="347"/>
                              </a:cubicBezTo>
                              <a:cubicBezTo>
                                <a:pt x="856" y="146"/>
                                <a:pt x="669" y="0"/>
                                <a:pt x="458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41" name="Google Shape;4341;p35"/>
                        <p:cNvSpPr/>
                        <p:nvPr/>
                      </p:nvSpPr>
                      <p:spPr>
                        <a:xfrm>
                          <a:off x="1223775" y="3150600"/>
                          <a:ext cx="23025" cy="203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1" h="812" extrusionOk="0">
                              <a:moveTo>
                                <a:pt x="463" y="1"/>
                              </a:moveTo>
                              <a:cubicBezTo>
                                <a:pt x="442" y="1"/>
                                <a:pt x="420" y="2"/>
                                <a:pt x="399" y="5"/>
                              </a:cubicBezTo>
                              <a:cubicBezTo>
                                <a:pt x="162" y="38"/>
                                <a:pt x="1" y="242"/>
                                <a:pt x="36" y="464"/>
                              </a:cubicBezTo>
                              <a:cubicBezTo>
                                <a:pt x="66" y="666"/>
                                <a:pt x="250" y="812"/>
                                <a:pt x="459" y="812"/>
                              </a:cubicBezTo>
                              <a:cubicBezTo>
                                <a:pt x="480" y="812"/>
                                <a:pt x="501" y="810"/>
                                <a:pt x="522" y="807"/>
                              </a:cubicBezTo>
                              <a:cubicBezTo>
                                <a:pt x="760" y="774"/>
                                <a:pt x="921" y="570"/>
                                <a:pt x="888" y="348"/>
                              </a:cubicBezTo>
                              <a:cubicBezTo>
                                <a:pt x="856" y="146"/>
                                <a:pt x="674" y="1"/>
                                <a:pt x="463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42" name="Google Shape;4342;p35"/>
                        <p:cNvSpPr/>
                        <p:nvPr/>
                      </p:nvSpPr>
                      <p:spPr>
                        <a:xfrm>
                          <a:off x="1359450" y="3136200"/>
                          <a:ext cx="12550" cy="11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02" h="449" extrusionOk="0">
                              <a:moveTo>
                                <a:pt x="254" y="1"/>
                              </a:moveTo>
                              <a:cubicBezTo>
                                <a:pt x="242" y="1"/>
                                <a:pt x="229" y="2"/>
                                <a:pt x="217" y="4"/>
                              </a:cubicBezTo>
                              <a:cubicBezTo>
                                <a:pt x="91" y="17"/>
                                <a:pt x="0" y="133"/>
                                <a:pt x="18" y="259"/>
                              </a:cubicBezTo>
                              <a:cubicBezTo>
                                <a:pt x="38" y="371"/>
                                <a:pt x="136" y="449"/>
                                <a:pt x="244" y="449"/>
                              </a:cubicBezTo>
                              <a:cubicBezTo>
                                <a:pt x="258" y="449"/>
                                <a:pt x="271" y="448"/>
                                <a:pt x="285" y="445"/>
                              </a:cubicBezTo>
                              <a:cubicBezTo>
                                <a:pt x="411" y="433"/>
                                <a:pt x="502" y="319"/>
                                <a:pt x="484" y="193"/>
                              </a:cubicBezTo>
                              <a:cubicBezTo>
                                <a:pt x="464" y="82"/>
                                <a:pt x="365" y="1"/>
                                <a:pt x="254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43" name="Google Shape;4343;p35"/>
                        <p:cNvSpPr/>
                        <p:nvPr/>
                      </p:nvSpPr>
                      <p:spPr>
                        <a:xfrm>
                          <a:off x="1310400" y="3109850"/>
                          <a:ext cx="12500" cy="11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00" h="449" extrusionOk="0">
                              <a:moveTo>
                                <a:pt x="251" y="1"/>
                              </a:moveTo>
                              <a:cubicBezTo>
                                <a:pt x="239" y="1"/>
                                <a:pt x="227" y="2"/>
                                <a:pt x="215" y="4"/>
                              </a:cubicBezTo>
                              <a:cubicBezTo>
                                <a:pt x="91" y="19"/>
                                <a:pt x="0" y="132"/>
                                <a:pt x="15" y="256"/>
                              </a:cubicBezTo>
                              <a:cubicBezTo>
                                <a:pt x="36" y="369"/>
                                <a:pt x="136" y="448"/>
                                <a:pt x="247" y="448"/>
                              </a:cubicBezTo>
                              <a:cubicBezTo>
                                <a:pt x="260" y="448"/>
                                <a:pt x="272" y="447"/>
                                <a:pt x="285" y="445"/>
                              </a:cubicBezTo>
                              <a:cubicBezTo>
                                <a:pt x="409" y="433"/>
                                <a:pt x="500" y="319"/>
                                <a:pt x="484" y="193"/>
                              </a:cubicBezTo>
                              <a:cubicBezTo>
                                <a:pt x="462" y="82"/>
                                <a:pt x="363" y="1"/>
                                <a:pt x="251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44" name="Google Shape;4344;p35"/>
                        <p:cNvSpPr/>
                        <p:nvPr/>
                      </p:nvSpPr>
                      <p:spPr>
                        <a:xfrm>
                          <a:off x="1262100" y="3130275"/>
                          <a:ext cx="12575" cy="11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03" h="449" extrusionOk="0">
                              <a:moveTo>
                                <a:pt x="254" y="1"/>
                              </a:moveTo>
                              <a:cubicBezTo>
                                <a:pt x="242" y="1"/>
                                <a:pt x="230" y="2"/>
                                <a:pt x="218" y="4"/>
                              </a:cubicBezTo>
                              <a:cubicBezTo>
                                <a:pt x="91" y="19"/>
                                <a:pt x="1" y="132"/>
                                <a:pt x="18" y="259"/>
                              </a:cubicBezTo>
                              <a:cubicBezTo>
                                <a:pt x="39" y="370"/>
                                <a:pt x="137" y="448"/>
                                <a:pt x="248" y="448"/>
                              </a:cubicBezTo>
                              <a:cubicBezTo>
                                <a:pt x="260" y="448"/>
                                <a:pt x="273" y="447"/>
                                <a:pt x="286" y="445"/>
                              </a:cubicBezTo>
                              <a:cubicBezTo>
                                <a:pt x="412" y="433"/>
                                <a:pt x="502" y="319"/>
                                <a:pt x="485" y="193"/>
                              </a:cubicBezTo>
                              <a:cubicBezTo>
                                <a:pt x="464" y="82"/>
                                <a:pt x="366" y="1"/>
                                <a:pt x="254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45" name="Google Shape;4345;p35"/>
                        <p:cNvSpPr/>
                        <p:nvPr/>
                      </p:nvSpPr>
                      <p:spPr>
                        <a:xfrm>
                          <a:off x="1405825" y="3116000"/>
                          <a:ext cx="8100" cy="73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4" h="292" extrusionOk="0">
                              <a:moveTo>
                                <a:pt x="163" y="1"/>
                              </a:moveTo>
                              <a:cubicBezTo>
                                <a:pt x="155" y="1"/>
                                <a:pt x="148" y="1"/>
                                <a:pt x="140" y="2"/>
                              </a:cubicBezTo>
                              <a:cubicBezTo>
                                <a:pt x="59" y="13"/>
                                <a:pt x="1" y="86"/>
                                <a:pt x="11" y="166"/>
                              </a:cubicBezTo>
                              <a:cubicBezTo>
                                <a:pt x="25" y="239"/>
                                <a:pt x="90" y="292"/>
                                <a:pt x="162" y="292"/>
                              </a:cubicBezTo>
                              <a:cubicBezTo>
                                <a:pt x="170" y="292"/>
                                <a:pt x="177" y="291"/>
                                <a:pt x="185" y="290"/>
                              </a:cubicBezTo>
                              <a:cubicBezTo>
                                <a:pt x="266" y="280"/>
                                <a:pt x="324" y="207"/>
                                <a:pt x="314" y="126"/>
                              </a:cubicBezTo>
                              <a:cubicBezTo>
                                <a:pt x="300" y="53"/>
                                <a:pt x="237" y="1"/>
                                <a:pt x="163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46" name="Google Shape;4346;p35"/>
                        <p:cNvSpPr/>
                        <p:nvPr/>
                      </p:nvSpPr>
                      <p:spPr>
                        <a:xfrm>
                          <a:off x="1373250" y="3080175"/>
                          <a:ext cx="8100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4" h="290" extrusionOk="0">
                              <a:moveTo>
                                <a:pt x="168" y="1"/>
                              </a:moveTo>
                              <a:cubicBezTo>
                                <a:pt x="159" y="1"/>
                                <a:pt x="150" y="2"/>
                                <a:pt x="141" y="3"/>
                              </a:cubicBezTo>
                              <a:cubicBezTo>
                                <a:pt x="58" y="11"/>
                                <a:pt x="0" y="84"/>
                                <a:pt x="10" y="167"/>
                              </a:cubicBezTo>
                              <a:cubicBezTo>
                                <a:pt x="24" y="240"/>
                                <a:pt x="89" y="290"/>
                                <a:pt x="161" y="290"/>
                              </a:cubicBezTo>
                              <a:cubicBezTo>
                                <a:pt x="168" y="290"/>
                                <a:pt x="176" y="289"/>
                                <a:pt x="184" y="288"/>
                              </a:cubicBezTo>
                              <a:cubicBezTo>
                                <a:pt x="265" y="278"/>
                                <a:pt x="323" y="205"/>
                                <a:pt x="313" y="124"/>
                              </a:cubicBezTo>
                              <a:cubicBezTo>
                                <a:pt x="300" y="52"/>
                                <a:pt x="238" y="1"/>
                                <a:pt x="168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47" name="Google Shape;4347;p35"/>
                        <p:cNvSpPr/>
                        <p:nvPr/>
                      </p:nvSpPr>
                      <p:spPr>
                        <a:xfrm>
                          <a:off x="1347975" y="3113225"/>
                          <a:ext cx="8075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3" h="290" extrusionOk="0">
                              <a:moveTo>
                                <a:pt x="163" y="1"/>
                              </a:moveTo>
                              <a:cubicBezTo>
                                <a:pt x="155" y="1"/>
                                <a:pt x="147" y="1"/>
                                <a:pt x="139" y="3"/>
                              </a:cubicBezTo>
                              <a:cubicBezTo>
                                <a:pt x="58" y="10"/>
                                <a:pt x="0" y="86"/>
                                <a:pt x="10" y="166"/>
                              </a:cubicBezTo>
                              <a:cubicBezTo>
                                <a:pt x="24" y="239"/>
                                <a:pt x="89" y="289"/>
                                <a:pt x="160" y="289"/>
                              </a:cubicBezTo>
                              <a:cubicBezTo>
                                <a:pt x="168" y="289"/>
                                <a:pt x="176" y="289"/>
                                <a:pt x="184" y="287"/>
                              </a:cubicBezTo>
                              <a:cubicBezTo>
                                <a:pt x="265" y="280"/>
                                <a:pt x="323" y="204"/>
                                <a:pt x="313" y="124"/>
                              </a:cubicBezTo>
                              <a:cubicBezTo>
                                <a:pt x="299" y="51"/>
                                <a:pt x="236" y="1"/>
                                <a:pt x="163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48" name="Google Shape;4348;p35"/>
                        <p:cNvSpPr/>
                        <p:nvPr/>
                      </p:nvSpPr>
                      <p:spPr>
                        <a:xfrm>
                          <a:off x="1439125" y="3130900"/>
                          <a:ext cx="4675" cy="4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7" h="167" extrusionOk="0">
                              <a:moveTo>
                                <a:pt x="96" y="0"/>
                              </a:moveTo>
                              <a:cubicBezTo>
                                <a:pt x="91" y="0"/>
                                <a:pt x="86" y="1"/>
                                <a:pt x="81" y="2"/>
                              </a:cubicBezTo>
                              <a:cubicBezTo>
                                <a:pt x="33" y="7"/>
                                <a:pt x="0" y="47"/>
                                <a:pt x="5" y="95"/>
                              </a:cubicBezTo>
                              <a:cubicBezTo>
                                <a:pt x="14" y="138"/>
                                <a:pt x="50" y="167"/>
                                <a:pt x="92" y="167"/>
                              </a:cubicBezTo>
                              <a:cubicBezTo>
                                <a:pt x="96" y="167"/>
                                <a:pt x="101" y="166"/>
                                <a:pt x="106" y="165"/>
                              </a:cubicBezTo>
                              <a:cubicBezTo>
                                <a:pt x="154" y="160"/>
                                <a:pt x="187" y="118"/>
                                <a:pt x="182" y="72"/>
                              </a:cubicBezTo>
                              <a:cubicBezTo>
                                <a:pt x="173" y="29"/>
                                <a:pt x="137" y="0"/>
                                <a:pt x="9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49" name="Google Shape;4349;p35"/>
                        <p:cNvSpPr/>
                        <p:nvPr/>
                      </p:nvSpPr>
                      <p:spPr>
                        <a:xfrm>
                          <a:off x="1382700" y="3106575"/>
                          <a:ext cx="4700" cy="4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8" h="169" extrusionOk="0">
                              <a:moveTo>
                                <a:pt x="96" y="0"/>
                              </a:moveTo>
                              <a:cubicBezTo>
                                <a:pt x="91" y="0"/>
                                <a:pt x="86" y="0"/>
                                <a:pt x="81" y="1"/>
                              </a:cubicBezTo>
                              <a:cubicBezTo>
                                <a:pt x="33" y="6"/>
                                <a:pt x="1" y="49"/>
                                <a:pt x="6" y="97"/>
                              </a:cubicBezTo>
                              <a:cubicBezTo>
                                <a:pt x="15" y="138"/>
                                <a:pt x="51" y="169"/>
                                <a:pt x="93" y="169"/>
                              </a:cubicBezTo>
                              <a:cubicBezTo>
                                <a:pt x="97" y="169"/>
                                <a:pt x="102" y="168"/>
                                <a:pt x="106" y="168"/>
                              </a:cubicBezTo>
                              <a:cubicBezTo>
                                <a:pt x="154" y="163"/>
                                <a:pt x="187" y="120"/>
                                <a:pt x="182" y="72"/>
                              </a:cubicBezTo>
                              <a:cubicBezTo>
                                <a:pt x="173" y="29"/>
                                <a:pt x="138" y="0"/>
                                <a:pt x="9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50" name="Google Shape;4350;p35"/>
                        <p:cNvSpPr/>
                        <p:nvPr/>
                      </p:nvSpPr>
                      <p:spPr>
                        <a:xfrm>
                          <a:off x="1455950" y="3084425"/>
                          <a:ext cx="4700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8" h="168" extrusionOk="0">
                              <a:moveTo>
                                <a:pt x="96" y="1"/>
                              </a:moveTo>
                              <a:cubicBezTo>
                                <a:pt x="91" y="1"/>
                                <a:pt x="86" y="1"/>
                                <a:pt x="81" y="2"/>
                              </a:cubicBezTo>
                              <a:cubicBezTo>
                                <a:pt x="33" y="7"/>
                                <a:pt x="1" y="50"/>
                                <a:pt x="8" y="98"/>
                              </a:cubicBezTo>
                              <a:cubicBezTo>
                                <a:pt x="15" y="139"/>
                                <a:pt x="52" y="167"/>
                                <a:pt x="93" y="167"/>
                              </a:cubicBezTo>
                              <a:cubicBezTo>
                                <a:pt x="97" y="167"/>
                                <a:pt x="102" y="167"/>
                                <a:pt x="107" y="166"/>
                              </a:cubicBezTo>
                              <a:cubicBezTo>
                                <a:pt x="154" y="161"/>
                                <a:pt x="187" y="118"/>
                                <a:pt x="182" y="73"/>
                              </a:cubicBezTo>
                              <a:cubicBezTo>
                                <a:pt x="173" y="30"/>
                                <a:pt x="138" y="1"/>
                                <a:pt x="9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51" name="Google Shape;4351;p35"/>
                        <p:cNvSpPr/>
                        <p:nvPr/>
                      </p:nvSpPr>
                      <p:spPr>
                        <a:xfrm>
                          <a:off x="994375" y="3070175"/>
                          <a:ext cx="23100" cy="203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4" h="812" extrusionOk="0">
                              <a:moveTo>
                                <a:pt x="462" y="0"/>
                              </a:moveTo>
                              <a:cubicBezTo>
                                <a:pt x="441" y="0"/>
                                <a:pt x="420" y="2"/>
                                <a:pt x="399" y="5"/>
                              </a:cubicBezTo>
                              <a:cubicBezTo>
                                <a:pt x="164" y="38"/>
                                <a:pt x="0" y="242"/>
                                <a:pt x="36" y="464"/>
                              </a:cubicBezTo>
                              <a:cubicBezTo>
                                <a:pt x="68" y="666"/>
                                <a:pt x="250" y="811"/>
                                <a:pt x="461" y="811"/>
                              </a:cubicBezTo>
                              <a:cubicBezTo>
                                <a:pt x="482" y="811"/>
                                <a:pt x="503" y="810"/>
                                <a:pt x="525" y="807"/>
                              </a:cubicBezTo>
                              <a:cubicBezTo>
                                <a:pt x="762" y="774"/>
                                <a:pt x="923" y="570"/>
                                <a:pt x="888" y="348"/>
                              </a:cubicBezTo>
                              <a:cubicBezTo>
                                <a:pt x="856" y="146"/>
                                <a:pt x="673" y="0"/>
                                <a:pt x="462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52" name="Google Shape;4352;p35"/>
                        <p:cNvSpPr/>
                        <p:nvPr/>
                      </p:nvSpPr>
                      <p:spPr>
                        <a:xfrm>
                          <a:off x="1050150" y="3076425"/>
                          <a:ext cx="23050" cy="20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2" h="811" extrusionOk="0">
                              <a:moveTo>
                                <a:pt x="461" y="0"/>
                              </a:moveTo>
                              <a:cubicBezTo>
                                <a:pt x="440" y="0"/>
                                <a:pt x="418" y="1"/>
                                <a:pt x="397" y="4"/>
                              </a:cubicBezTo>
                              <a:cubicBezTo>
                                <a:pt x="162" y="35"/>
                                <a:pt x="1" y="241"/>
                                <a:pt x="34" y="463"/>
                              </a:cubicBezTo>
                              <a:cubicBezTo>
                                <a:pt x="66" y="663"/>
                                <a:pt x="249" y="811"/>
                                <a:pt x="460" y="811"/>
                              </a:cubicBezTo>
                              <a:cubicBezTo>
                                <a:pt x="481" y="811"/>
                                <a:pt x="502" y="809"/>
                                <a:pt x="523" y="806"/>
                              </a:cubicBezTo>
                              <a:cubicBezTo>
                                <a:pt x="757" y="774"/>
                                <a:pt x="921" y="567"/>
                                <a:pt x="886" y="345"/>
                              </a:cubicBezTo>
                              <a:cubicBezTo>
                                <a:pt x="854" y="145"/>
                                <a:pt x="672" y="0"/>
                                <a:pt x="46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53" name="Google Shape;4353;p35"/>
                        <p:cNvSpPr/>
                        <p:nvPr/>
                      </p:nvSpPr>
                      <p:spPr>
                        <a:xfrm>
                          <a:off x="1086725" y="3095250"/>
                          <a:ext cx="23025" cy="203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1" h="812" extrusionOk="0">
                              <a:moveTo>
                                <a:pt x="462" y="1"/>
                              </a:moveTo>
                              <a:cubicBezTo>
                                <a:pt x="441" y="1"/>
                                <a:pt x="420" y="2"/>
                                <a:pt x="399" y="5"/>
                              </a:cubicBezTo>
                              <a:cubicBezTo>
                                <a:pt x="162" y="38"/>
                                <a:pt x="0" y="242"/>
                                <a:pt x="33" y="464"/>
                              </a:cubicBezTo>
                              <a:cubicBezTo>
                                <a:pt x="65" y="666"/>
                                <a:pt x="248" y="812"/>
                                <a:pt x="459" y="812"/>
                              </a:cubicBezTo>
                              <a:cubicBezTo>
                                <a:pt x="480" y="812"/>
                                <a:pt x="501" y="810"/>
                                <a:pt x="522" y="807"/>
                              </a:cubicBezTo>
                              <a:cubicBezTo>
                                <a:pt x="760" y="774"/>
                                <a:pt x="921" y="568"/>
                                <a:pt x="886" y="348"/>
                              </a:cubicBezTo>
                              <a:cubicBezTo>
                                <a:pt x="856" y="146"/>
                                <a:pt x="672" y="1"/>
                                <a:pt x="462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54" name="Google Shape;4354;p35"/>
                        <p:cNvSpPr/>
                        <p:nvPr/>
                      </p:nvSpPr>
                      <p:spPr>
                        <a:xfrm>
                          <a:off x="1129100" y="3076425"/>
                          <a:ext cx="23025" cy="20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1" h="811" extrusionOk="0">
                              <a:moveTo>
                                <a:pt x="462" y="0"/>
                              </a:moveTo>
                              <a:cubicBezTo>
                                <a:pt x="441" y="0"/>
                                <a:pt x="420" y="1"/>
                                <a:pt x="398" y="4"/>
                              </a:cubicBezTo>
                              <a:cubicBezTo>
                                <a:pt x="161" y="35"/>
                                <a:pt x="0" y="241"/>
                                <a:pt x="33" y="463"/>
                              </a:cubicBezTo>
                              <a:cubicBezTo>
                                <a:pt x="65" y="663"/>
                                <a:pt x="248" y="811"/>
                                <a:pt x="459" y="811"/>
                              </a:cubicBezTo>
                              <a:cubicBezTo>
                                <a:pt x="480" y="811"/>
                                <a:pt x="501" y="809"/>
                                <a:pt x="522" y="806"/>
                              </a:cubicBezTo>
                              <a:cubicBezTo>
                                <a:pt x="759" y="774"/>
                                <a:pt x="920" y="567"/>
                                <a:pt x="885" y="345"/>
                              </a:cubicBezTo>
                              <a:cubicBezTo>
                                <a:pt x="855" y="145"/>
                                <a:pt x="671" y="0"/>
                                <a:pt x="462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55" name="Google Shape;4355;p35"/>
                        <p:cNvSpPr/>
                        <p:nvPr/>
                      </p:nvSpPr>
                      <p:spPr>
                        <a:xfrm>
                          <a:off x="1029550" y="3072925"/>
                          <a:ext cx="12500" cy="11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00" h="448" extrusionOk="0">
                              <a:moveTo>
                                <a:pt x="252" y="0"/>
                              </a:moveTo>
                              <a:cubicBezTo>
                                <a:pt x="240" y="0"/>
                                <a:pt x="227" y="1"/>
                                <a:pt x="215" y="3"/>
                              </a:cubicBezTo>
                              <a:cubicBezTo>
                                <a:pt x="91" y="16"/>
                                <a:pt x="0" y="129"/>
                                <a:pt x="16" y="255"/>
                              </a:cubicBezTo>
                              <a:cubicBezTo>
                                <a:pt x="36" y="367"/>
                                <a:pt x="134" y="447"/>
                                <a:pt x="246" y="447"/>
                              </a:cubicBezTo>
                              <a:cubicBezTo>
                                <a:pt x="258" y="447"/>
                                <a:pt x="270" y="446"/>
                                <a:pt x="283" y="444"/>
                              </a:cubicBezTo>
                              <a:cubicBezTo>
                                <a:pt x="409" y="432"/>
                                <a:pt x="500" y="316"/>
                                <a:pt x="482" y="192"/>
                              </a:cubicBezTo>
                              <a:cubicBezTo>
                                <a:pt x="462" y="79"/>
                                <a:pt x="364" y="0"/>
                                <a:pt x="252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56" name="Google Shape;4356;p35"/>
                        <p:cNvSpPr/>
                        <p:nvPr/>
                      </p:nvSpPr>
                      <p:spPr>
                        <a:xfrm>
                          <a:off x="1157025" y="3110500"/>
                          <a:ext cx="12550" cy="11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02" h="448" extrusionOk="0">
                              <a:moveTo>
                                <a:pt x="255" y="0"/>
                              </a:moveTo>
                              <a:cubicBezTo>
                                <a:pt x="242" y="0"/>
                                <a:pt x="230" y="1"/>
                                <a:pt x="217" y="3"/>
                              </a:cubicBezTo>
                              <a:cubicBezTo>
                                <a:pt x="91" y="16"/>
                                <a:pt x="0" y="129"/>
                                <a:pt x="18" y="255"/>
                              </a:cubicBezTo>
                              <a:cubicBezTo>
                                <a:pt x="38" y="367"/>
                                <a:pt x="137" y="447"/>
                                <a:pt x="248" y="447"/>
                              </a:cubicBezTo>
                              <a:cubicBezTo>
                                <a:pt x="260" y="447"/>
                                <a:pt x="273" y="446"/>
                                <a:pt x="285" y="444"/>
                              </a:cubicBezTo>
                              <a:cubicBezTo>
                                <a:pt x="411" y="429"/>
                                <a:pt x="502" y="316"/>
                                <a:pt x="484" y="192"/>
                              </a:cubicBezTo>
                              <a:cubicBezTo>
                                <a:pt x="464" y="79"/>
                                <a:pt x="366" y="0"/>
                                <a:pt x="25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57" name="Google Shape;4357;p35"/>
                        <p:cNvSpPr/>
                        <p:nvPr/>
                      </p:nvSpPr>
                      <p:spPr>
                        <a:xfrm>
                          <a:off x="1075825" y="3052700"/>
                          <a:ext cx="8150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6" h="290" extrusionOk="0">
                              <a:moveTo>
                                <a:pt x="168" y="0"/>
                              </a:moveTo>
                              <a:cubicBezTo>
                                <a:pt x="159" y="0"/>
                                <a:pt x="150" y="1"/>
                                <a:pt x="141" y="3"/>
                              </a:cubicBezTo>
                              <a:cubicBezTo>
                                <a:pt x="58" y="10"/>
                                <a:pt x="0" y="83"/>
                                <a:pt x="10" y="167"/>
                              </a:cubicBezTo>
                              <a:cubicBezTo>
                                <a:pt x="24" y="239"/>
                                <a:pt x="89" y="290"/>
                                <a:pt x="161" y="290"/>
                              </a:cubicBezTo>
                              <a:cubicBezTo>
                                <a:pt x="168" y="290"/>
                                <a:pt x="176" y="289"/>
                                <a:pt x="184" y="288"/>
                              </a:cubicBezTo>
                              <a:cubicBezTo>
                                <a:pt x="265" y="278"/>
                                <a:pt x="326" y="204"/>
                                <a:pt x="315" y="124"/>
                              </a:cubicBezTo>
                              <a:cubicBezTo>
                                <a:pt x="300" y="52"/>
                                <a:pt x="238" y="0"/>
                                <a:pt x="168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58" name="Google Shape;4358;p35"/>
                        <p:cNvSpPr/>
                        <p:nvPr/>
                      </p:nvSpPr>
                      <p:spPr>
                        <a:xfrm>
                          <a:off x="1043300" y="3016775"/>
                          <a:ext cx="8075" cy="73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3" h="292" extrusionOk="0">
                              <a:moveTo>
                                <a:pt x="162" y="1"/>
                              </a:moveTo>
                              <a:cubicBezTo>
                                <a:pt x="155" y="1"/>
                                <a:pt x="147" y="1"/>
                                <a:pt x="139" y="2"/>
                              </a:cubicBezTo>
                              <a:cubicBezTo>
                                <a:pt x="58" y="13"/>
                                <a:pt x="0" y="86"/>
                                <a:pt x="10" y="166"/>
                              </a:cubicBezTo>
                              <a:cubicBezTo>
                                <a:pt x="24" y="239"/>
                                <a:pt x="89" y="292"/>
                                <a:pt x="161" y="292"/>
                              </a:cubicBezTo>
                              <a:cubicBezTo>
                                <a:pt x="169" y="292"/>
                                <a:pt x="176" y="291"/>
                                <a:pt x="184" y="290"/>
                              </a:cubicBezTo>
                              <a:cubicBezTo>
                                <a:pt x="265" y="280"/>
                                <a:pt x="323" y="207"/>
                                <a:pt x="313" y="126"/>
                              </a:cubicBezTo>
                              <a:cubicBezTo>
                                <a:pt x="299" y="53"/>
                                <a:pt x="236" y="1"/>
                                <a:pt x="162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59" name="Google Shape;4359;p35"/>
                        <p:cNvSpPr/>
                        <p:nvPr/>
                      </p:nvSpPr>
                      <p:spPr>
                        <a:xfrm>
                          <a:off x="1018000" y="3049850"/>
                          <a:ext cx="8100" cy="7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4" h="291" extrusionOk="0">
                              <a:moveTo>
                                <a:pt x="167" y="1"/>
                              </a:moveTo>
                              <a:cubicBezTo>
                                <a:pt x="158" y="1"/>
                                <a:pt x="149" y="2"/>
                                <a:pt x="140" y="3"/>
                              </a:cubicBezTo>
                              <a:cubicBezTo>
                                <a:pt x="59" y="11"/>
                                <a:pt x="1" y="84"/>
                                <a:pt x="11" y="167"/>
                              </a:cubicBezTo>
                              <a:cubicBezTo>
                                <a:pt x="25" y="240"/>
                                <a:pt x="87" y="290"/>
                                <a:pt x="161" y="290"/>
                              </a:cubicBezTo>
                              <a:cubicBezTo>
                                <a:pt x="169" y="290"/>
                                <a:pt x="177" y="289"/>
                                <a:pt x="185" y="288"/>
                              </a:cubicBezTo>
                              <a:cubicBezTo>
                                <a:pt x="266" y="278"/>
                                <a:pt x="324" y="205"/>
                                <a:pt x="314" y="124"/>
                              </a:cubicBezTo>
                              <a:cubicBezTo>
                                <a:pt x="300" y="53"/>
                                <a:pt x="239" y="1"/>
                                <a:pt x="167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60" name="Google Shape;4360;p35"/>
                        <p:cNvSpPr/>
                        <p:nvPr/>
                      </p:nvSpPr>
                      <p:spPr>
                        <a:xfrm>
                          <a:off x="1109175" y="3067550"/>
                          <a:ext cx="4675" cy="4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7" h="167" extrusionOk="0">
                              <a:moveTo>
                                <a:pt x="95" y="0"/>
                              </a:moveTo>
                              <a:cubicBezTo>
                                <a:pt x="90" y="0"/>
                                <a:pt x="86" y="1"/>
                                <a:pt x="81" y="1"/>
                              </a:cubicBezTo>
                              <a:cubicBezTo>
                                <a:pt x="33" y="6"/>
                                <a:pt x="0" y="49"/>
                                <a:pt x="5" y="95"/>
                              </a:cubicBezTo>
                              <a:cubicBezTo>
                                <a:pt x="14" y="138"/>
                                <a:pt x="50" y="166"/>
                                <a:pt x="92" y="166"/>
                              </a:cubicBezTo>
                              <a:cubicBezTo>
                                <a:pt x="96" y="166"/>
                                <a:pt x="101" y="166"/>
                                <a:pt x="106" y="165"/>
                              </a:cubicBezTo>
                              <a:cubicBezTo>
                                <a:pt x="154" y="160"/>
                                <a:pt x="187" y="117"/>
                                <a:pt x="182" y="72"/>
                              </a:cubicBezTo>
                              <a:cubicBezTo>
                                <a:pt x="173" y="29"/>
                                <a:pt x="135" y="0"/>
                                <a:pt x="9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61" name="Google Shape;4361;p35"/>
                        <p:cNvSpPr/>
                        <p:nvPr/>
                      </p:nvSpPr>
                      <p:spPr>
                        <a:xfrm>
                          <a:off x="1052750" y="3043200"/>
                          <a:ext cx="4750" cy="4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0" h="170" extrusionOk="0">
                              <a:moveTo>
                                <a:pt x="96" y="1"/>
                              </a:moveTo>
                              <a:cubicBezTo>
                                <a:pt x="91" y="1"/>
                                <a:pt x="86" y="1"/>
                                <a:pt x="81" y="2"/>
                              </a:cubicBezTo>
                              <a:cubicBezTo>
                                <a:pt x="36" y="7"/>
                                <a:pt x="0" y="50"/>
                                <a:pt x="5" y="95"/>
                              </a:cubicBezTo>
                              <a:cubicBezTo>
                                <a:pt x="12" y="139"/>
                                <a:pt x="52" y="170"/>
                                <a:pt x="95" y="170"/>
                              </a:cubicBezTo>
                              <a:cubicBezTo>
                                <a:pt x="100" y="170"/>
                                <a:pt x="104" y="169"/>
                                <a:pt x="109" y="168"/>
                              </a:cubicBezTo>
                              <a:cubicBezTo>
                                <a:pt x="154" y="163"/>
                                <a:pt x="189" y="121"/>
                                <a:pt x="182" y="73"/>
                              </a:cubicBezTo>
                              <a:cubicBezTo>
                                <a:pt x="175" y="30"/>
                                <a:pt x="138" y="1"/>
                                <a:pt x="9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62" name="Google Shape;4362;p35"/>
                        <p:cNvSpPr/>
                        <p:nvPr/>
                      </p:nvSpPr>
                      <p:spPr>
                        <a:xfrm>
                          <a:off x="1207775" y="3118800"/>
                          <a:ext cx="8700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8" h="290" extrusionOk="0">
                              <a:moveTo>
                                <a:pt x="174" y="0"/>
                              </a:moveTo>
                              <a:cubicBezTo>
                                <a:pt x="155" y="0"/>
                                <a:pt x="135" y="4"/>
                                <a:pt x="116" y="12"/>
                              </a:cubicBezTo>
                              <a:cubicBezTo>
                                <a:pt x="38" y="39"/>
                                <a:pt x="0" y="125"/>
                                <a:pt x="33" y="201"/>
                              </a:cubicBezTo>
                              <a:cubicBezTo>
                                <a:pt x="59" y="257"/>
                                <a:pt x="116" y="290"/>
                                <a:pt x="175" y="290"/>
                              </a:cubicBezTo>
                              <a:cubicBezTo>
                                <a:pt x="195" y="290"/>
                                <a:pt x="215" y="286"/>
                                <a:pt x="235" y="279"/>
                              </a:cubicBezTo>
                              <a:cubicBezTo>
                                <a:pt x="310" y="251"/>
                                <a:pt x="348" y="165"/>
                                <a:pt x="315" y="90"/>
                              </a:cubicBezTo>
                              <a:cubicBezTo>
                                <a:pt x="289" y="33"/>
                                <a:pt x="232" y="0"/>
                                <a:pt x="174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63" name="Google Shape;4363;p35"/>
                        <p:cNvSpPr/>
                        <p:nvPr/>
                      </p:nvSpPr>
                      <p:spPr>
                        <a:xfrm>
                          <a:off x="1166775" y="3091625"/>
                          <a:ext cx="8725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9" h="290" extrusionOk="0">
                              <a:moveTo>
                                <a:pt x="175" y="0"/>
                              </a:moveTo>
                              <a:cubicBezTo>
                                <a:pt x="156" y="0"/>
                                <a:pt x="136" y="4"/>
                                <a:pt x="117" y="12"/>
                              </a:cubicBezTo>
                              <a:cubicBezTo>
                                <a:pt x="39" y="39"/>
                                <a:pt x="1" y="125"/>
                                <a:pt x="34" y="201"/>
                              </a:cubicBezTo>
                              <a:cubicBezTo>
                                <a:pt x="62" y="256"/>
                                <a:pt x="118" y="290"/>
                                <a:pt x="178" y="290"/>
                              </a:cubicBezTo>
                              <a:cubicBezTo>
                                <a:pt x="197" y="290"/>
                                <a:pt x="216" y="286"/>
                                <a:pt x="235" y="279"/>
                              </a:cubicBezTo>
                              <a:cubicBezTo>
                                <a:pt x="311" y="251"/>
                                <a:pt x="349" y="163"/>
                                <a:pt x="319" y="90"/>
                              </a:cubicBezTo>
                              <a:cubicBezTo>
                                <a:pt x="290" y="33"/>
                                <a:pt x="234" y="0"/>
                                <a:pt x="17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64" name="Google Shape;4364;p35"/>
                        <p:cNvSpPr/>
                        <p:nvPr/>
                      </p:nvSpPr>
                      <p:spPr>
                        <a:xfrm>
                          <a:off x="1182675" y="3115450"/>
                          <a:ext cx="5075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" h="168" extrusionOk="0">
                              <a:moveTo>
                                <a:pt x="101" y="0"/>
                              </a:moveTo>
                              <a:cubicBezTo>
                                <a:pt x="90" y="0"/>
                                <a:pt x="79" y="2"/>
                                <a:pt x="68" y="7"/>
                              </a:cubicBezTo>
                              <a:cubicBezTo>
                                <a:pt x="23" y="22"/>
                                <a:pt x="0" y="72"/>
                                <a:pt x="21" y="115"/>
                              </a:cubicBezTo>
                              <a:cubicBezTo>
                                <a:pt x="36" y="148"/>
                                <a:pt x="68" y="167"/>
                                <a:pt x="103" y="167"/>
                              </a:cubicBezTo>
                              <a:cubicBezTo>
                                <a:pt x="114" y="167"/>
                                <a:pt x="125" y="165"/>
                                <a:pt x="137" y="161"/>
                              </a:cubicBezTo>
                              <a:cubicBezTo>
                                <a:pt x="179" y="146"/>
                                <a:pt x="202" y="95"/>
                                <a:pt x="184" y="52"/>
                              </a:cubicBezTo>
                              <a:cubicBezTo>
                                <a:pt x="167" y="20"/>
                                <a:pt x="134" y="0"/>
                                <a:pt x="101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65" name="Google Shape;4365;p35"/>
                        <p:cNvSpPr/>
                        <p:nvPr/>
                      </p:nvSpPr>
                      <p:spPr>
                        <a:xfrm>
                          <a:off x="738550" y="2934900"/>
                          <a:ext cx="8725" cy="7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9" h="291" extrusionOk="0">
                              <a:moveTo>
                                <a:pt x="174" y="1"/>
                              </a:moveTo>
                              <a:cubicBezTo>
                                <a:pt x="154" y="1"/>
                                <a:pt x="134" y="4"/>
                                <a:pt x="114" y="12"/>
                              </a:cubicBezTo>
                              <a:cubicBezTo>
                                <a:pt x="38" y="40"/>
                                <a:pt x="1" y="125"/>
                                <a:pt x="33" y="201"/>
                              </a:cubicBezTo>
                              <a:cubicBezTo>
                                <a:pt x="60" y="258"/>
                                <a:pt x="116" y="290"/>
                                <a:pt x="174" y="290"/>
                              </a:cubicBezTo>
                              <a:cubicBezTo>
                                <a:pt x="194" y="290"/>
                                <a:pt x="214" y="287"/>
                                <a:pt x="233" y="279"/>
                              </a:cubicBezTo>
                              <a:cubicBezTo>
                                <a:pt x="311" y="251"/>
                                <a:pt x="349" y="166"/>
                                <a:pt x="316" y="90"/>
                              </a:cubicBezTo>
                              <a:cubicBezTo>
                                <a:pt x="289" y="33"/>
                                <a:pt x="233" y="1"/>
                                <a:pt x="174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66" name="Google Shape;4366;p35"/>
                        <p:cNvSpPr/>
                        <p:nvPr/>
                      </p:nvSpPr>
                      <p:spPr>
                        <a:xfrm>
                          <a:off x="781975" y="2970525"/>
                          <a:ext cx="8725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9" h="290" extrusionOk="0">
                              <a:moveTo>
                                <a:pt x="175" y="0"/>
                              </a:moveTo>
                              <a:cubicBezTo>
                                <a:pt x="156" y="0"/>
                                <a:pt x="136" y="4"/>
                                <a:pt x="117" y="12"/>
                              </a:cubicBezTo>
                              <a:cubicBezTo>
                                <a:pt x="39" y="39"/>
                                <a:pt x="1" y="125"/>
                                <a:pt x="34" y="201"/>
                              </a:cubicBezTo>
                              <a:cubicBezTo>
                                <a:pt x="62" y="256"/>
                                <a:pt x="118" y="290"/>
                                <a:pt x="178" y="290"/>
                              </a:cubicBezTo>
                              <a:cubicBezTo>
                                <a:pt x="197" y="290"/>
                                <a:pt x="216" y="286"/>
                                <a:pt x="235" y="279"/>
                              </a:cubicBezTo>
                              <a:cubicBezTo>
                                <a:pt x="311" y="251"/>
                                <a:pt x="349" y="163"/>
                                <a:pt x="319" y="90"/>
                              </a:cubicBezTo>
                              <a:cubicBezTo>
                                <a:pt x="290" y="33"/>
                                <a:pt x="234" y="0"/>
                                <a:pt x="17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67" name="Google Shape;4367;p35"/>
                        <p:cNvSpPr/>
                        <p:nvPr/>
                      </p:nvSpPr>
                      <p:spPr>
                        <a:xfrm>
                          <a:off x="755875" y="2955125"/>
                          <a:ext cx="5075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" h="168" extrusionOk="0">
                              <a:moveTo>
                                <a:pt x="101" y="1"/>
                              </a:moveTo>
                              <a:cubicBezTo>
                                <a:pt x="91" y="1"/>
                                <a:pt x="80" y="3"/>
                                <a:pt x="69" y="7"/>
                              </a:cubicBezTo>
                              <a:cubicBezTo>
                                <a:pt x="24" y="22"/>
                                <a:pt x="1" y="73"/>
                                <a:pt x="21" y="116"/>
                              </a:cubicBezTo>
                              <a:cubicBezTo>
                                <a:pt x="36" y="148"/>
                                <a:pt x="69" y="168"/>
                                <a:pt x="103" y="168"/>
                              </a:cubicBezTo>
                              <a:cubicBezTo>
                                <a:pt x="115" y="168"/>
                                <a:pt x="126" y="165"/>
                                <a:pt x="137" y="161"/>
                              </a:cubicBezTo>
                              <a:cubicBezTo>
                                <a:pt x="180" y="146"/>
                                <a:pt x="203" y="96"/>
                                <a:pt x="183" y="53"/>
                              </a:cubicBezTo>
                              <a:cubicBezTo>
                                <a:pt x="167" y="20"/>
                                <a:pt x="135" y="1"/>
                                <a:pt x="101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68" name="Google Shape;4368;p35"/>
                        <p:cNvSpPr/>
                        <p:nvPr/>
                      </p:nvSpPr>
                      <p:spPr>
                        <a:xfrm>
                          <a:off x="758150" y="2926900"/>
                          <a:ext cx="5000" cy="4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0" h="167" extrusionOk="0">
                              <a:moveTo>
                                <a:pt x="99" y="0"/>
                              </a:moveTo>
                              <a:cubicBezTo>
                                <a:pt x="88" y="0"/>
                                <a:pt x="77" y="2"/>
                                <a:pt x="66" y="7"/>
                              </a:cubicBezTo>
                              <a:cubicBezTo>
                                <a:pt x="21" y="22"/>
                                <a:pt x="1" y="72"/>
                                <a:pt x="18" y="115"/>
                              </a:cubicBezTo>
                              <a:cubicBezTo>
                                <a:pt x="34" y="147"/>
                                <a:pt x="66" y="167"/>
                                <a:pt x="101" y="167"/>
                              </a:cubicBezTo>
                              <a:cubicBezTo>
                                <a:pt x="112" y="167"/>
                                <a:pt x="123" y="165"/>
                                <a:pt x="134" y="160"/>
                              </a:cubicBezTo>
                              <a:cubicBezTo>
                                <a:pt x="177" y="145"/>
                                <a:pt x="200" y="95"/>
                                <a:pt x="182" y="52"/>
                              </a:cubicBezTo>
                              <a:cubicBezTo>
                                <a:pt x="165" y="20"/>
                                <a:pt x="132" y="0"/>
                                <a:pt x="9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69" name="Google Shape;4369;p35"/>
                        <p:cNvSpPr/>
                        <p:nvPr/>
                      </p:nvSpPr>
                      <p:spPr>
                        <a:xfrm>
                          <a:off x="1150825" y="3098550"/>
                          <a:ext cx="4700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8" h="168" extrusionOk="0">
                              <a:moveTo>
                                <a:pt x="96" y="1"/>
                              </a:moveTo>
                              <a:cubicBezTo>
                                <a:pt x="91" y="1"/>
                                <a:pt x="87" y="1"/>
                                <a:pt x="82" y="2"/>
                              </a:cubicBezTo>
                              <a:cubicBezTo>
                                <a:pt x="34" y="7"/>
                                <a:pt x="1" y="50"/>
                                <a:pt x="6" y="98"/>
                              </a:cubicBezTo>
                              <a:cubicBezTo>
                                <a:pt x="15" y="139"/>
                                <a:pt x="53" y="167"/>
                                <a:pt x="93" y="167"/>
                              </a:cubicBezTo>
                              <a:cubicBezTo>
                                <a:pt x="98" y="167"/>
                                <a:pt x="102" y="167"/>
                                <a:pt x="107" y="166"/>
                              </a:cubicBezTo>
                              <a:cubicBezTo>
                                <a:pt x="155" y="161"/>
                                <a:pt x="188" y="118"/>
                                <a:pt x="183" y="73"/>
                              </a:cubicBezTo>
                              <a:cubicBezTo>
                                <a:pt x="173" y="30"/>
                                <a:pt x="138" y="1"/>
                                <a:pt x="9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70" name="Google Shape;4370;p35"/>
                        <p:cNvSpPr/>
                        <p:nvPr/>
                      </p:nvSpPr>
                      <p:spPr>
                        <a:xfrm>
                          <a:off x="927300" y="3042875"/>
                          <a:ext cx="23100" cy="203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4" h="812" extrusionOk="0">
                              <a:moveTo>
                                <a:pt x="462" y="0"/>
                              </a:moveTo>
                              <a:cubicBezTo>
                                <a:pt x="441" y="0"/>
                                <a:pt x="420" y="2"/>
                                <a:pt x="399" y="5"/>
                              </a:cubicBezTo>
                              <a:cubicBezTo>
                                <a:pt x="164" y="38"/>
                                <a:pt x="0" y="244"/>
                                <a:pt x="36" y="464"/>
                              </a:cubicBezTo>
                              <a:cubicBezTo>
                                <a:pt x="68" y="666"/>
                                <a:pt x="250" y="811"/>
                                <a:pt x="461" y="811"/>
                              </a:cubicBezTo>
                              <a:cubicBezTo>
                                <a:pt x="482" y="811"/>
                                <a:pt x="503" y="810"/>
                                <a:pt x="525" y="807"/>
                              </a:cubicBezTo>
                              <a:cubicBezTo>
                                <a:pt x="762" y="774"/>
                                <a:pt x="923" y="567"/>
                                <a:pt x="888" y="348"/>
                              </a:cubicBezTo>
                              <a:cubicBezTo>
                                <a:pt x="856" y="146"/>
                                <a:pt x="673" y="0"/>
                                <a:pt x="462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71" name="Google Shape;4371;p35"/>
                        <p:cNvSpPr/>
                        <p:nvPr/>
                      </p:nvSpPr>
                      <p:spPr>
                        <a:xfrm>
                          <a:off x="889275" y="3099650"/>
                          <a:ext cx="12525" cy="11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01" h="448" extrusionOk="0">
                              <a:moveTo>
                                <a:pt x="253" y="0"/>
                              </a:moveTo>
                              <a:cubicBezTo>
                                <a:pt x="240" y="0"/>
                                <a:pt x="228" y="1"/>
                                <a:pt x="215" y="3"/>
                              </a:cubicBezTo>
                              <a:cubicBezTo>
                                <a:pt x="89" y="16"/>
                                <a:pt x="1" y="129"/>
                                <a:pt x="16" y="256"/>
                              </a:cubicBezTo>
                              <a:cubicBezTo>
                                <a:pt x="37" y="368"/>
                                <a:pt x="137" y="447"/>
                                <a:pt x="249" y="447"/>
                              </a:cubicBezTo>
                              <a:cubicBezTo>
                                <a:pt x="261" y="447"/>
                                <a:pt x="272" y="446"/>
                                <a:pt x="283" y="445"/>
                              </a:cubicBezTo>
                              <a:cubicBezTo>
                                <a:pt x="409" y="430"/>
                                <a:pt x="500" y="316"/>
                                <a:pt x="482" y="192"/>
                              </a:cubicBezTo>
                              <a:cubicBezTo>
                                <a:pt x="462" y="79"/>
                                <a:pt x="364" y="0"/>
                                <a:pt x="253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72" name="Google Shape;4372;p35"/>
                        <p:cNvSpPr/>
                        <p:nvPr/>
                      </p:nvSpPr>
                      <p:spPr>
                        <a:xfrm>
                          <a:off x="935550" y="3079375"/>
                          <a:ext cx="8150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6" h="290" extrusionOk="0">
                              <a:moveTo>
                                <a:pt x="166" y="1"/>
                              </a:moveTo>
                              <a:cubicBezTo>
                                <a:pt x="158" y="1"/>
                                <a:pt x="150" y="1"/>
                                <a:pt x="142" y="2"/>
                              </a:cubicBezTo>
                              <a:cubicBezTo>
                                <a:pt x="59" y="10"/>
                                <a:pt x="1" y="86"/>
                                <a:pt x="11" y="166"/>
                              </a:cubicBezTo>
                              <a:cubicBezTo>
                                <a:pt x="24" y="239"/>
                                <a:pt x="89" y="289"/>
                                <a:pt x="161" y="289"/>
                              </a:cubicBezTo>
                              <a:cubicBezTo>
                                <a:pt x="169" y="289"/>
                                <a:pt x="177" y="289"/>
                                <a:pt x="185" y="287"/>
                              </a:cubicBezTo>
                              <a:cubicBezTo>
                                <a:pt x="265" y="280"/>
                                <a:pt x="326" y="204"/>
                                <a:pt x="316" y="123"/>
                              </a:cubicBezTo>
                              <a:cubicBezTo>
                                <a:pt x="300" y="51"/>
                                <a:pt x="237" y="1"/>
                                <a:pt x="16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73" name="Google Shape;4373;p35"/>
                        <p:cNvSpPr/>
                        <p:nvPr/>
                      </p:nvSpPr>
                      <p:spPr>
                        <a:xfrm>
                          <a:off x="903025" y="3043500"/>
                          <a:ext cx="8100" cy="7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4" h="291" extrusionOk="0">
                              <a:moveTo>
                                <a:pt x="164" y="1"/>
                              </a:moveTo>
                              <a:cubicBezTo>
                                <a:pt x="156" y="1"/>
                                <a:pt x="147" y="1"/>
                                <a:pt x="139" y="3"/>
                              </a:cubicBezTo>
                              <a:cubicBezTo>
                                <a:pt x="58" y="13"/>
                                <a:pt x="0" y="86"/>
                                <a:pt x="11" y="167"/>
                              </a:cubicBezTo>
                              <a:cubicBezTo>
                                <a:pt x="24" y="238"/>
                                <a:pt x="87" y="290"/>
                                <a:pt x="158" y="290"/>
                              </a:cubicBezTo>
                              <a:cubicBezTo>
                                <a:pt x="167" y="290"/>
                                <a:pt x="176" y="289"/>
                                <a:pt x="185" y="288"/>
                              </a:cubicBezTo>
                              <a:cubicBezTo>
                                <a:pt x="265" y="280"/>
                                <a:pt x="323" y="207"/>
                                <a:pt x="313" y="126"/>
                              </a:cubicBezTo>
                              <a:cubicBezTo>
                                <a:pt x="300" y="51"/>
                                <a:pt x="237" y="1"/>
                                <a:pt x="164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74" name="Google Shape;4374;p35"/>
                        <p:cNvSpPr/>
                        <p:nvPr/>
                      </p:nvSpPr>
                      <p:spPr>
                        <a:xfrm>
                          <a:off x="877750" y="3076575"/>
                          <a:ext cx="8100" cy="7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4" h="291" extrusionOk="0">
                              <a:moveTo>
                                <a:pt x="166" y="1"/>
                              </a:moveTo>
                              <a:cubicBezTo>
                                <a:pt x="157" y="1"/>
                                <a:pt x="148" y="2"/>
                                <a:pt x="139" y="3"/>
                              </a:cubicBezTo>
                              <a:cubicBezTo>
                                <a:pt x="58" y="11"/>
                                <a:pt x="0" y="84"/>
                                <a:pt x="10" y="165"/>
                              </a:cubicBezTo>
                              <a:cubicBezTo>
                                <a:pt x="24" y="240"/>
                                <a:pt x="87" y="290"/>
                                <a:pt x="160" y="290"/>
                              </a:cubicBezTo>
                              <a:cubicBezTo>
                                <a:pt x="168" y="290"/>
                                <a:pt x="176" y="290"/>
                                <a:pt x="184" y="288"/>
                              </a:cubicBezTo>
                              <a:cubicBezTo>
                                <a:pt x="265" y="278"/>
                                <a:pt x="323" y="205"/>
                                <a:pt x="313" y="124"/>
                              </a:cubicBezTo>
                              <a:cubicBezTo>
                                <a:pt x="300" y="53"/>
                                <a:pt x="238" y="1"/>
                                <a:pt x="16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75" name="Google Shape;4375;p35"/>
                        <p:cNvSpPr/>
                        <p:nvPr/>
                      </p:nvSpPr>
                      <p:spPr>
                        <a:xfrm>
                          <a:off x="968900" y="3094250"/>
                          <a:ext cx="4700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8" h="168" extrusionOk="0">
                              <a:moveTo>
                                <a:pt x="98" y="1"/>
                              </a:moveTo>
                              <a:cubicBezTo>
                                <a:pt x="92" y="1"/>
                                <a:pt x="87" y="1"/>
                                <a:pt x="81" y="3"/>
                              </a:cubicBezTo>
                              <a:cubicBezTo>
                                <a:pt x="33" y="5"/>
                                <a:pt x="1" y="48"/>
                                <a:pt x="6" y="96"/>
                              </a:cubicBezTo>
                              <a:cubicBezTo>
                                <a:pt x="15" y="139"/>
                                <a:pt x="50" y="168"/>
                                <a:pt x="92" y="168"/>
                              </a:cubicBezTo>
                              <a:cubicBezTo>
                                <a:pt x="97" y="168"/>
                                <a:pt x="102" y="167"/>
                                <a:pt x="106" y="166"/>
                              </a:cubicBezTo>
                              <a:cubicBezTo>
                                <a:pt x="154" y="161"/>
                                <a:pt x="187" y="119"/>
                                <a:pt x="182" y="71"/>
                              </a:cubicBezTo>
                              <a:cubicBezTo>
                                <a:pt x="173" y="31"/>
                                <a:pt x="137" y="1"/>
                                <a:pt x="98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76" name="Google Shape;4376;p35"/>
                        <p:cNvSpPr/>
                        <p:nvPr/>
                      </p:nvSpPr>
                      <p:spPr>
                        <a:xfrm>
                          <a:off x="912475" y="3069950"/>
                          <a:ext cx="4700" cy="4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8" h="167" extrusionOk="0">
                              <a:moveTo>
                                <a:pt x="95" y="0"/>
                              </a:moveTo>
                              <a:cubicBezTo>
                                <a:pt x="91" y="0"/>
                                <a:pt x="86" y="0"/>
                                <a:pt x="81" y="1"/>
                              </a:cubicBezTo>
                              <a:cubicBezTo>
                                <a:pt x="33" y="6"/>
                                <a:pt x="1" y="49"/>
                                <a:pt x="6" y="94"/>
                              </a:cubicBezTo>
                              <a:cubicBezTo>
                                <a:pt x="15" y="137"/>
                                <a:pt x="50" y="166"/>
                                <a:pt x="92" y="166"/>
                              </a:cubicBezTo>
                              <a:cubicBezTo>
                                <a:pt x="97" y="166"/>
                                <a:pt x="102" y="166"/>
                                <a:pt x="107" y="165"/>
                              </a:cubicBezTo>
                              <a:cubicBezTo>
                                <a:pt x="155" y="160"/>
                                <a:pt x="187" y="117"/>
                                <a:pt x="182" y="72"/>
                              </a:cubicBezTo>
                              <a:cubicBezTo>
                                <a:pt x="173" y="29"/>
                                <a:pt x="136" y="0"/>
                                <a:pt x="9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77" name="Google Shape;4377;p35"/>
                        <p:cNvSpPr/>
                        <p:nvPr/>
                      </p:nvSpPr>
                      <p:spPr>
                        <a:xfrm>
                          <a:off x="985725" y="3047800"/>
                          <a:ext cx="4700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8" h="168" extrusionOk="0">
                              <a:moveTo>
                                <a:pt x="99" y="0"/>
                              </a:moveTo>
                              <a:cubicBezTo>
                                <a:pt x="93" y="0"/>
                                <a:pt x="87" y="1"/>
                                <a:pt x="82" y="2"/>
                              </a:cubicBezTo>
                              <a:cubicBezTo>
                                <a:pt x="34" y="5"/>
                                <a:pt x="1" y="47"/>
                                <a:pt x="6" y="95"/>
                              </a:cubicBezTo>
                              <a:cubicBezTo>
                                <a:pt x="15" y="138"/>
                                <a:pt x="52" y="167"/>
                                <a:pt x="93" y="167"/>
                              </a:cubicBezTo>
                              <a:cubicBezTo>
                                <a:pt x="97" y="167"/>
                                <a:pt x="102" y="167"/>
                                <a:pt x="107" y="166"/>
                              </a:cubicBezTo>
                              <a:cubicBezTo>
                                <a:pt x="155" y="161"/>
                                <a:pt x="187" y="118"/>
                                <a:pt x="182" y="70"/>
                              </a:cubicBezTo>
                              <a:cubicBezTo>
                                <a:pt x="174" y="30"/>
                                <a:pt x="139" y="0"/>
                                <a:pt x="99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78" name="Google Shape;4378;p35"/>
                        <p:cNvSpPr/>
                        <p:nvPr/>
                      </p:nvSpPr>
                      <p:spPr>
                        <a:xfrm>
                          <a:off x="816350" y="2996950"/>
                          <a:ext cx="12500" cy="11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00" h="448" extrusionOk="0">
                              <a:moveTo>
                                <a:pt x="253" y="1"/>
                              </a:moveTo>
                              <a:cubicBezTo>
                                <a:pt x="241" y="1"/>
                                <a:pt x="229" y="2"/>
                                <a:pt x="217" y="4"/>
                              </a:cubicBezTo>
                              <a:cubicBezTo>
                                <a:pt x="91" y="19"/>
                                <a:pt x="0" y="132"/>
                                <a:pt x="15" y="256"/>
                              </a:cubicBezTo>
                              <a:cubicBezTo>
                                <a:pt x="38" y="369"/>
                                <a:pt x="136" y="448"/>
                                <a:pt x="247" y="448"/>
                              </a:cubicBezTo>
                              <a:cubicBezTo>
                                <a:pt x="260" y="448"/>
                                <a:pt x="273" y="447"/>
                                <a:pt x="285" y="445"/>
                              </a:cubicBezTo>
                              <a:cubicBezTo>
                                <a:pt x="409" y="432"/>
                                <a:pt x="500" y="319"/>
                                <a:pt x="484" y="193"/>
                              </a:cubicBezTo>
                              <a:cubicBezTo>
                                <a:pt x="464" y="81"/>
                                <a:pt x="364" y="1"/>
                                <a:pt x="253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79" name="Google Shape;4379;p35"/>
                        <p:cNvSpPr/>
                        <p:nvPr/>
                      </p:nvSpPr>
                      <p:spPr>
                        <a:xfrm>
                          <a:off x="831225" y="3010275"/>
                          <a:ext cx="8150" cy="7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6" h="291" extrusionOk="0">
                              <a:moveTo>
                                <a:pt x="164" y="1"/>
                              </a:moveTo>
                              <a:cubicBezTo>
                                <a:pt x="157" y="1"/>
                                <a:pt x="149" y="1"/>
                                <a:pt x="142" y="3"/>
                              </a:cubicBezTo>
                              <a:cubicBezTo>
                                <a:pt x="58" y="13"/>
                                <a:pt x="0" y="86"/>
                                <a:pt x="10" y="167"/>
                              </a:cubicBezTo>
                              <a:cubicBezTo>
                                <a:pt x="24" y="238"/>
                                <a:pt x="87" y="290"/>
                                <a:pt x="158" y="290"/>
                              </a:cubicBezTo>
                              <a:cubicBezTo>
                                <a:pt x="167" y="290"/>
                                <a:pt x="175" y="289"/>
                                <a:pt x="184" y="288"/>
                              </a:cubicBezTo>
                              <a:cubicBezTo>
                                <a:pt x="265" y="280"/>
                                <a:pt x="326" y="207"/>
                                <a:pt x="316" y="126"/>
                              </a:cubicBezTo>
                              <a:cubicBezTo>
                                <a:pt x="300" y="53"/>
                                <a:pt x="236" y="1"/>
                                <a:pt x="164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80" name="Google Shape;4380;p35"/>
                        <p:cNvSpPr/>
                        <p:nvPr/>
                      </p:nvSpPr>
                      <p:spPr>
                        <a:xfrm>
                          <a:off x="798700" y="2974450"/>
                          <a:ext cx="8075" cy="7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3" h="291" extrusionOk="0">
                              <a:moveTo>
                                <a:pt x="166" y="1"/>
                              </a:moveTo>
                              <a:cubicBezTo>
                                <a:pt x="157" y="1"/>
                                <a:pt x="148" y="2"/>
                                <a:pt x="139" y="3"/>
                              </a:cubicBezTo>
                              <a:cubicBezTo>
                                <a:pt x="58" y="11"/>
                                <a:pt x="0" y="84"/>
                                <a:pt x="10" y="165"/>
                              </a:cubicBezTo>
                              <a:cubicBezTo>
                                <a:pt x="24" y="238"/>
                                <a:pt x="89" y="290"/>
                                <a:pt x="161" y="290"/>
                              </a:cubicBezTo>
                              <a:cubicBezTo>
                                <a:pt x="169" y="290"/>
                                <a:pt x="177" y="290"/>
                                <a:pt x="184" y="288"/>
                              </a:cubicBezTo>
                              <a:cubicBezTo>
                                <a:pt x="265" y="278"/>
                                <a:pt x="323" y="205"/>
                                <a:pt x="313" y="124"/>
                              </a:cubicBezTo>
                              <a:cubicBezTo>
                                <a:pt x="299" y="53"/>
                                <a:pt x="238" y="1"/>
                                <a:pt x="16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81" name="Google Shape;4381;p35"/>
                        <p:cNvSpPr/>
                        <p:nvPr/>
                      </p:nvSpPr>
                      <p:spPr>
                        <a:xfrm>
                          <a:off x="773425" y="3007500"/>
                          <a:ext cx="8075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23" h="290" extrusionOk="0">
                              <a:moveTo>
                                <a:pt x="163" y="1"/>
                              </a:moveTo>
                              <a:cubicBezTo>
                                <a:pt x="155" y="1"/>
                                <a:pt x="147" y="1"/>
                                <a:pt x="139" y="3"/>
                              </a:cubicBezTo>
                              <a:cubicBezTo>
                                <a:pt x="58" y="10"/>
                                <a:pt x="0" y="86"/>
                                <a:pt x="10" y="167"/>
                              </a:cubicBezTo>
                              <a:cubicBezTo>
                                <a:pt x="24" y="239"/>
                                <a:pt x="86" y="290"/>
                                <a:pt x="160" y="290"/>
                              </a:cubicBezTo>
                              <a:cubicBezTo>
                                <a:pt x="168" y="290"/>
                                <a:pt x="176" y="289"/>
                                <a:pt x="184" y="288"/>
                              </a:cubicBezTo>
                              <a:cubicBezTo>
                                <a:pt x="265" y="280"/>
                                <a:pt x="323" y="204"/>
                                <a:pt x="313" y="124"/>
                              </a:cubicBezTo>
                              <a:cubicBezTo>
                                <a:pt x="299" y="51"/>
                                <a:pt x="234" y="1"/>
                                <a:pt x="163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82" name="Google Shape;4382;p35"/>
                        <p:cNvSpPr/>
                        <p:nvPr/>
                      </p:nvSpPr>
                      <p:spPr>
                        <a:xfrm>
                          <a:off x="864575" y="3025175"/>
                          <a:ext cx="4675" cy="4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7" h="167" extrusionOk="0">
                              <a:moveTo>
                                <a:pt x="96" y="1"/>
                              </a:moveTo>
                              <a:cubicBezTo>
                                <a:pt x="91" y="1"/>
                                <a:pt x="86" y="1"/>
                                <a:pt x="81" y="2"/>
                              </a:cubicBezTo>
                              <a:cubicBezTo>
                                <a:pt x="33" y="7"/>
                                <a:pt x="0" y="50"/>
                                <a:pt x="8" y="95"/>
                              </a:cubicBezTo>
                              <a:cubicBezTo>
                                <a:pt x="15" y="138"/>
                                <a:pt x="52" y="167"/>
                                <a:pt x="92" y="167"/>
                              </a:cubicBezTo>
                              <a:cubicBezTo>
                                <a:pt x="97" y="167"/>
                                <a:pt x="102" y="166"/>
                                <a:pt x="106" y="166"/>
                              </a:cubicBezTo>
                              <a:cubicBezTo>
                                <a:pt x="154" y="161"/>
                                <a:pt x="187" y="118"/>
                                <a:pt x="182" y="72"/>
                              </a:cubicBezTo>
                              <a:cubicBezTo>
                                <a:pt x="173" y="29"/>
                                <a:pt x="137" y="1"/>
                                <a:pt x="9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83" name="Google Shape;4383;p35"/>
                        <p:cNvSpPr/>
                        <p:nvPr/>
                      </p:nvSpPr>
                      <p:spPr>
                        <a:xfrm>
                          <a:off x="808150" y="3000850"/>
                          <a:ext cx="4700" cy="41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8" h="167" extrusionOk="0">
                              <a:moveTo>
                                <a:pt x="95" y="0"/>
                              </a:moveTo>
                              <a:cubicBezTo>
                                <a:pt x="90" y="0"/>
                                <a:pt x="86" y="1"/>
                                <a:pt x="81" y="1"/>
                              </a:cubicBezTo>
                              <a:cubicBezTo>
                                <a:pt x="33" y="6"/>
                                <a:pt x="0" y="49"/>
                                <a:pt x="5" y="97"/>
                              </a:cubicBezTo>
                              <a:cubicBezTo>
                                <a:pt x="15" y="138"/>
                                <a:pt x="50" y="167"/>
                                <a:pt x="92" y="167"/>
                              </a:cubicBezTo>
                              <a:cubicBezTo>
                                <a:pt x="96" y="167"/>
                                <a:pt x="101" y="166"/>
                                <a:pt x="106" y="165"/>
                              </a:cubicBezTo>
                              <a:cubicBezTo>
                                <a:pt x="152" y="160"/>
                                <a:pt x="187" y="117"/>
                                <a:pt x="182" y="72"/>
                              </a:cubicBezTo>
                              <a:cubicBezTo>
                                <a:pt x="173" y="29"/>
                                <a:pt x="135" y="0"/>
                                <a:pt x="9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84" name="Google Shape;4384;p35"/>
                        <p:cNvSpPr/>
                        <p:nvPr/>
                      </p:nvSpPr>
                      <p:spPr>
                        <a:xfrm>
                          <a:off x="805625" y="3046225"/>
                          <a:ext cx="4700" cy="42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8" h="169" extrusionOk="0">
                              <a:moveTo>
                                <a:pt x="96" y="1"/>
                              </a:moveTo>
                              <a:cubicBezTo>
                                <a:pt x="91" y="1"/>
                                <a:pt x="86" y="1"/>
                                <a:pt x="81" y="2"/>
                              </a:cubicBezTo>
                              <a:cubicBezTo>
                                <a:pt x="36" y="7"/>
                                <a:pt x="1" y="50"/>
                                <a:pt x="8" y="98"/>
                              </a:cubicBezTo>
                              <a:cubicBezTo>
                                <a:pt x="15" y="140"/>
                                <a:pt x="55" y="169"/>
                                <a:pt x="97" y="169"/>
                              </a:cubicBezTo>
                              <a:cubicBezTo>
                                <a:pt x="100" y="169"/>
                                <a:pt x="103" y="169"/>
                                <a:pt x="106" y="168"/>
                              </a:cubicBezTo>
                              <a:cubicBezTo>
                                <a:pt x="154" y="163"/>
                                <a:pt x="187" y="121"/>
                                <a:pt x="182" y="73"/>
                              </a:cubicBezTo>
                              <a:cubicBezTo>
                                <a:pt x="175" y="30"/>
                                <a:pt x="138" y="1"/>
                                <a:pt x="9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85" name="Google Shape;4385;p35"/>
                        <p:cNvSpPr/>
                        <p:nvPr/>
                      </p:nvSpPr>
                      <p:spPr>
                        <a:xfrm>
                          <a:off x="844400" y="3003250"/>
                          <a:ext cx="24600" cy="20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84" h="811" extrusionOk="0">
                              <a:moveTo>
                                <a:pt x="495" y="0"/>
                              </a:moveTo>
                              <a:cubicBezTo>
                                <a:pt x="339" y="0"/>
                                <a:pt x="188" y="80"/>
                                <a:pt x="111" y="218"/>
                              </a:cubicBezTo>
                              <a:cubicBezTo>
                                <a:pt x="0" y="417"/>
                                <a:pt x="84" y="662"/>
                                <a:pt x="295" y="765"/>
                              </a:cubicBezTo>
                              <a:cubicBezTo>
                                <a:pt x="359" y="796"/>
                                <a:pt x="427" y="811"/>
                                <a:pt x="493" y="811"/>
                              </a:cubicBezTo>
                              <a:cubicBezTo>
                                <a:pt x="649" y="811"/>
                                <a:pt x="799" y="731"/>
                                <a:pt x="875" y="591"/>
                              </a:cubicBezTo>
                              <a:cubicBezTo>
                                <a:pt x="984" y="392"/>
                                <a:pt x="903" y="148"/>
                                <a:pt x="691" y="44"/>
                              </a:cubicBezTo>
                              <a:cubicBezTo>
                                <a:pt x="628" y="14"/>
                                <a:pt x="561" y="0"/>
                                <a:pt x="495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86" name="Google Shape;4386;p35"/>
                        <p:cNvSpPr/>
                        <p:nvPr/>
                      </p:nvSpPr>
                      <p:spPr>
                        <a:xfrm>
                          <a:off x="1002000" y="3010700"/>
                          <a:ext cx="24600" cy="20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84" h="811" extrusionOk="0">
                              <a:moveTo>
                                <a:pt x="491" y="1"/>
                              </a:moveTo>
                              <a:cubicBezTo>
                                <a:pt x="335" y="1"/>
                                <a:pt x="185" y="81"/>
                                <a:pt x="109" y="220"/>
                              </a:cubicBezTo>
                              <a:cubicBezTo>
                                <a:pt x="0" y="417"/>
                                <a:pt x="81" y="661"/>
                                <a:pt x="293" y="765"/>
                              </a:cubicBezTo>
                              <a:cubicBezTo>
                                <a:pt x="356" y="796"/>
                                <a:pt x="424" y="811"/>
                                <a:pt x="491" y="811"/>
                              </a:cubicBezTo>
                              <a:cubicBezTo>
                                <a:pt x="647" y="811"/>
                                <a:pt x="797" y="730"/>
                                <a:pt x="873" y="591"/>
                              </a:cubicBezTo>
                              <a:cubicBezTo>
                                <a:pt x="984" y="392"/>
                                <a:pt x="901" y="150"/>
                                <a:pt x="689" y="46"/>
                              </a:cubicBezTo>
                              <a:cubicBezTo>
                                <a:pt x="625" y="15"/>
                                <a:pt x="558" y="1"/>
                                <a:pt x="491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87" name="Google Shape;4387;p35"/>
                        <p:cNvSpPr/>
                        <p:nvPr/>
                      </p:nvSpPr>
                      <p:spPr>
                        <a:xfrm>
                          <a:off x="1164275" y="3144150"/>
                          <a:ext cx="24550" cy="203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82" h="812" extrusionOk="0">
                              <a:moveTo>
                                <a:pt x="491" y="1"/>
                              </a:moveTo>
                              <a:cubicBezTo>
                                <a:pt x="335" y="1"/>
                                <a:pt x="184" y="81"/>
                                <a:pt x="109" y="220"/>
                              </a:cubicBezTo>
                              <a:cubicBezTo>
                                <a:pt x="0" y="420"/>
                                <a:pt x="81" y="664"/>
                                <a:pt x="293" y="768"/>
                              </a:cubicBezTo>
                              <a:cubicBezTo>
                                <a:pt x="355" y="798"/>
                                <a:pt x="422" y="812"/>
                                <a:pt x="488" y="812"/>
                              </a:cubicBezTo>
                              <a:cubicBezTo>
                                <a:pt x="645" y="812"/>
                                <a:pt x="796" y="732"/>
                                <a:pt x="873" y="594"/>
                              </a:cubicBezTo>
                              <a:cubicBezTo>
                                <a:pt x="981" y="394"/>
                                <a:pt x="900" y="150"/>
                                <a:pt x="688" y="47"/>
                              </a:cubicBezTo>
                              <a:cubicBezTo>
                                <a:pt x="625" y="16"/>
                                <a:pt x="557" y="1"/>
                                <a:pt x="491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88" name="Google Shape;4388;p35"/>
                        <p:cNvSpPr/>
                        <p:nvPr/>
                      </p:nvSpPr>
                      <p:spPr>
                        <a:xfrm>
                          <a:off x="725125" y="2905550"/>
                          <a:ext cx="24675" cy="203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87" h="812" extrusionOk="0">
                              <a:moveTo>
                                <a:pt x="493" y="0"/>
                              </a:moveTo>
                              <a:cubicBezTo>
                                <a:pt x="337" y="0"/>
                                <a:pt x="187" y="81"/>
                                <a:pt x="111" y="220"/>
                              </a:cubicBezTo>
                              <a:cubicBezTo>
                                <a:pt x="0" y="419"/>
                                <a:pt x="84" y="664"/>
                                <a:pt x="295" y="767"/>
                              </a:cubicBezTo>
                              <a:cubicBezTo>
                                <a:pt x="359" y="797"/>
                                <a:pt x="426" y="812"/>
                                <a:pt x="493" y="812"/>
                              </a:cubicBezTo>
                              <a:cubicBezTo>
                                <a:pt x="649" y="812"/>
                                <a:pt x="799" y="733"/>
                                <a:pt x="875" y="593"/>
                              </a:cubicBezTo>
                              <a:cubicBezTo>
                                <a:pt x="986" y="394"/>
                                <a:pt x="903" y="150"/>
                                <a:pt x="691" y="46"/>
                              </a:cubicBezTo>
                              <a:cubicBezTo>
                                <a:pt x="628" y="15"/>
                                <a:pt x="560" y="0"/>
                                <a:pt x="493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89" name="Google Shape;4389;p35"/>
                        <p:cNvSpPr/>
                        <p:nvPr/>
                      </p:nvSpPr>
                      <p:spPr>
                        <a:xfrm>
                          <a:off x="801725" y="3023675"/>
                          <a:ext cx="13450" cy="111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38" h="446" extrusionOk="0">
                              <a:moveTo>
                                <a:pt x="269" y="1"/>
                              </a:moveTo>
                              <a:cubicBezTo>
                                <a:pt x="185" y="1"/>
                                <a:pt x="104" y="45"/>
                                <a:pt x="58" y="122"/>
                              </a:cubicBezTo>
                              <a:cubicBezTo>
                                <a:pt x="0" y="231"/>
                                <a:pt x="46" y="369"/>
                                <a:pt x="159" y="420"/>
                              </a:cubicBezTo>
                              <a:cubicBezTo>
                                <a:pt x="194" y="437"/>
                                <a:pt x="232" y="446"/>
                                <a:pt x="268" y="446"/>
                              </a:cubicBezTo>
                              <a:cubicBezTo>
                                <a:pt x="353" y="446"/>
                                <a:pt x="434" y="402"/>
                                <a:pt x="479" y="327"/>
                              </a:cubicBezTo>
                              <a:cubicBezTo>
                                <a:pt x="537" y="216"/>
                                <a:pt x="492" y="77"/>
                                <a:pt x="376" y="26"/>
                              </a:cubicBezTo>
                              <a:cubicBezTo>
                                <a:pt x="342" y="9"/>
                                <a:pt x="305" y="1"/>
                                <a:pt x="269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90" name="Google Shape;4390;p35"/>
                        <p:cNvSpPr/>
                        <p:nvPr/>
                      </p:nvSpPr>
                      <p:spPr>
                        <a:xfrm>
                          <a:off x="761825" y="2968200"/>
                          <a:ext cx="13450" cy="111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38" h="445" extrusionOk="0">
                              <a:moveTo>
                                <a:pt x="267" y="0"/>
                              </a:moveTo>
                              <a:cubicBezTo>
                                <a:pt x="184" y="0"/>
                                <a:pt x="103" y="43"/>
                                <a:pt x="58" y="120"/>
                              </a:cubicBezTo>
                              <a:cubicBezTo>
                                <a:pt x="0" y="231"/>
                                <a:pt x="45" y="367"/>
                                <a:pt x="161" y="420"/>
                              </a:cubicBezTo>
                              <a:cubicBezTo>
                                <a:pt x="196" y="437"/>
                                <a:pt x="232" y="445"/>
                                <a:pt x="268" y="445"/>
                              </a:cubicBezTo>
                              <a:cubicBezTo>
                                <a:pt x="352" y="445"/>
                                <a:pt x="433" y="402"/>
                                <a:pt x="479" y="324"/>
                              </a:cubicBezTo>
                              <a:cubicBezTo>
                                <a:pt x="537" y="216"/>
                                <a:pt x="492" y="77"/>
                                <a:pt x="378" y="26"/>
                              </a:cubicBezTo>
                              <a:cubicBezTo>
                                <a:pt x="343" y="9"/>
                                <a:pt x="305" y="0"/>
                                <a:pt x="267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91" name="Google Shape;4391;p35"/>
                        <p:cNvSpPr/>
                        <p:nvPr/>
                      </p:nvSpPr>
                      <p:spPr>
                        <a:xfrm>
                          <a:off x="834375" y="3034500"/>
                          <a:ext cx="8775" cy="73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51" h="292" extrusionOk="0">
                              <a:moveTo>
                                <a:pt x="177" y="0"/>
                              </a:moveTo>
                              <a:cubicBezTo>
                                <a:pt x="122" y="0"/>
                                <a:pt x="69" y="29"/>
                                <a:pt x="41" y="80"/>
                              </a:cubicBezTo>
                              <a:cubicBezTo>
                                <a:pt x="0" y="151"/>
                                <a:pt x="31" y="242"/>
                                <a:pt x="106" y="274"/>
                              </a:cubicBezTo>
                              <a:cubicBezTo>
                                <a:pt x="128" y="286"/>
                                <a:pt x="152" y="291"/>
                                <a:pt x="176" y="291"/>
                              </a:cubicBezTo>
                              <a:cubicBezTo>
                                <a:pt x="230" y="291"/>
                                <a:pt x="283" y="262"/>
                                <a:pt x="313" y="211"/>
                              </a:cubicBezTo>
                              <a:cubicBezTo>
                                <a:pt x="351" y="141"/>
                                <a:pt x="321" y="50"/>
                                <a:pt x="248" y="17"/>
                              </a:cubicBezTo>
                              <a:cubicBezTo>
                                <a:pt x="225" y="6"/>
                                <a:pt x="200" y="0"/>
                                <a:pt x="177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92" name="Google Shape;4392;p35"/>
                        <p:cNvSpPr/>
                        <p:nvPr/>
                      </p:nvSpPr>
                      <p:spPr>
                        <a:xfrm>
                          <a:off x="830150" y="2987525"/>
                          <a:ext cx="8775" cy="7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51" h="291" extrusionOk="0">
                              <a:moveTo>
                                <a:pt x="177" y="1"/>
                              </a:moveTo>
                              <a:cubicBezTo>
                                <a:pt x="122" y="1"/>
                                <a:pt x="69" y="30"/>
                                <a:pt x="41" y="81"/>
                              </a:cubicBezTo>
                              <a:cubicBezTo>
                                <a:pt x="0" y="151"/>
                                <a:pt x="31" y="242"/>
                                <a:pt x="106" y="275"/>
                              </a:cubicBezTo>
                              <a:cubicBezTo>
                                <a:pt x="128" y="285"/>
                                <a:pt x="151" y="290"/>
                                <a:pt x="174" y="290"/>
                              </a:cubicBezTo>
                              <a:cubicBezTo>
                                <a:pt x="229" y="290"/>
                                <a:pt x="283" y="262"/>
                                <a:pt x="313" y="212"/>
                              </a:cubicBezTo>
                              <a:cubicBezTo>
                                <a:pt x="351" y="139"/>
                                <a:pt x="321" y="50"/>
                                <a:pt x="248" y="18"/>
                              </a:cubicBezTo>
                              <a:cubicBezTo>
                                <a:pt x="225" y="6"/>
                                <a:pt x="200" y="1"/>
                                <a:pt x="177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93" name="Google Shape;4393;p35"/>
                        <p:cNvSpPr/>
                        <p:nvPr/>
                      </p:nvSpPr>
                      <p:spPr>
                        <a:xfrm>
                          <a:off x="789175" y="3000525"/>
                          <a:ext cx="8725" cy="725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9" h="290" extrusionOk="0">
                              <a:moveTo>
                                <a:pt x="174" y="0"/>
                              </a:moveTo>
                              <a:cubicBezTo>
                                <a:pt x="119" y="0"/>
                                <a:pt x="66" y="29"/>
                                <a:pt x="38" y="80"/>
                              </a:cubicBezTo>
                              <a:cubicBezTo>
                                <a:pt x="0" y="151"/>
                                <a:pt x="28" y="239"/>
                                <a:pt x="104" y="274"/>
                              </a:cubicBezTo>
                              <a:cubicBezTo>
                                <a:pt x="125" y="285"/>
                                <a:pt x="148" y="289"/>
                                <a:pt x="171" y="289"/>
                              </a:cubicBezTo>
                              <a:cubicBezTo>
                                <a:pt x="226" y="289"/>
                                <a:pt x="280" y="261"/>
                                <a:pt x="311" y="211"/>
                              </a:cubicBezTo>
                              <a:cubicBezTo>
                                <a:pt x="348" y="138"/>
                                <a:pt x="318" y="50"/>
                                <a:pt x="245" y="17"/>
                              </a:cubicBezTo>
                              <a:cubicBezTo>
                                <a:pt x="222" y="6"/>
                                <a:pt x="198" y="0"/>
                                <a:pt x="174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94" name="Google Shape;4394;p35"/>
                        <p:cNvSpPr/>
                        <p:nvPr/>
                      </p:nvSpPr>
                      <p:spPr>
                        <a:xfrm>
                          <a:off x="853675" y="3064250"/>
                          <a:ext cx="5050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2" h="168" extrusionOk="0">
                              <a:moveTo>
                                <a:pt x="101" y="1"/>
                              </a:moveTo>
                              <a:cubicBezTo>
                                <a:pt x="69" y="1"/>
                                <a:pt x="39" y="17"/>
                                <a:pt x="23" y="45"/>
                              </a:cubicBezTo>
                              <a:cubicBezTo>
                                <a:pt x="0" y="88"/>
                                <a:pt x="18" y="138"/>
                                <a:pt x="61" y="159"/>
                              </a:cubicBezTo>
                              <a:cubicBezTo>
                                <a:pt x="73" y="165"/>
                                <a:pt x="87" y="167"/>
                                <a:pt x="101" y="167"/>
                              </a:cubicBezTo>
                              <a:cubicBezTo>
                                <a:pt x="132" y="167"/>
                                <a:pt x="163" y="152"/>
                                <a:pt x="179" y="123"/>
                              </a:cubicBezTo>
                              <a:cubicBezTo>
                                <a:pt x="202" y="80"/>
                                <a:pt x="184" y="30"/>
                                <a:pt x="141" y="10"/>
                              </a:cubicBezTo>
                              <a:cubicBezTo>
                                <a:pt x="128" y="4"/>
                                <a:pt x="115" y="1"/>
                                <a:pt x="101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95" name="Google Shape;4395;p35"/>
                        <p:cNvSpPr/>
                        <p:nvPr/>
                      </p:nvSpPr>
                      <p:spPr>
                        <a:xfrm>
                          <a:off x="822900" y="3013525"/>
                          <a:ext cx="5075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" h="168" extrusionOk="0">
                              <a:moveTo>
                                <a:pt x="100" y="1"/>
                              </a:moveTo>
                              <a:cubicBezTo>
                                <a:pt x="69" y="1"/>
                                <a:pt x="39" y="17"/>
                                <a:pt x="23" y="47"/>
                              </a:cubicBezTo>
                              <a:cubicBezTo>
                                <a:pt x="0" y="87"/>
                                <a:pt x="18" y="140"/>
                                <a:pt x="61" y="158"/>
                              </a:cubicBezTo>
                              <a:cubicBezTo>
                                <a:pt x="74" y="164"/>
                                <a:pt x="88" y="168"/>
                                <a:pt x="101" y="168"/>
                              </a:cubicBezTo>
                              <a:cubicBezTo>
                                <a:pt x="132" y="168"/>
                                <a:pt x="162" y="151"/>
                                <a:pt x="180" y="122"/>
                              </a:cubicBezTo>
                              <a:cubicBezTo>
                                <a:pt x="202" y="82"/>
                                <a:pt x="185" y="29"/>
                                <a:pt x="142" y="11"/>
                              </a:cubicBezTo>
                              <a:cubicBezTo>
                                <a:pt x="128" y="4"/>
                                <a:pt x="114" y="1"/>
                                <a:pt x="100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4396" name="Google Shape;4396;p35"/>
                        <p:cNvSpPr/>
                        <p:nvPr/>
                      </p:nvSpPr>
                      <p:spPr>
                        <a:xfrm>
                          <a:off x="896150" y="3035725"/>
                          <a:ext cx="5075" cy="42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" h="168" extrusionOk="0">
                              <a:moveTo>
                                <a:pt x="100" y="0"/>
                              </a:moveTo>
                              <a:cubicBezTo>
                                <a:pt x="69" y="0"/>
                                <a:pt x="39" y="17"/>
                                <a:pt x="23" y="46"/>
                              </a:cubicBezTo>
                              <a:cubicBezTo>
                                <a:pt x="1" y="87"/>
                                <a:pt x="18" y="140"/>
                                <a:pt x="61" y="157"/>
                              </a:cubicBezTo>
                              <a:cubicBezTo>
                                <a:pt x="75" y="164"/>
                                <a:pt x="89" y="168"/>
                                <a:pt x="103" y="168"/>
                              </a:cubicBezTo>
                              <a:cubicBezTo>
                                <a:pt x="133" y="168"/>
                                <a:pt x="162" y="151"/>
                                <a:pt x="180" y="122"/>
                              </a:cubicBezTo>
                              <a:cubicBezTo>
                                <a:pt x="202" y="82"/>
                                <a:pt x="185" y="29"/>
                                <a:pt x="142" y="11"/>
                              </a:cubicBezTo>
                              <a:cubicBezTo>
                                <a:pt x="128" y="4"/>
                                <a:pt x="114" y="0"/>
                                <a:pt x="10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>
                            <a:alpha val="84270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grpSp>
                    <p:nvGrpSpPr>
                      <p:cNvPr id="4397" name="Google Shape;4397;p35"/>
                      <p:cNvGrpSpPr/>
                      <p:nvPr/>
                    </p:nvGrpSpPr>
                    <p:grpSpPr>
                      <a:xfrm>
                        <a:off x="-224431" y="1701388"/>
                        <a:ext cx="8145162" cy="1426898"/>
                        <a:chOff x="-224431" y="1701388"/>
                        <a:chExt cx="8145162" cy="1426898"/>
                      </a:xfrm>
                    </p:grpSpPr>
                    <p:grpSp>
                      <p:nvGrpSpPr>
                        <p:cNvPr id="4398" name="Google Shape;4398;p35"/>
                        <p:cNvGrpSpPr/>
                        <p:nvPr/>
                      </p:nvGrpSpPr>
                      <p:grpSpPr>
                        <a:xfrm>
                          <a:off x="-224431" y="1701388"/>
                          <a:ext cx="4748501" cy="1426898"/>
                          <a:chOff x="845281" y="1246472"/>
                          <a:chExt cx="721229" cy="216722"/>
                        </a:xfrm>
                      </p:grpSpPr>
                      <p:sp>
                        <p:nvSpPr>
                          <p:cNvPr id="4399" name="Google Shape;4399;p35"/>
                          <p:cNvSpPr/>
                          <p:nvPr/>
                        </p:nvSpPr>
                        <p:spPr>
                          <a:xfrm rot="643536">
                            <a:off x="1399013" y="1325493"/>
                            <a:ext cx="157320" cy="1241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6293" h="4966" extrusionOk="0">
                                <a:moveTo>
                                  <a:pt x="2151" y="1"/>
                                </a:moveTo>
                                <a:cubicBezTo>
                                  <a:pt x="1927" y="1"/>
                                  <a:pt x="1684" y="48"/>
                                  <a:pt x="1413" y="157"/>
                                </a:cubicBezTo>
                                <a:cubicBezTo>
                                  <a:pt x="329" y="593"/>
                                  <a:pt x="1" y="1899"/>
                                  <a:pt x="611" y="2810"/>
                                </a:cubicBezTo>
                                <a:cubicBezTo>
                                  <a:pt x="1312" y="3852"/>
                                  <a:pt x="2775" y="4966"/>
                                  <a:pt x="4186" y="4966"/>
                                </a:cubicBezTo>
                                <a:cubicBezTo>
                                  <a:pt x="4338" y="4966"/>
                                  <a:pt x="4490" y="4953"/>
                                  <a:pt x="4641" y="4925"/>
                                </a:cubicBezTo>
                                <a:cubicBezTo>
                                  <a:pt x="5667" y="4736"/>
                                  <a:pt x="6292" y="4159"/>
                                  <a:pt x="5995" y="3175"/>
                                </a:cubicBezTo>
                                <a:cubicBezTo>
                                  <a:pt x="5773" y="2446"/>
                                  <a:pt x="5226" y="1750"/>
                                  <a:pt x="4547" y="1342"/>
                                </a:cubicBezTo>
                                <a:cubicBezTo>
                                  <a:pt x="3684" y="821"/>
                                  <a:pt x="3088" y="1"/>
                                  <a:pt x="2151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4FBDDE">
                              <a:alpha val="2809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4400" name="Google Shape;4400;p35"/>
                          <p:cNvSpPr/>
                          <p:nvPr/>
                        </p:nvSpPr>
                        <p:spPr>
                          <a:xfrm>
                            <a:off x="1229003" y="1325446"/>
                            <a:ext cx="113225" cy="1262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529" h="5050" extrusionOk="0">
                                <a:moveTo>
                                  <a:pt x="1597" y="1"/>
                                </a:moveTo>
                                <a:cubicBezTo>
                                  <a:pt x="234" y="1"/>
                                  <a:pt x="1" y="1743"/>
                                  <a:pt x="376" y="2710"/>
                                </a:cubicBezTo>
                                <a:cubicBezTo>
                                  <a:pt x="837" y="3903"/>
                                  <a:pt x="1571" y="4660"/>
                                  <a:pt x="2907" y="4990"/>
                                </a:cubicBezTo>
                                <a:cubicBezTo>
                                  <a:pt x="3072" y="5031"/>
                                  <a:pt x="3221" y="5050"/>
                                  <a:pt x="3356" y="5050"/>
                                </a:cubicBezTo>
                                <a:cubicBezTo>
                                  <a:pt x="4270" y="5050"/>
                                  <a:pt x="4528" y="4175"/>
                                  <a:pt x="4405" y="3301"/>
                                </a:cubicBezTo>
                                <a:cubicBezTo>
                                  <a:pt x="4241" y="2120"/>
                                  <a:pt x="3127" y="60"/>
                                  <a:pt x="1664" y="2"/>
                                </a:cubicBezTo>
                                <a:cubicBezTo>
                                  <a:pt x="1642" y="1"/>
                                  <a:pt x="1619" y="1"/>
                                  <a:pt x="1597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4FBDDE">
                              <a:alpha val="2809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4401" name="Google Shape;4401;p35"/>
                          <p:cNvSpPr/>
                          <p:nvPr/>
                        </p:nvSpPr>
                        <p:spPr>
                          <a:xfrm>
                            <a:off x="1129039" y="1308504"/>
                            <a:ext cx="66975" cy="439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679" h="1759" extrusionOk="0">
                                <a:moveTo>
                                  <a:pt x="1185" y="1"/>
                                </a:moveTo>
                                <a:cubicBezTo>
                                  <a:pt x="563" y="1"/>
                                  <a:pt x="0" y="515"/>
                                  <a:pt x="401" y="1187"/>
                                </a:cubicBezTo>
                                <a:cubicBezTo>
                                  <a:pt x="583" y="1495"/>
                                  <a:pt x="1141" y="1759"/>
                                  <a:pt x="1578" y="1759"/>
                                </a:cubicBezTo>
                                <a:cubicBezTo>
                                  <a:pt x="1657" y="1759"/>
                                  <a:pt x="1732" y="1750"/>
                                  <a:pt x="1800" y="1732"/>
                                </a:cubicBezTo>
                                <a:cubicBezTo>
                                  <a:pt x="2678" y="1492"/>
                                  <a:pt x="2373" y="590"/>
                                  <a:pt x="1806" y="194"/>
                                </a:cubicBezTo>
                                <a:cubicBezTo>
                                  <a:pt x="1615" y="61"/>
                                  <a:pt x="1397" y="1"/>
                                  <a:pt x="1185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4FBDDE">
                              <a:alpha val="2809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4402" name="Google Shape;4402;p35"/>
                          <p:cNvSpPr/>
                          <p:nvPr/>
                        </p:nvSpPr>
                        <p:spPr>
                          <a:xfrm>
                            <a:off x="845281" y="1246472"/>
                            <a:ext cx="91925" cy="1025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677" h="4102" extrusionOk="0">
                                <a:moveTo>
                                  <a:pt x="1033" y="1"/>
                                </a:moveTo>
                                <a:cubicBezTo>
                                  <a:pt x="0" y="1"/>
                                  <a:pt x="141" y="1471"/>
                                  <a:pt x="227" y="2238"/>
                                </a:cubicBezTo>
                                <a:cubicBezTo>
                                  <a:pt x="350" y="3305"/>
                                  <a:pt x="759" y="3925"/>
                                  <a:pt x="1899" y="4081"/>
                                </a:cubicBezTo>
                                <a:cubicBezTo>
                                  <a:pt x="1996" y="4095"/>
                                  <a:pt x="2090" y="4101"/>
                                  <a:pt x="2180" y="4101"/>
                                </a:cubicBezTo>
                                <a:cubicBezTo>
                                  <a:pt x="3115" y="4101"/>
                                  <a:pt x="3677" y="3401"/>
                                  <a:pt x="3626" y="2493"/>
                                </a:cubicBezTo>
                                <a:cubicBezTo>
                                  <a:pt x="3565" y="1416"/>
                                  <a:pt x="2522" y="362"/>
                                  <a:pt x="1435" y="62"/>
                                </a:cubicBezTo>
                                <a:cubicBezTo>
                                  <a:pt x="1284" y="20"/>
                                  <a:pt x="1151" y="1"/>
                                  <a:pt x="1033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4FBDDE">
                              <a:alpha val="2809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4403" name="Google Shape;4403;p35"/>
                          <p:cNvSpPr/>
                          <p:nvPr/>
                        </p:nvSpPr>
                        <p:spPr>
                          <a:xfrm rot="-1748151">
                            <a:off x="964413" y="1275936"/>
                            <a:ext cx="65877" cy="7267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635" h="2907" extrusionOk="0">
                                <a:moveTo>
                                  <a:pt x="1128" y="1"/>
                                </a:moveTo>
                                <a:cubicBezTo>
                                  <a:pt x="638" y="1"/>
                                  <a:pt x="185" y="332"/>
                                  <a:pt x="95" y="1022"/>
                                </a:cubicBezTo>
                                <a:cubicBezTo>
                                  <a:pt x="1" y="1756"/>
                                  <a:pt x="441" y="2907"/>
                                  <a:pt x="1276" y="2907"/>
                                </a:cubicBezTo>
                                <a:cubicBezTo>
                                  <a:pt x="1422" y="2907"/>
                                  <a:pt x="1580" y="2871"/>
                                  <a:pt x="1749" y="2792"/>
                                </a:cubicBezTo>
                                <a:cubicBezTo>
                                  <a:pt x="2511" y="2437"/>
                                  <a:pt x="2634" y="1582"/>
                                  <a:pt x="2347" y="894"/>
                                </a:cubicBezTo>
                                <a:cubicBezTo>
                                  <a:pt x="2100" y="306"/>
                                  <a:pt x="1597" y="1"/>
                                  <a:pt x="112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4FBDDE">
                              <a:alpha val="2809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  <p:grpSp>
                      <p:nvGrpSpPr>
                        <p:cNvPr id="4404" name="Google Shape;4404;p35"/>
                        <p:cNvGrpSpPr/>
                        <p:nvPr/>
                      </p:nvGrpSpPr>
                      <p:grpSpPr>
                        <a:xfrm>
                          <a:off x="5219007" y="2245413"/>
                          <a:ext cx="2701724" cy="831427"/>
                          <a:chOff x="785661" y="1226199"/>
                          <a:chExt cx="410353" cy="126280"/>
                        </a:xfrm>
                      </p:grpSpPr>
                      <p:sp>
                        <p:nvSpPr>
                          <p:cNvPr id="4405" name="Google Shape;4405;p35"/>
                          <p:cNvSpPr/>
                          <p:nvPr/>
                        </p:nvSpPr>
                        <p:spPr>
                          <a:xfrm>
                            <a:off x="1129039" y="1308504"/>
                            <a:ext cx="66975" cy="4397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679" h="1759" extrusionOk="0">
                                <a:moveTo>
                                  <a:pt x="1185" y="1"/>
                                </a:moveTo>
                                <a:cubicBezTo>
                                  <a:pt x="563" y="1"/>
                                  <a:pt x="0" y="515"/>
                                  <a:pt x="401" y="1187"/>
                                </a:cubicBezTo>
                                <a:cubicBezTo>
                                  <a:pt x="583" y="1495"/>
                                  <a:pt x="1141" y="1759"/>
                                  <a:pt x="1578" y="1759"/>
                                </a:cubicBezTo>
                                <a:cubicBezTo>
                                  <a:pt x="1657" y="1759"/>
                                  <a:pt x="1732" y="1750"/>
                                  <a:pt x="1800" y="1732"/>
                                </a:cubicBezTo>
                                <a:cubicBezTo>
                                  <a:pt x="2678" y="1492"/>
                                  <a:pt x="2373" y="590"/>
                                  <a:pt x="1806" y="194"/>
                                </a:cubicBezTo>
                                <a:cubicBezTo>
                                  <a:pt x="1615" y="61"/>
                                  <a:pt x="1397" y="1"/>
                                  <a:pt x="1185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4FBDDE">
                              <a:alpha val="2809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4406" name="Google Shape;4406;p35"/>
                          <p:cNvSpPr/>
                          <p:nvPr/>
                        </p:nvSpPr>
                        <p:spPr>
                          <a:xfrm>
                            <a:off x="785661" y="1226199"/>
                            <a:ext cx="91925" cy="102550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677" h="4102" extrusionOk="0">
                                <a:moveTo>
                                  <a:pt x="1033" y="1"/>
                                </a:moveTo>
                                <a:cubicBezTo>
                                  <a:pt x="0" y="1"/>
                                  <a:pt x="141" y="1471"/>
                                  <a:pt x="227" y="2238"/>
                                </a:cubicBezTo>
                                <a:cubicBezTo>
                                  <a:pt x="350" y="3305"/>
                                  <a:pt x="759" y="3925"/>
                                  <a:pt x="1899" y="4081"/>
                                </a:cubicBezTo>
                                <a:cubicBezTo>
                                  <a:pt x="1996" y="4095"/>
                                  <a:pt x="2090" y="4101"/>
                                  <a:pt x="2180" y="4101"/>
                                </a:cubicBezTo>
                                <a:cubicBezTo>
                                  <a:pt x="3115" y="4101"/>
                                  <a:pt x="3677" y="3401"/>
                                  <a:pt x="3626" y="2493"/>
                                </a:cubicBezTo>
                                <a:cubicBezTo>
                                  <a:pt x="3565" y="1416"/>
                                  <a:pt x="2522" y="362"/>
                                  <a:pt x="1435" y="62"/>
                                </a:cubicBezTo>
                                <a:cubicBezTo>
                                  <a:pt x="1284" y="20"/>
                                  <a:pt x="1151" y="1"/>
                                  <a:pt x="1033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4FBDDE">
                              <a:alpha val="2809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4407" name="Google Shape;4407;p35"/>
                          <p:cNvSpPr/>
                          <p:nvPr/>
                        </p:nvSpPr>
                        <p:spPr>
                          <a:xfrm rot="-1748151">
                            <a:off x="995887" y="1252866"/>
                            <a:ext cx="65877" cy="7267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635" h="2907" extrusionOk="0">
                                <a:moveTo>
                                  <a:pt x="1128" y="1"/>
                                </a:moveTo>
                                <a:cubicBezTo>
                                  <a:pt x="638" y="1"/>
                                  <a:pt x="185" y="332"/>
                                  <a:pt x="95" y="1022"/>
                                </a:cubicBezTo>
                                <a:cubicBezTo>
                                  <a:pt x="1" y="1756"/>
                                  <a:pt x="441" y="2907"/>
                                  <a:pt x="1276" y="2907"/>
                                </a:cubicBezTo>
                                <a:cubicBezTo>
                                  <a:pt x="1422" y="2907"/>
                                  <a:pt x="1580" y="2871"/>
                                  <a:pt x="1749" y="2792"/>
                                </a:cubicBezTo>
                                <a:cubicBezTo>
                                  <a:pt x="2511" y="2437"/>
                                  <a:pt x="2634" y="1582"/>
                                  <a:pt x="2347" y="894"/>
                                </a:cubicBezTo>
                                <a:cubicBezTo>
                                  <a:pt x="2100" y="306"/>
                                  <a:pt x="1597" y="1"/>
                                  <a:pt x="1128" y="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4FBDDE">
                              <a:alpha val="28090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408" name="Google Shape;4408;p35"/>
                    <p:cNvGrpSpPr/>
                    <p:nvPr/>
                  </p:nvGrpSpPr>
                  <p:grpSpPr>
                    <a:xfrm flipH="1">
                      <a:off x="114295" y="450538"/>
                      <a:ext cx="1540100" cy="842865"/>
                      <a:chOff x="731498" y="1239109"/>
                      <a:chExt cx="233919" cy="128017"/>
                    </a:xfrm>
                  </p:grpSpPr>
                  <p:sp>
                    <p:nvSpPr>
                      <p:cNvPr id="4409" name="Google Shape;4409;p35"/>
                      <p:cNvSpPr/>
                      <p:nvPr/>
                    </p:nvSpPr>
                    <p:spPr>
                      <a:xfrm>
                        <a:off x="873492" y="1239109"/>
                        <a:ext cx="91925" cy="1025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677" h="4102" extrusionOk="0">
                            <a:moveTo>
                              <a:pt x="1033" y="1"/>
                            </a:moveTo>
                            <a:cubicBezTo>
                              <a:pt x="0" y="1"/>
                              <a:pt x="141" y="1471"/>
                              <a:pt x="227" y="2238"/>
                            </a:cubicBezTo>
                            <a:cubicBezTo>
                              <a:pt x="350" y="3305"/>
                              <a:pt x="759" y="3925"/>
                              <a:pt x="1899" y="4081"/>
                            </a:cubicBezTo>
                            <a:cubicBezTo>
                              <a:pt x="1996" y="4095"/>
                              <a:pt x="2090" y="4101"/>
                              <a:pt x="2180" y="4101"/>
                            </a:cubicBezTo>
                            <a:cubicBezTo>
                              <a:pt x="3115" y="4101"/>
                              <a:pt x="3677" y="3401"/>
                              <a:pt x="3626" y="2493"/>
                            </a:cubicBezTo>
                            <a:cubicBezTo>
                              <a:pt x="3565" y="1416"/>
                              <a:pt x="2522" y="362"/>
                              <a:pt x="1435" y="62"/>
                            </a:cubicBezTo>
                            <a:cubicBezTo>
                              <a:pt x="1284" y="20"/>
                              <a:pt x="1151" y="1"/>
                              <a:pt x="1033" y="1"/>
                            </a:cubicBezTo>
                            <a:close/>
                          </a:path>
                        </a:pathLst>
                      </a:custGeom>
                      <a:solidFill>
                        <a:srgbClr val="4FBDDE">
                          <a:alpha val="2809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4410" name="Google Shape;4410;p35"/>
                      <p:cNvSpPr/>
                      <p:nvPr/>
                    </p:nvSpPr>
                    <p:spPr>
                      <a:xfrm rot="-1748151">
                        <a:off x="745023" y="1283010"/>
                        <a:ext cx="65877" cy="7267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35" h="2907" extrusionOk="0">
                            <a:moveTo>
                              <a:pt x="1128" y="1"/>
                            </a:moveTo>
                            <a:cubicBezTo>
                              <a:pt x="638" y="1"/>
                              <a:pt x="185" y="332"/>
                              <a:pt x="95" y="1022"/>
                            </a:cubicBezTo>
                            <a:cubicBezTo>
                              <a:pt x="1" y="1756"/>
                              <a:pt x="441" y="2907"/>
                              <a:pt x="1276" y="2907"/>
                            </a:cubicBezTo>
                            <a:cubicBezTo>
                              <a:pt x="1422" y="2907"/>
                              <a:pt x="1580" y="2871"/>
                              <a:pt x="1749" y="2792"/>
                            </a:cubicBezTo>
                            <a:cubicBezTo>
                              <a:pt x="2511" y="2437"/>
                              <a:pt x="2634" y="1582"/>
                              <a:pt x="2347" y="894"/>
                            </a:cubicBezTo>
                            <a:cubicBezTo>
                              <a:pt x="2100" y="306"/>
                              <a:pt x="1597" y="1"/>
                              <a:pt x="1128" y="1"/>
                            </a:cubicBezTo>
                            <a:close/>
                          </a:path>
                        </a:pathLst>
                      </a:custGeom>
                      <a:solidFill>
                        <a:srgbClr val="4FBDDE">
                          <a:alpha val="2809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4411" name="Google Shape;4411;p35"/>
                  <p:cNvGrpSpPr/>
                  <p:nvPr/>
                </p:nvGrpSpPr>
                <p:grpSpPr>
                  <a:xfrm>
                    <a:off x="8426248" y="538292"/>
                    <a:ext cx="337223" cy="378904"/>
                    <a:chOff x="2734285" y="1423430"/>
                    <a:chExt cx="337223" cy="378904"/>
                  </a:xfrm>
                </p:grpSpPr>
                <p:sp>
                  <p:nvSpPr>
                    <p:cNvPr id="4412" name="Google Shape;4412;p35"/>
                    <p:cNvSpPr/>
                    <p:nvPr/>
                  </p:nvSpPr>
                  <p:spPr>
                    <a:xfrm>
                      <a:off x="2734285" y="1423430"/>
                      <a:ext cx="322881" cy="367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9" h="3250" extrusionOk="0">
                          <a:moveTo>
                            <a:pt x="1646" y="1"/>
                          </a:moveTo>
                          <a:cubicBezTo>
                            <a:pt x="1577" y="1"/>
                            <a:pt x="1512" y="51"/>
                            <a:pt x="1492" y="139"/>
                          </a:cubicBezTo>
                          <a:cubicBezTo>
                            <a:pt x="1479" y="209"/>
                            <a:pt x="1512" y="255"/>
                            <a:pt x="1519" y="322"/>
                          </a:cubicBezTo>
                          <a:cubicBezTo>
                            <a:pt x="1526" y="378"/>
                            <a:pt x="1492" y="441"/>
                            <a:pt x="1486" y="498"/>
                          </a:cubicBezTo>
                          <a:cubicBezTo>
                            <a:pt x="1466" y="631"/>
                            <a:pt x="1512" y="694"/>
                            <a:pt x="1579" y="800"/>
                          </a:cubicBezTo>
                          <a:cubicBezTo>
                            <a:pt x="1622" y="873"/>
                            <a:pt x="1619" y="943"/>
                            <a:pt x="1635" y="1019"/>
                          </a:cubicBezTo>
                          <a:cubicBezTo>
                            <a:pt x="1645" y="1076"/>
                            <a:pt x="1715" y="1176"/>
                            <a:pt x="1688" y="1222"/>
                          </a:cubicBezTo>
                          <a:cubicBezTo>
                            <a:pt x="1619" y="1189"/>
                            <a:pt x="1565" y="1049"/>
                            <a:pt x="1536" y="973"/>
                          </a:cubicBezTo>
                          <a:cubicBezTo>
                            <a:pt x="1516" y="913"/>
                            <a:pt x="1502" y="853"/>
                            <a:pt x="1476" y="793"/>
                          </a:cubicBezTo>
                          <a:cubicBezTo>
                            <a:pt x="1446" y="737"/>
                            <a:pt x="1409" y="684"/>
                            <a:pt x="1373" y="631"/>
                          </a:cubicBezTo>
                          <a:cubicBezTo>
                            <a:pt x="1339" y="574"/>
                            <a:pt x="1333" y="521"/>
                            <a:pt x="1273" y="481"/>
                          </a:cubicBezTo>
                          <a:cubicBezTo>
                            <a:pt x="1223" y="454"/>
                            <a:pt x="1180" y="421"/>
                            <a:pt x="1143" y="381"/>
                          </a:cubicBezTo>
                          <a:cubicBezTo>
                            <a:pt x="1080" y="305"/>
                            <a:pt x="997" y="155"/>
                            <a:pt x="884" y="152"/>
                          </a:cubicBezTo>
                          <a:cubicBezTo>
                            <a:pt x="883" y="152"/>
                            <a:pt x="881" y="152"/>
                            <a:pt x="880" y="152"/>
                          </a:cubicBezTo>
                          <a:cubicBezTo>
                            <a:pt x="722" y="152"/>
                            <a:pt x="765" y="326"/>
                            <a:pt x="791" y="418"/>
                          </a:cubicBezTo>
                          <a:cubicBezTo>
                            <a:pt x="811" y="478"/>
                            <a:pt x="804" y="534"/>
                            <a:pt x="834" y="594"/>
                          </a:cubicBezTo>
                          <a:cubicBezTo>
                            <a:pt x="864" y="651"/>
                            <a:pt x="901" y="700"/>
                            <a:pt x="944" y="747"/>
                          </a:cubicBezTo>
                          <a:cubicBezTo>
                            <a:pt x="984" y="793"/>
                            <a:pt x="1047" y="853"/>
                            <a:pt x="1064" y="910"/>
                          </a:cubicBezTo>
                          <a:cubicBezTo>
                            <a:pt x="1084" y="966"/>
                            <a:pt x="1070" y="1003"/>
                            <a:pt x="1107" y="1056"/>
                          </a:cubicBezTo>
                          <a:cubicBezTo>
                            <a:pt x="1160" y="1142"/>
                            <a:pt x="1236" y="1235"/>
                            <a:pt x="1276" y="1325"/>
                          </a:cubicBezTo>
                          <a:cubicBezTo>
                            <a:pt x="1290" y="1342"/>
                            <a:pt x="1296" y="1362"/>
                            <a:pt x="1300" y="1382"/>
                          </a:cubicBezTo>
                          <a:cubicBezTo>
                            <a:pt x="1285" y="1389"/>
                            <a:pt x="1270" y="1393"/>
                            <a:pt x="1257" y="1393"/>
                          </a:cubicBezTo>
                          <a:cubicBezTo>
                            <a:pt x="1163" y="1393"/>
                            <a:pt x="1098" y="1234"/>
                            <a:pt x="1060" y="1176"/>
                          </a:cubicBezTo>
                          <a:cubicBezTo>
                            <a:pt x="1030" y="1119"/>
                            <a:pt x="994" y="1063"/>
                            <a:pt x="951" y="1016"/>
                          </a:cubicBezTo>
                          <a:cubicBezTo>
                            <a:pt x="901" y="960"/>
                            <a:pt x="831" y="960"/>
                            <a:pt x="775" y="926"/>
                          </a:cubicBezTo>
                          <a:cubicBezTo>
                            <a:pt x="718" y="896"/>
                            <a:pt x="685" y="833"/>
                            <a:pt x="635" y="790"/>
                          </a:cubicBezTo>
                          <a:cubicBezTo>
                            <a:pt x="588" y="754"/>
                            <a:pt x="535" y="730"/>
                            <a:pt x="479" y="717"/>
                          </a:cubicBezTo>
                          <a:cubicBezTo>
                            <a:pt x="397" y="694"/>
                            <a:pt x="255" y="630"/>
                            <a:pt x="158" y="630"/>
                          </a:cubicBezTo>
                          <a:cubicBezTo>
                            <a:pt x="144" y="630"/>
                            <a:pt x="131" y="631"/>
                            <a:pt x="120" y="634"/>
                          </a:cubicBezTo>
                          <a:cubicBezTo>
                            <a:pt x="0" y="664"/>
                            <a:pt x="7" y="823"/>
                            <a:pt x="87" y="903"/>
                          </a:cubicBezTo>
                          <a:cubicBezTo>
                            <a:pt x="166" y="983"/>
                            <a:pt x="306" y="1036"/>
                            <a:pt x="399" y="1096"/>
                          </a:cubicBezTo>
                          <a:cubicBezTo>
                            <a:pt x="449" y="1129"/>
                            <a:pt x="509" y="1152"/>
                            <a:pt x="555" y="1186"/>
                          </a:cubicBezTo>
                          <a:cubicBezTo>
                            <a:pt x="602" y="1222"/>
                            <a:pt x="648" y="1262"/>
                            <a:pt x="688" y="1302"/>
                          </a:cubicBezTo>
                          <a:cubicBezTo>
                            <a:pt x="735" y="1342"/>
                            <a:pt x="791" y="1358"/>
                            <a:pt x="844" y="1398"/>
                          </a:cubicBezTo>
                          <a:cubicBezTo>
                            <a:pt x="897" y="1441"/>
                            <a:pt x="911" y="1498"/>
                            <a:pt x="937" y="1548"/>
                          </a:cubicBezTo>
                          <a:cubicBezTo>
                            <a:pt x="964" y="1598"/>
                            <a:pt x="1077" y="1731"/>
                            <a:pt x="1050" y="1784"/>
                          </a:cubicBezTo>
                          <a:cubicBezTo>
                            <a:pt x="954" y="1760"/>
                            <a:pt x="868" y="1654"/>
                            <a:pt x="818" y="1574"/>
                          </a:cubicBezTo>
                          <a:cubicBezTo>
                            <a:pt x="794" y="1538"/>
                            <a:pt x="784" y="1491"/>
                            <a:pt x="758" y="1455"/>
                          </a:cubicBezTo>
                          <a:cubicBezTo>
                            <a:pt x="721" y="1405"/>
                            <a:pt x="665" y="1395"/>
                            <a:pt x="615" y="1362"/>
                          </a:cubicBezTo>
                          <a:cubicBezTo>
                            <a:pt x="535" y="1311"/>
                            <a:pt x="446" y="1213"/>
                            <a:pt x="343" y="1213"/>
                          </a:cubicBezTo>
                          <a:cubicBezTo>
                            <a:pt x="325" y="1213"/>
                            <a:pt x="308" y="1216"/>
                            <a:pt x="289" y="1222"/>
                          </a:cubicBezTo>
                          <a:cubicBezTo>
                            <a:pt x="136" y="1272"/>
                            <a:pt x="206" y="1408"/>
                            <a:pt x="303" y="1475"/>
                          </a:cubicBezTo>
                          <a:cubicBezTo>
                            <a:pt x="525" y="1628"/>
                            <a:pt x="652" y="1880"/>
                            <a:pt x="854" y="2063"/>
                          </a:cubicBezTo>
                          <a:cubicBezTo>
                            <a:pt x="957" y="2156"/>
                            <a:pt x="974" y="2289"/>
                            <a:pt x="1080" y="2369"/>
                          </a:cubicBezTo>
                          <a:cubicBezTo>
                            <a:pt x="1187" y="2442"/>
                            <a:pt x="1283" y="2522"/>
                            <a:pt x="1373" y="2615"/>
                          </a:cubicBezTo>
                          <a:cubicBezTo>
                            <a:pt x="1462" y="2714"/>
                            <a:pt x="1555" y="2814"/>
                            <a:pt x="1592" y="2947"/>
                          </a:cubicBezTo>
                          <a:cubicBezTo>
                            <a:pt x="1612" y="3003"/>
                            <a:pt x="1639" y="3060"/>
                            <a:pt x="1672" y="3113"/>
                          </a:cubicBezTo>
                          <a:cubicBezTo>
                            <a:pt x="1692" y="3153"/>
                            <a:pt x="1695" y="3203"/>
                            <a:pt x="1682" y="3249"/>
                          </a:cubicBezTo>
                          <a:cubicBezTo>
                            <a:pt x="1708" y="3233"/>
                            <a:pt x="1735" y="3223"/>
                            <a:pt x="1755" y="3203"/>
                          </a:cubicBezTo>
                          <a:cubicBezTo>
                            <a:pt x="1778" y="3186"/>
                            <a:pt x="1785" y="3153"/>
                            <a:pt x="1805" y="3140"/>
                          </a:cubicBezTo>
                          <a:cubicBezTo>
                            <a:pt x="1828" y="3123"/>
                            <a:pt x="1865" y="3126"/>
                            <a:pt x="1888" y="3120"/>
                          </a:cubicBezTo>
                          <a:cubicBezTo>
                            <a:pt x="1921" y="3110"/>
                            <a:pt x="1934" y="3086"/>
                            <a:pt x="1964" y="3067"/>
                          </a:cubicBezTo>
                          <a:cubicBezTo>
                            <a:pt x="1987" y="3053"/>
                            <a:pt x="2017" y="3047"/>
                            <a:pt x="2044" y="3043"/>
                          </a:cubicBezTo>
                          <a:cubicBezTo>
                            <a:pt x="2134" y="3023"/>
                            <a:pt x="2164" y="2940"/>
                            <a:pt x="2240" y="2914"/>
                          </a:cubicBezTo>
                          <a:cubicBezTo>
                            <a:pt x="2320" y="2887"/>
                            <a:pt x="2413" y="2897"/>
                            <a:pt x="2479" y="2854"/>
                          </a:cubicBezTo>
                          <a:cubicBezTo>
                            <a:pt x="2542" y="2807"/>
                            <a:pt x="2579" y="2738"/>
                            <a:pt x="2652" y="2708"/>
                          </a:cubicBezTo>
                          <a:cubicBezTo>
                            <a:pt x="2675" y="2700"/>
                            <a:pt x="2699" y="2697"/>
                            <a:pt x="2722" y="2697"/>
                          </a:cubicBezTo>
                          <a:cubicBezTo>
                            <a:pt x="2739" y="2697"/>
                            <a:pt x="2755" y="2698"/>
                            <a:pt x="2772" y="2701"/>
                          </a:cubicBezTo>
                          <a:cubicBezTo>
                            <a:pt x="2802" y="2701"/>
                            <a:pt x="2828" y="2701"/>
                            <a:pt x="2858" y="2694"/>
                          </a:cubicBezTo>
                          <a:cubicBezTo>
                            <a:pt x="2805" y="2638"/>
                            <a:pt x="2768" y="2571"/>
                            <a:pt x="2749" y="2498"/>
                          </a:cubicBezTo>
                          <a:cubicBezTo>
                            <a:pt x="2722" y="2402"/>
                            <a:pt x="2739" y="2289"/>
                            <a:pt x="2739" y="2183"/>
                          </a:cubicBezTo>
                          <a:cubicBezTo>
                            <a:pt x="2742" y="2060"/>
                            <a:pt x="2775" y="1943"/>
                            <a:pt x="2782" y="1824"/>
                          </a:cubicBezTo>
                          <a:cubicBezTo>
                            <a:pt x="2788" y="1687"/>
                            <a:pt x="2752" y="1564"/>
                            <a:pt x="2758" y="1428"/>
                          </a:cubicBezTo>
                          <a:cubicBezTo>
                            <a:pt x="2762" y="1319"/>
                            <a:pt x="2768" y="1196"/>
                            <a:pt x="2735" y="1083"/>
                          </a:cubicBezTo>
                          <a:cubicBezTo>
                            <a:pt x="2702" y="973"/>
                            <a:pt x="2732" y="880"/>
                            <a:pt x="2712" y="773"/>
                          </a:cubicBezTo>
                          <a:cubicBezTo>
                            <a:pt x="2693" y="681"/>
                            <a:pt x="2613" y="583"/>
                            <a:pt x="2514" y="583"/>
                          </a:cubicBezTo>
                          <a:cubicBezTo>
                            <a:pt x="2509" y="583"/>
                            <a:pt x="2504" y="584"/>
                            <a:pt x="2499" y="584"/>
                          </a:cubicBezTo>
                          <a:cubicBezTo>
                            <a:pt x="2380" y="594"/>
                            <a:pt x="2310" y="754"/>
                            <a:pt x="2297" y="853"/>
                          </a:cubicBezTo>
                          <a:cubicBezTo>
                            <a:pt x="2287" y="973"/>
                            <a:pt x="2230" y="1116"/>
                            <a:pt x="2240" y="1235"/>
                          </a:cubicBezTo>
                          <a:cubicBezTo>
                            <a:pt x="2243" y="1299"/>
                            <a:pt x="2250" y="1362"/>
                            <a:pt x="2257" y="1425"/>
                          </a:cubicBezTo>
                          <a:cubicBezTo>
                            <a:pt x="2263" y="1485"/>
                            <a:pt x="2297" y="1538"/>
                            <a:pt x="2283" y="1601"/>
                          </a:cubicBezTo>
                          <a:cubicBezTo>
                            <a:pt x="2279" y="1602"/>
                            <a:pt x="2274" y="1603"/>
                            <a:pt x="2270" y="1603"/>
                          </a:cubicBezTo>
                          <a:cubicBezTo>
                            <a:pt x="2179" y="1603"/>
                            <a:pt x="2170" y="1382"/>
                            <a:pt x="2167" y="1322"/>
                          </a:cubicBezTo>
                          <a:cubicBezTo>
                            <a:pt x="2157" y="1206"/>
                            <a:pt x="2124" y="1089"/>
                            <a:pt x="2071" y="986"/>
                          </a:cubicBezTo>
                          <a:cubicBezTo>
                            <a:pt x="2047" y="936"/>
                            <a:pt x="2027" y="883"/>
                            <a:pt x="2014" y="827"/>
                          </a:cubicBezTo>
                          <a:cubicBezTo>
                            <a:pt x="2007" y="767"/>
                            <a:pt x="2034" y="707"/>
                            <a:pt x="2031" y="647"/>
                          </a:cubicBezTo>
                          <a:cubicBezTo>
                            <a:pt x="2021" y="528"/>
                            <a:pt x="1884" y="454"/>
                            <a:pt x="1851" y="345"/>
                          </a:cubicBezTo>
                          <a:cubicBezTo>
                            <a:pt x="1818" y="235"/>
                            <a:pt x="1851" y="129"/>
                            <a:pt x="1752" y="42"/>
                          </a:cubicBezTo>
                          <a:cubicBezTo>
                            <a:pt x="1719" y="14"/>
                            <a:pt x="1682" y="1"/>
                            <a:pt x="1646" y="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61799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413" name="Google Shape;4413;p35"/>
                    <p:cNvSpPr/>
                    <p:nvPr/>
                  </p:nvSpPr>
                  <p:spPr>
                    <a:xfrm>
                      <a:off x="2916223" y="1727569"/>
                      <a:ext cx="155286" cy="747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5" h="662" extrusionOk="0">
                          <a:moveTo>
                            <a:pt x="1274" y="1"/>
                          </a:moveTo>
                          <a:cubicBezTo>
                            <a:pt x="1270" y="1"/>
                            <a:pt x="1265" y="1"/>
                            <a:pt x="1260" y="1"/>
                          </a:cubicBezTo>
                          <a:lnTo>
                            <a:pt x="1250" y="1"/>
                          </a:lnTo>
                          <a:cubicBezTo>
                            <a:pt x="1224" y="5"/>
                            <a:pt x="1194" y="8"/>
                            <a:pt x="1164" y="8"/>
                          </a:cubicBezTo>
                          <a:cubicBezTo>
                            <a:pt x="1149" y="4"/>
                            <a:pt x="1132" y="2"/>
                            <a:pt x="1116" y="2"/>
                          </a:cubicBezTo>
                          <a:cubicBezTo>
                            <a:pt x="1093" y="2"/>
                            <a:pt x="1069" y="5"/>
                            <a:pt x="1048" y="11"/>
                          </a:cubicBezTo>
                          <a:cubicBezTo>
                            <a:pt x="975" y="45"/>
                            <a:pt x="941" y="111"/>
                            <a:pt x="872" y="158"/>
                          </a:cubicBezTo>
                          <a:cubicBezTo>
                            <a:pt x="802" y="207"/>
                            <a:pt x="719" y="191"/>
                            <a:pt x="636" y="217"/>
                          </a:cubicBezTo>
                          <a:cubicBezTo>
                            <a:pt x="553" y="247"/>
                            <a:pt x="526" y="330"/>
                            <a:pt x="440" y="350"/>
                          </a:cubicBezTo>
                          <a:cubicBezTo>
                            <a:pt x="410" y="350"/>
                            <a:pt x="383" y="360"/>
                            <a:pt x="357" y="374"/>
                          </a:cubicBezTo>
                          <a:cubicBezTo>
                            <a:pt x="330" y="393"/>
                            <a:pt x="317" y="413"/>
                            <a:pt x="283" y="423"/>
                          </a:cubicBezTo>
                          <a:cubicBezTo>
                            <a:pt x="257" y="430"/>
                            <a:pt x="220" y="430"/>
                            <a:pt x="200" y="443"/>
                          </a:cubicBezTo>
                          <a:cubicBezTo>
                            <a:pt x="177" y="460"/>
                            <a:pt x="170" y="493"/>
                            <a:pt x="151" y="510"/>
                          </a:cubicBezTo>
                          <a:cubicBezTo>
                            <a:pt x="131" y="526"/>
                            <a:pt x="97" y="536"/>
                            <a:pt x="71" y="556"/>
                          </a:cubicBezTo>
                          <a:cubicBezTo>
                            <a:pt x="51" y="563"/>
                            <a:pt x="34" y="580"/>
                            <a:pt x="24" y="599"/>
                          </a:cubicBezTo>
                          <a:cubicBezTo>
                            <a:pt x="0" y="650"/>
                            <a:pt x="43" y="661"/>
                            <a:pt x="93" y="661"/>
                          </a:cubicBezTo>
                          <a:cubicBezTo>
                            <a:pt x="133" y="661"/>
                            <a:pt x="176" y="654"/>
                            <a:pt x="194" y="653"/>
                          </a:cubicBezTo>
                          <a:cubicBezTo>
                            <a:pt x="230" y="649"/>
                            <a:pt x="267" y="649"/>
                            <a:pt x="307" y="643"/>
                          </a:cubicBezTo>
                          <a:cubicBezTo>
                            <a:pt x="343" y="633"/>
                            <a:pt x="380" y="626"/>
                            <a:pt x="420" y="626"/>
                          </a:cubicBezTo>
                          <a:cubicBezTo>
                            <a:pt x="447" y="632"/>
                            <a:pt x="475" y="635"/>
                            <a:pt x="503" y="635"/>
                          </a:cubicBezTo>
                          <a:cubicBezTo>
                            <a:pt x="523" y="635"/>
                            <a:pt x="543" y="634"/>
                            <a:pt x="563" y="629"/>
                          </a:cubicBezTo>
                          <a:cubicBezTo>
                            <a:pt x="622" y="609"/>
                            <a:pt x="682" y="583"/>
                            <a:pt x="735" y="543"/>
                          </a:cubicBezTo>
                          <a:cubicBezTo>
                            <a:pt x="828" y="480"/>
                            <a:pt x="941" y="467"/>
                            <a:pt x="1015" y="377"/>
                          </a:cubicBezTo>
                          <a:cubicBezTo>
                            <a:pt x="1068" y="307"/>
                            <a:pt x="1131" y="247"/>
                            <a:pt x="1201" y="194"/>
                          </a:cubicBezTo>
                          <a:cubicBezTo>
                            <a:pt x="1247" y="164"/>
                            <a:pt x="1334" y="158"/>
                            <a:pt x="1354" y="98"/>
                          </a:cubicBezTo>
                          <a:cubicBezTo>
                            <a:pt x="1375" y="36"/>
                            <a:pt x="1329" y="1"/>
                            <a:pt x="1274" y="1"/>
                          </a:cubicBezTo>
                          <a:close/>
                        </a:path>
                      </a:pathLst>
                    </a:custGeom>
                    <a:solidFill>
                      <a:srgbClr val="4FBDDE">
                        <a:alpha val="662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4414" name="Google Shape;4414;p35"/>
              <p:cNvGrpSpPr/>
              <p:nvPr/>
            </p:nvGrpSpPr>
            <p:grpSpPr>
              <a:xfrm rot="2822785">
                <a:off x="638932" y="696960"/>
                <a:ext cx="337221" cy="378901"/>
                <a:chOff x="2734285" y="1423430"/>
                <a:chExt cx="337223" cy="378904"/>
              </a:xfrm>
            </p:grpSpPr>
            <p:sp>
              <p:nvSpPr>
                <p:cNvPr id="4415" name="Google Shape;4415;p35"/>
                <p:cNvSpPr/>
                <p:nvPr/>
              </p:nvSpPr>
              <p:spPr>
                <a:xfrm>
                  <a:off x="2734285" y="1423430"/>
                  <a:ext cx="322881" cy="36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" h="3250" extrusionOk="0">
                      <a:moveTo>
                        <a:pt x="1646" y="1"/>
                      </a:moveTo>
                      <a:cubicBezTo>
                        <a:pt x="1577" y="1"/>
                        <a:pt x="1512" y="51"/>
                        <a:pt x="1492" y="139"/>
                      </a:cubicBezTo>
                      <a:cubicBezTo>
                        <a:pt x="1479" y="209"/>
                        <a:pt x="1512" y="255"/>
                        <a:pt x="1519" y="322"/>
                      </a:cubicBezTo>
                      <a:cubicBezTo>
                        <a:pt x="1526" y="378"/>
                        <a:pt x="1492" y="441"/>
                        <a:pt x="1486" y="498"/>
                      </a:cubicBezTo>
                      <a:cubicBezTo>
                        <a:pt x="1466" y="631"/>
                        <a:pt x="1512" y="694"/>
                        <a:pt x="1579" y="800"/>
                      </a:cubicBezTo>
                      <a:cubicBezTo>
                        <a:pt x="1622" y="873"/>
                        <a:pt x="1619" y="943"/>
                        <a:pt x="1635" y="1019"/>
                      </a:cubicBezTo>
                      <a:cubicBezTo>
                        <a:pt x="1645" y="1076"/>
                        <a:pt x="1715" y="1176"/>
                        <a:pt x="1688" y="1222"/>
                      </a:cubicBezTo>
                      <a:cubicBezTo>
                        <a:pt x="1619" y="1189"/>
                        <a:pt x="1565" y="1049"/>
                        <a:pt x="1536" y="973"/>
                      </a:cubicBezTo>
                      <a:cubicBezTo>
                        <a:pt x="1516" y="913"/>
                        <a:pt x="1502" y="853"/>
                        <a:pt x="1476" y="793"/>
                      </a:cubicBezTo>
                      <a:cubicBezTo>
                        <a:pt x="1446" y="737"/>
                        <a:pt x="1409" y="684"/>
                        <a:pt x="1373" y="631"/>
                      </a:cubicBezTo>
                      <a:cubicBezTo>
                        <a:pt x="1339" y="574"/>
                        <a:pt x="1333" y="521"/>
                        <a:pt x="1273" y="481"/>
                      </a:cubicBezTo>
                      <a:cubicBezTo>
                        <a:pt x="1223" y="454"/>
                        <a:pt x="1180" y="421"/>
                        <a:pt x="1143" y="381"/>
                      </a:cubicBezTo>
                      <a:cubicBezTo>
                        <a:pt x="1080" y="305"/>
                        <a:pt x="997" y="155"/>
                        <a:pt x="884" y="152"/>
                      </a:cubicBezTo>
                      <a:cubicBezTo>
                        <a:pt x="883" y="152"/>
                        <a:pt x="881" y="152"/>
                        <a:pt x="880" y="152"/>
                      </a:cubicBezTo>
                      <a:cubicBezTo>
                        <a:pt x="722" y="152"/>
                        <a:pt x="765" y="326"/>
                        <a:pt x="791" y="418"/>
                      </a:cubicBezTo>
                      <a:cubicBezTo>
                        <a:pt x="811" y="478"/>
                        <a:pt x="804" y="534"/>
                        <a:pt x="834" y="594"/>
                      </a:cubicBezTo>
                      <a:cubicBezTo>
                        <a:pt x="864" y="651"/>
                        <a:pt x="901" y="700"/>
                        <a:pt x="944" y="747"/>
                      </a:cubicBezTo>
                      <a:cubicBezTo>
                        <a:pt x="984" y="793"/>
                        <a:pt x="1047" y="853"/>
                        <a:pt x="1064" y="910"/>
                      </a:cubicBezTo>
                      <a:cubicBezTo>
                        <a:pt x="1084" y="966"/>
                        <a:pt x="1070" y="1003"/>
                        <a:pt x="1107" y="1056"/>
                      </a:cubicBezTo>
                      <a:cubicBezTo>
                        <a:pt x="1160" y="1142"/>
                        <a:pt x="1236" y="1235"/>
                        <a:pt x="1276" y="1325"/>
                      </a:cubicBezTo>
                      <a:cubicBezTo>
                        <a:pt x="1290" y="1342"/>
                        <a:pt x="1296" y="1362"/>
                        <a:pt x="1300" y="1382"/>
                      </a:cubicBezTo>
                      <a:cubicBezTo>
                        <a:pt x="1285" y="1389"/>
                        <a:pt x="1270" y="1393"/>
                        <a:pt x="1257" y="1393"/>
                      </a:cubicBezTo>
                      <a:cubicBezTo>
                        <a:pt x="1163" y="1393"/>
                        <a:pt x="1098" y="1234"/>
                        <a:pt x="1060" y="1176"/>
                      </a:cubicBezTo>
                      <a:cubicBezTo>
                        <a:pt x="1030" y="1119"/>
                        <a:pt x="994" y="1063"/>
                        <a:pt x="951" y="1016"/>
                      </a:cubicBezTo>
                      <a:cubicBezTo>
                        <a:pt x="901" y="960"/>
                        <a:pt x="831" y="960"/>
                        <a:pt x="775" y="926"/>
                      </a:cubicBezTo>
                      <a:cubicBezTo>
                        <a:pt x="718" y="896"/>
                        <a:pt x="685" y="833"/>
                        <a:pt x="635" y="790"/>
                      </a:cubicBezTo>
                      <a:cubicBezTo>
                        <a:pt x="588" y="754"/>
                        <a:pt x="535" y="730"/>
                        <a:pt x="479" y="717"/>
                      </a:cubicBezTo>
                      <a:cubicBezTo>
                        <a:pt x="397" y="694"/>
                        <a:pt x="255" y="630"/>
                        <a:pt x="158" y="630"/>
                      </a:cubicBezTo>
                      <a:cubicBezTo>
                        <a:pt x="144" y="630"/>
                        <a:pt x="131" y="631"/>
                        <a:pt x="120" y="634"/>
                      </a:cubicBezTo>
                      <a:cubicBezTo>
                        <a:pt x="0" y="664"/>
                        <a:pt x="7" y="823"/>
                        <a:pt x="87" y="903"/>
                      </a:cubicBezTo>
                      <a:cubicBezTo>
                        <a:pt x="166" y="983"/>
                        <a:pt x="306" y="1036"/>
                        <a:pt x="399" y="1096"/>
                      </a:cubicBezTo>
                      <a:cubicBezTo>
                        <a:pt x="449" y="1129"/>
                        <a:pt x="509" y="1152"/>
                        <a:pt x="555" y="1186"/>
                      </a:cubicBezTo>
                      <a:cubicBezTo>
                        <a:pt x="602" y="1222"/>
                        <a:pt x="648" y="1262"/>
                        <a:pt x="688" y="1302"/>
                      </a:cubicBezTo>
                      <a:cubicBezTo>
                        <a:pt x="735" y="1342"/>
                        <a:pt x="791" y="1358"/>
                        <a:pt x="844" y="1398"/>
                      </a:cubicBezTo>
                      <a:cubicBezTo>
                        <a:pt x="897" y="1441"/>
                        <a:pt x="911" y="1498"/>
                        <a:pt x="937" y="1548"/>
                      </a:cubicBezTo>
                      <a:cubicBezTo>
                        <a:pt x="964" y="1598"/>
                        <a:pt x="1077" y="1731"/>
                        <a:pt x="1050" y="1784"/>
                      </a:cubicBezTo>
                      <a:cubicBezTo>
                        <a:pt x="954" y="1760"/>
                        <a:pt x="868" y="1654"/>
                        <a:pt x="818" y="1574"/>
                      </a:cubicBezTo>
                      <a:cubicBezTo>
                        <a:pt x="794" y="1538"/>
                        <a:pt x="784" y="1491"/>
                        <a:pt x="758" y="1455"/>
                      </a:cubicBezTo>
                      <a:cubicBezTo>
                        <a:pt x="721" y="1405"/>
                        <a:pt x="665" y="1395"/>
                        <a:pt x="615" y="1362"/>
                      </a:cubicBezTo>
                      <a:cubicBezTo>
                        <a:pt x="535" y="1311"/>
                        <a:pt x="446" y="1213"/>
                        <a:pt x="343" y="1213"/>
                      </a:cubicBezTo>
                      <a:cubicBezTo>
                        <a:pt x="325" y="1213"/>
                        <a:pt x="308" y="1216"/>
                        <a:pt x="289" y="1222"/>
                      </a:cubicBezTo>
                      <a:cubicBezTo>
                        <a:pt x="136" y="1272"/>
                        <a:pt x="206" y="1408"/>
                        <a:pt x="303" y="1475"/>
                      </a:cubicBezTo>
                      <a:cubicBezTo>
                        <a:pt x="525" y="1628"/>
                        <a:pt x="652" y="1880"/>
                        <a:pt x="854" y="2063"/>
                      </a:cubicBezTo>
                      <a:cubicBezTo>
                        <a:pt x="957" y="2156"/>
                        <a:pt x="974" y="2289"/>
                        <a:pt x="1080" y="2369"/>
                      </a:cubicBezTo>
                      <a:cubicBezTo>
                        <a:pt x="1187" y="2442"/>
                        <a:pt x="1283" y="2522"/>
                        <a:pt x="1373" y="2615"/>
                      </a:cubicBezTo>
                      <a:cubicBezTo>
                        <a:pt x="1462" y="2714"/>
                        <a:pt x="1555" y="2814"/>
                        <a:pt x="1592" y="2947"/>
                      </a:cubicBezTo>
                      <a:cubicBezTo>
                        <a:pt x="1612" y="3003"/>
                        <a:pt x="1639" y="3060"/>
                        <a:pt x="1672" y="3113"/>
                      </a:cubicBezTo>
                      <a:cubicBezTo>
                        <a:pt x="1692" y="3153"/>
                        <a:pt x="1695" y="3203"/>
                        <a:pt x="1682" y="3249"/>
                      </a:cubicBezTo>
                      <a:cubicBezTo>
                        <a:pt x="1708" y="3233"/>
                        <a:pt x="1735" y="3223"/>
                        <a:pt x="1755" y="3203"/>
                      </a:cubicBezTo>
                      <a:cubicBezTo>
                        <a:pt x="1778" y="3186"/>
                        <a:pt x="1785" y="3153"/>
                        <a:pt x="1805" y="3140"/>
                      </a:cubicBezTo>
                      <a:cubicBezTo>
                        <a:pt x="1828" y="3123"/>
                        <a:pt x="1865" y="3126"/>
                        <a:pt x="1888" y="3120"/>
                      </a:cubicBezTo>
                      <a:cubicBezTo>
                        <a:pt x="1921" y="3110"/>
                        <a:pt x="1934" y="3086"/>
                        <a:pt x="1964" y="3067"/>
                      </a:cubicBezTo>
                      <a:cubicBezTo>
                        <a:pt x="1987" y="3053"/>
                        <a:pt x="2017" y="3047"/>
                        <a:pt x="2044" y="3043"/>
                      </a:cubicBezTo>
                      <a:cubicBezTo>
                        <a:pt x="2134" y="3023"/>
                        <a:pt x="2164" y="2940"/>
                        <a:pt x="2240" y="2914"/>
                      </a:cubicBezTo>
                      <a:cubicBezTo>
                        <a:pt x="2320" y="2887"/>
                        <a:pt x="2413" y="2897"/>
                        <a:pt x="2479" y="2854"/>
                      </a:cubicBezTo>
                      <a:cubicBezTo>
                        <a:pt x="2542" y="2807"/>
                        <a:pt x="2579" y="2738"/>
                        <a:pt x="2652" y="2708"/>
                      </a:cubicBezTo>
                      <a:cubicBezTo>
                        <a:pt x="2675" y="2700"/>
                        <a:pt x="2699" y="2697"/>
                        <a:pt x="2722" y="2697"/>
                      </a:cubicBezTo>
                      <a:cubicBezTo>
                        <a:pt x="2739" y="2697"/>
                        <a:pt x="2755" y="2698"/>
                        <a:pt x="2772" y="2701"/>
                      </a:cubicBezTo>
                      <a:cubicBezTo>
                        <a:pt x="2802" y="2701"/>
                        <a:pt x="2828" y="2701"/>
                        <a:pt x="2858" y="2694"/>
                      </a:cubicBezTo>
                      <a:cubicBezTo>
                        <a:pt x="2805" y="2638"/>
                        <a:pt x="2768" y="2571"/>
                        <a:pt x="2749" y="2498"/>
                      </a:cubicBezTo>
                      <a:cubicBezTo>
                        <a:pt x="2722" y="2402"/>
                        <a:pt x="2739" y="2289"/>
                        <a:pt x="2739" y="2183"/>
                      </a:cubicBezTo>
                      <a:cubicBezTo>
                        <a:pt x="2742" y="2060"/>
                        <a:pt x="2775" y="1943"/>
                        <a:pt x="2782" y="1824"/>
                      </a:cubicBezTo>
                      <a:cubicBezTo>
                        <a:pt x="2788" y="1687"/>
                        <a:pt x="2752" y="1564"/>
                        <a:pt x="2758" y="1428"/>
                      </a:cubicBezTo>
                      <a:cubicBezTo>
                        <a:pt x="2762" y="1319"/>
                        <a:pt x="2768" y="1196"/>
                        <a:pt x="2735" y="1083"/>
                      </a:cubicBezTo>
                      <a:cubicBezTo>
                        <a:pt x="2702" y="973"/>
                        <a:pt x="2732" y="880"/>
                        <a:pt x="2712" y="773"/>
                      </a:cubicBezTo>
                      <a:cubicBezTo>
                        <a:pt x="2693" y="681"/>
                        <a:pt x="2613" y="583"/>
                        <a:pt x="2514" y="583"/>
                      </a:cubicBezTo>
                      <a:cubicBezTo>
                        <a:pt x="2509" y="583"/>
                        <a:pt x="2504" y="584"/>
                        <a:pt x="2499" y="584"/>
                      </a:cubicBezTo>
                      <a:cubicBezTo>
                        <a:pt x="2380" y="594"/>
                        <a:pt x="2310" y="754"/>
                        <a:pt x="2297" y="853"/>
                      </a:cubicBezTo>
                      <a:cubicBezTo>
                        <a:pt x="2287" y="973"/>
                        <a:pt x="2230" y="1116"/>
                        <a:pt x="2240" y="1235"/>
                      </a:cubicBezTo>
                      <a:cubicBezTo>
                        <a:pt x="2243" y="1299"/>
                        <a:pt x="2250" y="1362"/>
                        <a:pt x="2257" y="1425"/>
                      </a:cubicBezTo>
                      <a:cubicBezTo>
                        <a:pt x="2263" y="1485"/>
                        <a:pt x="2297" y="1538"/>
                        <a:pt x="2283" y="1601"/>
                      </a:cubicBezTo>
                      <a:cubicBezTo>
                        <a:pt x="2279" y="1602"/>
                        <a:pt x="2274" y="1603"/>
                        <a:pt x="2270" y="1603"/>
                      </a:cubicBezTo>
                      <a:cubicBezTo>
                        <a:pt x="2179" y="1603"/>
                        <a:pt x="2170" y="1382"/>
                        <a:pt x="2167" y="1322"/>
                      </a:cubicBezTo>
                      <a:cubicBezTo>
                        <a:pt x="2157" y="1206"/>
                        <a:pt x="2124" y="1089"/>
                        <a:pt x="2071" y="986"/>
                      </a:cubicBezTo>
                      <a:cubicBezTo>
                        <a:pt x="2047" y="936"/>
                        <a:pt x="2027" y="883"/>
                        <a:pt x="2014" y="827"/>
                      </a:cubicBezTo>
                      <a:cubicBezTo>
                        <a:pt x="2007" y="767"/>
                        <a:pt x="2034" y="707"/>
                        <a:pt x="2031" y="647"/>
                      </a:cubicBezTo>
                      <a:cubicBezTo>
                        <a:pt x="2021" y="528"/>
                        <a:pt x="1884" y="454"/>
                        <a:pt x="1851" y="345"/>
                      </a:cubicBezTo>
                      <a:cubicBezTo>
                        <a:pt x="1818" y="235"/>
                        <a:pt x="1851" y="129"/>
                        <a:pt x="1752" y="42"/>
                      </a:cubicBezTo>
                      <a:cubicBezTo>
                        <a:pt x="1719" y="14"/>
                        <a:pt x="1682" y="1"/>
                        <a:pt x="164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617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6" name="Google Shape;4416;p35"/>
                <p:cNvSpPr/>
                <p:nvPr/>
              </p:nvSpPr>
              <p:spPr>
                <a:xfrm>
                  <a:off x="2916223" y="1727569"/>
                  <a:ext cx="155286" cy="74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" h="662" extrusionOk="0">
                      <a:moveTo>
                        <a:pt x="1274" y="1"/>
                      </a:moveTo>
                      <a:cubicBezTo>
                        <a:pt x="1270" y="1"/>
                        <a:pt x="1265" y="1"/>
                        <a:pt x="1260" y="1"/>
                      </a:cubicBezTo>
                      <a:lnTo>
                        <a:pt x="1250" y="1"/>
                      </a:lnTo>
                      <a:cubicBezTo>
                        <a:pt x="1224" y="5"/>
                        <a:pt x="1194" y="8"/>
                        <a:pt x="1164" y="8"/>
                      </a:cubicBezTo>
                      <a:cubicBezTo>
                        <a:pt x="1149" y="4"/>
                        <a:pt x="1132" y="2"/>
                        <a:pt x="1116" y="2"/>
                      </a:cubicBezTo>
                      <a:cubicBezTo>
                        <a:pt x="1093" y="2"/>
                        <a:pt x="1069" y="5"/>
                        <a:pt x="1048" y="11"/>
                      </a:cubicBezTo>
                      <a:cubicBezTo>
                        <a:pt x="975" y="45"/>
                        <a:pt x="941" y="111"/>
                        <a:pt x="872" y="158"/>
                      </a:cubicBezTo>
                      <a:cubicBezTo>
                        <a:pt x="802" y="207"/>
                        <a:pt x="719" y="191"/>
                        <a:pt x="636" y="217"/>
                      </a:cubicBezTo>
                      <a:cubicBezTo>
                        <a:pt x="553" y="247"/>
                        <a:pt x="526" y="330"/>
                        <a:pt x="440" y="350"/>
                      </a:cubicBezTo>
                      <a:cubicBezTo>
                        <a:pt x="410" y="350"/>
                        <a:pt x="383" y="360"/>
                        <a:pt x="357" y="374"/>
                      </a:cubicBezTo>
                      <a:cubicBezTo>
                        <a:pt x="330" y="393"/>
                        <a:pt x="317" y="413"/>
                        <a:pt x="283" y="423"/>
                      </a:cubicBezTo>
                      <a:cubicBezTo>
                        <a:pt x="257" y="430"/>
                        <a:pt x="220" y="430"/>
                        <a:pt x="200" y="443"/>
                      </a:cubicBezTo>
                      <a:cubicBezTo>
                        <a:pt x="177" y="460"/>
                        <a:pt x="170" y="493"/>
                        <a:pt x="151" y="510"/>
                      </a:cubicBezTo>
                      <a:cubicBezTo>
                        <a:pt x="131" y="526"/>
                        <a:pt x="97" y="536"/>
                        <a:pt x="71" y="556"/>
                      </a:cubicBezTo>
                      <a:cubicBezTo>
                        <a:pt x="51" y="563"/>
                        <a:pt x="34" y="580"/>
                        <a:pt x="24" y="599"/>
                      </a:cubicBezTo>
                      <a:cubicBezTo>
                        <a:pt x="0" y="650"/>
                        <a:pt x="43" y="661"/>
                        <a:pt x="93" y="661"/>
                      </a:cubicBezTo>
                      <a:cubicBezTo>
                        <a:pt x="133" y="661"/>
                        <a:pt x="176" y="654"/>
                        <a:pt x="194" y="653"/>
                      </a:cubicBezTo>
                      <a:cubicBezTo>
                        <a:pt x="230" y="649"/>
                        <a:pt x="267" y="649"/>
                        <a:pt x="307" y="643"/>
                      </a:cubicBezTo>
                      <a:cubicBezTo>
                        <a:pt x="343" y="633"/>
                        <a:pt x="380" y="626"/>
                        <a:pt x="420" y="626"/>
                      </a:cubicBezTo>
                      <a:cubicBezTo>
                        <a:pt x="447" y="632"/>
                        <a:pt x="475" y="635"/>
                        <a:pt x="503" y="635"/>
                      </a:cubicBezTo>
                      <a:cubicBezTo>
                        <a:pt x="523" y="635"/>
                        <a:pt x="543" y="634"/>
                        <a:pt x="563" y="629"/>
                      </a:cubicBezTo>
                      <a:cubicBezTo>
                        <a:pt x="622" y="609"/>
                        <a:pt x="682" y="583"/>
                        <a:pt x="735" y="543"/>
                      </a:cubicBezTo>
                      <a:cubicBezTo>
                        <a:pt x="828" y="480"/>
                        <a:pt x="941" y="467"/>
                        <a:pt x="1015" y="377"/>
                      </a:cubicBezTo>
                      <a:cubicBezTo>
                        <a:pt x="1068" y="307"/>
                        <a:pt x="1131" y="247"/>
                        <a:pt x="1201" y="194"/>
                      </a:cubicBezTo>
                      <a:cubicBezTo>
                        <a:pt x="1247" y="164"/>
                        <a:pt x="1334" y="158"/>
                        <a:pt x="1354" y="98"/>
                      </a:cubicBezTo>
                      <a:cubicBezTo>
                        <a:pt x="1375" y="36"/>
                        <a:pt x="1329" y="1"/>
                        <a:pt x="1274" y="1"/>
                      </a:cubicBezTo>
                      <a:close/>
                    </a:path>
                  </a:pathLst>
                </a:custGeom>
                <a:solidFill>
                  <a:srgbClr val="4FBDDE">
                    <a:alpha val="66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417" name="Google Shape;4417;p35"/>
            <p:cNvGrpSpPr/>
            <p:nvPr/>
          </p:nvGrpSpPr>
          <p:grpSpPr>
            <a:xfrm>
              <a:off x="-333283" y="-1502754"/>
              <a:ext cx="9810592" cy="2217512"/>
              <a:chOff x="-578958" y="-1317704"/>
              <a:chExt cx="9810592" cy="2217512"/>
            </a:xfrm>
          </p:grpSpPr>
          <p:sp>
            <p:nvSpPr>
              <p:cNvPr id="4418" name="Google Shape;4418;p35"/>
              <p:cNvSpPr/>
              <p:nvPr/>
            </p:nvSpPr>
            <p:spPr>
              <a:xfrm flipH="1">
                <a:off x="-578958" y="-1279175"/>
                <a:ext cx="9810574" cy="1965358"/>
              </a:xfrm>
              <a:custGeom>
                <a:avLst/>
                <a:gdLst/>
                <a:ahLst/>
                <a:cxnLst/>
                <a:rect l="l" t="t" r="r" b="b"/>
                <a:pathLst>
                  <a:path w="72550" h="22578" extrusionOk="0">
                    <a:moveTo>
                      <a:pt x="0" y="1"/>
                    </a:moveTo>
                    <a:lnTo>
                      <a:pt x="0" y="3266"/>
                    </a:lnTo>
                    <a:lnTo>
                      <a:pt x="588" y="14614"/>
                    </a:lnTo>
                    <a:lnTo>
                      <a:pt x="618" y="15257"/>
                    </a:lnTo>
                    <a:cubicBezTo>
                      <a:pt x="1866" y="17095"/>
                      <a:pt x="4713" y="19236"/>
                      <a:pt x="7050" y="19430"/>
                    </a:cubicBezTo>
                    <a:cubicBezTo>
                      <a:pt x="7223" y="19444"/>
                      <a:pt x="7400" y="19450"/>
                      <a:pt x="7581" y="19450"/>
                    </a:cubicBezTo>
                    <a:cubicBezTo>
                      <a:pt x="8455" y="19450"/>
                      <a:pt x="9401" y="19311"/>
                      <a:pt x="10287" y="19311"/>
                    </a:cubicBezTo>
                    <a:cubicBezTo>
                      <a:pt x="10604" y="19311"/>
                      <a:pt x="10913" y="19329"/>
                      <a:pt x="11209" y="19377"/>
                    </a:cubicBezTo>
                    <a:cubicBezTo>
                      <a:pt x="12833" y="19647"/>
                      <a:pt x="14199" y="20764"/>
                      <a:pt x="15697" y="21362"/>
                    </a:cubicBezTo>
                    <a:cubicBezTo>
                      <a:pt x="17528" y="22090"/>
                      <a:pt x="19318" y="22562"/>
                      <a:pt x="21320" y="22570"/>
                    </a:cubicBezTo>
                    <a:cubicBezTo>
                      <a:pt x="21688" y="22570"/>
                      <a:pt x="22063" y="22577"/>
                      <a:pt x="22439" y="22577"/>
                    </a:cubicBezTo>
                    <a:cubicBezTo>
                      <a:pt x="23148" y="22577"/>
                      <a:pt x="23862" y="22553"/>
                      <a:pt x="24546" y="22423"/>
                    </a:cubicBezTo>
                    <a:cubicBezTo>
                      <a:pt x="25506" y="22239"/>
                      <a:pt x="26396" y="21818"/>
                      <a:pt x="27352" y="21601"/>
                    </a:cubicBezTo>
                    <a:cubicBezTo>
                      <a:pt x="29101" y="21207"/>
                      <a:pt x="31019" y="20891"/>
                      <a:pt x="32879" y="20891"/>
                    </a:cubicBezTo>
                    <a:cubicBezTo>
                      <a:pt x="33445" y="20891"/>
                      <a:pt x="34007" y="20921"/>
                      <a:pt x="34556" y="20986"/>
                    </a:cubicBezTo>
                    <a:cubicBezTo>
                      <a:pt x="37083" y="21286"/>
                      <a:pt x="39562" y="21939"/>
                      <a:pt x="42078" y="22239"/>
                    </a:cubicBezTo>
                    <a:cubicBezTo>
                      <a:pt x="42745" y="22318"/>
                      <a:pt x="43431" y="22359"/>
                      <a:pt x="44123" y="22359"/>
                    </a:cubicBezTo>
                    <a:cubicBezTo>
                      <a:pt x="46102" y="22359"/>
                      <a:pt x="48131" y="22029"/>
                      <a:pt x="49916" y="21334"/>
                    </a:cubicBezTo>
                    <a:cubicBezTo>
                      <a:pt x="52851" y="20189"/>
                      <a:pt x="55723" y="18701"/>
                      <a:pt x="58731" y="17695"/>
                    </a:cubicBezTo>
                    <a:cubicBezTo>
                      <a:pt x="61540" y="16757"/>
                      <a:pt x="64349" y="16281"/>
                      <a:pt x="67317" y="16139"/>
                    </a:cubicBezTo>
                    <a:cubicBezTo>
                      <a:pt x="67449" y="16133"/>
                      <a:pt x="67580" y="16130"/>
                      <a:pt x="67711" y="16130"/>
                    </a:cubicBezTo>
                    <a:cubicBezTo>
                      <a:pt x="69331" y="16130"/>
                      <a:pt x="70890" y="16589"/>
                      <a:pt x="72447" y="16589"/>
                    </a:cubicBezTo>
                    <a:cubicBezTo>
                      <a:pt x="72481" y="16589"/>
                      <a:pt x="72516" y="16589"/>
                      <a:pt x="72550" y="16588"/>
                    </a:cubicBezTo>
                    <a:lnTo>
                      <a:pt x="72467" y="14967"/>
                    </a:lnTo>
                    <a:lnTo>
                      <a:pt x="716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7D1DF"/>
                  </a:gs>
                  <a:gs pos="51000">
                    <a:srgbClr val="97D1DF"/>
                  </a:gs>
                  <a:gs pos="100000">
                    <a:srgbClr val="3BAECD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200025" dir="5220000" algn="bl" rotWithShape="0">
                  <a:schemeClr val="lt1">
                    <a:alpha val="1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19" name="Google Shape;4419;p35"/>
              <p:cNvGrpSpPr/>
              <p:nvPr/>
            </p:nvGrpSpPr>
            <p:grpSpPr>
              <a:xfrm flipH="1">
                <a:off x="-485108" y="-1317704"/>
                <a:ext cx="9716743" cy="2217512"/>
                <a:chOff x="-257170" y="-101929"/>
                <a:chExt cx="9716743" cy="2217512"/>
              </a:xfrm>
            </p:grpSpPr>
            <p:grpSp>
              <p:nvGrpSpPr>
                <p:cNvPr id="4420" name="Google Shape;4420;p35"/>
                <p:cNvGrpSpPr/>
                <p:nvPr/>
              </p:nvGrpSpPr>
              <p:grpSpPr>
                <a:xfrm>
                  <a:off x="-257170" y="793234"/>
                  <a:ext cx="9716743" cy="1322348"/>
                  <a:chOff x="725125" y="2905550"/>
                  <a:chExt cx="1814450" cy="289000"/>
                </a:xfrm>
              </p:grpSpPr>
              <p:sp>
                <p:nvSpPr>
                  <p:cNvPr id="4421" name="Google Shape;4421;p35"/>
                  <p:cNvSpPr/>
                  <p:nvPr/>
                </p:nvSpPr>
                <p:spPr>
                  <a:xfrm>
                    <a:off x="740450" y="2934375"/>
                    <a:ext cx="1799125" cy="26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965" h="10407" extrusionOk="0">
                        <a:moveTo>
                          <a:pt x="60446" y="0"/>
                        </a:moveTo>
                        <a:cubicBezTo>
                          <a:pt x="58888" y="0"/>
                          <a:pt x="58057" y="2643"/>
                          <a:pt x="57183" y="3462"/>
                        </a:cubicBezTo>
                        <a:cubicBezTo>
                          <a:pt x="56258" y="4332"/>
                          <a:pt x="54785" y="4209"/>
                          <a:pt x="53658" y="4821"/>
                        </a:cubicBezTo>
                        <a:cubicBezTo>
                          <a:pt x="52798" y="5291"/>
                          <a:pt x="52175" y="6044"/>
                          <a:pt x="51323" y="6453"/>
                        </a:cubicBezTo>
                        <a:cubicBezTo>
                          <a:pt x="50912" y="6649"/>
                          <a:pt x="50489" y="6713"/>
                          <a:pt x="50061" y="6713"/>
                        </a:cubicBezTo>
                        <a:cubicBezTo>
                          <a:pt x="49288" y="6713"/>
                          <a:pt x="48500" y="6506"/>
                          <a:pt x="47742" y="6506"/>
                        </a:cubicBezTo>
                        <a:cubicBezTo>
                          <a:pt x="47212" y="6506"/>
                          <a:pt x="46697" y="6607"/>
                          <a:pt x="46212" y="6950"/>
                        </a:cubicBezTo>
                        <a:cubicBezTo>
                          <a:pt x="45518" y="7439"/>
                          <a:pt x="45284" y="8281"/>
                          <a:pt x="44658" y="8717"/>
                        </a:cubicBezTo>
                        <a:cubicBezTo>
                          <a:pt x="44433" y="8874"/>
                          <a:pt x="44230" y="8935"/>
                          <a:pt x="44036" y="8935"/>
                        </a:cubicBezTo>
                        <a:cubicBezTo>
                          <a:pt x="43670" y="8935"/>
                          <a:pt x="43331" y="8721"/>
                          <a:pt x="42923" y="8528"/>
                        </a:cubicBezTo>
                        <a:cubicBezTo>
                          <a:pt x="42585" y="8369"/>
                          <a:pt x="42273" y="8323"/>
                          <a:pt x="41975" y="8323"/>
                        </a:cubicBezTo>
                        <a:cubicBezTo>
                          <a:pt x="41574" y="8323"/>
                          <a:pt x="41196" y="8406"/>
                          <a:pt x="40804" y="8406"/>
                        </a:cubicBezTo>
                        <a:cubicBezTo>
                          <a:pt x="40436" y="8406"/>
                          <a:pt x="40057" y="8333"/>
                          <a:pt x="39635" y="8049"/>
                        </a:cubicBezTo>
                        <a:cubicBezTo>
                          <a:pt x="38926" y="7573"/>
                          <a:pt x="38753" y="7292"/>
                          <a:pt x="37857" y="7292"/>
                        </a:cubicBezTo>
                        <a:cubicBezTo>
                          <a:pt x="37842" y="7292"/>
                          <a:pt x="37826" y="7293"/>
                          <a:pt x="37809" y="7293"/>
                        </a:cubicBezTo>
                        <a:cubicBezTo>
                          <a:pt x="37786" y="7293"/>
                          <a:pt x="37763" y="7293"/>
                          <a:pt x="37740" y="7293"/>
                        </a:cubicBezTo>
                        <a:cubicBezTo>
                          <a:pt x="37076" y="7293"/>
                          <a:pt x="36673" y="7151"/>
                          <a:pt x="36044" y="6829"/>
                        </a:cubicBezTo>
                        <a:cubicBezTo>
                          <a:pt x="35095" y="6346"/>
                          <a:pt x="34209" y="5971"/>
                          <a:pt x="33257" y="5971"/>
                        </a:cubicBezTo>
                        <a:cubicBezTo>
                          <a:pt x="32716" y="5971"/>
                          <a:pt x="32155" y="6092"/>
                          <a:pt x="31548" y="6382"/>
                        </a:cubicBezTo>
                        <a:cubicBezTo>
                          <a:pt x="30983" y="6653"/>
                          <a:pt x="30662" y="6814"/>
                          <a:pt x="30215" y="6814"/>
                        </a:cubicBezTo>
                        <a:cubicBezTo>
                          <a:pt x="30028" y="6814"/>
                          <a:pt x="29819" y="6786"/>
                          <a:pt x="29561" y="6725"/>
                        </a:cubicBezTo>
                        <a:cubicBezTo>
                          <a:pt x="29199" y="6642"/>
                          <a:pt x="28911" y="6584"/>
                          <a:pt x="28629" y="6584"/>
                        </a:cubicBezTo>
                        <a:cubicBezTo>
                          <a:pt x="28307" y="6584"/>
                          <a:pt x="27993" y="6660"/>
                          <a:pt x="27584" y="6864"/>
                        </a:cubicBezTo>
                        <a:cubicBezTo>
                          <a:pt x="26906" y="7204"/>
                          <a:pt x="26354" y="7641"/>
                          <a:pt x="25781" y="8052"/>
                        </a:cubicBezTo>
                        <a:cubicBezTo>
                          <a:pt x="25474" y="8273"/>
                          <a:pt x="25285" y="8336"/>
                          <a:pt x="25064" y="8336"/>
                        </a:cubicBezTo>
                        <a:cubicBezTo>
                          <a:pt x="24869" y="8336"/>
                          <a:pt x="24650" y="8288"/>
                          <a:pt x="24304" y="8256"/>
                        </a:cubicBezTo>
                        <a:cubicBezTo>
                          <a:pt x="24212" y="8247"/>
                          <a:pt x="24121" y="8243"/>
                          <a:pt x="24031" y="8243"/>
                        </a:cubicBezTo>
                        <a:cubicBezTo>
                          <a:pt x="23439" y="8243"/>
                          <a:pt x="22874" y="8422"/>
                          <a:pt x="22349" y="8685"/>
                        </a:cubicBezTo>
                        <a:cubicBezTo>
                          <a:pt x="21815" y="8953"/>
                          <a:pt x="21194" y="9567"/>
                          <a:pt x="20539" y="9567"/>
                        </a:cubicBezTo>
                        <a:cubicBezTo>
                          <a:pt x="20504" y="9567"/>
                          <a:pt x="20470" y="9566"/>
                          <a:pt x="20435" y="9562"/>
                        </a:cubicBezTo>
                        <a:cubicBezTo>
                          <a:pt x="20067" y="9524"/>
                          <a:pt x="19901" y="9199"/>
                          <a:pt x="19558" y="9146"/>
                        </a:cubicBezTo>
                        <a:cubicBezTo>
                          <a:pt x="19526" y="9141"/>
                          <a:pt x="19494" y="9139"/>
                          <a:pt x="19464" y="9139"/>
                        </a:cubicBezTo>
                        <a:cubicBezTo>
                          <a:pt x="19229" y="9139"/>
                          <a:pt x="19046" y="9276"/>
                          <a:pt x="18834" y="9290"/>
                        </a:cubicBezTo>
                        <a:cubicBezTo>
                          <a:pt x="18781" y="9293"/>
                          <a:pt x="18727" y="9294"/>
                          <a:pt x="18674" y="9294"/>
                        </a:cubicBezTo>
                        <a:cubicBezTo>
                          <a:pt x="18126" y="9294"/>
                          <a:pt x="17583" y="9137"/>
                          <a:pt x="17218" y="8740"/>
                        </a:cubicBezTo>
                        <a:cubicBezTo>
                          <a:pt x="16643" y="8112"/>
                          <a:pt x="16487" y="7419"/>
                          <a:pt x="15528" y="7151"/>
                        </a:cubicBezTo>
                        <a:cubicBezTo>
                          <a:pt x="14782" y="6945"/>
                          <a:pt x="14260" y="6867"/>
                          <a:pt x="13554" y="6471"/>
                        </a:cubicBezTo>
                        <a:cubicBezTo>
                          <a:pt x="12775" y="6032"/>
                          <a:pt x="11993" y="5676"/>
                          <a:pt x="11090" y="5644"/>
                        </a:cubicBezTo>
                        <a:cubicBezTo>
                          <a:pt x="11058" y="5642"/>
                          <a:pt x="11027" y="5642"/>
                          <a:pt x="10995" y="5642"/>
                        </a:cubicBezTo>
                        <a:cubicBezTo>
                          <a:pt x="10343" y="5642"/>
                          <a:pt x="9731" y="5853"/>
                          <a:pt x="9129" y="5853"/>
                        </a:cubicBezTo>
                        <a:cubicBezTo>
                          <a:pt x="9125" y="5853"/>
                          <a:pt x="9122" y="5853"/>
                          <a:pt x="9118" y="5853"/>
                        </a:cubicBezTo>
                        <a:cubicBezTo>
                          <a:pt x="8551" y="5850"/>
                          <a:pt x="8001" y="5540"/>
                          <a:pt x="7494" y="5389"/>
                        </a:cubicBezTo>
                        <a:cubicBezTo>
                          <a:pt x="6932" y="5222"/>
                          <a:pt x="6352" y="5270"/>
                          <a:pt x="5760" y="5169"/>
                        </a:cubicBezTo>
                        <a:cubicBezTo>
                          <a:pt x="4375" y="4930"/>
                          <a:pt x="3619" y="3619"/>
                          <a:pt x="2325" y="3314"/>
                        </a:cubicBezTo>
                        <a:cubicBezTo>
                          <a:pt x="1432" y="3104"/>
                          <a:pt x="719" y="2895"/>
                          <a:pt x="0" y="2444"/>
                        </a:cubicBezTo>
                        <a:lnTo>
                          <a:pt x="0" y="2444"/>
                        </a:lnTo>
                        <a:lnTo>
                          <a:pt x="33" y="3087"/>
                        </a:lnTo>
                        <a:cubicBezTo>
                          <a:pt x="1281" y="4925"/>
                          <a:pt x="4128" y="7068"/>
                          <a:pt x="6466" y="7260"/>
                        </a:cubicBezTo>
                        <a:cubicBezTo>
                          <a:pt x="6639" y="7274"/>
                          <a:pt x="6816" y="7280"/>
                          <a:pt x="6996" y="7280"/>
                        </a:cubicBezTo>
                        <a:cubicBezTo>
                          <a:pt x="7867" y="7280"/>
                          <a:pt x="8809" y="7142"/>
                          <a:pt x="9693" y="7142"/>
                        </a:cubicBezTo>
                        <a:cubicBezTo>
                          <a:pt x="10014" y="7142"/>
                          <a:pt x="10327" y="7160"/>
                          <a:pt x="10626" y="7209"/>
                        </a:cubicBezTo>
                        <a:cubicBezTo>
                          <a:pt x="12248" y="7477"/>
                          <a:pt x="13614" y="8591"/>
                          <a:pt x="15115" y="9191"/>
                        </a:cubicBezTo>
                        <a:cubicBezTo>
                          <a:pt x="16943" y="9920"/>
                          <a:pt x="18733" y="10392"/>
                          <a:pt x="20738" y="10399"/>
                        </a:cubicBezTo>
                        <a:cubicBezTo>
                          <a:pt x="21105" y="10400"/>
                          <a:pt x="21479" y="10407"/>
                          <a:pt x="21854" y="10407"/>
                        </a:cubicBezTo>
                        <a:cubicBezTo>
                          <a:pt x="22563" y="10407"/>
                          <a:pt x="23277" y="10383"/>
                          <a:pt x="23961" y="10253"/>
                        </a:cubicBezTo>
                        <a:cubicBezTo>
                          <a:pt x="24921" y="10069"/>
                          <a:pt x="25812" y="9648"/>
                          <a:pt x="26767" y="9431"/>
                        </a:cubicBezTo>
                        <a:cubicBezTo>
                          <a:pt x="28516" y="9037"/>
                          <a:pt x="30434" y="8721"/>
                          <a:pt x="32294" y="8721"/>
                        </a:cubicBezTo>
                        <a:cubicBezTo>
                          <a:pt x="32861" y="8721"/>
                          <a:pt x="33422" y="8750"/>
                          <a:pt x="33972" y="8816"/>
                        </a:cubicBezTo>
                        <a:cubicBezTo>
                          <a:pt x="36498" y="9116"/>
                          <a:pt x="38977" y="9769"/>
                          <a:pt x="41494" y="10069"/>
                        </a:cubicBezTo>
                        <a:cubicBezTo>
                          <a:pt x="42161" y="10148"/>
                          <a:pt x="42846" y="10188"/>
                          <a:pt x="43538" y="10188"/>
                        </a:cubicBezTo>
                        <a:cubicBezTo>
                          <a:pt x="45517" y="10188"/>
                          <a:pt x="47546" y="9859"/>
                          <a:pt x="49331" y="9164"/>
                        </a:cubicBezTo>
                        <a:cubicBezTo>
                          <a:pt x="52266" y="8019"/>
                          <a:pt x="55138" y="6531"/>
                          <a:pt x="58146" y="5525"/>
                        </a:cubicBezTo>
                        <a:cubicBezTo>
                          <a:pt x="60955" y="4587"/>
                          <a:pt x="63765" y="4110"/>
                          <a:pt x="66735" y="3969"/>
                        </a:cubicBezTo>
                        <a:cubicBezTo>
                          <a:pt x="66866" y="3963"/>
                          <a:pt x="66997" y="3960"/>
                          <a:pt x="67128" y="3960"/>
                        </a:cubicBezTo>
                        <a:cubicBezTo>
                          <a:pt x="68746" y="3960"/>
                          <a:pt x="70305" y="4419"/>
                          <a:pt x="71862" y="4419"/>
                        </a:cubicBezTo>
                        <a:cubicBezTo>
                          <a:pt x="71897" y="4419"/>
                          <a:pt x="71931" y="4418"/>
                          <a:pt x="71965" y="4418"/>
                        </a:cubicBezTo>
                        <a:lnTo>
                          <a:pt x="71882" y="2797"/>
                        </a:lnTo>
                        <a:cubicBezTo>
                          <a:pt x="71865" y="2797"/>
                          <a:pt x="71849" y="2797"/>
                          <a:pt x="71833" y="2797"/>
                        </a:cubicBezTo>
                        <a:cubicBezTo>
                          <a:pt x="71688" y="2797"/>
                          <a:pt x="71546" y="2777"/>
                          <a:pt x="71405" y="2741"/>
                        </a:cubicBezTo>
                        <a:cubicBezTo>
                          <a:pt x="71087" y="2650"/>
                          <a:pt x="70934" y="2416"/>
                          <a:pt x="70601" y="2348"/>
                        </a:cubicBezTo>
                        <a:cubicBezTo>
                          <a:pt x="70519" y="2330"/>
                          <a:pt x="70429" y="2324"/>
                          <a:pt x="70336" y="2324"/>
                        </a:cubicBezTo>
                        <a:cubicBezTo>
                          <a:pt x="70133" y="2324"/>
                          <a:pt x="69918" y="2354"/>
                          <a:pt x="69741" y="2363"/>
                        </a:cubicBezTo>
                        <a:cubicBezTo>
                          <a:pt x="69671" y="2366"/>
                          <a:pt x="69605" y="2368"/>
                          <a:pt x="69544" y="2368"/>
                        </a:cubicBezTo>
                        <a:cubicBezTo>
                          <a:pt x="69055" y="2368"/>
                          <a:pt x="68812" y="2268"/>
                          <a:pt x="68266" y="2058"/>
                        </a:cubicBezTo>
                        <a:cubicBezTo>
                          <a:pt x="68008" y="1956"/>
                          <a:pt x="67813" y="1919"/>
                          <a:pt x="67641" y="1919"/>
                        </a:cubicBezTo>
                        <a:cubicBezTo>
                          <a:pt x="67301" y="1919"/>
                          <a:pt x="67052" y="2065"/>
                          <a:pt x="66586" y="2144"/>
                        </a:cubicBezTo>
                        <a:cubicBezTo>
                          <a:pt x="66487" y="2160"/>
                          <a:pt x="66396" y="2168"/>
                          <a:pt x="66310" y="2168"/>
                        </a:cubicBezTo>
                        <a:cubicBezTo>
                          <a:pt x="65737" y="2168"/>
                          <a:pt x="65452" y="1813"/>
                          <a:pt x="64980" y="1508"/>
                        </a:cubicBezTo>
                        <a:cubicBezTo>
                          <a:pt x="64668" y="1306"/>
                          <a:pt x="64447" y="1241"/>
                          <a:pt x="64250" y="1241"/>
                        </a:cubicBezTo>
                        <a:cubicBezTo>
                          <a:pt x="63919" y="1241"/>
                          <a:pt x="63658" y="1426"/>
                          <a:pt x="63152" y="1453"/>
                        </a:cubicBezTo>
                        <a:cubicBezTo>
                          <a:pt x="63128" y="1454"/>
                          <a:pt x="63105" y="1455"/>
                          <a:pt x="63083" y="1455"/>
                        </a:cubicBezTo>
                        <a:cubicBezTo>
                          <a:pt x="62308" y="1455"/>
                          <a:pt x="62024" y="713"/>
                          <a:pt x="61475" y="353"/>
                        </a:cubicBezTo>
                        <a:cubicBezTo>
                          <a:pt x="61099" y="106"/>
                          <a:pt x="60758" y="0"/>
                          <a:pt x="6044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2" name="Google Shape;4422;p35"/>
                  <p:cNvSpPr/>
                  <p:nvPr/>
                </p:nvSpPr>
                <p:spPr>
                  <a:xfrm>
                    <a:off x="1561350" y="3102275"/>
                    <a:ext cx="23050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11" extrusionOk="0">
                        <a:moveTo>
                          <a:pt x="459" y="0"/>
                        </a:moveTo>
                        <a:cubicBezTo>
                          <a:pt x="439" y="0"/>
                          <a:pt x="419" y="2"/>
                          <a:pt x="399" y="4"/>
                        </a:cubicBezTo>
                        <a:cubicBezTo>
                          <a:pt x="162" y="37"/>
                          <a:pt x="1" y="244"/>
                          <a:pt x="34" y="466"/>
                        </a:cubicBezTo>
                        <a:cubicBezTo>
                          <a:pt x="66" y="665"/>
                          <a:pt x="248" y="811"/>
                          <a:pt x="459" y="811"/>
                        </a:cubicBezTo>
                        <a:cubicBezTo>
                          <a:pt x="480" y="811"/>
                          <a:pt x="501" y="809"/>
                          <a:pt x="523" y="806"/>
                        </a:cubicBezTo>
                        <a:cubicBezTo>
                          <a:pt x="760" y="776"/>
                          <a:pt x="921" y="569"/>
                          <a:pt x="886" y="347"/>
                        </a:cubicBezTo>
                        <a:cubicBezTo>
                          <a:pt x="856" y="144"/>
                          <a:pt x="670" y="0"/>
                          <a:pt x="45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3" name="Google Shape;4423;p35"/>
                  <p:cNvSpPr/>
                  <p:nvPr/>
                </p:nvSpPr>
                <p:spPr>
                  <a:xfrm>
                    <a:off x="1634550" y="3048300"/>
                    <a:ext cx="23025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1" extrusionOk="0">
                        <a:moveTo>
                          <a:pt x="463" y="0"/>
                        </a:moveTo>
                        <a:cubicBezTo>
                          <a:pt x="442" y="0"/>
                          <a:pt x="420" y="2"/>
                          <a:pt x="399" y="5"/>
                        </a:cubicBezTo>
                        <a:cubicBezTo>
                          <a:pt x="162" y="38"/>
                          <a:pt x="0" y="242"/>
                          <a:pt x="36" y="464"/>
                        </a:cubicBezTo>
                        <a:cubicBezTo>
                          <a:pt x="66" y="665"/>
                          <a:pt x="252" y="810"/>
                          <a:pt x="463" y="810"/>
                        </a:cubicBezTo>
                        <a:cubicBezTo>
                          <a:pt x="483" y="810"/>
                          <a:pt x="503" y="809"/>
                          <a:pt x="522" y="807"/>
                        </a:cubicBezTo>
                        <a:cubicBezTo>
                          <a:pt x="759" y="774"/>
                          <a:pt x="921" y="567"/>
                          <a:pt x="888" y="345"/>
                        </a:cubicBezTo>
                        <a:cubicBezTo>
                          <a:pt x="856" y="146"/>
                          <a:pt x="674" y="0"/>
                          <a:pt x="46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4" name="Google Shape;4424;p35"/>
                  <p:cNvSpPr/>
                  <p:nvPr/>
                </p:nvSpPr>
                <p:spPr>
                  <a:xfrm>
                    <a:off x="1688950" y="3080000"/>
                    <a:ext cx="23025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1" extrusionOk="0">
                        <a:moveTo>
                          <a:pt x="460" y="1"/>
                        </a:moveTo>
                        <a:cubicBezTo>
                          <a:pt x="439" y="1"/>
                          <a:pt x="418" y="2"/>
                          <a:pt x="396" y="5"/>
                        </a:cubicBezTo>
                        <a:cubicBezTo>
                          <a:pt x="162" y="35"/>
                          <a:pt x="1" y="242"/>
                          <a:pt x="33" y="464"/>
                        </a:cubicBezTo>
                        <a:cubicBezTo>
                          <a:pt x="66" y="665"/>
                          <a:pt x="250" y="811"/>
                          <a:pt x="463" y="811"/>
                        </a:cubicBezTo>
                        <a:cubicBezTo>
                          <a:pt x="483" y="811"/>
                          <a:pt x="503" y="810"/>
                          <a:pt x="523" y="807"/>
                        </a:cubicBezTo>
                        <a:cubicBezTo>
                          <a:pt x="757" y="774"/>
                          <a:pt x="921" y="567"/>
                          <a:pt x="886" y="346"/>
                        </a:cubicBezTo>
                        <a:cubicBezTo>
                          <a:pt x="854" y="146"/>
                          <a:pt x="671" y="1"/>
                          <a:pt x="4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5" name="Google Shape;4425;p35"/>
                  <p:cNvSpPr/>
                  <p:nvPr/>
                </p:nvSpPr>
                <p:spPr>
                  <a:xfrm>
                    <a:off x="1705600" y="3115200"/>
                    <a:ext cx="23025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1" extrusionOk="0">
                        <a:moveTo>
                          <a:pt x="459" y="0"/>
                        </a:moveTo>
                        <a:cubicBezTo>
                          <a:pt x="439" y="0"/>
                          <a:pt x="419" y="2"/>
                          <a:pt x="399" y="4"/>
                        </a:cubicBezTo>
                        <a:cubicBezTo>
                          <a:pt x="162" y="37"/>
                          <a:pt x="0" y="244"/>
                          <a:pt x="36" y="466"/>
                        </a:cubicBezTo>
                        <a:cubicBezTo>
                          <a:pt x="65" y="665"/>
                          <a:pt x="250" y="810"/>
                          <a:pt x="459" y="810"/>
                        </a:cubicBezTo>
                        <a:cubicBezTo>
                          <a:pt x="480" y="810"/>
                          <a:pt x="501" y="809"/>
                          <a:pt x="522" y="806"/>
                        </a:cubicBezTo>
                        <a:cubicBezTo>
                          <a:pt x="759" y="776"/>
                          <a:pt x="921" y="569"/>
                          <a:pt x="888" y="347"/>
                        </a:cubicBezTo>
                        <a:cubicBezTo>
                          <a:pt x="856" y="144"/>
                          <a:pt x="672" y="0"/>
                          <a:pt x="45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6" name="Google Shape;4426;p35"/>
                  <p:cNvSpPr/>
                  <p:nvPr/>
                </p:nvSpPr>
                <p:spPr>
                  <a:xfrm>
                    <a:off x="1850200" y="3135475"/>
                    <a:ext cx="23050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12" extrusionOk="0">
                        <a:moveTo>
                          <a:pt x="463" y="1"/>
                        </a:moveTo>
                        <a:cubicBezTo>
                          <a:pt x="442" y="1"/>
                          <a:pt x="421" y="2"/>
                          <a:pt x="399" y="5"/>
                        </a:cubicBezTo>
                        <a:cubicBezTo>
                          <a:pt x="162" y="38"/>
                          <a:pt x="1" y="242"/>
                          <a:pt x="36" y="464"/>
                        </a:cubicBezTo>
                        <a:cubicBezTo>
                          <a:pt x="66" y="664"/>
                          <a:pt x="251" y="811"/>
                          <a:pt x="461" y="811"/>
                        </a:cubicBezTo>
                        <a:cubicBezTo>
                          <a:pt x="481" y="811"/>
                          <a:pt x="502" y="810"/>
                          <a:pt x="523" y="807"/>
                        </a:cubicBezTo>
                        <a:cubicBezTo>
                          <a:pt x="760" y="774"/>
                          <a:pt x="921" y="567"/>
                          <a:pt x="889" y="348"/>
                        </a:cubicBezTo>
                        <a:cubicBezTo>
                          <a:pt x="856" y="146"/>
                          <a:pt x="674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7" name="Google Shape;4427;p35"/>
                  <p:cNvSpPr/>
                  <p:nvPr/>
                </p:nvSpPr>
                <p:spPr>
                  <a:xfrm>
                    <a:off x="1596475" y="3105000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2" y="1"/>
                        </a:moveTo>
                        <a:cubicBezTo>
                          <a:pt x="240" y="1"/>
                          <a:pt x="227" y="2"/>
                          <a:pt x="215" y="4"/>
                        </a:cubicBezTo>
                        <a:cubicBezTo>
                          <a:pt x="91" y="16"/>
                          <a:pt x="0" y="130"/>
                          <a:pt x="15" y="256"/>
                        </a:cubicBezTo>
                        <a:cubicBezTo>
                          <a:pt x="36" y="369"/>
                          <a:pt x="136" y="448"/>
                          <a:pt x="246" y="448"/>
                        </a:cubicBezTo>
                        <a:cubicBezTo>
                          <a:pt x="258" y="448"/>
                          <a:pt x="270" y="447"/>
                          <a:pt x="283" y="445"/>
                        </a:cubicBezTo>
                        <a:cubicBezTo>
                          <a:pt x="409" y="432"/>
                          <a:pt x="500" y="319"/>
                          <a:pt x="485" y="193"/>
                        </a:cubicBezTo>
                        <a:cubicBezTo>
                          <a:pt x="462" y="79"/>
                          <a:pt x="364" y="1"/>
                          <a:pt x="25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8" name="Google Shape;4428;p35"/>
                  <p:cNvSpPr/>
                  <p:nvPr/>
                </p:nvSpPr>
                <p:spPr>
                  <a:xfrm>
                    <a:off x="1731825" y="3109425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4" y="0"/>
                        </a:moveTo>
                        <a:cubicBezTo>
                          <a:pt x="242" y="0"/>
                          <a:pt x="230" y="1"/>
                          <a:pt x="217" y="3"/>
                        </a:cubicBezTo>
                        <a:cubicBezTo>
                          <a:pt x="91" y="18"/>
                          <a:pt x="0" y="132"/>
                          <a:pt x="18" y="255"/>
                        </a:cubicBezTo>
                        <a:cubicBezTo>
                          <a:pt x="38" y="369"/>
                          <a:pt x="136" y="448"/>
                          <a:pt x="248" y="448"/>
                        </a:cubicBezTo>
                        <a:cubicBezTo>
                          <a:pt x="260" y="448"/>
                          <a:pt x="273" y="447"/>
                          <a:pt x="285" y="445"/>
                        </a:cubicBezTo>
                        <a:cubicBezTo>
                          <a:pt x="411" y="432"/>
                          <a:pt x="500" y="318"/>
                          <a:pt x="484" y="192"/>
                        </a:cubicBezTo>
                        <a:cubicBezTo>
                          <a:pt x="464" y="81"/>
                          <a:pt x="366" y="0"/>
                          <a:pt x="25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9" name="Google Shape;4429;p35"/>
                  <p:cNvSpPr/>
                  <p:nvPr/>
                </p:nvSpPr>
                <p:spPr>
                  <a:xfrm>
                    <a:off x="1833075" y="3151900"/>
                    <a:ext cx="12500" cy="1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7" extrusionOk="0">
                        <a:moveTo>
                          <a:pt x="254" y="1"/>
                        </a:moveTo>
                        <a:cubicBezTo>
                          <a:pt x="242" y="1"/>
                          <a:pt x="229" y="2"/>
                          <a:pt x="217" y="4"/>
                        </a:cubicBezTo>
                        <a:cubicBezTo>
                          <a:pt x="91" y="16"/>
                          <a:pt x="0" y="130"/>
                          <a:pt x="18" y="256"/>
                        </a:cubicBezTo>
                        <a:cubicBezTo>
                          <a:pt x="38" y="368"/>
                          <a:pt x="134" y="446"/>
                          <a:pt x="243" y="446"/>
                        </a:cubicBezTo>
                        <a:cubicBezTo>
                          <a:pt x="257" y="446"/>
                          <a:pt x="271" y="445"/>
                          <a:pt x="285" y="443"/>
                        </a:cubicBezTo>
                        <a:cubicBezTo>
                          <a:pt x="411" y="430"/>
                          <a:pt x="499" y="316"/>
                          <a:pt x="484" y="190"/>
                        </a:cubicBezTo>
                        <a:cubicBezTo>
                          <a:pt x="464" y="79"/>
                          <a:pt x="364" y="1"/>
                          <a:pt x="25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0" name="Google Shape;4430;p35"/>
                  <p:cNvSpPr/>
                  <p:nvPr/>
                </p:nvSpPr>
                <p:spPr>
                  <a:xfrm>
                    <a:off x="1764675" y="3137475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1" y="0"/>
                        </a:moveTo>
                        <a:cubicBezTo>
                          <a:pt x="239" y="0"/>
                          <a:pt x="227" y="1"/>
                          <a:pt x="214" y="3"/>
                        </a:cubicBezTo>
                        <a:cubicBezTo>
                          <a:pt x="91" y="18"/>
                          <a:pt x="0" y="132"/>
                          <a:pt x="15" y="256"/>
                        </a:cubicBezTo>
                        <a:cubicBezTo>
                          <a:pt x="36" y="369"/>
                          <a:pt x="134" y="448"/>
                          <a:pt x="245" y="448"/>
                        </a:cubicBezTo>
                        <a:cubicBezTo>
                          <a:pt x="257" y="448"/>
                          <a:pt x="270" y="447"/>
                          <a:pt x="282" y="445"/>
                        </a:cubicBezTo>
                        <a:cubicBezTo>
                          <a:pt x="409" y="432"/>
                          <a:pt x="499" y="319"/>
                          <a:pt x="484" y="192"/>
                        </a:cubicBezTo>
                        <a:cubicBezTo>
                          <a:pt x="461" y="81"/>
                          <a:pt x="363" y="0"/>
                          <a:pt x="25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1" name="Google Shape;4431;p35"/>
                  <p:cNvSpPr/>
                  <p:nvPr/>
                </p:nvSpPr>
                <p:spPr>
                  <a:xfrm>
                    <a:off x="1642800" y="3084725"/>
                    <a:ext cx="8100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2" extrusionOk="0">
                        <a:moveTo>
                          <a:pt x="162" y="1"/>
                        </a:moveTo>
                        <a:cubicBezTo>
                          <a:pt x="155" y="1"/>
                          <a:pt x="147" y="2"/>
                          <a:pt x="139" y="3"/>
                        </a:cubicBezTo>
                        <a:cubicBezTo>
                          <a:pt x="59" y="13"/>
                          <a:pt x="1" y="86"/>
                          <a:pt x="11" y="167"/>
                        </a:cubicBezTo>
                        <a:cubicBezTo>
                          <a:pt x="25" y="240"/>
                          <a:pt x="88" y="292"/>
                          <a:pt x="161" y="292"/>
                        </a:cubicBezTo>
                        <a:cubicBezTo>
                          <a:pt x="169" y="292"/>
                          <a:pt x="177" y="291"/>
                          <a:pt x="185" y="290"/>
                        </a:cubicBezTo>
                        <a:cubicBezTo>
                          <a:pt x="266" y="280"/>
                          <a:pt x="324" y="207"/>
                          <a:pt x="313" y="126"/>
                        </a:cubicBezTo>
                        <a:cubicBezTo>
                          <a:pt x="300" y="53"/>
                          <a:pt x="234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2" name="Google Shape;4432;p35"/>
                  <p:cNvSpPr/>
                  <p:nvPr/>
                </p:nvSpPr>
                <p:spPr>
                  <a:xfrm>
                    <a:off x="1610225" y="3048900"/>
                    <a:ext cx="815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1" extrusionOk="0">
                        <a:moveTo>
                          <a:pt x="168" y="1"/>
                        </a:moveTo>
                        <a:cubicBezTo>
                          <a:pt x="159" y="1"/>
                          <a:pt x="150" y="2"/>
                          <a:pt x="141" y="3"/>
                        </a:cubicBezTo>
                        <a:cubicBezTo>
                          <a:pt x="58" y="11"/>
                          <a:pt x="0" y="84"/>
                          <a:pt x="10" y="167"/>
                        </a:cubicBezTo>
                        <a:cubicBezTo>
                          <a:pt x="24" y="240"/>
                          <a:pt x="89" y="290"/>
                          <a:pt x="160" y="290"/>
                        </a:cubicBezTo>
                        <a:cubicBezTo>
                          <a:pt x="168" y="290"/>
                          <a:pt x="176" y="290"/>
                          <a:pt x="184" y="288"/>
                        </a:cubicBezTo>
                        <a:cubicBezTo>
                          <a:pt x="267" y="281"/>
                          <a:pt x="325" y="205"/>
                          <a:pt x="315" y="124"/>
                        </a:cubicBezTo>
                        <a:cubicBezTo>
                          <a:pt x="302" y="53"/>
                          <a:pt x="239" y="1"/>
                          <a:pt x="168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3" name="Google Shape;4433;p35"/>
                  <p:cNvSpPr/>
                  <p:nvPr/>
                </p:nvSpPr>
                <p:spPr>
                  <a:xfrm>
                    <a:off x="1584925" y="3081950"/>
                    <a:ext cx="81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290" extrusionOk="0">
                        <a:moveTo>
                          <a:pt x="164" y="1"/>
                        </a:moveTo>
                        <a:cubicBezTo>
                          <a:pt x="156" y="1"/>
                          <a:pt x="148" y="2"/>
                          <a:pt x="140" y="3"/>
                        </a:cubicBezTo>
                        <a:cubicBezTo>
                          <a:pt x="59" y="10"/>
                          <a:pt x="1" y="86"/>
                          <a:pt x="11" y="167"/>
                        </a:cubicBezTo>
                        <a:cubicBezTo>
                          <a:pt x="25" y="239"/>
                          <a:pt x="89" y="290"/>
                          <a:pt x="161" y="290"/>
                        </a:cubicBezTo>
                        <a:cubicBezTo>
                          <a:pt x="169" y="290"/>
                          <a:pt x="177" y="289"/>
                          <a:pt x="185" y="288"/>
                        </a:cubicBezTo>
                        <a:cubicBezTo>
                          <a:pt x="266" y="280"/>
                          <a:pt x="326" y="207"/>
                          <a:pt x="314" y="124"/>
                        </a:cubicBezTo>
                        <a:cubicBezTo>
                          <a:pt x="300" y="51"/>
                          <a:pt x="237" y="1"/>
                          <a:pt x="16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4" name="Google Shape;4434;p35"/>
                  <p:cNvSpPr/>
                  <p:nvPr/>
                </p:nvSpPr>
                <p:spPr>
                  <a:xfrm>
                    <a:off x="1676100" y="3099625"/>
                    <a:ext cx="46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7" extrusionOk="0">
                        <a:moveTo>
                          <a:pt x="95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5" y="7"/>
                          <a:pt x="0" y="50"/>
                          <a:pt x="8" y="98"/>
                        </a:cubicBezTo>
                        <a:cubicBezTo>
                          <a:pt x="15" y="138"/>
                          <a:pt x="52" y="167"/>
                          <a:pt x="92" y="167"/>
                        </a:cubicBezTo>
                        <a:cubicBezTo>
                          <a:pt x="97" y="167"/>
                          <a:pt x="101" y="167"/>
                          <a:pt x="106" y="166"/>
                        </a:cubicBezTo>
                        <a:cubicBezTo>
                          <a:pt x="154" y="161"/>
                          <a:pt x="187" y="120"/>
                          <a:pt x="182" y="72"/>
                        </a:cubicBezTo>
                        <a:cubicBezTo>
                          <a:pt x="173" y="29"/>
                          <a:pt x="137" y="1"/>
                          <a:pt x="9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5" name="Google Shape;4435;p35"/>
                  <p:cNvSpPr/>
                  <p:nvPr/>
                </p:nvSpPr>
                <p:spPr>
                  <a:xfrm>
                    <a:off x="1619675" y="3075300"/>
                    <a:ext cx="4675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70" extrusionOk="0">
                        <a:moveTo>
                          <a:pt x="95" y="0"/>
                        </a:moveTo>
                        <a:cubicBezTo>
                          <a:pt x="90" y="0"/>
                          <a:pt x="86" y="1"/>
                          <a:pt x="81" y="1"/>
                        </a:cubicBezTo>
                        <a:cubicBezTo>
                          <a:pt x="33" y="7"/>
                          <a:pt x="0" y="49"/>
                          <a:pt x="8" y="97"/>
                        </a:cubicBezTo>
                        <a:cubicBezTo>
                          <a:pt x="15" y="138"/>
                          <a:pt x="52" y="169"/>
                          <a:pt x="93" y="169"/>
                        </a:cubicBezTo>
                        <a:cubicBezTo>
                          <a:pt x="97" y="169"/>
                          <a:pt x="102" y="169"/>
                          <a:pt x="106" y="168"/>
                        </a:cubicBezTo>
                        <a:cubicBezTo>
                          <a:pt x="154" y="163"/>
                          <a:pt x="187" y="120"/>
                          <a:pt x="182" y="72"/>
                        </a:cubicBezTo>
                        <a:cubicBezTo>
                          <a:pt x="173" y="31"/>
                          <a:pt x="137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6" name="Google Shape;4436;p35"/>
                  <p:cNvSpPr/>
                  <p:nvPr/>
                </p:nvSpPr>
                <p:spPr>
                  <a:xfrm>
                    <a:off x="1741400" y="30944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6" y="1"/>
                        </a:moveTo>
                        <a:cubicBezTo>
                          <a:pt x="156" y="1"/>
                          <a:pt x="136" y="5"/>
                          <a:pt x="117" y="13"/>
                        </a:cubicBezTo>
                        <a:cubicBezTo>
                          <a:pt x="38" y="38"/>
                          <a:pt x="1" y="127"/>
                          <a:pt x="33" y="202"/>
                        </a:cubicBezTo>
                        <a:cubicBezTo>
                          <a:pt x="60" y="257"/>
                          <a:pt x="116" y="289"/>
                          <a:pt x="175" y="289"/>
                        </a:cubicBezTo>
                        <a:cubicBezTo>
                          <a:pt x="195" y="289"/>
                          <a:pt x="215" y="286"/>
                          <a:pt x="235" y="278"/>
                        </a:cubicBezTo>
                        <a:cubicBezTo>
                          <a:pt x="311" y="250"/>
                          <a:pt x="349" y="164"/>
                          <a:pt x="316" y="89"/>
                        </a:cubicBezTo>
                        <a:cubicBezTo>
                          <a:pt x="290" y="34"/>
                          <a:pt x="234" y="1"/>
                          <a:pt x="17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7" name="Google Shape;4437;p35"/>
                  <p:cNvSpPr/>
                  <p:nvPr/>
                </p:nvSpPr>
                <p:spPr>
                  <a:xfrm>
                    <a:off x="1743475" y="3129500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5" y="1"/>
                        </a:moveTo>
                        <a:cubicBezTo>
                          <a:pt x="156" y="1"/>
                          <a:pt x="136" y="5"/>
                          <a:pt x="117" y="12"/>
                        </a:cubicBezTo>
                        <a:cubicBezTo>
                          <a:pt x="39" y="40"/>
                          <a:pt x="1" y="126"/>
                          <a:pt x="34" y="201"/>
                        </a:cubicBezTo>
                        <a:cubicBezTo>
                          <a:pt x="60" y="256"/>
                          <a:pt x="116" y="289"/>
                          <a:pt x="174" y="289"/>
                        </a:cubicBezTo>
                        <a:cubicBezTo>
                          <a:pt x="193" y="289"/>
                          <a:pt x="213" y="285"/>
                          <a:pt x="233" y="277"/>
                        </a:cubicBezTo>
                        <a:cubicBezTo>
                          <a:pt x="311" y="252"/>
                          <a:pt x="349" y="163"/>
                          <a:pt x="316" y="88"/>
                        </a:cubicBezTo>
                        <a:cubicBezTo>
                          <a:pt x="290" y="33"/>
                          <a:pt x="233" y="1"/>
                          <a:pt x="17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8" name="Google Shape;4438;p35"/>
                  <p:cNvSpPr/>
                  <p:nvPr/>
                </p:nvSpPr>
                <p:spPr>
                  <a:xfrm>
                    <a:off x="1801675" y="3127050"/>
                    <a:ext cx="872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1" extrusionOk="0">
                        <a:moveTo>
                          <a:pt x="171" y="1"/>
                        </a:moveTo>
                        <a:cubicBezTo>
                          <a:pt x="152" y="1"/>
                          <a:pt x="133" y="4"/>
                          <a:pt x="114" y="12"/>
                        </a:cubicBezTo>
                        <a:cubicBezTo>
                          <a:pt x="38" y="40"/>
                          <a:pt x="0" y="128"/>
                          <a:pt x="33" y="201"/>
                        </a:cubicBezTo>
                        <a:cubicBezTo>
                          <a:pt x="60" y="258"/>
                          <a:pt x="116" y="290"/>
                          <a:pt x="174" y="290"/>
                        </a:cubicBezTo>
                        <a:cubicBezTo>
                          <a:pt x="194" y="290"/>
                          <a:pt x="213" y="287"/>
                          <a:pt x="232" y="279"/>
                        </a:cubicBezTo>
                        <a:cubicBezTo>
                          <a:pt x="310" y="251"/>
                          <a:pt x="348" y="166"/>
                          <a:pt x="315" y="90"/>
                        </a:cubicBezTo>
                        <a:cubicBezTo>
                          <a:pt x="287" y="35"/>
                          <a:pt x="231" y="1"/>
                          <a:pt x="17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9" name="Google Shape;4439;p35"/>
                  <p:cNvSpPr/>
                  <p:nvPr/>
                </p:nvSpPr>
                <p:spPr>
                  <a:xfrm>
                    <a:off x="1700425" y="3067300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5" y="0"/>
                        </a:moveTo>
                        <a:cubicBezTo>
                          <a:pt x="155" y="0"/>
                          <a:pt x="135" y="4"/>
                          <a:pt x="117" y="11"/>
                        </a:cubicBezTo>
                        <a:cubicBezTo>
                          <a:pt x="38" y="39"/>
                          <a:pt x="1" y="125"/>
                          <a:pt x="33" y="200"/>
                        </a:cubicBezTo>
                        <a:cubicBezTo>
                          <a:pt x="62" y="256"/>
                          <a:pt x="118" y="289"/>
                          <a:pt x="177" y="289"/>
                        </a:cubicBezTo>
                        <a:cubicBezTo>
                          <a:pt x="197" y="289"/>
                          <a:pt x="216" y="286"/>
                          <a:pt x="235" y="279"/>
                        </a:cubicBezTo>
                        <a:cubicBezTo>
                          <a:pt x="311" y="251"/>
                          <a:pt x="349" y="163"/>
                          <a:pt x="316" y="90"/>
                        </a:cubicBezTo>
                        <a:cubicBezTo>
                          <a:pt x="289" y="33"/>
                          <a:pt x="233" y="0"/>
                          <a:pt x="17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0" name="Google Shape;4440;p35"/>
                  <p:cNvSpPr/>
                  <p:nvPr/>
                </p:nvSpPr>
                <p:spPr>
                  <a:xfrm>
                    <a:off x="1716300" y="3091125"/>
                    <a:ext cx="50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7" extrusionOk="0">
                        <a:moveTo>
                          <a:pt x="101" y="0"/>
                        </a:moveTo>
                        <a:cubicBezTo>
                          <a:pt x="91" y="0"/>
                          <a:pt x="80" y="2"/>
                          <a:pt x="69" y="6"/>
                        </a:cubicBezTo>
                        <a:cubicBezTo>
                          <a:pt x="24" y="22"/>
                          <a:pt x="1" y="72"/>
                          <a:pt x="21" y="115"/>
                        </a:cubicBezTo>
                        <a:cubicBezTo>
                          <a:pt x="36" y="147"/>
                          <a:pt x="69" y="167"/>
                          <a:pt x="103" y="167"/>
                        </a:cubicBezTo>
                        <a:cubicBezTo>
                          <a:pt x="115" y="167"/>
                          <a:pt x="126" y="165"/>
                          <a:pt x="137" y="160"/>
                        </a:cubicBezTo>
                        <a:cubicBezTo>
                          <a:pt x="180" y="145"/>
                          <a:pt x="203" y="95"/>
                          <a:pt x="183" y="52"/>
                        </a:cubicBezTo>
                        <a:cubicBezTo>
                          <a:pt x="167" y="20"/>
                          <a:pt x="135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1" name="Google Shape;4441;p35"/>
                  <p:cNvSpPr/>
                  <p:nvPr/>
                </p:nvSpPr>
                <p:spPr>
                  <a:xfrm>
                    <a:off x="1195900" y="31404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4" y="0"/>
                        </a:moveTo>
                        <a:cubicBezTo>
                          <a:pt x="154" y="0"/>
                          <a:pt x="134" y="4"/>
                          <a:pt x="114" y="11"/>
                        </a:cubicBezTo>
                        <a:cubicBezTo>
                          <a:pt x="39" y="39"/>
                          <a:pt x="1" y="125"/>
                          <a:pt x="34" y="201"/>
                        </a:cubicBezTo>
                        <a:cubicBezTo>
                          <a:pt x="60" y="256"/>
                          <a:pt x="117" y="290"/>
                          <a:pt x="176" y="290"/>
                        </a:cubicBezTo>
                        <a:cubicBezTo>
                          <a:pt x="195" y="290"/>
                          <a:pt x="215" y="286"/>
                          <a:pt x="233" y="279"/>
                        </a:cubicBezTo>
                        <a:cubicBezTo>
                          <a:pt x="311" y="251"/>
                          <a:pt x="349" y="163"/>
                          <a:pt x="316" y="90"/>
                        </a:cubicBezTo>
                        <a:cubicBezTo>
                          <a:pt x="290" y="33"/>
                          <a:pt x="233" y="0"/>
                          <a:pt x="17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2" name="Google Shape;4442;p35"/>
                  <p:cNvSpPr/>
                  <p:nvPr/>
                </p:nvSpPr>
                <p:spPr>
                  <a:xfrm>
                    <a:off x="1239400" y="3176000"/>
                    <a:ext cx="8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" h="290" extrusionOk="0">
                        <a:moveTo>
                          <a:pt x="174" y="1"/>
                        </a:moveTo>
                        <a:cubicBezTo>
                          <a:pt x="154" y="1"/>
                          <a:pt x="134" y="5"/>
                          <a:pt x="114" y="13"/>
                        </a:cubicBezTo>
                        <a:cubicBezTo>
                          <a:pt x="39" y="38"/>
                          <a:pt x="1" y="127"/>
                          <a:pt x="31" y="202"/>
                        </a:cubicBezTo>
                        <a:cubicBezTo>
                          <a:pt x="59" y="257"/>
                          <a:pt x="115" y="289"/>
                          <a:pt x="173" y="289"/>
                        </a:cubicBezTo>
                        <a:cubicBezTo>
                          <a:pt x="193" y="289"/>
                          <a:pt x="213" y="286"/>
                          <a:pt x="233" y="278"/>
                        </a:cubicBezTo>
                        <a:cubicBezTo>
                          <a:pt x="309" y="250"/>
                          <a:pt x="346" y="164"/>
                          <a:pt x="316" y="89"/>
                        </a:cubicBezTo>
                        <a:cubicBezTo>
                          <a:pt x="288" y="34"/>
                          <a:pt x="232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3" name="Google Shape;4443;p35"/>
                  <p:cNvSpPr/>
                  <p:nvPr/>
                </p:nvSpPr>
                <p:spPr>
                  <a:xfrm>
                    <a:off x="1213250" y="3160650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1" y="0"/>
                        </a:moveTo>
                        <a:cubicBezTo>
                          <a:pt x="90" y="0"/>
                          <a:pt x="79" y="2"/>
                          <a:pt x="68" y="7"/>
                        </a:cubicBezTo>
                        <a:cubicBezTo>
                          <a:pt x="23" y="22"/>
                          <a:pt x="0" y="72"/>
                          <a:pt x="21" y="115"/>
                        </a:cubicBezTo>
                        <a:cubicBezTo>
                          <a:pt x="36" y="148"/>
                          <a:pt x="68" y="167"/>
                          <a:pt x="103" y="167"/>
                        </a:cubicBezTo>
                        <a:cubicBezTo>
                          <a:pt x="114" y="167"/>
                          <a:pt x="125" y="165"/>
                          <a:pt x="137" y="161"/>
                        </a:cubicBezTo>
                        <a:cubicBezTo>
                          <a:pt x="179" y="146"/>
                          <a:pt x="202" y="95"/>
                          <a:pt x="182" y="52"/>
                        </a:cubicBezTo>
                        <a:cubicBezTo>
                          <a:pt x="167" y="20"/>
                          <a:pt x="134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4" name="Google Shape;4444;p35"/>
                  <p:cNvSpPr/>
                  <p:nvPr/>
                </p:nvSpPr>
                <p:spPr>
                  <a:xfrm>
                    <a:off x="1215525" y="3132400"/>
                    <a:ext cx="50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" h="168" extrusionOk="0">
                        <a:moveTo>
                          <a:pt x="100" y="0"/>
                        </a:moveTo>
                        <a:cubicBezTo>
                          <a:pt x="89" y="0"/>
                          <a:pt x="77" y="3"/>
                          <a:pt x="66" y="7"/>
                        </a:cubicBezTo>
                        <a:cubicBezTo>
                          <a:pt x="20" y="22"/>
                          <a:pt x="0" y="73"/>
                          <a:pt x="18" y="116"/>
                        </a:cubicBezTo>
                        <a:cubicBezTo>
                          <a:pt x="33" y="148"/>
                          <a:pt x="66" y="167"/>
                          <a:pt x="100" y="167"/>
                        </a:cubicBezTo>
                        <a:cubicBezTo>
                          <a:pt x="111" y="167"/>
                          <a:pt x="123" y="165"/>
                          <a:pt x="134" y="161"/>
                        </a:cubicBezTo>
                        <a:cubicBezTo>
                          <a:pt x="177" y="143"/>
                          <a:pt x="199" y="95"/>
                          <a:pt x="182" y="50"/>
                        </a:cubicBezTo>
                        <a:cubicBezTo>
                          <a:pt x="165" y="18"/>
                          <a:pt x="133" y="0"/>
                          <a:pt x="100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5" name="Google Shape;4445;p35"/>
                  <p:cNvSpPr/>
                  <p:nvPr/>
                </p:nvSpPr>
                <p:spPr>
                  <a:xfrm>
                    <a:off x="1684475" y="3074225"/>
                    <a:ext cx="470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7" extrusionOk="0">
                        <a:moveTo>
                          <a:pt x="96" y="0"/>
                        </a:moveTo>
                        <a:cubicBezTo>
                          <a:pt x="91" y="0"/>
                          <a:pt x="86" y="1"/>
                          <a:pt x="81" y="2"/>
                        </a:cubicBezTo>
                        <a:cubicBezTo>
                          <a:pt x="33" y="7"/>
                          <a:pt x="1" y="50"/>
                          <a:pt x="6" y="97"/>
                        </a:cubicBezTo>
                        <a:cubicBezTo>
                          <a:pt x="15" y="138"/>
                          <a:pt x="52" y="167"/>
                          <a:pt x="92" y="167"/>
                        </a:cubicBezTo>
                        <a:cubicBezTo>
                          <a:pt x="97" y="167"/>
                          <a:pt x="102" y="166"/>
                          <a:pt x="106" y="166"/>
                        </a:cubicBezTo>
                        <a:cubicBezTo>
                          <a:pt x="154" y="160"/>
                          <a:pt x="187" y="118"/>
                          <a:pt x="182" y="72"/>
                        </a:cubicBezTo>
                        <a:cubicBezTo>
                          <a:pt x="173" y="29"/>
                          <a:pt x="138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6" name="Google Shape;4446;p35"/>
                  <p:cNvSpPr/>
                  <p:nvPr/>
                </p:nvSpPr>
                <p:spPr>
                  <a:xfrm>
                    <a:off x="1812950" y="3139475"/>
                    <a:ext cx="8675" cy="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" h="289" extrusionOk="0">
                        <a:moveTo>
                          <a:pt x="173" y="0"/>
                        </a:moveTo>
                        <a:cubicBezTo>
                          <a:pt x="153" y="0"/>
                          <a:pt x="133" y="4"/>
                          <a:pt x="114" y="12"/>
                        </a:cubicBezTo>
                        <a:cubicBezTo>
                          <a:pt x="36" y="39"/>
                          <a:pt x="1" y="125"/>
                          <a:pt x="31" y="201"/>
                        </a:cubicBezTo>
                        <a:cubicBezTo>
                          <a:pt x="59" y="255"/>
                          <a:pt x="114" y="289"/>
                          <a:pt x="172" y="289"/>
                        </a:cubicBezTo>
                        <a:cubicBezTo>
                          <a:pt x="192" y="289"/>
                          <a:pt x="213" y="285"/>
                          <a:pt x="233" y="276"/>
                        </a:cubicBezTo>
                        <a:cubicBezTo>
                          <a:pt x="308" y="251"/>
                          <a:pt x="346" y="163"/>
                          <a:pt x="313" y="87"/>
                        </a:cubicBezTo>
                        <a:cubicBezTo>
                          <a:pt x="287" y="33"/>
                          <a:pt x="231" y="0"/>
                          <a:pt x="17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7" name="Google Shape;4447;p35"/>
                  <p:cNvSpPr/>
                  <p:nvPr/>
                </p:nvSpPr>
                <p:spPr>
                  <a:xfrm>
                    <a:off x="1771925" y="3112300"/>
                    <a:ext cx="872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1" extrusionOk="0">
                        <a:moveTo>
                          <a:pt x="174" y="1"/>
                        </a:moveTo>
                        <a:cubicBezTo>
                          <a:pt x="155" y="1"/>
                          <a:pt x="135" y="4"/>
                          <a:pt x="116" y="12"/>
                        </a:cubicBezTo>
                        <a:cubicBezTo>
                          <a:pt x="38" y="40"/>
                          <a:pt x="0" y="125"/>
                          <a:pt x="33" y="201"/>
                        </a:cubicBezTo>
                        <a:cubicBezTo>
                          <a:pt x="61" y="258"/>
                          <a:pt x="117" y="290"/>
                          <a:pt x="175" y="290"/>
                        </a:cubicBezTo>
                        <a:cubicBezTo>
                          <a:pt x="195" y="290"/>
                          <a:pt x="215" y="287"/>
                          <a:pt x="235" y="279"/>
                        </a:cubicBezTo>
                        <a:cubicBezTo>
                          <a:pt x="310" y="251"/>
                          <a:pt x="348" y="163"/>
                          <a:pt x="315" y="90"/>
                        </a:cubicBezTo>
                        <a:cubicBezTo>
                          <a:pt x="289" y="33"/>
                          <a:pt x="233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8" name="Google Shape;4448;p35"/>
                  <p:cNvSpPr/>
                  <p:nvPr/>
                </p:nvSpPr>
                <p:spPr>
                  <a:xfrm>
                    <a:off x="1787800" y="3136125"/>
                    <a:ext cx="50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" h="168" extrusionOk="0">
                        <a:moveTo>
                          <a:pt x="100" y="1"/>
                        </a:moveTo>
                        <a:cubicBezTo>
                          <a:pt x="89" y="1"/>
                          <a:pt x="77" y="3"/>
                          <a:pt x="66" y="7"/>
                        </a:cubicBezTo>
                        <a:cubicBezTo>
                          <a:pt x="23" y="25"/>
                          <a:pt x="1" y="72"/>
                          <a:pt x="21" y="115"/>
                        </a:cubicBezTo>
                        <a:cubicBezTo>
                          <a:pt x="36" y="148"/>
                          <a:pt x="68" y="167"/>
                          <a:pt x="102" y="167"/>
                        </a:cubicBezTo>
                        <a:cubicBezTo>
                          <a:pt x="113" y="167"/>
                          <a:pt x="124" y="165"/>
                          <a:pt x="134" y="161"/>
                        </a:cubicBezTo>
                        <a:cubicBezTo>
                          <a:pt x="180" y="146"/>
                          <a:pt x="200" y="95"/>
                          <a:pt x="182" y="52"/>
                        </a:cubicBezTo>
                        <a:cubicBezTo>
                          <a:pt x="167" y="20"/>
                          <a:pt x="134" y="1"/>
                          <a:pt x="10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9" name="Google Shape;4449;p35"/>
                  <p:cNvSpPr/>
                  <p:nvPr/>
                </p:nvSpPr>
                <p:spPr>
                  <a:xfrm>
                    <a:off x="1755975" y="3119225"/>
                    <a:ext cx="46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8" extrusionOk="0">
                        <a:moveTo>
                          <a:pt x="95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3" y="7"/>
                          <a:pt x="0" y="50"/>
                          <a:pt x="8" y="98"/>
                        </a:cubicBezTo>
                        <a:cubicBezTo>
                          <a:pt x="14" y="139"/>
                          <a:pt x="52" y="167"/>
                          <a:pt x="92" y="167"/>
                        </a:cubicBezTo>
                        <a:cubicBezTo>
                          <a:pt x="97" y="167"/>
                          <a:pt x="101" y="167"/>
                          <a:pt x="106" y="166"/>
                        </a:cubicBezTo>
                        <a:cubicBezTo>
                          <a:pt x="154" y="163"/>
                          <a:pt x="187" y="121"/>
                          <a:pt x="182" y="73"/>
                        </a:cubicBezTo>
                        <a:cubicBezTo>
                          <a:pt x="173" y="30"/>
                          <a:pt x="137" y="1"/>
                          <a:pt x="9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0" name="Google Shape;4450;p35"/>
                  <p:cNvSpPr/>
                  <p:nvPr/>
                </p:nvSpPr>
                <p:spPr>
                  <a:xfrm>
                    <a:off x="1494275" y="3075025"/>
                    <a:ext cx="23050" cy="2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09" extrusionOk="0">
                        <a:moveTo>
                          <a:pt x="463" y="1"/>
                        </a:moveTo>
                        <a:cubicBezTo>
                          <a:pt x="442" y="1"/>
                          <a:pt x="421" y="2"/>
                          <a:pt x="399" y="5"/>
                        </a:cubicBezTo>
                        <a:cubicBezTo>
                          <a:pt x="162" y="35"/>
                          <a:pt x="1" y="242"/>
                          <a:pt x="36" y="464"/>
                        </a:cubicBezTo>
                        <a:cubicBezTo>
                          <a:pt x="66" y="663"/>
                          <a:pt x="250" y="809"/>
                          <a:pt x="460" y="809"/>
                        </a:cubicBezTo>
                        <a:cubicBezTo>
                          <a:pt x="480" y="809"/>
                          <a:pt x="502" y="807"/>
                          <a:pt x="523" y="804"/>
                        </a:cubicBezTo>
                        <a:cubicBezTo>
                          <a:pt x="760" y="774"/>
                          <a:pt x="921" y="567"/>
                          <a:pt x="888" y="345"/>
                        </a:cubicBezTo>
                        <a:cubicBezTo>
                          <a:pt x="856" y="146"/>
                          <a:pt x="674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1" name="Google Shape;4451;p35"/>
                  <p:cNvSpPr/>
                  <p:nvPr/>
                </p:nvSpPr>
                <p:spPr>
                  <a:xfrm>
                    <a:off x="1456200" y="3131725"/>
                    <a:ext cx="12525" cy="1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" h="449" extrusionOk="0">
                        <a:moveTo>
                          <a:pt x="253" y="1"/>
                        </a:moveTo>
                        <a:cubicBezTo>
                          <a:pt x="240" y="1"/>
                          <a:pt x="228" y="2"/>
                          <a:pt x="215" y="4"/>
                        </a:cubicBezTo>
                        <a:cubicBezTo>
                          <a:pt x="92" y="16"/>
                          <a:pt x="1" y="130"/>
                          <a:pt x="16" y="256"/>
                        </a:cubicBezTo>
                        <a:cubicBezTo>
                          <a:pt x="36" y="369"/>
                          <a:pt x="136" y="448"/>
                          <a:pt x="246" y="448"/>
                        </a:cubicBezTo>
                        <a:cubicBezTo>
                          <a:pt x="258" y="448"/>
                          <a:pt x="271" y="447"/>
                          <a:pt x="283" y="445"/>
                        </a:cubicBezTo>
                        <a:cubicBezTo>
                          <a:pt x="409" y="433"/>
                          <a:pt x="500" y="319"/>
                          <a:pt x="485" y="193"/>
                        </a:cubicBezTo>
                        <a:cubicBezTo>
                          <a:pt x="462" y="80"/>
                          <a:pt x="364" y="1"/>
                          <a:pt x="25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2" name="Google Shape;4452;p35"/>
                  <p:cNvSpPr/>
                  <p:nvPr/>
                </p:nvSpPr>
                <p:spPr>
                  <a:xfrm>
                    <a:off x="1502475" y="3111475"/>
                    <a:ext cx="8150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2" extrusionOk="0">
                        <a:moveTo>
                          <a:pt x="165" y="0"/>
                        </a:moveTo>
                        <a:cubicBezTo>
                          <a:pt x="157" y="0"/>
                          <a:pt x="150" y="1"/>
                          <a:pt x="142" y="2"/>
                        </a:cubicBezTo>
                        <a:cubicBezTo>
                          <a:pt x="61" y="12"/>
                          <a:pt x="1" y="85"/>
                          <a:pt x="13" y="166"/>
                        </a:cubicBezTo>
                        <a:cubicBezTo>
                          <a:pt x="27" y="239"/>
                          <a:pt x="90" y="291"/>
                          <a:pt x="164" y="291"/>
                        </a:cubicBezTo>
                        <a:cubicBezTo>
                          <a:pt x="171" y="291"/>
                          <a:pt x="179" y="291"/>
                          <a:pt x="187" y="289"/>
                        </a:cubicBezTo>
                        <a:cubicBezTo>
                          <a:pt x="268" y="279"/>
                          <a:pt x="326" y="206"/>
                          <a:pt x="316" y="125"/>
                        </a:cubicBezTo>
                        <a:cubicBezTo>
                          <a:pt x="302" y="52"/>
                          <a:pt x="237" y="0"/>
                          <a:pt x="16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3" name="Google Shape;4453;p35"/>
                  <p:cNvSpPr/>
                  <p:nvPr/>
                </p:nvSpPr>
                <p:spPr>
                  <a:xfrm>
                    <a:off x="1469950" y="3075650"/>
                    <a:ext cx="815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0" extrusionOk="0">
                        <a:moveTo>
                          <a:pt x="168" y="0"/>
                        </a:moveTo>
                        <a:cubicBezTo>
                          <a:pt x="160" y="0"/>
                          <a:pt x="151" y="1"/>
                          <a:pt x="142" y="3"/>
                        </a:cubicBezTo>
                        <a:cubicBezTo>
                          <a:pt x="58" y="10"/>
                          <a:pt x="0" y="83"/>
                          <a:pt x="11" y="167"/>
                        </a:cubicBezTo>
                        <a:cubicBezTo>
                          <a:pt x="24" y="239"/>
                          <a:pt x="89" y="289"/>
                          <a:pt x="161" y="289"/>
                        </a:cubicBezTo>
                        <a:cubicBezTo>
                          <a:pt x="169" y="289"/>
                          <a:pt x="177" y="289"/>
                          <a:pt x="185" y="288"/>
                        </a:cubicBezTo>
                        <a:cubicBezTo>
                          <a:pt x="268" y="277"/>
                          <a:pt x="326" y="204"/>
                          <a:pt x="316" y="124"/>
                        </a:cubicBezTo>
                        <a:cubicBezTo>
                          <a:pt x="302" y="52"/>
                          <a:pt x="239" y="0"/>
                          <a:pt x="16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4" name="Google Shape;4454;p35"/>
                  <p:cNvSpPr/>
                  <p:nvPr/>
                </p:nvSpPr>
                <p:spPr>
                  <a:xfrm>
                    <a:off x="1444675" y="3108700"/>
                    <a:ext cx="8150" cy="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89" extrusionOk="0">
                        <a:moveTo>
                          <a:pt x="163" y="0"/>
                        </a:moveTo>
                        <a:cubicBezTo>
                          <a:pt x="155" y="0"/>
                          <a:pt x="147" y="1"/>
                          <a:pt x="139" y="2"/>
                        </a:cubicBezTo>
                        <a:cubicBezTo>
                          <a:pt x="58" y="10"/>
                          <a:pt x="0" y="85"/>
                          <a:pt x="10" y="166"/>
                        </a:cubicBezTo>
                        <a:cubicBezTo>
                          <a:pt x="24" y="239"/>
                          <a:pt x="89" y="289"/>
                          <a:pt x="161" y="289"/>
                        </a:cubicBezTo>
                        <a:cubicBezTo>
                          <a:pt x="168" y="289"/>
                          <a:pt x="176" y="288"/>
                          <a:pt x="184" y="287"/>
                        </a:cubicBezTo>
                        <a:cubicBezTo>
                          <a:pt x="265" y="279"/>
                          <a:pt x="326" y="206"/>
                          <a:pt x="313" y="123"/>
                        </a:cubicBezTo>
                        <a:cubicBezTo>
                          <a:pt x="299" y="50"/>
                          <a:pt x="237" y="0"/>
                          <a:pt x="16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5" name="Google Shape;4455;p35"/>
                  <p:cNvSpPr/>
                  <p:nvPr/>
                </p:nvSpPr>
                <p:spPr>
                  <a:xfrm>
                    <a:off x="1535825" y="3126350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6" y="7"/>
                          <a:pt x="1" y="50"/>
                          <a:pt x="8" y="98"/>
                        </a:cubicBezTo>
                        <a:cubicBezTo>
                          <a:pt x="15" y="139"/>
                          <a:pt x="52" y="167"/>
                          <a:pt x="92" y="167"/>
                        </a:cubicBezTo>
                        <a:cubicBezTo>
                          <a:pt x="97" y="167"/>
                          <a:pt x="102" y="167"/>
                          <a:pt x="106" y="166"/>
                        </a:cubicBezTo>
                        <a:cubicBezTo>
                          <a:pt x="154" y="161"/>
                          <a:pt x="187" y="118"/>
                          <a:pt x="182" y="73"/>
                        </a:cubicBezTo>
                        <a:cubicBezTo>
                          <a:pt x="175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6" name="Google Shape;4456;p35"/>
                  <p:cNvSpPr/>
                  <p:nvPr/>
                </p:nvSpPr>
                <p:spPr>
                  <a:xfrm>
                    <a:off x="1479400" y="3102025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3" y="7"/>
                          <a:pt x="1" y="50"/>
                          <a:pt x="8" y="97"/>
                        </a:cubicBezTo>
                        <a:cubicBezTo>
                          <a:pt x="15" y="137"/>
                          <a:pt x="51" y="167"/>
                          <a:pt x="90" y="167"/>
                        </a:cubicBezTo>
                        <a:cubicBezTo>
                          <a:pt x="95" y="167"/>
                          <a:pt x="101" y="167"/>
                          <a:pt x="107" y="166"/>
                        </a:cubicBezTo>
                        <a:cubicBezTo>
                          <a:pt x="155" y="161"/>
                          <a:pt x="187" y="120"/>
                          <a:pt x="182" y="72"/>
                        </a:cubicBezTo>
                        <a:cubicBezTo>
                          <a:pt x="173" y="29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7" name="Google Shape;4457;p35"/>
                  <p:cNvSpPr/>
                  <p:nvPr/>
                </p:nvSpPr>
                <p:spPr>
                  <a:xfrm>
                    <a:off x="1552650" y="3079900"/>
                    <a:ext cx="475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167" extrusionOk="0">
                        <a:moveTo>
                          <a:pt x="96" y="0"/>
                        </a:moveTo>
                        <a:cubicBezTo>
                          <a:pt x="91" y="0"/>
                          <a:pt x="86" y="1"/>
                          <a:pt x="82" y="2"/>
                        </a:cubicBezTo>
                        <a:cubicBezTo>
                          <a:pt x="36" y="7"/>
                          <a:pt x="1" y="49"/>
                          <a:pt x="8" y="97"/>
                        </a:cubicBezTo>
                        <a:cubicBezTo>
                          <a:pt x="15" y="138"/>
                          <a:pt x="52" y="167"/>
                          <a:pt x="95" y="167"/>
                        </a:cubicBezTo>
                        <a:cubicBezTo>
                          <a:pt x="99" y="167"/>
                          <a:pt x="104" y="166"/>
                          <a:pt x="109" y="165"/>
                        </a:cubicBezTo>
                        <a:cubicBezTo>
                          <a:pt x="155" y="160"/>
                          <a:pt x="190" y="118"/>
                          <a:pt x="182" y="72"/>
                        </a:cubicBezTo>
                        <a:cubicBezTo>
                          <a:pt x="176" y="29"/>
                          <a:pt x="138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8" name="Google Shape;4458;p35"/>
                  <p:cNvSpPr/>
                  <p:nvPr/>
                </p:nvSpPr>
                <p:spPr>
                  <a:xfrm>
                    <a:off x="1282275" y="3148750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6" y="0"/>
                        </a:moveTo>
                        <a:cubicBezTo>
                          <a:pt x="242" y="0"/>
                          <a:pt x="229" y="1"/>
                          <a:pt x="215" y="4"/>
                        </a:cubicBezTo>
                        <a:cubicBezTo>
                          <a:pt x="91" y="16"/>
                          <a:pt x="1" y="130"/>
                          <a:pt x="16" y="256"/>
                        </a:cubicBezTo>
                        <a:cubicBezTo>
                          <a:pt x="36" y="367"/>
                          <a:pt x="135" y="448"/>
                          <a:pt x="246" y="448"/>
                        </a:cubicBezTo>
                        <a:cubicBezTo>
                          <a:pt x="258" y="448"/>
                          <a:pt x="271" y="447"/>
                          <a:pt x="283" y="445"/>
                        </a:cubicBezTo>
                        <a:cubicBezTo>
                          <a:pt x="409" y="430"/>
                          <a:pt x="500" y="316"/>
                          <a:pt x="485" y="193"/>
                        </a:cubicBezTo>
                        <a:cubicBezTo>
                          <a:pt x="464" y="80"/>
                          <a:pt x="366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9" name="Google Shape;4459;p35"/>
                  <p:cNvSpPr/>
                  <p:nvPr/>
                </p:nvSpPr>
                <p:spPr>
                  <a:xfrm>
                    <a:off x="1296900" y="3132950"/>
                    <a:ext cx="810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0" extrusionOk="0">
                        <a:moveTo>
                          <a:pt x="167" y="0"/>
                        </a:moveTo>
                        <a:cubicBezTo>
                          <a:pt x="158" y="0"/>
                          <a:pt x="149" y="1"/>
                          <a:pt x="139" y="3"/>
                        </a:cubicBezTo>
                        <a:cubicBezTo>
                          <a:pt x="59" y="10"/>
                          <a:pt x="1" y="83"/>
                          <a:pt x="11" y="164"/>
                        </a:cubicBezTo>
                        <a:cubicBezTo>
                          <a:pt x="24" y="237"/>
                          <a:pt x="90" y="290"/>
                          <a:pt x="162" y="290"/>
                        </a:cubicBezTo>
                        <a:cubicBezTo>
                          <a:pt x="169" y="290"/>
                          <a:pt x="177" y="289"/>
                          <a:pt x="185" y="288"/>
                        </a:cubicBezTo>
                        <a:cubicBezTo>
                          <a:pt x="265" y="278"/>
                          <a:pt x="323" y="205"/>
                          <a:pt x="313" y="124"/>
                        </a:cubicBezTo>
                        <a:cubicBezTo>
                          <a:pt x="300" y="52"/>
                          <a:pt x="239" y="0"/>
                          <a:pt x="167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0" name="Google Shape;4460;p35"/>
                  <p:cNvSpPr/>
                  <p:nvPr/>
                </p:nvSpPr>
                <p:spPr>
                  <a:xfrm>
                    <a:off x="1256050" y="3179925"/>
                    <a:ext cx="810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0" extrusionOk="0">
                        <a:moveTo>
                          <a:pt x="164" y="1"/>
                        </a:moveTo>
                        <a:cubicBezTo>
                          <a:pt x="156" y="1"/>
                          <a:pt x="147" y="1"/>
                          <a:pt x="139" y="2"/>
                        </a:cubicBezTo>
                        <a:cubicBezTo>
                          <a:pt x="59" y="12"/>
                          <a:pt x="1" y="86"/>
                          <a:pt x="11" y="166"/>
                        </a:cubicBezTo>
                        <a:cubicBezTo>
                          <a:pt x="24" y="238"/>
                          <a:pt x="87" y="290"/>
                          <a:pt x="158" y="290"/>
                        </a:cubicBezTo>
                        <a:cubicBezTo>
                          <a:pt x="167" y="290"/>
                          <a:pt x="176" y="289"/>
                          <a:pt x="185" y="287"/>
                        </a:cubicBezTo>
                        <a:cubicBezTo>
                          <a:pt x="265" y="280"/>
                          <a:pt x="323" y="207"/>
                          <a:pt x="313" y="126"/>
                        </a:cubicBezTo>
                        <a:cubicBezTo>
                          <a:pt x="300" y="51"/>
                          <a:pt x="237" y="1"/>
                          <a:pt x="16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1" name="Google Shape;4461;p35"/>
                  <p:cNvSpPr/>
                  <p:nvPr/>
                </p:nvSpPr>
                <p:spPr>
                  <a:xfrm>
                    <a:off x="1236375" y="3124000"/>
                    <a:ext cx="8175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292" extrusionOk="0">
                        <a:moveTo>
                          <a:pt x="165" y="1"/>
                        </a:moveTo>
                        <a:cubicBezTo>
                          <a:pt x="157" y="1"/>
                          <a:pt x="150" y="2"/>
                          <a:pt x="142" y="3"/>
                        </a:cubicBezTo>
                        <a:cubicBezTo>
                          <a:pt x="61" y="13"/>
                          <a:pt x="1" y="86"/>
                          <a:pt x="13" y="167"/>
                        </a:cubicBezTo>
                        <a:cubicBezTo>
                          <a:pt x="27" y="240"/>
                          <a:pt x="90" y="292"/>
                          <a:pt x="164" y="292"/>
                        </a:cubicBezTo>
                        <a:cubicBezTo>
                          <a:pt x="172" y="292"/>
                          <a:pt x="179" y="291"/>
                          <a:pt x="187" y="290"/>
                        </a:cubicBezTo>
                        <a:cubicBezTo>
                          <a:pt x="268" y="280"/>
                          <a:pt x="326" y="207"/>
                          <a:pt x="316" y="126"/>
                        </a:cubicBezTo>
                        <a:cubicBezTo>
                          <a:pt x="302" y="53"/>
                          <a:pt x="237" y="1"/>
                          <a:pt x="16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2" name="Google Shape;4462;p35"/>
                  <p:cNvSpPr/>
                  <p:nvPr/>
                </p:nvSpPr>
                <p:spPr>
                  <a:xfrm>
                    <a:off x="1327550" y="3141675"/>
                    <a:ext cx="4750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170" extrusionOk="0">
                        <a:moveTo>
                          <a:pt x="96" y="1"/>
                        </a:moveTo>
                        <a:cubicBezTo>
                          <a:pt x="92" y="1"/>
                          <a:pt x="88" y="1"/>
                          <a:pt x="83" y="2"/>
                        </a:cubicBezTo>
                        <a:cubicBezTo>
                          <a:pt x="35" y="7"/>
                          <a:pt x="0" y="50"/>
                          <a:pt x="8" y="98"/>
                        </a:cubicBezTo>
                        <a:cubicBezTo>
                          <a:pt x="15" y="139"/>
                          <a:pt x="52" y="169"/>
                          <a:pt x="95" y="169"/>
                        </a:cubicBezTo>
                        <a:cubicBezTo>
                          <a:pt x="99" y="169"/>
                          <a:pt x="104" y="169"/>
                          <a:pt x="109" y="168"/>
                        </a:cubicBezTo>
                        <a:cubicBezTo>
                          <a:pt x="154" y="163"/>
                          <a:pt x="189" y="120"/>
                          <a:pt x="182" y="72"/>
                        </a:cubicBezTo>
                        <a:cubicBezTo>
                          <a:pt x="175" y="31"/>
                          <a:pt x="137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3" name="Google Shape;4463;p35"/>
                  <p:cNvSpPr/>
                  <p:nvPr/>
                </p:nvSpPr>
                <p:spPr>
                  <a:xfrm>
                    <a:off x="1262300" y="3153975"/>
                    <a:ext cx="4675" cy="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9" extrusionOk="0">
                        <a:moveTo>
                          <a:pt x="91" y="1"/>
                        </a:moveTo>
                        <a:cubicBezTo>
                          <a:pt x="88" y="1"/>
                          <a:pt x="84" y="1"/>
                          <a:pt x="81" y="1"/>
                        </a:cubicBezTo>
                        <a:cubicBezTo>
                          <a:pt x="33" y="7"/>
                          <a:pt x="0" y="49"/>
                          <a:pt x="8" y="97"/>
                        </a:cubicBezTo>
                        <a:cubicBezTo>
                          <a:pt x="15" y="138"/>
                          <a:pt x="52" y="169"/>
                          <a:pt x="93" y="169"/>
                        </a:cubicBezTo>
                        <a:cubicBezTo>
                          <a:pt x="97" y="169"/>
                          <a:pt x="102" y="169"/>
                          <a:pt x="106" y="168"/>
                        </a:cubicBezTo>
                        <a:cubicBezTo>
                          <a:pt x="154" y="163"/>
                          <a:pt x="187" y="120"/>
                          <a:pt x="182" y="72"/>
                        </a:cubicBezTo>
                        <a:cubicBezTo>
                          <a:pt x="172" y="30"/>
                          <a:pt x="135" y="1"/>
                          <a:pt x="9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4" name="Google Shape;4464;p35"/>
                  <p:cNvSpPr/>
                  <p:nvPr/>
                </p:nvSpPr>
                <p:spPr>
                  <a:xfrm>
                    <a:off x="1344425" y="3095225"/>
                    <a:ext cx="4700" cy="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9" extrusionOk="0">
                        <a:moveTo>
                          <a:pt x="95" y="0"/>
                        </a:moveTo>
                        <a:cubicBezTo>
                          <a:pt x="90" y="0"/>
                          <a:pt x="86" y="1"/>
                          <a:pt x="82" y="1"/>
                        </a:cubicBezTo>
                        <a:cubicBezTo>
                          <a:pt x="34" y="6"/>
                          <a:pt x="1" y="49"/>
                          <a:pt x="6" y="97"/>
                        </a:cubicBezTo>
                        <a:cubicBezTo>
                          <a:pt x="13" y="138"/>
                          <a:pt x="50" y="169"/>
                          <a:pt x="93" y="169"/>
                        </a:cubicBezTo>
                        <a:cubicBezTo>
                          <a:pt x="98" y="169"/>
                          <a:pt x="102" y="168"/>
                          <a:pt x="107" y="168"/>
                        </a:cubicBezTo>
                        <a:cubicBezTo>
                          <a:pt x="152" y="163"/>
                          <a:pt x="188" y="120"/>
                          <a:pt x="180" y="72"/>
                        </a:cubicBezTo>
                        <a:cubicBezTo>
                          <a:pt x="173" y="31"/>
                          <a:pt x="135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5" name="Google Shape;4465;p35"/>
                  <p:cNvSpPr/>
                  <p:nvPr/>
                </p:nvSpPr>
                <p:spPr>
                  <a:xfrm>
                    <a:off x="1397575" y="3079525"/>
                    <a:ext cx="23050" cy="20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13" extrusionOk="0">
                        <a:moveTo>
                          <a:pt x="458" y="0"/>
                        </a:moveTo>
                        <a:cubicBezTo>
                          <a:pt x="439" y="0"/>
                          <a:pt x="419" y="1"/>
                          <a:pt x="399" y="4"/>
                        </a:cubicBezTo>
                        <a:cubicBezTo>
                          <a:pt x="162" y="37"/>
                          <a:pt x="1" y="244"/>
                          <a:pt x="33" y="465"/>
                        </a:cubicBezTo>
                        <a:cubicBezTo>
                          <a:pt x="66" y="666"/>
                          <a:pt x="250" y="812"/>
                          <a:pt x="463" y="812"/>
                        </a:cubicBezTo>
                        <a:cubicBezTo>
                          <a:pt x="483" y="812"/>
                          <a:pt x="503" y="811"/>
                          <a:pt x="523" y="808"/>
                        </a:cubicBezTo>
                        <a:cubicBezTo>
                          <a:pt x="757" y="776"/>
                          <a:pt x="921" y="569"/>
                          <a:pt x="886" y="347"/>
                        </a:cubicBezTo>
                        <a:cubicBezTo>
                          <a:pt x="856" y="146"/>
                          <a:pt x="669" y="0"/>
                          <a:pt x="4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6" name="Google Shape;4466;p35"/>
                  <p:cNvSpPr/>
                  <p:nvPr/>
                </p:nvSpPr>
                <p:spPr>
                  <a:xfrm>
                    <a:off x="1223775" y="3150600"/>
                    <a:ext cx="23025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2" extrusionOk="0">
                        <a:moveTo>
                          <a:pt x="463" y="1"/>
                        </a:moveTo>
                        <a:cubicBezTo>
                          <a:pt x="442" y="1"/>
                          <a:pt x="420" y="2"/>
                          <a:pt x="399" y="5"/>
                        </a:cubicBezTo>
                        <a:cubicBezTo>
                          <a:pt x="162" y="38"/>
                          <a:pt x="1" y="242"/>
                          <a:pt x="36" y="464"/>
                        </a:cubicBezTo>
                        <a:cubicBezTo>
                          <a:pt x="66" y="666"/>
                          <a:pt x="250" y="812"/>
                          <a:pt x="459" y="812"/>
                        </a:cubicBezTo>
                        <a:cubicBezTo>
                          <a:pt x="480" y="812"/>
                          <a:pt x="501" y="810"/>
                          <a:pt x="522" y="807"/>
                        </a:cubicBezTo>
                        <a:cubicBezTo>
                          <a:pt x="760" y="774"/>
                          <a:pt x="921" y="570"/>
                          <a:pt x="888" y="348"/>
                        </a:cubicBezTo>
                        <a:cubicBezTo>
                          <a:pt x="856" y="146"/>
                          <a:pt x="674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7" name="Google Shape;4467;p35"/>
                  <p:cNvSpPr/>
                  <p:nvPr/>
                </p:nvSpPr>
                <p:spPr>
                  <a:xfrm>
                    <a:off x="1359450" y="3136200"/>
                    <a:ext cx="12550" cy="1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" h="449" extrusionOk="0">
                        <a:moveTo>
                          <a:pt x="254" y="1"/>
                        </a:moveTo>
                        <a:cubicBezTo>
                          <a:pt x="242" y="1"/>
                          <a:pt x="229" y="2"/>
                          <a:pt x="217" y="4"/>
                        </a:cubicBezTo>
                        <a:cubicBezTo>
                          <a:pt x="91" y="17"/>
                          <a:pt x="0" y="133"/>
                          <a:pt x="18" y="259"/>
                        </a:cubicBezTo>
                        <a:cubicBezTo>
                          <a:pt x="38" y="371"/>
                          <a:pt x="136" y="449"/>
                          <a:pt x="244" y="449"/>
                        </a:cubicBezTo>
                        <a:cubicBezTo>
                          <a:pt x="258" y="449"/>
                          <a:pt x="271" y="448"/>
                          <a:pt x="285" y="445"/>
                        </a:cubicBezTo>
                        <a:cubicBezTo>
                          <a:pt x="411" y="433"/>
                          <a:pt x="502" y="319"/>
                          <a:pt x="484" y="193"/>
                        </a:cubicBezTo>
                        <a:cubicBezTo>
                          <a:pt x="464" y="82"/>
                          <a:pt x="365" y="1"/>
                          <a:pt x="25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8" name="Google Shape;4468;p35"/>
                  <p:cNvSpPr/>
                  <p:nvPr/>
                </p:nvSpPr>
                <p:spPr>
                  <a:xfrm>
                    <a:off x="1310400" y="3109850"/>
                    <a:ext cx="12500" cy="1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9" extrusionOk="0">
                        <a:moveTo>
                          <a:pt x="251" y="1"/>
                        </a:moveTo>
                        <a:cubicBezTo>
                          <a:pt x="239" y="1"/>
                          <a:pt x="227" y="2"/>
                          <a:pt x="215" y="4"/>
                        </a:cubicBezTo>
                        <a:cubicBezTo>
                          <a:pt x="91" y="19"/>
                          <a:pt x="0" y="132"/>
                          <a:pt x="15" y="256"/>
                        </a:cubicBezTo>
                        <a:cubicBezTo>
                          <a:pt x="36" y="369"/>
                          <a:pt x="136" y="448"/>
                          <a:pt x="247" y="448"/>
                        </a:cubicBezTo>
                        <a:cubicBezTo>
                          <a:pt x="260" y="448"/>
                          <a:pt x="272" y="447"/>
                          <a:pt x="285" y="445"/>
                        </a:cubicBezTo>
                        <a:cubicBezTo>
                          <a:pt x="409" y="433"/>
                          <a:pt x="500" y="319"/>
                          <a:pt x="484" y="193"/>
                        </a:cubicBezTo>
                        <a:cubicBezTo>
                          <a:pt x="462" y="82"/>
                          <a:pt x="363" y="1"/>
                          <a:pt x="25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9" name="Google Shape;4469;p35"/>
                  <p:cNvSpPr/>
                  <p:nvPr/>
                </p:nvSpPr>
                <p:spPr>
                  <a:xfrm>
                    <a:off x="1262100" y="3130275"/>
                    <a:ext cx="12575" cy="1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449" extrusionOk="0">
                        <a:moveTo>
                          <a:pt x="254" y="1"/>
                        </a:moveTo>
                        <a:cubicBezTo>
                          <a:pt x="242" y="1"/>
                          <a:pt x="230" y="2"/>
                          <a:pt x="218" y="4"/>
                        </a:cubicBezTo>
                        <a:cubicBezTo>
                          <a:pt x="91" y="19"/>
                          <a:pt x="1" y="132"/>
                          <a:pt x="18" y="259"/>
                        </a:cubicBezTo>
                        <a:cubicBezTo>
                          <a:pt x="39" y="370"/>
                          <a:pt x="137" y="448"/>
                          <a:pt x="248" y="448"/>
                        </a:cubicBezTo>
                        <a:cubicBezTo>
                          <a:pt x="260" y="448"/>
                          <a:pt x="273" y="447"/>
                          <a:pt x="286" y="445"/>
                        </a:cubicBezTo>
                        <a:cubicBezTo>
                          <a:pt x="412" y="433"/>
                          <a:pt x="502" y="319"/>
                          <a:pt x="485" y="193"/>
                        </a:cubicBezTo>
                        <a:cubicBezTo>
                          <a:pt x="464" y="82"/>
                          <a:pt x="366" y="1"/>
                          <a:pt x="25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0" name="Google Shape;4470;p35"/>
                  <p:cNvSpPr/>
                  <p:nvPr/>
                </p:nvSpPr>
                <p:spPr>
                  <a:xfrm>
                    <a:off x="1405825" y="3116000"/>
                    <a:ext cx="8100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2" extrusionOk="0">
                        <a:moveTo>
                          <a:pt x="163" y="1"/>
                        </a:moveTo>
                        <a:cubicBezTo>
                          <a:pt x="155" y="1"/>
                          <a:pt x="148" y="1"/>
                          <a:pt x="140" y="2"/>
                        </a:cubicBezTo>
                        <a:cubicBezTo>
                          <a:pt x="59" y="13"/>
                          <a:pt x="1" y="86"/>
                          <a:pt x="11" y="166"/>
                        </a:cubicBezTo>
                        <a:cubicBezTo>
                          <a:pt x="25" y="239"/>
                          <a:pt x="90" y="292"/>
                          <a:pt x="162" y="292"/>
                        </a:cubicBezTo>
                        <a:cubicBezTo>
                          <a:pt x="170" y="292"/>
                          <a:pt x="177" y="291"/>
                          <a:pt x="185" y="290"/>
                        </a:cubicBezTo>
                        <a:cubicBezTo>
                          <a:pt x="266" y="280"/>
                          <a:pt x="324" y="207"/>
                          <a:pt x="314" y="126"/>
                        </a:cubicBezTo>
                        <a:cubicBezTo>
                          <a:pt x="300" y="53"/>
                          <a:pt x="237" y="1"/>
                          <a:pt x="1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1" name="Google Shape;4471;p35"/>
                  <p:cNvSpPr/>
                  <p:nvPr/>
                </p:nvSpPr>
                <p:spPr>
                  <a:xfrm>
                    <a:off x="1373250" y="3080175"/>
                    <a:ext cx="810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0" extrusionOk="0">
                        <a:moveTo>
                          <a:pt x="168" y="1"/>
                        </a:moveTo>
                        <a:cubicBezTo>
                          <a:pt x="159" y="1"/>
                          <a:pt x="150" y="2"/>
                          <a:pt x="141" y="3"/>
                        </a:cubicBezTo>
                        <a:cubicBezTo>
                          <a:pt x="58" y="11"/>
                          <a:pt x="0" y="84"/>
                          <a:pt x="10" y="167"/>
                        </a:cubicBezTo>
                        <a:cubicBezTo>
                          <a:pt x="24" y="240"/>
                          <a:pt x="89" y="290"/>
                          <a:pt x="161" y="290"/>
                        </a:cubicBezTo>
                        <a:cubicBezTo>
                          <a:pt x="168" y="290"/>
                          <a:pt x="176" y="289"/>
                          <a:pt x="184" y="288"/>
                        </a:cubicBezTo>
                        <a:cubicBezTo>
                          <a:pt x="265" y="278"/>
                          <a:pt x="323" y="205"/>
                          <a:pt x="313" y="124"/>
                        </a:cubicBezTo>
                        <a:cubicBezTo>
                          <a:pt x="300" y="52"/>
                          <a:pt x="238" y="1"/>
                          <a:pt x="168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2" name="Google Shape;4472;p35"/>
                  <p:cNvSpPr/>
                  <p:nvPr/>
                </p:nvSpPr>
                <p:spPr>
                  <a:xfrm>
                    <a:off x="1347975" y="3113225"/>
                    <a:ext cx="80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290" extrusionOk="0">
                        <a:moveTo>
                          <a:pt x="163" y="1"/>
                        </a:moveTo>
                        <a:cubicBezTo>
                          <a:pt x="155" y="1"/>
                          <a:pt x="147" y="1"/>
                          <a:pt x="139" y="3"/>
                        </a:cubicBezTo>
                        <a:cubicBezTo>
                          <a:pt x="58" y="10"/>
                          <a:pt x="0" y="86"/>
                          <a:pt x="10" y="166"/>
                        </a:cubicBezTo>
                        <a:cubicBezTo>
                          <a:pt x="24" y="239"/>
                          <a:pt x="89" y="289"/>
                          <a:pt x="160" y="289"/>
                        </a:cubicBezTo>
                        <a:cubicBezTo>
                          <a:pt x="168" y="289"/>
                          <a:pt x="176" y="289"/>
                          <a:pt x="184" y="287"/>
                        </a:cubicBezTo>
                        <a:cubicBezTo>
                          <a:pt x="265" y="280"/>
                          <a:pt x="323" y="204"/>
                          <a:pt x="313" y="124"/>
                        </a:cubicBezTo>
                        <a:cubicBezTo>
                          <a:pt x="299" y="51"/>
                          <a:pt x="236" y="1"/>
                          <a:pt x="1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3" name="Google Shape;4473;p35"/>
                  <p:cNvSpPr/>
                  <p:nvPr/>
                </p:nvSpPr>
                <p:spPr>
                  <a:xfrm>
                    <a:off x="1439125" y="3130900"/>
                    <a:ext cx="46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7" extrusionOk="0">
                        <a:moveTo>
                          <a:pt x="96" y="0"/>
                        </a:moveTo>
                        <a:cubicBezTo>
                          <a:pt x="91" y="0"/>
                          <a:pt x="86" y="1"/>
                          <a:pt x="81" y="2"/>
                        </a:cubicBezTo>
                        <a:cubicBezTo>
                          <a:pt x="33" y="7"/>
                          <a:pt x="0" y="47"/>
                          <a:pt x="5" y="95"/>
                        </a:cubicBezTo>
                        <a:cubicBezTo>
                          <a:pt x="14" y="138"/>
                          <a:pt x="50" y="167"/>
                          <a:pt x="92" y="167"/>
                        </a:cubicBezTo>
                        <a:cubicBezTo>
                          <a:pt x="96" y="167"/>
                          <a:pt x="101" y="166"/>
                          <a:pt x="106" y="165"/>
                        </a:cubicBezTo>
                        <a:cubicBezTo>
                          <a:pt x="154" y="160"/>
                          <a:pt x="187" y="118"/>
                          <a:pt x="182" y="72"/>
                        </a:cubicBezTo>
                        <a:cubicBezTo>
                          <a:pt x="173" y="29"/>
                          <a:pt x="137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4" name="Google Shape;4474;p35"/>
                  <p:cNvSpPr/>
                  <p:nvPr/>
                </p:nvSpPr>
                <p:spPr>
                  <a:xfrm>
                    <a:off x="1382700" y="3106575"/>
                    <a:ext cx="4700" cy="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9" extrusionOk="0">
                        <a:moveTo>
                          <a:pt x="96" y="0"/>
                        </a:moveTo>
                        <a:cubicBezTo>
                          <a:pt x="91" y="0"/>
                          <a:pt x="86" y="0"/>
                          <a:pt x="81" y="1"/>
                        </a:cubicBezTo>
                        <a:cubicBezTo>
                          <a:pt x="33" y="6"/>
                          <a:pt x="1" y="49"/>
                          <a:pt x="6" y="97"/>
                        </a:cubicBezTo>
                        <a:cubicBezTo>
                          <a:pt x="15" y="138"/>
                          <a:pt x="51" y="169"/>
                          <a:pt x="93" y="169"/>
                        </a:cubicBezTo>
                        <a:cubicBezTo>
                          <a:pt x="97" y="169"/>
                          <a:pt x="102" y="168"/>
                          <a:pt x="106" y="168"/>
                        </a:cubicBezTo>
                        <a:cubicBezTo>
                          <a:pt x="154" y="163"/>
                          <a:pt x="187" y="120"/>
                          <a:pt x="182" y="72"/>
                        </a:cubicBezTo>
                        <a:cubicBezTo>
                          <a:pt x="173" y="29"/>
                          <a:pt x="138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5" name="Google Shape;4475;p35"/>
                  <p:cNvSpPr/>
                  <p:nvPr/>
                </p:nvSpPr>
                <p:spPr>
                  <a:xfrm>
                    <a:off x="1455950" y="3084425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3" y="7"/>
                          <a:pt x="1" y="50"/>
                          <a:pt x="8" y="98"/>
                        </a:cubicBezTo>
                        <a:cubicBezTo>
                          <a:pt x="15" y="139"/>
                          <a:pt x="52" y="167"/>
                          <a:pt x="93" y="167"/>
                        </a:cubicBezTo>
                        <a:cubicBezTo>
                          <a:pt x="97" y="167"/>
                          <a:pt x="102" y="167"/>
                          <a:pt x="107" y="166"/>
                        </a:cubicBezTo>
                        <a:cubicBezTo>
                          <a:pt x="154" y="161"/>
                          <a:pt x="187" y="118"/>
                          <a:pt x="182" y="73"/>
                        </a:cubicBezTo>
                        <a:cubicBezTo>
                          <a:pt x="173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6" name="Google Shape;4476;p35"/>
                  <p:cNvSpPr/>
                  <p:nvPr/>
                </p:nvSpPr>
                <p:spPr>
                  <a:xfrm>
                    <a:off x="994375" y="3070175"/>
                    <a:ext cx="23100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4" h="812" extrusionOk="0">
                        <a:moveTo>
                          <a:pt x="462" y="0"/>
                        </a:moveTo>
                        <a:cubicBezTo>
                          <a:pt x="441" y="0"/>
                          <a:pt x="420" y="2"/>
                          <a:pt x="399" y="5"/>
                        </a:cubicBezTo>
                        <a:cubicBezTo>
                          <a:pt x="164" y="38"/>
                          <a:pt x="0" y="242"/>
                          <a:pt x="36" y="464"/>
                        </a:cubicBezTo>
                        <a:cubicBezTo>
                          <a:pt x="68" y="666"/>
                          <a:pt x="250" y="811"/>
                          <a:pt x="461" y="811"/>
                        </a:cubicBezTo>
                        <a:cubicBezTo>
                          <a:pt x="482" y="811"/>
                          <a:pt x="503" y="810"/>
                          <a:pt x="525" y="807"/>
                        </a:cubicBezTo>
                        <a:cubicBezTo>
                          <a:pt x="762" y="774"/>
                          <a:pt x="923" y="570"/>
                          <a:pt x="888" y="348"/>
                        </a:cubicBezTo>
                        <a:cubicBezTo>
                          <a:pt x="856" y="146"/>
                          <a:pt x="673" y="0"/>
                          <a:pt x="46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7" name="Google Shape;4477;p35"/>
                  <p:cNvSpPr/>
                  <p:nvPr/>
                </p:nvSpPr>
                <p:spPr>
                  <a:xfrm>
                    <a:off x="1050150" y="3076425"/>
                    <a:ext cx="23050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" h="811" extrusionOk="0">
                        <a:moveTo>
                          <a:pt x="461" y="0"/>
                        </a:moveTo>
                        <a:cubicBezTo>
                          <a:pt x="440" y="0"/>
                          <a:pt x="418" y="1"/>
                          <a:pt x="397" y="4"/>
                        </a:cubicBezTo>
                        <a:cubicBezTo>
                          <a:pt x="162" y="35"/>
                          <a:pt x="1" y="241"/>
                          <a:pt x="34" y="463"/>
                        </a:cubicBezTo>
                        <a:cubicBezTo>
                          <a:pt x="66" y="663"/>
                          <a:pt x="249" y="811"/>
                          <a:pt x="460" y="811"/>
                        </a:cubicBezTo>
                        <a:cubicBezTo>
                          <a:pt x="481" y="811"/>
                          <a:pt x="502" y="809"/>
                          <a:pt x="523" y="806"/>
                        </a:cubicBezTo>
                        <a:cubicBezTo>
                          <a:pt x="757" y="774"/>
                          <a:pt x="921" y="567"/>
                          <a:pt x="886" y="345"/>
                        </a:cubicBezTo>
                        <a:cubicBezTo>
                          <a:pt x="854" y="145"/>
                          <a:pt x="672" y="0"/>
                          <a:pt x="46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8" name="Google Shape;4478;p35"/>
                  <p:cNvSpPr/>
                  <p:nvPr/>
                </p:nvSpPr>
                <p:spPr>
                  <a:xfrm>
                    <a:off x="1086725" y="3095250"/>
                    <a:ext cx="23025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2" extrusionOk="0">
                        <a:moveTo>
                          <a:pt x="462" y="1"/>
                        </a:moveTo>
                        <a:cubicBezTo>
                          <a:pt x="441" y="1"/>
                          <a:pt x="420" y="2"/>
                          <a:pt x="399" y="5"/>
                        </a:cubicBezTo>
                        <a:cubicBezTo>
                          <a:pt x="162" y="38"/>
                          <a:pt x="0" y="242"/>
                          <a:pt x="33" y="464"/>
                        </a:cubicBezTo>
                        <a:cubicBezTo>
                          <a:pt x="65" y="666"/>
                          <a:pt x="248" y="812"/>
                          <a:pt x="459" y="812"/>
                        </a:cubicBezTo>
                        <a:cubicBezTo>
                          <a:pt x="480" y="812"/>
                          <a:pt x="501" y="810"/>
                          <a:pt x="522" y="807"/>
                        </a:cubicBezTo>
                        <a:cubicBezTo>
                          <a:pt x="760" y="774"/>
                          <a:pt x="921" y="568"/>
                          <a:pt x="886" y="348"/>
                        </a:cubicBezTo>
                        <a:cubicBezTo>
                          <a:pt x="856" y="146"/>
                          <a:pt x="672" y="1"/>
                          <a:pt x="46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9" name="Google Shape;4479;p35"/>
                  <p:cNvSpPr/>
                  <p:nvPr/>
                </p:nvSpPr>
                <p:spPr>
                  <a:xfrm>
                    <a:off x="1129100" y="3076425"/>
                    <a:ext cx="23025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811" extrusionOk="0">
                        <a:moveTo>
                          <a:pt x="462" y="0"/>
                        </a:moveTo>
                        <a:cubicBezTo>
                          <a:pt x="441" y="0"/>
                          <a:pt x="420" y="1"/>
                          <a:pt x="398" y="4"/>
                        </a:cubicBezTo>
                        <a:cubicBezTo>
                          <a:pt x="161" y="35"/>
                          <a:pt x="0" y="241"/>
                          <a:pt x="33" y="463"/>
                        </a:cubicBezTo>
                        <a:cubicBezTo>
                          <a:pt x="65" y="663"/>
                          <a:pt x="248" y="811"/>
                          <a:pt x="459" y="811"/>
                        </a:cubicBezTo>
                        <a:cubicBezTo>
                          <a:pt x="480" y="811"/>
                          <a:pt x="501" y="809"/>
                          <a:pt x="522" y="806"/>
                        </a:cubicBezTo>
                        <a:cubicBezTo>
                          <a:pt x="759" y="774"/>
                          <a:pt x="920" y="567"/>
                          <a:pt x="885" y="345"/>
                        </a:cubicBezTo>
                        <a:cubicBezTo>
                          <a:pt x="855" y="145"/>
                          <a:pt x="671" y="0"/>
                          <a:pt x="46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0" name="Google Shape;4480;p35"/>
                  <p:cNvSpPr/>
                  <p:nvPr/>
                </p:nvSpPr>
                <p:spPr>
                  <a:xfrm>
                    <a:off x="1029550" y="3072925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2" y="0"/>
                        </a:moveTo>
                        <a:cubicBezTo>
                          <a:pt x="240" y="0"/>
                          <a:pt x="227" y="1"/>
                          <a:pt x="215" y="3"/>
                        </a:cubicBezTo>
                        <a:cubicBezTo>
                          <a:pt x="91" y="16"/>
                          <a:pt x="0" y="129"/>
                          <a:pt x="16" y="255"/>
                        </a:cubicBezTo>
                        <a:cubicBezTo>
                          <a:pt x="36" y="367"/>
                          <a:pt x="134" y="447"/>
                          <a:pt x="246" y="447"/>
                        </a:cubicBezTo>
                        <a:cubicBezTo>
                          <a:pt x="258" y="447"/>
                          <a:pt x="270" y="446"/>
                          <a:pt x="283" y="444"/>
                        </a:cubicBezTo>
                        <a:cubicBezTo>
                          <a:pt x="409" y="432"/>
                          <a:pt x="500" y="316"/>
                          <a:pt x="482" y="192"/>
                        </a:cubicBezTo>
                        <a:cubicBezTo>
                          <a:pt x="462" y="79"/>
                          <a:pt x="364" y="0"/>
                          <a:pt x="25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1" name="Google Shape;4481;p35"/>
                  <p:cNvSpPr/>
                  <p:nvPr/>
                </p:nvSpPr>
                <p:spPr>
                  <a:xfrm>
                    <a:off x="1157025" y="3110500"/>
                    <a:ext cx="1255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" h="448" extrusionOk="0">
                        <a:moveTo>
                          <a:pt x="255" y="0"/>
                        </a:moveTo>
                        <a:cubicBezTo>
                          <a:pt x="242" y="0"/>
                          <a:pt x="230" y="1"/>
                          <a:pt x="217" y="3"/>
                        </a:cubicBezTo>
                        <a:cubicBezTo>
                          <a:pt x="91" y="16"/>
                          <a:pt x="0" y="129"/>
                          <a:pt x="18" y="255"/>
                        </a:cubicBezTo>
                        <a:cubicBezTo>
                          <a:pt x="38" y="367"/>
                          <a:pt x="137" y="447"/>
                          <a:pt x="248" y="447"/>
                        </a:cubicBezTo>
                        <a:cubicBezTo>
                          <a:pt x="260" y="447"/>
                          <a:pt x="273" y="446"/>
                          <a:pt x="285" y="444"/>
                        </a:cubicBezTo>
                        <a:cubicBezTo>
                          <a:pt x="411" y="429"/>
                          <a:pt x="502" y="316"/>
                          <a:pt x="484" y="192"/>
                        </a:cubicBezTo>
                        <a:cubicBezTo>
                          <a:pt x="464" y="79"/>
                          <a:pt x="366" y="0"/>
                          <a:pt x="25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2" name="Google Shape;4482;p35"/>
                  <p:cNvSpPr/>
                  <p:nvPr/>
                </p:nvSpPr>
                <p:spPr>
                  <a:xfrm>
                    <a:off x="1075825" y="3052700"/>
                    <a:ext cx="815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0" extrusionOk="0">
                        <a:moveTo>
                          <a:pt x="168" y="0"/>
                        </a:moveTo>
                        <a:cubicBezTo>
                          <a:pt x="159" y="0"/>
                          <a:pt x="150" y="1"/>
                          <a:pt x="141" y="3"/>
                        </a:cubicBezTo>
                        <a:cubicBezTo>
                          <a:pt x="58" y="10"/>
                          <a:pt x="0" y="83"/>
                          <a:pt x="10" y="167"/>
                        </a:cubicBezTo>
                        <a:cubicBezTo>
                          <a:pt x="24" y="239"/>
                          <a:pt x="89" y="290"/>
                          <a:pt x="161" y="290"/>
                        </a:cubicBezTo>
                        <a:cubicBezTo>
                          <a:pt x="168" y="290"/>
                          <a:pt x="176" y="289"/>
                          <a:pt x="184" y="288"/>
                        </a:cubicBezTo>
                        <a:cubicBezTo>
                          <a:pt x="265" y="278"/>
                          <a:pt x="326" y="204"/>
                          <a:pt x="315" y="124"/>
                        </a:cubicBezTo>
                        <a:cubicBezTo>
                          <a:pt x="300" y="52"/>
                          <a:pt x="238" y="0"/>
                          <a:pt x="16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3" name="Google Shape;4483;p35"/>
                  <p:cNvSpPr/>
                  <p:nvPr/>
                </p:nvSpPr>
                <p:spPr>
                  <a:xfrm>
                    <a:off x="1043300" y="3016775"/>
                    <a:ext cx="8075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292" extrusionOk="0">
                        <a:moveTo>
                          <a:pt x="162" y="1"/>
                        </a:moveTo>
                        <a:cubicBezTo>
                          <a:pt x="155" y="1"/>
                          <a:pt x="147" y="1"/>
                          <a:pt x="139" y="2"/>
                        </a:cubicBezTo>
                        <a:cubicBezTo>
                          <a:pt x="58" y="13"/>
                          <a:pt x="0" y="86"/>
                          <a:pt x="10" y="166"/>
                        </a:cubicBezTo>
                        <a:cubicBezTo>
                          <a:pt x="24" y="239"/>
                          <a:pt x="89" y="292"/>
                          <a:pt x="161" y="292"/>
                        </a:cubicBezTo>
                        <a:cubicBezTo>
                          <a:pt x="169" y="292"/>
                          <a:pt x="176" y="291"/>
                          <a:pt x="184" y="290"/>
                        </a:cubicBezTo>
                        <a:cubicBezTo>
                          <a:pt x="265" y="280"/>
                          <a:pt x="323" y="207"/>
                          <a:pt x="313" y="126"/>
                        </a:cubicBezTo>
                        <a:cubicBezTo>
                          <a:pt x="299" y="53"/>
                          <a:pt x="236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4" name="Google Shape;4484;p35"/>
                  <p:cNvSpPr/>
                  <p:nvPr/>
                </p:nvSpPr>
                <p:spPr>
                  <a:xfrm>
                    <a:off x="1018000" y="3049850"/>
                    <a:ext cx="810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1" extrusionOk="0">
                        <a:moveTo>
                          <a:pt x="167" y="1"/>
                        </a:moveTo>
                        <a:cubicBezTo>
                          <a:pt x="158" y="1"/>
                          <a:pt x="149" y="2"/>
                          <a:pt x="140" y="3"/>
                        </a:cubicBezTo>
                        <a:cubicBezTo>
                          <a:pt x="59" y="11"/>
                          <a:pt x="1" y="84"/>
                          <a:pt x="11" y="167"/>
                        </a:cubicBezTo>
                        <a:cubicBezTo>
                          <a:pt x="25" y="240"/>
                          <a:pt x="87" y="290"/>
                          <a:pt x="161" y="290"/>
                        </a:cubicBezTo>
                        <a:cubicBezTo>
                          <a:pt x="169" y="290"/>
                          <a:pt x="177" y="289"/>
                          <a:pt x="185" y="288"/>
                        </a:cubicBezTo>
                        <a:cubicBezTo>
                          <a:pt x="266" y="278"/>
                          <a:pt x="324" y="205"/>
                          <a:pt x="314" y="124"/>
                        </a:cubicBezTo>
                        <a:cubicBezTo>
                          <a:pt x="300" y="53"/>
                          <a:pt x="239" y="1"/>
                          <a:pt x="167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5" name="Google Shape;4485;p35"/>
                  <p:cNvSpPr/>
                  <p:nvPr/>
                </p:nvSpPr>
                <p:spPr>
                  <a:xfrm>
                    <a:off x="1109175" y="3067550"/>
                    <a:ext cx="46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7" extrusionOk="0">
                        <a:moveTo>
                          <a:pt x="95" y="0"/>
                        </a:moveTo>
                        <a:cubicBezTo>
                          <a:pt x="90" y="0"/>
                          <a:pt x="86" y="1"/>
                          <a:pt x="81" y="1"/>
                        </a:cubicBezTo>
                        <a:cubicBezTo>
                          <a:pt x="33" y="6"/>
                          <a:pt x="0" y="49"/>
                          <a:pt x="5" y="95"/>
                        </a:cubicBezTo>
                        <a:cubicBezTo>
                          <a:pt x="14" y="138"/>
                          <a:pt x="50" y="166"/>
                          <a:pt x="92" y="166"/>
                        </a:cubicBezTo>
                        <a:cubicBezTo>
                          <a:pt x="96" y="166"/>
                          <a:pt x="101" y="166"/>
                          <a:pt x="106" y="165"/>
                        </a:cubicBezTo>
                        <a:cubicBezTo>
                          <a:pt x="154" y="160"/>
                          <a:pt x="187" y="117"/>
                          <a:pt x="182" y="72"/>
                        </a:cubicBezTo>
                        <a:cubicBezTo>
                          <a:pt x="173" y="29"/>
                          <a:pt x="135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6" name="Google Shape;4486;p35"/>
                  <p:cNvSpPr/>
                  <p:nvPr/>
                </p:nvSpPr>
                <p:spPr>
                  <a:xfrm>
                    <a:off x="1052750" y="3043200"/>
                    <a:ext cx="4750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170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6" y="7"/>
                          <a:pt x="0" y="50"/>
                          <a:pt x="5" y="95"/>
                        </a:cubicBezTo>
                        <a:cubicBezTo>
                          <a:pt x="12" y="139"/>
                          <a:pt x="52" y="170"/>
                          <a:pt x="95" y="170"/>
                        </a:cubicBezTo>
                        <a:cubicBezTo>
                          <a:pt x="100" y="170"/>
                          <a:pt x="104" y="169"/>
                          <a:pt x="109" y="168"/>
                        </a:cubicBezTo>
                        <a:cubicBezTo>
                          <a:pt x="154" y="163"/>
                          <a:pt x="189" y="121"/>
                          <a:pt x="182" y="73"/>
                        </a:cubicBezTo>
                        <a:cubicBezTo>
                          <a:pt x="175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7" name="Google Shape;4487;p35"/>
                  <p:cNvSpPr/>
                  <p:nvPr/>
                </p:nvSpPr>
                <p:spPr>
                  <a:xfrm>
                    <a:off x="1207775" y="3118800"/>
                    <a:ext cx="870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" h="290" extrusionOk="0">
                        <a:moveTo>
                          <a:pt x="174" y="0"/>
                        </a:moveTo>
                        <a:cubicBezTo>
                          <a:pt x="155" y="0"/>
                          <a:pt x="135" y="4"/>
                          <a:pt x="116" y="12"/>
                        </a:cubicBezTo>
                        <a:cubicBezTo>
                          <a:pt x="38" y="39"/>
                          <a:pt x="0" y="125"/>
                          <a:pt x="33" y="201"/>
                        </a:cubicBezTo>
                        <a:cubicBezTo>
                          <a:pt x="59" y="257"/>
                          <a:pt x="116" y="290"/>
                          <a:pt x="175" y="290"/>
                        </a:cubicBezTo>
                        <a:cubicBezTo>
                          <a:pt x="195" y="290"/>
                          <a:pt x="215" y="286"/>
                          <a:pt x="235" y="279"/>
                        </a:cubicBezTo>
                        <a:cubicBezTo>
                          <a:pt x="310" y="251"/>
                          <a:pt x="348" y="165"/>
                          <a:pt x="315" y="90"/>
                        </a:cubicBezTo>
                        <a:cubicBezTo>
                          <a:pt x="289" y="33"/>
                          <a:pt x="232" y="0"/>
                          <a:pt x="17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8" name="Google Shape;4488;p35"/>
                  <p:cNvSpPr/>
                  <p:nvPr/>
                </p:nvSpPr>
                <p:spPr>
                  <a:xfrm>
                    <a:off x="1166775" y="30916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5" y="0"/>
                        </a:moveTo>
                        <a:cubicBezTo>
                          <a:pt x="156" y="0"/>
                          <a:pt x="136" y="4"/>
                          <a:pt x="117" y="12"/>
                        </a:cubicBezTo>
                        <a:cubicBezTo>
                          <a:pt x="39" y="39"/>
                          <a:pt x="1" y="125"/>
                          <a:pt x="34" y="201"/>
                        </a:cubicBezTo>
                        <a:cubicBezTo>
                          <a:pt x="62" y="256"/>
                          <a:pt x="118" y="290"/>
                          <a:pt x="178" y="290"/>
                        </a:cubicBezTo>
                        <a:cubicBezTo>
                          <a:pt x="197" y="290"/>
                          <a:pt x="216" y="286"/>
                          <a:pt x="235" y="279"/>
                        </a:cubicBezTo>
                        <a:cubicBezTo>
                          <a:pt x="311" y="251"/>
                          <a:pt x="349" y="163"/>
                          <a:pt x="319" y="90"/>
                        </a:cubicBezTo>
                        <a:cubicBezTo>
                          <a:pt x="290" y="33"/>
                          <a:pt x="234" y="0"/>
                          <a:pt x="17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9" name="Google Shape;4489;p35"/>
                  <p:cNvSpPr/>
                  <p:nvPr/>
                </p:nvSpPr>
                <p:spPr>
                  <a:xfrm>
                    <a:off x="1182675" y="3115450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1" y="0"/>
                        </a:moveTo>
                        <a:cubicBezTo>
                          <a:pt x="90" y="0"/>
                          <a:pt x="79" y="2"/>
                          <a:pt x="68" y="7"/>
                        </a:cubicBezTo>
                        <a:cubicBezTo>
                          <a:pt x="23" y="22"/>
                          <a:pt x="0" y="72"/>
                          <a:pt x="21" y="115"/>
                        </a:cubicBezTo>
                        <a:cubicBezTo>
                          <a:pt x="36" y="148"/>
                          <a:pt x="68" y="167"/>
                          <a:pt x="103" y="167"/>
                        </a:cubicBezTo>
                        <a:cubicBezTo>
                          <a:pt x="114" y="167"/>
                          <a:pt x="125" y="165"/>
                          <a:pt x="137" y="161"/>
                        </a:cubicBezTo>
                        <a:cubicBezTo>
                          <a:pt x="179" y="146"/>
                          <a:pt x="202" y="95"/>
                          <a:pt x="184" y="52"/>
                        </a:cubicBezTo>
                        <a:cubicBezTo>
                          <a:pt x="167" y="20"/>
                          <a:pt x="134" y="0"/>
                          <a:pt x="10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0" name="Google Shape;4490;p35"/>
                  <p:cNvSpPr/>
                  <p:nvPr/>
                </p:nvSpPr>
                <p:spPr>
                  <a:xfrm>
                    <a:off x="738550" y="2934900"/>
                    <a:ext cx="872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1" extrusionOk="0">
                        <a:moveTo>
                          <a:pt x="174" y="1"/>
                        </a:moveTo>
                        <a:cubicBezTo>
                          <a:pt x="154" y="1"/>
                          <a:pt x="134" y="4"/>
                          <a:pt x="114" y="12"/>
                        </a:cubicBezTo>
                        <a:cubicBezTo>
                          <a:pt x="38" y="40"/>
                          <a:pt x="1" y="125"/>
                          <a:pt x="33" y="201"/>
                        </a:cubicBezTo>
                        <a:cubicBezTo>
                          <a:pt x="60" y="258"/>
                          <a:pt x="116" y="290"/>
                          <a:pt x="174" y="290"/>
                        </a:cubicBezTo>
                        <a:cubicBezTo>
                          <a:pt x="194" y="290"/>
                          <a:pt x="214" y="287"/>
                          <a:pt x="233" y="279"/>
                        </a:cubicBezTo>
                        <a:cubicBezTo>
                          <a:pt x="311" y="251"/>
                          <a:pt x="349" y="166"/>
                          <a:pt x="316" y="90"/>
                        </a:cubicBezTo>
                        <a:cubicBezTo>
                          <a:pt x="289" y="33"/>
                          <a:pt x="233" y="1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1" name="Google Shape;4491;p35"/>
                  <p:cNvSpPr/>
                  <p:nvPr/>
                </p:nvSpPr>
                <p:spPr>
                  <a:xfrm>
                    <a:off x="781975" y="29705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5" y="0"/>
                        </a:moveTo>
                        <a:cubicBezTo>
                          <a:pt x="156" y="0"/>
                          <a:pt x="136" y="4"/>
                          <a:pt x="117" y="12"/>
                        </a:cubicBezTo>
                        <a:cubicBezTo>
                          <a:pt x="39" y="39"/>
                          <a:pt x="1" y="125"/>
                          <a:pt x="34" y="201"/>
                        </a:cubicBezTo>
                        <a:cubicBezTo>
                          <a:pt x="62" y="256"/>
                          <a:pt x="118" y="290"/>
                          <a:pt x="178" y="290"/>
                        </a:cubicBezTo>
                        <a:cubicBezTo>
                          <a:pt x="197" y="290"/>
                          <a:pt x="216" y="286"/>
                          <a:pt x="235" y="279"/>
                        </a:cubicBezTo>
                        <a:cubicBezTo>
                          <a:pt x="311" y="251"/>
                          <a:pt x="349" y="163"/>
                          <a:pt x="319" y="90"/>
                        </a:cubicBezTo>
                        <a:cubicBezTo>
                          <a:pt x="290" y="33"/>
                          <a:pt x="234" y="0"/>
                          <a:pt x="17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2" name="Google Shape;4492;p35"/>
                  <p:cNvSpPr/>
                  <p:nvPr/>
                </p:nvSpPr>
                <p:spPr>
                  <a:xfrm>
                    <a:off x="755875" y="2955125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1" y="1"/>
                        </a:moveTo>
                        <a:cubicBezTo>
                          <a:pt x="91" y="1"/>
                          <a:pt x="80" y="3"/>
                          <a:pt x="69" y="7"/>
                        </a:cubicBezTo>
                        <a:cubicBezTo>
                          <a:pt x="24" y="22"/>
                          <a:pt x="1" y="73"/>
                          <a:pt x="21" y="116"/>
                        </a:cubicBezTo>
                        <a:cubicBezTo>
                          <a:pt x="36" y="148"/>
                          <a:pt x="69" y="168"/>
                          <a:pt x="103" y="168"/>
                        </a:cubicBezTo>
                        <a:cubicBezTo>
                          <a:pt x="115" y="168"/>
                          <a:pt x="126" y="165"/>
                          <a:pt x="137" y="161"/>
                        </a:cubicBezTo>
                        <a:cubicBezTo>
                          <a:pt x="180" y="146"/>
                          <a:pt x="203" y="96"/>
                          <a:pt x="183" y="53"/>
                        </a:cubicBezTo>
                        <a:cubicBezTo>
                          <a:pt x="167" y="20"/>
                          <a:pt x="135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3" name="Google Shape;4493;p35"/>
                  <p:cNvSpPr/>
                  <p:nvPr/>
                </p:nvSpPr>
                <p:spPr>
                  <a:xfrm>
                    <a:off x="758150" y="2926900"/>
                    <a:ext cx="500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" h="167" extrusionOk="0">
                        <a:moveTo>
                          <a:pt x="99" y="0"/>
                        </a:moveTo>
                        <a:cubicBezTo>
                          <a:pt x="88" y="0"/>
                          <a:pt x="77" y="2"/>
                          <a:pt x="66" y="7"/>
                        </a:cubicBezTo>
                        <a:cubicBezTo>
                          <a:pt x="21" y="22"/>
                          <a:pt x="1" y="72"/>
                          <a:pt x="18" y="115"/>
                        </a:cubicBezTo>
                        <a:cubicBezTo>
                          <a:pt x="34" y="147"/>
                          <a:pt x="66" y="167"/>
                          <a:pt x="101" y="167"/>
                        </a:cubicBezTo>
                        <a:cubicBezTo>
                          <a:pt x="112" y="167"/>
                          <a:pt x="123" y="165"/>
                          <a:pt x="134" y="160"/>
                        </a:cubicBezTo>
                        <a:cubicBezTo>
                          <a:pt x="177" y="145"/>
                          <a:pt x="200" y="95"/>
                          <a:pt x="182" y="52"/>
                        </a:cubicBezTo>
                        <a:cubicBezTo>
                          <a:pt x="165" y="20"/>
                          <a:pt x="132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4" name="Google Shape;4494;p35"/>
                  <p:cNvSpPr/>
                  <p:nvPr/>
                </p:nvSpPr>
                <p:spPr>
                  <a:xfrm>
                    <a:off x="1150825" y="3098550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6" y="1"/>
                        </a:moveTo>
                        <a:cubicBezTo>
                          <a:pt x="91" y="1"/>
                          <a:pt x="87" y="1"/>
                          <a:pt x="82" y="2"/>
                        </a:cubicBezTo>
                        <a:cubicBezTo>
                          <a:pt x="34" y="7"/>
                          <a:pt x="1" y="50"/>
                          <a:pt x="6" y="98"/>
                        </a:cubicBezTo>
                        <a:cubicBezTo>
                          <a:pt x="15" y="139"/>
                          <a:pt x="53" y="167"/>
                          <a:pt x="93" y="167"/>
                        </a:cubicBezTo>
                        <a:cubicBezTo>
                          <a:pt x="98" y="167"/>
                          <a:pt x="102" y="167"/>
                          <a:pt x="107" y="166"/>
                        </a:cubicBezTo>
                        <a:cubicBezTo>
                          <a:pt x="155" y="161"/>
                          <a:pt x="188" y="118"/>
                          <a:pt x="183" y="73"/>
                        </a:cubicBezTo>
                        <a:cubicBezTo>
                          <a:pt x="173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5" name="Google Shape;4495;p35"/>
                  <p:cNvSpPr/>
                  <p:nvPr/>
                </p:nvSpPr>
                <p:spPr>
                  <a:xfrm>
                    <a:off x="927300" y="3042875"/>
                    <a:ext cx="23100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4" h="812" extrusionOk="0">
                        <a:moveTo>
                          <a:pt x="462" y="0"/>
                        </a:moveTo>
                        <a:cubicBezTo>
                          <a:pt x="441" y="0"/>
                          <a:pt x="420" y="2"/>
                          <a:pt x="399" y="5"/>
                        </a:cubicBezTo>
                        <a:cubicBezTo>
                          <a:pt x="164" y="38"/>
                          <a:pt x="0" y="244"/>
                          <a:pt x="36" y="464"/>
                        </a:cubicBezTo>
                        <a:cubicBezTo>
                          <a:pt x="68" y="666"/>
                          <a:pt x="250" y="811"/>
                          <a:pt x="461" y="811"/>
                        </a:cubicBezTo>
                        <a:cubicBezTo>
                          <a:pt x="482" y="811"/>
                          <a:pt x="503" y="810"/>
                          <a:pt x="525" y="807"/>
                        </a:cubicBezTo>
                        <a:cubicBezTo>
                          <a:pt x="762" y="774"/>
                          <a:pt x="923" y="567"/>
                          <a:pt x="888" y="348"/>
                        </a:cubicBezTo>
                        <a:cubicBezTo>
                          <a:pt x="856" y="146"/>
                          <a:pt x="673" y="0"/>
                          <a:pt x="46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6" name="Google Shape;4496;p35"/>
                  <p:cNvSpPr/>
                  <p:nvPr/>
                </p:nvSpPr>
                <p:spPr>
                  <a:xfrm>
                    <a:off x="889275" y="3099650"/>
                    <a:ext cx="12525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" h="448" extrusionOk="0">
                        <a:moveTo>
                          <a:pt x="253" y="0"/>
                        </a:moveTo>
                        <a:cubicBezTo>
                          <a:pt x="240" y="0"/>
                          <a:pt x="228" y="1"/>
                          <a:pt x="215" y="3"/>
                        </a:cubicBezTo>
                        <a:cubicBezTo>
                          <a:pt x="89" y="16"/>
                          <a:pt x="1" y="129"/>
                          <a:pt x="16" y="256"/>
                        </a:cubicBezTo>
                        <a:cubicBezTo>
                          <a:pt x="37" y="368"/>
                          <a:pt x="137" y="447"/>
                          <a:pt x="249" y="447"/>
                        </a:cubicBezTo>
                        <a:cubicBezTo>
                          <a:pt x="261" y="447"/>
                          <a:pt x="272" y="446"/>
                          <a:pt x="283" y="445"/>
                        </a:cubicBezTo>
                        <a:cubicBezTo>
                          <a:pt x="409" y="430"/>
                          <a:pt x="500" y="316"/>
                          <a:pt x="482" y="192"/>
                        </a:cubicBezTo>
                        <a:cubicBezTo>
                          <a:pt x="462" y="79"/>
                          <a:pt x="364" y="0"/>
                          <a:pt x="25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7" name="Google Shape;4497;p35"/>
                  <p:cNvSpPr/>
                  <p:nvPr/>
                </p:nvSpPr>
                <p:spPr>
                  <a:xfrm>
                    <a:off x="935550" y="3079375"/>
                    <a:ext cx="8150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0" extrusionOk="0">
                        <a:moveTo>
                          <a:pt x="166" y="1"/>
                        </a:moveTo>
                        <a:cubicBezTo>
                          <a:pt x="158" y="1"/>
                          <a:pt x="150" y="1"/>
                          <a:pt x="142" y="2"/>
                        </a:cubicBezTo>
                        <a:cubicBezTo>
                          <a:pt x="59" y="10"/>
                          <a:pt x="1" y="86"/>
                          <a:pt x="11" y="166"/>
                        </a:cubicBezTo>
                        <a:cubicBezTo>
                          <a:pt x="24" y="239"/>
                          <a:pt x="89" y="289"/>
                          <a:pt x="161" y="289"/>
                        </a:cubicBezTo>
                        <a:cubicBezTo>
                          <a:pt x="169" y="289"/>
                          <a:pt x="177" y="289"/>
                          <a:pt x="185" y="287"/>
                        </a:cubicBezTo>
                        <a:cubicBezTo>
                          <a:pt x="265" y="280"/>
                          <a:pt x="326" y="204"/>
                          <a:pt x="316" y="123"/>
                        </a:cubicBezTo>
                        <a:cubicBezTo>
                          <a:pt x="300" y="51"/>
                          <a:pt x="237" y="1"/>
                          <a:pt x="16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8" name="Google Shape;4498;p35"/>
                  <p:cNvSpPr/>
                  <p:nvPr/>
                </p:nvSpPr>
                <p:spPr>
                  <a:xfrm>
                    <a:off x="903025" y="3043500"/>
                    <a:ext cx="810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1" extrusionOk="0">
                        <a:moveTo>
                          <a:pt x="164" y="1"/>
                        </a:moveTo>
                        <a:cubicBezTo>
                          <a:pt x="156" y="1"/>
                          <a:pt x="147" y="1"/>
                          <a:pt x="139" y="3"/>
                        </a:cubicBezTo>
                        <a:cubicBezTo>
                          <a:pt x="58" y="13"/>
                          <a:pt x="0" y="86"/>
                          <a:pt x="11" y="167"/>
                        </a:cubicBezTo>
                        <a:cubicBezTo>
                          <a:pt x="24" y="238"/>
                          <a:pt x="87" y="290"/>
                          <a:pt x="158" y="290"/>
                        </a:cubicBezTo>
                        <a:cubicBezTo>
                          <a:pt x="167" y="290"/>
                          <a:pt x="176" y="289"/>
                          <a:pt x="185" y="288"/>
                        </a:cubicBezTo>
                        <a:cubicBezTo>
                          <a:pt x="265" y="280"/>
                          <a:pt x="323" y="207"/>
                          <a:pt x="313" y="126"/>
                        </a:cubicBezTo>
                        <a:cubicBezTo>
                          <a:pt x="300" y="51"/>
                          <a:pt x="237" y="1"/>
                          <a:pt x="16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9" name="Google Shape;4499;p35"/>
                  <p:cNvSpPr/>
                  <p:nvPr/>
                </p:nvSpPr>
                <p:spPr>
                  <a:xfrm>
                    <a:off x="877750" y="3076575"/>
                    <a:ext cx="810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" h="291" extrusionOk="0">
                        <a:moveTo>
                          <a:pt x="166" y="1"/>
                        </a:moveTo>
                        <a:cubicBezTo>
                          <a:pt x="157" y="1"/>
                          <a:pt x="148" y="2"/>
                          <a:pt x="139" y="3"/>
                        </a:cubicBezTo>
                        <a:cubicBezTo>
                          <a:pt x="58" y="11"/>
                          <a:pt x="0" y="84"/>
                          <a:pt x="10" y="165"/>
                        </a:cubicBezTo>
                        <a:cubicBezTo>
                          <a:pt x="24" y="240"/>
                          <a:pt x="87" y="290"/>
                          <a:pt x="160" y="290"/>
                        </a:cubicBezTo>
                        <a:cubicBezTo>
                          <a:pt x="168" y="290"/>
                          <a:pt x="176" y="290"/>
                          <a:pt x="184" y="288"/>
                        </a:cubicBezTo>
                        <a:cubicBezTo>
                          <a:pt x="265" y="278"/>
                          <a:pt x="323" y="205"/>
                          <a:pt x="313" y="124"/>
                        </a:cubicBezTo>
                        <a:cubicBezTo>
                          <a:pt x="300" y="53"/>
                          <a:pt x="238" y="1"/>
                          <a:pt x="16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0" name="Google Shape;4500;p35"/>
                  <p:cNvSpPr/>
                  <p:nvPr/>
                </p:nvSpPr>
                <p:spPr>
                  <a:xfrm>
                    <a:off x="968900" y="3094250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8" y="1"/>
                        </a:moveTo>
                        <a:cubicBezTo>
                          <a:pt x="92" y="1"/>
                          <a:pt x="87" y="1"/>
                          <a:pt x="81" y="3"/>
                        </a:cubicBezTo>
                        <a:cubicBezTo>
                          <a:pt x="33" y="5"/>
                          <a:pt x="1" y="48"/>
                          <a:pt x="6" y="96"/>
                        </a:cubicBezTo>
                        <a:cubicBezTo>
                          <a:pt x="15" y="139"/>
                          <a:pt x="50" y="168"/>
                          <a:pt x="92" y="168"/>
                        </a:cubicBezTo>
                        <a:cubicBezTo>
                          <a:pt x="97" y="168"/>
                          <a:pt x="102" y="167"/>
                          <a:pt x="106" y="166"/>
                        </a:cubicBezTo>
                        <a:cubicBezTo>
                          <a:pt x="154" y="161"/>
                          <a:pt x="187" y="119"/>
                          <a:pt x="182" y="71"/>
                        </a:cubicBezTo>
                        <a:cubicBezTo>
                          <a:pt x="173" y="31"/>
                          <a:pt x="137" y="1"/>
                          <a:pt x="98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1" name="Google Shape;4501;p35"/>
                  <p:cNvSpPr/>
                  <p:nvPr/>
                </p:nvSpPr>
                <p:spPr>
                  <a:xfrm>
                    <a:off x="912475" y="3069950"/>
                    <a:ext cx="470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7" extrusionOk="0">
                        <a:moveTo>
                          <a:pt x="95" y="0"/>
                        </a:moveTo>
                        <a:cubicBezTo>
                          <a:pt x="91" y="0"/>
                          <a:pt x="86" y="0"/>
                          <a:pt x="81" y="1"/>
                        </a:cubicBezTo>
                        <a:cubicBezTo>
                          <a:pt x="33" y="6"/>
                          <a:pt x="1" y="49"/>
                          <a:pt x="6" y="94"/>
                        </a:cubicBezTo>
                        <a:cubicBezTo>
                          <a:pt x="15" y="137"/>
                          <a:pt x="50" y="166"/>
                          <a:pt x="92" y="166"/>
                        </a:cubicBezTo>
                        <a:cubicBezTo>
                          <a:pt x="97" y="166"/>
                          <a:pt x="102" y="166"/>
                          <a:pt x="107" y="165"/>
                        </a:cubicBezTo>
                        <a:cubicBezTo>
                          <a:pt x="155" y="160"/>
                          <a:pt x="187" y="117"/>
                          <a:pt x="182" y="72"/>
                        </a:cubicBezTo>
                        <a:cubicBezTo>
                          <a:pt x="173" y="29"/>
                          <a:pt x="136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2" name="Google Shape;4502;p35"/>
                  <p:cNvSpPr/>
                  <p:nvPr/>
                </p:nvSpPr>
                <p:spPr>
                  <a:xfrm>
                    <a:off x="985725" y="3047800"/>
                    <a:ext cx="470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8" extrusionOk="0">
                        <a:moveTo>
                          <a:pt x="99" y="0"/>
                        </a:moveTo>
                        <a:cubicBezTo>
                          <a:pt x="93" y="0"/>
                          <a:pt x="87" y="1"/>
                          <a:pt x="82" y="2"/>
                        </a:cubicBezTo>
                        <a:cubicBezTo>
                          <a:pt x="34" y="5"/>
                          <a:pt x="1" y="47"/>
                          <a:pt x="6" y="95"/>
                        </a:cubicBezTo>
                        <a:cubicBezTo>
                          <a:pt x="15" y="138"/>
                          <a:pt x="52" y="167"/>
                          <a:pt x="93" y="167"/>
                        </a:cubicBezTo>
                        <a:cubicBezTo>
                          <a:pt x="97" y="167"/>
                          <a:pt x="102" y="167"/>
                          <a:pt x="107" y="166"/>
                        </a:cubicBezTo>
                        <a:cubicBezTo>
                          <a:pt x="155" y="161"/>
                          <a:pt x="187" y="118"/>
                          <a:pt x="182" y="70"/>
                        </a:cubicBezTo>
                        <a:cubicBezTo>
                          <a:pt x="174" y="30"/>
                          <a:pt x="139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3" name="Google Shape;4503;p35"/>
                  <p:cNvSpPr/>
                  <p:nvPr/>
                </p:nvSpPr>
                <p:spPr>
                  <a:xfrm>
                    <a:off x="816350" y="2996950"/>
                    <a:ext cx="12500" cy="11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448" extrusionOk="0">
                        <a:moveTo>
                          <a:pt x="253" y="1"/>
                        </a:moveTo>
                        <a:cubicBezTo>
                          <a:pt x="241" y="1"/>
                          <a:pt x="229" y="2"/>
                          <a:pt x="217" y="4"/>
                        </a:cubicBezTo>
                        <a:cubicBezTo>
                          <a:pt x="91" y="19"/>
                          <a:pt x="0" y="132"/>
                          <a:pt x="15" y="256"/>
                        </a:cubicBezTo>
                        <a:cubicBezTo>
                          <a:pt x="38" y="369"/>
                          <a:pt x="136" y="448"/>
                          <a:pt x="247" y="448"/>
                        </a:cubicBezTo>
                        <a:cubicBezTo>
                          <a:pt x="260" y="448"/>
                          <a:pt x="273" y="447"/>
                          <a:pt x="285" y="445"/>
                        </a:cubicBezTo>
                        <a:cubicBezTo>
                          <a:pt x="409" y="432"/>
                          <a:pt x="500" y="319"/>
                          <a:pt x="484" y="193"/>
                        </a:cubicBezTo>
                        <a:cubicBezTo>
                          <a:pt x="464" y="81"/>
                          <a:pt x="364" y="1"/>
                          <a:pt x="25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4" name="Google Shape;4504;p35"/>
                  <p:cNvSpPr/>
                  <p:nvPr/>
                </p:nvSpPr>
                <p:spPr>
                  <a:xfrm>
                    <a:off x="831225" y="3010275"/>
                    <a:ext cx="8150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291" extrusionOk="0">
                        <a:moveTo>
                          <a:pt x="164" y="1"/>
                        </a:moveTo>
                        <a:cubicBezTo>
                          <a:pt x="157" y="1"/>
                          <a:pt x="149" y="1"/>
                          <a:pt x="142" y="3"/>
                        </a:cubicBezTo>
                        <a:cubicBezTo>
                          <a:pt x="58" y="13"/>
                          <a:pt x="0" y="86"/>
                          <a:pt x="10" y="167"/>
                        </a:cubicBezTo>
                        <a:cubicBezTo>
                          <a:pt x="24" y="238"/>
                          <a:pt x="87" y="290"/>
                          <a:pt x="158" y="290"/>
                        </a:cubicBezTo>
                        <a:cubicBezTo>
                          <a:pt x="167" y="290"/>
                          <a:pt x="175" y="289"/>
                          <a:pt x="184" y="288"/>
                        </a:cubicBezTo>
                        <a:cubicBezTo>
                          <a:pt x="265" y="280"/>
                          <a:pt x="326" y="207"/>
                          <a:pt x="316" y="126"/>
                        </a:cubicBezTo>
                        <a:cubicBezTo>
                          <a:pt x="300" y="53"/>
                          <a:pt x="236" y="1"/>
                          <a:pt x="16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5" name="Google Shape;4505;p35"/>
                  <p:cNvSpPr/>
                  <p:nvPr/>
                </p:nvSpPr>
                <p:spPr>
                  <a:xfrm>
                    <a:off x="798700" y="2974450"/>
                    <a:ext cx="807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291" extrusionOk="0">
                        <a:moveTo>
                          <a:pt x="166" y="1"/>
                        </a:moveTo>
                        <a:cubicBezTo>
                          <a:pt x="157" y="1"/>
                          <a:pt x="148" y="2"/>
                          <a:pt x="139" y="3"/>
                        </a:cubicBezTo>
                        <a:cubicBezTo>
                          <a:pt x="58" y="11"/>
                          <a:pt x="0" y="84"/>
                          <a:pt x="10" y="165"/>
                        </a:cubicBezTo>
                        <a:cubicBezTo>
                          <a:pt x="24" y="238"/>
                          <a:pt x="89" y="290"/>
                          <a:pt x="161" y="290"/>
                        </a:cubicBezTo>
                        <a:cubicBezTo>
                          <a:pt x="169" y="290"/>
                          <a:pt x="177" y="290"/>
                          <a:pt x="184" y="288"/>
                        </a:cubicBezTo>
                        <a:cubicBezTo>
                          <a:pt x="265" y="278"/>
                          <a:pt x="323" y="205"/>
                          <a:pt x="313" y="124"/>
                        </a:cubicBezTo>
                        <a:cubicBezTo>
                          <a:pt x="299" y="53"/>
                          <a:pt x="238" y="1"/>
                          <a:pt x="16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6" name="Google Shape;4506;p35"/>
                  <p:cNvSpPr/>
                  <p:nvPr/>
                </p:nvSpPr>
                <p:spPr>
                  <a:xfrm>
                    <a:off x="773425" y="3007500"/>
                    <a:ext cx="80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290" extrusionOk="0">
                        <a:moveTo>
                          <a:pt x="163" y="1"/>
                        </a:moveTo>
                        <a:cubicBezTo>
                          <a:pt x="155" y="1"/>
                          <a:pt x="147" y="1"/>
                          <a:pt x="139" y="3"/>
                        </a:cubicBezTo>
                        <a:cubicBezTo>
                          <a:pt x="58" y="10"/>
                          <a:pt x="0" y="86"/>
                          <a:pt x="10" y="167"/>
                        </a:cubicBezTo>
                        <a:cubicBezTo>
                          <a:pt x="24" y="239"/>
                          <a:pt x="86" y="290"/>
                          <a:pt x="160" y="290"/>
                        </a:cubicBezTo>
                        <a:cubicBezTo>
                          <a:pt x="168" y="290"/>
                          <a:pt x="176" y="289"/>
                          <a:pt x="184" y="288"/>
                        </a:cubicBezTo>
                        <a:cubicBezTo>
                          <a:pt x="265" y="280"/>
                          <a:pt x="323" y="204"/>
                          <a:pt x="313" y="124"/>
                        </a:cubicBezTo>
                        <a:cubicBezTo>
                          <a:pt x="299" y="51"/>
                          <a:pt x="234" y="1"/>
                          <a:pt x="163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7" name="Google Shape;4507;p35"/>
                  <p:cNvSpPr/>
                  <p:nvPr/>
                </p:nvSpPr>
                <p:spPr>
                  <a:xfrm>
                    <a:off x="864575" y="3025175"/>
                    <a:ext cx="4675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167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3" y="7"/>
                          <a:pt x="0" y="50"/>
                          <a:pt x="8" y="95"/>
                        </a:cubicBezTo>
                        <a:cubicBezTo>
                          <a:pt x="15" y="138"/>
                          <a:pt x="52" y="167"/>
                          <a:pt x="92" y="167"/>
                        </a:cubicBezTo>
                        <a:cubicBezTo>
                          <a:pt x="97" y="167"/>
                          <a:pt x="102" y="166"/>
                          <a:pt x="106" y="166"/>
                        </a:cubicBezTo>
                        <a:cubicBezTo>
                          <a:pt x="154" y="161"/>
                          <a:pt x="187" y="118"/>
                          <a:pt x="182" y="72"/>
                        </a:cubicBezTo>
                        <a:cubicBezTo>
                          <a:pt x="173" y="29"/>
                          <a:pt x="137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8" name="Google Shape;4508;p35"/>
                  <p:cNvSpPr/>
                  <p:nvPr/>
                </p:nvSpPr>
                <p:spPr>
                  <a:xfrm>
                    <a:off x="808150" y="3000850"/>
                    <a:ext cx="4700" cy="4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7" extrusionOk="0">
                        <a:moveTo>
                          <a:pt x="95" y="0"/>
                        </a:moveTo>
                        <a:cubicBezTo>
                          <a:pt x="90" y="0"/>
                          <a:pt x="86" y="1"/>
                          <a:pt x="81" y="1"/>
                        </a:cubicBezTo>
                        <a:cubicBezTo>
                          <a:pt x="33" y="6"/>
                          <a:pt x="0" y="49"/>
                          <a:pt x="5" y="97"/>
                        </a:cubicBezTo>
                        <a:cubicBezTo>
                          <a:pt x="15" y="138"/>
                          <a:pt x="50" y="167"/>
                          <a:pt x="92" y="167"/>
                        </a:cubicBezTo>
                        <a:cubicBezTo>
                          <a:pt x="96" y="167"/>
                          <a:pt x="101" y="166"/>
                          <a:pt x="106" y="165"/>
                        </a:cubicBezTo>
                        <a:cubicBezTo>
                          <a:pt x="152" y="160"/>
                          <a:pt x="187" y="117"/>
                          <a:pt x="182" y="72"/>
                        </a:cubicBezTo>
                        <a:cubicBezTo>
                          <a:pt x="173" y="29"/>
                          <a:pt x="135" y="0"/>
                          <a:pt x="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9" name="Google Shape;4509;p35"/>
                  <p:cNvSpPr/>
                  <p:nvPr/>
                </p:nvSpPr>
                <p:spPr>
                  <a:xfrm>
                    <a:off x="805625" y="3046225"/>
                    <a:ext cx="4700" cy="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" h="169" extrusionOk="0">
                        <a:moveTo>
                          <a:pt x="96" y="1"/>
                        </a:moveTo>
                        <a:cubicBezTo>
                          <a:pt x="91" y="1"/>
                          <a:pt x="86" y="1"/>
                          <a:pt x="81" y="2"/>
                        </a:cubicBezTo>
                        <a:cubicBezTo>
                          <a:pt x="36" y="7"/>
                          <a:pt x="1" y="50"/>
                          <a:pt x="8" y="98"/>
                        </a:cubicBezTo>
                        <a:cubicBezTo>
                          <a:pt x="15" y="140"/>
                          <a:pt x="55" y="169"/>
                          <a:pt x="97" y="169"/>
                        </a:cubicBezTo>
                        <a:cubicBezTo>
                          <a:pt x="100" y="169"/>
                          <a:pt x="103" y="169"/>
                          <a:pt x="106" y="168"/>
                        </a:cubicBezTo>
                        <a:cubicBezTo>
                          <a:pt x="154" y="163"/>
                          <a:pt x="187" y="121"/>
                          <a:pt x="182" y="73"/>
                        </a:cubicBezTo>
                        <a:cubicBezTo>
                          <a:pt x="175" y="30"/>
                          <a:pt x="138" y="1"/>
                          <a:pt x="96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0" name="Google Shape;4510;p35"/>
                  <p:cNvSpPr/>
                  <p:nvPr/>
                </p:nvSpPr>
                <p:spPr>
                  <a:xfrm>
                    <a:off x="844400" y="3003250"/>
                    <a:ext cx="24600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11" extrusionOk="0">
                        <a:moveTo>
                          <a:pt x="495" y="0"/>
                        </a:moveTo>
                        <a:cubicBezTo>
                          <a:pt x="339" y="0"/>
                          <a:pt x="188" y="80"/>
                          <a:pt x="111" y="218"/>
                        </a:cubicBezTo>
                        <a:cubicBezTo>
                          <a:pt x="0" y="417"/>
                          <a:pt x="84" y="662"/>
                          <a:pt x="295" y="765"/>
                        </a:cubicBezTo>
                        <a:cubicBezTo>
                          <a:pt x="359" y="796"/>
                          <a:pt x="427" y="811"/>
                          <a:pt x="493" y="811"/>
                        </a:cubicBezTo>
                        <a:cubicBezTo>
                          <a:pt x="649" y="811"/>
                          <a:pt x="799" y="731"/>
                          <a:pt x="875" y="591"/>
                        </a:cubicBezTo>
                        <a:cubicBezTo>
                          <a:pt x="984" y="392"/>
                          <a:pt x="903" y="148"/>
                          <a:pt x="691" y="44"/>
                        </a:cubicBezTo>
                        <a:cubicBezTo>
                          <a:pt x="628" y="14"/>
                          <a:pt x="561" y="0"/>
                          <a:pt x="495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1" name="Google Shape;4511;p35"/>
                  <p:cNvSpPr/>
                  <p:nvPr/>
                </p:nvSpPr>
                <p:spPr>
                  <a:xfrm>
                    <a:off x="1002000" y="3010700"/>
                    <a:ext cx="24600" cy="2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11" extrusionOk="0">
                        <a:moveTo>
                          <a:pt x="491" y="1"/>
                        </a:moveTo>
                        <a:cubicBezTo>
                          <a:pt x="335" y="1"/>
                          <a:pt x="185" y="81"/>
                          <a:pt x="109" y="220"/>
                        </a:cubicBezTo>
                        <a:cubicBezTo>
                          <a:pt x="0" y="417"/>
                          <a:pt x="81" y="661"/>
                          <a:pt x="293" y="765"/>
                        </a:cubicBezTo>
                        <a:cubicBezTo>
                          <a:pt x="356" y="796"/>
                          <a:pt x="424" y="811"/>
                          <a:pt x="491" y="811"/>
                        </a:cubicBezTo>
                        <a:cubicBezTo>
                          <a:pt x="647" y="811"/>
                          <a:pt x="797" y="730"/>
                          <a:pt x="873" y="591"/>
                        </a:cubicBezTo>
                        <a:cubicBezTo>
                          <a:pt x="984" y="392"/>
                          <a:pt x="901" y="150"/>
                          <a:pt x="689" y="46"/>
                        </a:cubicBezTo>
                        <a:cubicBezTo>
                          <a:pt x="625" y="15"/>
                          <a:pt x="558" y="1"/>
                          <a:pt x="49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2" name="Google Shape;4512;p35"/>
                  <p:cNvSpPr/>
                  <p:nvPr/>
                </p:nvSpPr>
                <p:spPr>
                  <a:xfrm>
                    <a:off x="1164275" y="3144150"/>
                    <a:ext cx="24550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2" h="812" extrusionOk="0">
                        <a:moveTo>
                          <a:pt x="491" y="1"/>
                        </a:moveTo>
                        <a:cubicBezTo>
                          <a:pt x="335" y="1"/>
                          <a:pt x="184" y="81"/>
                          <a:pt x="109" y="220"/>
                        </a:cubicBezTo>
                        <a:cubicBezTo>
                          <a:pt x="0" y="420"/>
                          <a:pt x="81" y="664"/>
                          <a:pt x="293" y="768"/>
                        </a:cubicBezTo>
                        <a:cubicBezTo>
                          <a:pt x="355" y="798"/>
                          <a:pt x="422" y="812"/>
                          <a:pt x="488" y="812"/>
                        </a:cubicBezTo>
                        <a:cubicBezTo>
                          <a:pt x="645" y="812"/>
                          <a:pt x="796" y="732"/>
                          <a:pt x="873" y="594"/>
                        </a:cubicBezTo>
                        <a:cubicBezTo>
                          <a:pt x="981" y="394"/>
                          <a:pt x="900" y="150"/>
                          <a:pt x="688" y="47"/>
                        </a:cubicBezTo>
                        <a:cubicBezTo>
                          <a:pt x="625" y="16"/>
                          <a:pt x="557" y="1"/>
                          <a:pt x="49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3" name="Google Shape;4513;p35"/>
                  <p:cNvSpPr/>
                  <p:nvPr/>
                </p:nvSpPr>
                <p:spPr>
                  <a:xfrm>
                    <a:off x="725125" y="2905550"/>
                    <a:ext cx="24675" cy="20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" h="812" extrusionOk="0">
                        <a:moveTo>
                          <a:pt x="493" y="0"/>
                        </a:moveTo>
                        <a:cubicBezTo>
                          <a:pt x="337" y="0"/>
                          <a:pt x="187" y="81"/>
                          <a:pt x="111" y="220"/>
                        </a:cubicBezTo>
                        <a:cubicBezTo>
                          <a:pt x="0" y="419"/>
                          <a:pt x="84" y="664"/>
                          <a:pt x="295" y="767"/>
                        </a:cubicBezTo>
                        <a:cubicBezTo>
                          <a:pt x="359" y="797"/>
                          <a:pt x="426" y="812"/>
                          <a:pt x="493" y="812"/>
                        </a:cubicBezTo>
                        <a:cubicBezTo>
                          <a:pt x="649" y="812"/>
                          <a:pt x="799" y="733"/>
                          <a:pt x="875" y="593"/>
                        </a:cubicBezTo>
                        <a:cubicBezTo>
                          <a:pt x="986" y="394"/>
                          <a:pt x="903" y="150"/>
                          <a:pt x="691" y="46"/>
                        </a:cubicBezTo>
                        <a:cubicBezTo>
                          <a:pt x="628" y="15"/>
                          <a:pt x="560" y="0"/>
                          <a:pt x="49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4" name="Google Shape;4514;p35"/>
                  <p:cNvSpPr/>
                  <p:nvPr/>
                </p:nvSpPr>
                <p:spPr>
                  <a:xfrm>
                    <a:off x="801725" y="3023675"/>
                    <a:ext cx="13450" cy="1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" h="446" extrusionOk="0">
                        <a:moveTo>
                          <a:pt x="269" y="1"/>
                        </a:moveTo>
                        <a:cubicBezTo>
                          <a:pt x="185" y="1"/>
                          <a:pt x="104" y="45"/>
                          <a:pt x="58" y="122"/>
                        </a:cubicBezTo>
                        <a:cubicBezTo>
                          <a:pt x="0" y="231"/>
                          <a:pt x="46" y="369"/>
                          <a:pt x="159" y="420"/>
                        </a:cubicBezTo>
                        <a:cubicBezTo>
                          <a:pt x="194" y="437"/>
                          <a:pt x="232" y="446"/>
                          <a:pt x="268" y="446"/>
                        </a:cubicBezTo>
                        <a:cubicBezTo>
                          <a:pt x="353" y="446"/>
                          <a:pt x="434" y="402"/>
                          <a:pt x="479" y="327"/>
                        </a:cubicBezTo>
                        <a:cubicBezTo>
                          <a:pt x="537" y="216"/>
                          <a:pt x="492" y="77"/>
                          <a:pt x="376" y="26"/>
                        </a:cubicBezTo>
                        <a:cubicBezTo>
                          <a:pt x="342" y="9"/>
                          <a:pt x="305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5" name="Google Shape;4515;p35"/>
                  <p:cNvSpPr/>
                  <p:nvPr/>
                </p:nvSpPr>
                <p:spPr>
                  <a:xfrm>
                    <a:off x="761825" y="2968200"/>
                    <a:ext cx="13450" cy="1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" h="445" extrusionOk="0">
                        <a:moveTo>
                          <a:pt x="267" y="0"/>
                        </a:moveTo>
                        <a:cubicBezTo>
                          <a:pt x="184" y="0"/>
                          <a:pt x="103" y="43"/>
                          <a:pt x="58" y="120"/>
                        </a:cubicBezTo>
                        <a:cubicBezTo>
                          <a:pt x="0" y="231"/>
                          <a:pt x="45" y="367"/>
                          <a:pt x="161" y="420"/>
                        </a:cubicBezTo>
                        <a:cubicBezTo>
                          <a:pt x="196" y="437"/>
                          <a:pt x="232" y="445"/>
                          <a:pt x="268" y="445"/>
                        </a:cubicBezTo>
                        <a:cubicBezTo>
                          <a:pt x="352" y="445"/>
                          <a:pt x="433" y="402"/>
                          <a:pt x="479" y="324"/>
                        </a:cubicBezTo>
                        <a:cubicBezTo>
                          <a:pt x="537" y="216"/>
                          <a:pt x="492" y="77"/>
                          <a:pt x="378" y="26"/>
                        </a:cubicBezTo>
                        <a:cubicBezTo>
                          <a:pt x="343" y="9"/>
                          <a:pt x="305" y="0"/>
                          <a:pt x="267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6" name="Google Shape;4516;p35"/>
                  <p:cNvSpPr/>
                  <p:nvPr/>
                </p:nvSpPr>
                <p:spPr>
                  <a:xfrm>
                    <a:off x="834375" y="3034500"/>
                    <a:ext cx="8775" cy="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" h="292" extrusionOk="0">
                        <a:moveTo>
                          <a:pt x="177" y="0"/>
                        </a:moveTo>
                        <a:cubicBezTo>
                          <a:pt x="122" y="0"/>
                          <a:pt x="69" y="29"/>
                          <a:pt x="41" y="80"/>
                        </a:cubicBezTo>
                        <a:cubicBezTo>
                          <a:pt x="0" y="151"/>
                          <a:pt x="31" y="242"/>
                          <a:pt x="106" y="274"/>
                        </a:cubicBezTo>
                        <a:cubicBezTo>
                          <a:pt x="128" y="286"/>
                          <a:pt x="152" y="291"/>
                          <a:pt x="176" y="291"/>
                        </a:cubicBezTo>
                        <a:cubicBezTo>
                          <a:pt x="230" y="291"/>
                          <a:pt x="283" y="262"/>
                          <a:pt x="313" y="211"/>
                        </a:cubicBezTo>
                        <a:cubicBezTo>
                          <a:pt x="351" y="141"/>
                          <a:pt x="321" y="50"/>
                          <a:pt x="248" y="17"/>
                        </a:cubicBezTo>
                        <a:cubicBezTo>
                          <a:pt x="225" y="6"/>
                          <a:pt x="200" y="0"/>
                          <a:pt x="177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7" name="Google Shape;4517;p35"/>
                  <p:cNvSpPr/>
                  <p:nvPr/>
                </p:nvSpPr>
                <p:spPr>
                  <a:xfrm>
                    <a:off x="830150" y="2987525"/>
                    <a:ext cx="8775" cy="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" h="291" extrusionOk="0">
                        <a:moveTo>
                          <a:pt x="177" y="1"/>
                        </a:moveTo>
                        <a:cubicBezTo>
                          <a:pt x="122" y="1"/>
                          <a:pt x="69" y="30"/>
                          <a:pt x="41" y="81"/>
                        </a:cubicBezTo>
                        <a:cubicBezTo>
                          <a:pt x="0" y="151"/>
                          <a:pt x="31" y="242"/>
                          <a:pt x="106" y="275"/>
                        </a:cubicBezTo>
                        <a:cubicBezTo>
                          <a:pt x="128" y="285"/>
                          <a:pt x="151" y="290"/>
                          <a:pt x="174" y="290"/>
                        </a:cubicBezTo>
                        <a:cubicBezTo>
                          <a:pt x="229" y="290"/>
                          <a:pt x="283" y="262"/>
                          <a:pt x="313" y="212"/>
                        </a:cubicBezTo>
                        <a:cubicBezTo>
                          <a:pt x="351" y="139"/>
                          <a:pt x="321" y="50"/>
                          <a:pt x="248" y="18"/>
                        </a:cubicBezTo>
                        <a:cubicBezTo>
                          <a:pt x="225" y="6"/>
                          <a:pt x="200" y="1"/>
                          <a:pt x="177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8" name="Google Shape;4518;p35"/>
                  <p:cNvSpPr/>
                  <p:nvPr/>
                </p:nvSpPr>
                <p:spPr>
                  <a:xfrm>
                    <a:off x="789175" y="3000525"/>
                    <a:ext cx="872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" h="290" extrusionOk="0">
                        <a:moveTo>
                          <a:pt x="174" y="0"/>
                        </a:moveTo>
                        <a:cubicBezTo>
                          <a:pt x="119" y="0"/>
                          <a:pt x="66" y="29"/>
                          <a:pt x="38" y="80"/>
                        </a:cubicBezTo>
                        <a:cubicBezTo>
                          <a:pt x="0" y="151"/>
                          <a:pt x="28" y="239"/>
                          <a:pt x="104" y="274"/>
                        </a:cubicBezTo>
                        <a:cubicBezTo>
                          <a:pt x="125" y="285"/>
                          <a:pt x="148" y="289"/>
                          <a:pt x="171" y="289"/>
                        </a:cubicBezTo>
                        <a:cubicBezTo>
                          <a:pt x="226" y="289"/>
                          <a:pt x="280" y="261"/>
                          <a:pt x="311" y="211"/>
                        </a:cubicBezTo>
                        <a:cubicBezTo>
                          <a:pt x="348" y="138"/>
                          <a:pt x="318" y="50"/>
                          <a:pt x="245" y="17"/>
                        </a:cubicBezTo>
                        <a:cubicBezTo>
                          <a:pt x="222" y="6"/>
                          <a:pt x="198" y="0"/>
                          <a:pt x="17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9" name="Google Shape;4519;p35"/>
                  <p:cNvSpPr/>
                  <p:nvPr/>
                </p:nvSpPr>
                <p:spPr>
                  <a:xfrm>
                    <a:off x="853675" y="3064250"/>
                    <a:ext cx="5050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168" extrusionOk="0">
                        <a:moveTo>
                          <a:pt x="101" y="1"/>
                        </a:moveTo>
                        <a:cubicBezTo>
                          <a:pt x="69" y="1"/>
                          <a:pt x="39" y="17"/>
                          <a:pt x="23" y="45"/>
                        </a:cubicBezTo>
                        <a:cubicBezTo>
                          <a:pt x="0" y="88"/>
                          <a:pt x="18" y="138"/>
                          <a:pt x="61" y="159"/>
                        </a:cubicBezTo>
                        <a:cubicBezTo>
                          <a:pt x="73" y="165"/>
                          <a:pt x="87" y="167"/>
                          <a:pt x="101" y="167"/>
                        </a:cubicBezTo>
                        <a:cubicBezTo>
                          <a:pt x="132" y="167"/>
                          <a:pt x="163" y="152"/>
                          <a:pt x="179" y="123"/>
                        </a:cubicBezTo>
                        <a:cubicBezTo>
                          <a:pt x="202" y="80"/>
                          <a:pt x="184" y="30"/>
                          <a:pt x="141" y="10"/>
                        </a:cubicBezTo>
                        <a:cubicBezTo>
                          <a:pt x="128" y="4"/>
                          <a:pt x="115" y="1"/>
                          <a:pt x="101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0" name="Google Shape;4520;p35"/>
                  <p:cNvSpPr/>
                  <p:nvPr/>
                </p:nvSpPr>
                <p:spPr>
                  <a:xfrm>
                    <a:off x="822900" y="3013525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0" y="1"/>
                        </a:moveTo>
                        <a:cubicBezTo>
                          <a:pt x="69" y="1"/>
                          <a:pt x="39" y="17"/>
                          <a:pt x="23" y="47"/>
                        </a:cubicBezTo>
                        <a:cubicBezTo>
                          <a:pt x="0" y="87"/>
                          <a:pt x="18" y="140"/>
                          <a:pt x="61" y="158"/>
                        </a:cubicBezTo>
                        <a:cubicBezTo>
                          <a:pt x="74" y="164"/>
                          <a:pt x="88" y="168"/>
                          <a:pt x="101" y="168"/>
                        </a:cubicBezTo>
                        <a:cubicBezTo>
                          <a:pt x="132" y="168"/>
                          <a:pt x="162" y="151"/>
                          <a:pt x="180" y="122"/>
                        </a:cubicBezTo>
                        <a:cubicBezTo>
                          <a:pt x="202" y="82"/>
                          <a:pt x="185" y="29"/>
                          <a:pt x="142" y="11"/>
                        </a:cubicBezTo>
                        <a:cubicBezTo>
                          <a:pt x="128" y="4"/>
                          <a:pt x="114" y="1"/>
                          <a:pt x="10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1" name="Google Shape;4521;p35"/>
                  <p:cNvSpPr/>
                  <p:nvPr/>
                </p:nvSpPr>
                <p:spPr>
                  <a:xfrm>
                    <a:off x="896150" y="3035725"/>
                    <a:ext cx="5075" cy="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3" h="168" extrusionOk="0">
                        <a:moveTo>
                          <a:pt x="100" y="0"/>
                        </a:moveTo>
                        <a:cubicBezTo>
                          <a:pt x="69" y="0"/>
                          <a:pt x="39" y="17"/>
                          <a:pt x="23" y="46"/>
                        </a:cubicBezTo>
                        <a:cubicBezTo>
                          <a:pt x="1" y="87"/>
                          <a:pt x="18" y="140"/>
                          <a:pt x="61" y="157"/>
                        </a:cubicBezTo>
                        <a:cubicBezTo>
                          <a:pt x="75" y="164"/>
                          <a:pt x="89" y="168"/>
                          <a:pt x="103" y="168"/>
                        </a:cubicBezTo>
                        <a:cubicBezTo>
                          <a:pt x="133" y="168"/>
                          <a:pt x="162" y="151"/>
                          <a:pt x="180" y="122"/>
                        </a:cubicBezTo>
                        <a:cubicBezTo>
                          <a:pt x="202" y="82"/>
                          <a:pt x="185" y="29"/>
                          <a:pt x="142" y="11"/>
                        </a:cubicBezTo>
                        <a:cubicBezTo>
                          <a:pt x="128" y="4"/>
                          <a:pt x="114" y="0"/>
                          <a:pt x="100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842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22" name="Google Shape;4522;p35"/>
                <p:cNvGrpSpPr/>
                <p:nvPr/>
              </p:nvGrpSpPr>
              <p:grpSpPr>
                <a:xfrm>
                  <a:off x="-224434" y="-101929"/>
                  <a:ext cx="9670637" cy="1757270"/>
                  <a:chOff x="649975" y="1060750"/>
                  <a:chExt cx="1468831" cy="266900"/>
                </a:xfrm>
              </p:grpSpPr>
              <p:sp>
                <p:nvSpPr>
                  <p:cNvPr id="4523" name="Google Shape;4523;p35"/>
                  <p:cNvSpPr/>
                  <p:nvPr/>
                </p:nvSpPr>
                <p:spPr>
                  <a:xfrm>
                    <a:off x="1940781" y="1108103"/>
                    <a:ext cx="101650" cy="10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66" h="4298" extrusionOk="0">
                        <a:moveTo>
                          <a:pt x="2141" y="1"/>
                        </a:moveTo>
                        <a:cubicBezTo>
                          <a:pt x="898" y="1"/>
                          <a:pt x="0" y="2076"/>
                          <a:pt x="195" y="3078"/>
                        </a:cubicBezTo>
                        <a:cubicBezTo>
                          <a:pt x="352" y="3888"/>
                          <a:pt x="1045" y="4297"/>
                          <a:pt x="1831" y="4297"/>
                        </a:cubicBezTo>
                        <a:cubicBezTo>
                          <a:pt x="2031" y="4297"/>
                          <a:pt x="2237" y="4271"/>
                          <a:pt x="2442" y="4217"/>
                        </a:cubicBezTo>
                        <a:cubicBezTo>
                          <a:pt x="3602" y="3915"/>
                          <a:pt x="4066" y="2773"/>
                          <a:pt x="3839" y="1734"/>
                        </a:cubicBezTo>
                        <a:cubicBezTo>
                          <a:pt x="3725" y="1204"/>
                          <a:pt x="3438" y="672"/>
                          <a:pt x="2989" y="324"/>
                        </a:cubicBezTo>
                        <a:cubicBezTo>
                          <a:pt x="2695" y="98"/>
                          <a:pt x="2410" y="1"/>
                          <a:pt x="2141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4" name="Google Shape;4524;p35"/>
                  <p:cNvSpPr/>
                  <p:nvPr/>
                </p:nvSpPr>
                <p:spPr>
                  <a:xfrm>
                    <a:off x="2049606" y="1146328"/>
                    <a:ext cx="69200" cy="4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8" h="1793" extrusionOk="0">
                        <a:moveTo>
                          <a:pt x="965" y="0"/>
                        </a:moveTo>
                        <a:cubicBezTo>
                          <a:pt x="431" y="0"/>
                          <a:pt x="1" y="222"/>
                          <a:pt x="116" y="747"/>
                        </a:cubicBezTo>
                        <a:cubicBezTo>
                          <a:pt x="222" y="1236"/>
                          <a:pt x="807" y="1599"/>
                          <a:pt x="1271" y="1738"/>
                        </a:cubicBezTo>
                        <a:cubicBezTo>
                          <a:pt x="1389" y="1773"/>
                          <a:pt x="1520" y="1792"/>
                          <a:pt x="1653" y="1792"/>
                        </a:cubicBezTo>
                        <a:cubicBezTo>
                          <a:pt x="2073" y="1792"/>
                          <a:pt x="2509" y="1606"/>
                          <a:pt x="2605" y="1191"/>
                        </a:cubicBezTo>
                        <a:cubicBezTo>
                          <a:pt x="2767" y="482"/>
                          <a:pt x="1753" y="0"/>
                          <a:pt x="965" y="0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5" name="Google Shape;4525;p35"/>
                  <p:cNvSpPr/>
                  <p:nvPr/>
                </p:nvSpPr>
                <p:spPr>
                  <a:xfrm>
                    <a:off x="1681020" y="1169910"/>
                    <a:ext cx="98675" cy="9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7" h="3978" extrusionOk="0">
                        <a:moveTo>
                          <a:pt x="2353" y="0"/>
                        </a:moveTo>
                        <a:cubicBezTo>
                          <a:pt x="1606" y="0"/>
                          <a:pt x="850" y="621"/>
                          <a:pt x="555" y="1213"/>
                        </a:cubicBezTo>
                        <a:cubicBezTo>
                          <a:pt x="0" y="2328"/>
                          <a:pt x="944" y="3019"/>
                          <a:pt x="1882" y="3616"/>
                        </a:cubicBezTo>
                        <a:cubicBezTo>
                          <a:pt x="2219" y="3831"/>
                          <a:pt x="2599" y="3978"/>
                          <a:pt x="2930" y="3978"/>
                        </a:cubicBezTo>
                        <a:cubicBezTo>
                          <a:pt x="3308" y="3978"/>
                          <a:pt x="3623" y="3787"/>
                          <a:pt x="3740" y="3289"/>
                        </a:cubicBezTo>
                        <a:cubicBezTo>
                          <a:pt x="3937" y="2459"/>
                          <a:pt x="3947" y="870"/>
                          <a:pt x="3102" y="248"/>
                        </a:cubicBezTo>
                        <a:cubicBezTo>
                          <a:pt x="2866" y="74"/>
                          <a:pt x="2610" y="0"/>
                          <a:pt x="2353" y="0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6" name="Google Shape;4526;p35"/>
                  <p:cNvSpPr/>
                  <p:nvPr/>
                </p:nvSpPr>
                <p:spPr>
                  <a:xfrm>
                    <a:off x="1791666" y="1117580"/>
                    <a:ext cx="84575" cy="8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83" h="3540" extrusionOk="0">
                        <a:moveTo>
                          <a:pt x="1534" y="1"/>
                        </a:moveTo>
                        <a:cubicBezTo>
                          <a:pt x="1350" y="1"/>
                          <a:pt x="1165" y="34"/>
                          <a:pt x="984" y="107"/>
                        </a:cubicBezTo>
                        <a:cubicBezTo>
                          <a:pt x="132" y="450"/>
                          <a:pt x="1" y="1912"/>
                          <a:pt x="399" y="2591"/>
                        </a:cubicBezTo>
                        <a:cubicBezTo>
                          <a:pt x="696" y="3097"/>
                          <a:pt x="1244" y="3539"/>
                          <a:pt x="1862" y="3539"/>
                        </a:cubicBezTo>
                        <a:cubicBezTo>
                          <a:pt x="2010" y="3539"/>
                          <a:pt x="2162" y="3514"/>
                          <a:pt x="2316" y="3458"/>
                        </a:cubicBezTo>
                        <a:cubicBezTo>
                          <a:pt x="3103" y="3171"/>
                          <a:pt x="3382" y="2238"/>
                          <a:pt x="3312" y="1516"/>
                        </a:cubicBezTo>
                        <a:cubicBezTo>
                          <a:pt x="3233" y="736"/>
                          <a:pt x="2400" y="1"/>
                          <a:pt x="1534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7" name="Google Shape;4527;p35"/>
                  <p:cNvSpPr/>
                  <p:nvPr/>
                </p:nvSpPr>
                <p:spPr>
                  <a:xfrm>
                    <a:off x="1337775" y="1298925"/>
                    <a:ext cx="30725" cy="28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9" h="1149" extrusionOk="0">
                        <a:moveTo>
                          <a:pt x="679" y="0"/>
                        </a:moveTo>
                        <a:cubicBezTo>
                          <a:pt x="232" y="0"/>
                          <a:pt x="0" y="1024"/>
                          <a:pt x="595" y="1142"/>
                        </a:cubicBezTo>
                        <a:cubicBezTo>
                          <a:pt x="620" y="1147"/>
                          <a:pt x="644" y="1149"/>
                          <a:pt x="667" y="1149"/>
                        </a:cubicBezTo>
                        <a:cubicBezTo>
                          <a:pt x="1088" y="1149"/>
                          <a:pt x="1228" y="382"/>
                          <a:pt x="963" y="133"/>
                        </a:cubicBezTo>
                        <a:cubicBezTo>
                          <a:pt x="863" y="40"/>
                          <a:pt x="767" y="0"/>
                          <a:pt x="679" y="0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8" name="Google Shape;4528;p35"/>
                  <p:cNvSpPr/>
                  <p:nvPr/>
                </p:nvSpPr>
                <p:spPr>
                  <a:xfrm>
                    <a:off x="1247375" y="1191925"/>
                    <a:ext cx="54975" cy="3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9" h="1230" extrusionOk="0">
                        <a:moveTo>
                          <a:pt x="823" y="1"/>
                        </a:moveTo>
                        <a:cubicBezTo>
                          <a:pt x="1" y="1"/>
                          <a:pt x="271" y="1230"/>
                          <a:pt x="1109" y="1230"/>
                        </a:cubicBezTo>
                        <a:cubicBezTo>
                          <a:pt x="1150" y="1230"/>
                          <a:pt x="1192" y="1227"/>
                          <a:pt x="1235" y="1221"/>
                        </a:cubicBezTo>
                        <a:cubicBezTo>
                          <a:pt x="2198" y="1090"/>
                          <a:pt x="1528" y="43"/>
                          <a:pt x="880" y="3"/>
                        </a:cubicBezTo>
                        <a:cubicBezTo>
                          <a:pt x="860" y="2"/>
                          <a:pt x="841" y="1"/>
                          <a:pt x="823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9" name="Google Shape;4529;p35"/>
                  <p:cNvSpPr/>
                  <p:nvPr/>
                </p:nvSpPr>
                <p:spPr>
                  <a:xfrm>
                    <a:off x="1172625" y="1265075"/>
                    <a:ext cx="71725" cy="5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9" h="2305" extrusionOk="0">
                        <a:moveTo>
                          <a:pt x="1491" y="0"/>
                        </a:moveTo>
                        <a:cubicBezTo>
                          <a:pt x="1071" y="0"/>
                          <a:pt x="659" y="159"/>
                          <a:pt x="438" y="506"/>
                        </a:cubicBezTo>
                        <a:cubicBezTo>
                          <a:pt x="1" y="1195"/>
                          <a:pt x="792" y="2305"/>
                          <a:pt x="1615" y="2305"/>
                        </a:cubicBezTo>
                        <a:cubicBezTo>
                          <a:pt x="1665" y="2305"/>
                          <a:pt x="1716" y="2300"/>
                          <a:pt x="1767" y="2292"/>
                        </a:cubicBezTo>
                        <a:cubicBezTo>
                          <a:pt x="2405" y="2178"/>
                          <a:pt x="2869" y="1621"/>
                          <a:pt x="2838" y="1011"/>
                        </a:cubicBezTo>
                        <a:cubicBezTo>
                          <a:pt x="2806" y="375"/>
                          <a:pt x="2138" y="0"/>
                          <a:pt x="1491" y="0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0" name="Google Shape;4530;p35"/>
                  <p:cNvSpPr/>
                  <p:nvPr/>
                </p:nvSpPr>
                <p:spPr>
                  <a:xfrm>
                    <a:off x="1263800" y="1239775"/>
                    <a:ext cx="68450" cy="55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8" h="2216" extrusionOk="0">
                        <a:moveTo>
                          <a:pt x="1139" y="1"/>
                        </a:moveTo>
                        <a:cubicBezTo>
                          <a:pt x="519" y="1"/>
                          <a:pt x="1" y="469"/>
                          <a:pt x="296" y="1304"/>
                        </a:cubicBezTo>
                        <a:cubicBezTo>
                          <a:pt x="482" y="1828"/>
                          <a:pt x="1004" y="2136"/>
                          <a:pt x="1579" y="2204"/>
                        </a:cubicBezTo>
                        <a:cubicBezTo>
                          <a:pt x="1643" y="2212"/>
                          <a:pt x="1703" y="2215"/>
                          <a:pt x="1760" y="2215"/>
                        </a:cubicBezTo>
                        <a:cubicBezTo>
                          <a:pt x="2738" y="2215"/>
                          <a:pt x="2712" y="1151"/>
                          <a:pt x="2205" y="525"/>
                        </a:cubicBezTo>
                        <a:cubicBezTo>
                          <a:pt x="1915" y="168"/>
                          <a:pt x="1509" y="1"/>
                          <a:pt x="1139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1" name="Google Shape;4531;p35"/>
                  <p:cNvSpPr/>
                  <p:nvPr/>
                </p:nvSpPr>
                <p:spPr>
                  <a:xfrm>
                    <a:off x="848017" y="1087877"/>
                    <a:ext cx="144775" cy="16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91" h="6672" extrusionOk="0">
                        <a:moveTo>
                          <a:pt x="3104" y="1"/>
                        </a:moveTo>
                        <a:cubicBezTo>
                          <a:pt x="2424" y="1"/>
                          <a:pt x="1729" y="184"/>
                          <a:pt x="1218" y="469"/>
                        </a:cubicBezTo>
                        <a:cubicBezTo>
                          <a:pt x="621" y="804"/>
                          <a:pt x="326" y="1361"/>
                          <a:pt x="238" y="1992"/>
                        </a:cubicBezTo>
                        <a:cubicBezTo>
                          <a:pt x="0" y="3628"/>
                          <a:pt x="1082" y="5903"/>
                          <a:pt x="2762" y="6569"/>
                        </a:cubicBezTo>
                        <a:cubicBezTo>
                          <a:pt x="2941" y="6639"/>
                          <a:pt x="3120" y="6671"/>
                          <a:pt x="3296" y="6671"/>
                        </a:cubicBezTo>
                        <a:cubicBezTo>
                          <a:pt x="4319" y="6671"/>
                          <a:pt x="5243" y="5589"/>
                          <a:pt x="5477" y="4705"/>
                        </a:cubicBezTo>
                        <a:cubicBezTo>
                          <a:pt x="5772" y="3591"/>
                          <a:pt x="5790" y="2047"/>
                          <a:pt x="5193" y="1011"/>
                        </a:cubicBezTo>
                        <a:cubicBezTo>
                          <a:pt x="4773" y="284"/>
                          <a:pt x="3950" y="1"/>
                          <a:pt x="3104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2" name="Google Shape;4532;p35"/>
                  <p:cNvSpPr/>
                  <p:nvPr/>
                </p:nvSpPr>
                <p:spPr>
                  <a:xfrm>
                    <a:off x="739575" y="1082125"/>
                    <a:ext cx="89850" cy="102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4" h="4094" extrusionOk="0">
                        <a:moveTo>
                          <a:pt x="2142" y="0"/>
                        </a:moveTo>
                        <a:cubicBezTo>
                          <a:pt x="1168" y="0"/>
                          <a:pt x="68" y="1107"/>
                          <a:pt x="38" y="1951"/>
                        </a:cubicBezTo>
                        <a:cubicBezTo>
                          <a:pt x="0" y="3047"/>
                          <a:pt x="857" y="4094"/>
                          <a:pt x="1997" y="4094"/>
                        </a:cubicBezTo>
                        <a:cubicBezTo>
                          <a:pt x="2169" y="4094"/>
                          <a:pt x="2347" y="4070"/>
                          <a:pt x="2529" y="4019"/>
                        </a:cubicBezTo>
                        <a:cubicBezTo>
                          <a:pt x="3485" y="3749"/>
                          <a:pt x="3593" y="2461"/>
                          <a:pt x="3497" y="1694"/>
                        </a:cubicBezTo>
                        <a:cubicBezTo>
                          <a:pt x="3442" y="1265"/>
                          <a:pt x="3323" y="774"/>
                          <a:pt x="3033" y="426"/>
                        </a:cubicBezTo>
                        <a:cubicBezTo>
                          <a:pt x="2781" y="125"/>
                          <a:pt x="2468" y="0"/>
                          <a:pt x="2142" y="0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3" name="Google Shape;4533;p35"/>
                  <p:cNvSpPr/>
                  <p:nvPr/>
                </p:nvSpPr>
                <p:spPr>
                  <a:xfrm>
                    <a:off x="661275" y="1073300"/>
                    <a:ext cx="72325" cy="67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694" extrusionOk="0">
                        <a:moveTo>
                          <a:pt x="1616" y="1"/>
                        </a:moveTo>
                        <a:cubicBezTo>
                          <a:pt x="586" y="1"/>
                          <a:pt x="1" y="2502"/>
                          <a:pt x="1561" y="2685"/>
                        </a:cubicBezTo>
                        <a:cubicBezTo>
                          <a:pt x="1611" y="2691"/>
                          <a:pt x="1658" y="2694"/>
                          <a:pt x="1704" y="2694"/>
                        </a:cubicBezTo>
                        <a:cubicBezTo>
                          <a:pt x="2837" y="2694"/>
                          <a:pt x="2893" y="992"/>
                          <a:pt x="2277" y="343"/>
                        </a:cubicBezTo>
                        <a:cubicBezTo>
                          <a:pt x="2048" y="102"/>
                          <a:pt x="1823" y="1"/>
                          <a:pt x="1616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4" name="Google Shape;4534;p35"/>
                  <p:cNvSpPr/>
                  <p:nvPr/>
                </p:nvSpPr>
                <p:spPr>
                  <a:xfrm>
                    <a:off x="649975" y="1150425"/>
                    <a:ext cx="42725" cy="2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9" h="912" extrusionOk="0">
                        <a:moveTo>
                          <a:pt x="855" y="0"/>
                        </a:moveTo>
                        <a:cubicBezTo>
                          <a:pt x="807" y="0"/>
                          <a:pt x="757" y="6"/>
                          <a:pt x="707" y="19"/>
                        </a:cubicBezTo>
                        <a:cubicBezTo>
                          <a:pt x="1" y="190"/>
                          <a:pt x="154" y="911"/>
                          <a:pt x="822" y="911"/>
                        </a:cubicBezTo>
                        <a:cubicBezTo>
                          <a:pt x="853" y="911"/>
                          <a:pt x="885" y="910"/>
                          <a:pt x="919" y="906"/>
                        </a:cubicBezTo>
                        <a:cubicBezTo>
                          <a:pt x="992" y="899"/>
                          <a:pt x="1065" y="884"/>
                          <a:pt x="1133" y="858"/>
                        </a:cubicBezTo>
                        <a:cubicBezTo>
                          <a:pt x="1708" y="637"/>
                          <a:pt x="1361" y="0"/>
                          <a:pt x="855" y="0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5" name="Google Shape;4535;p35"/>
                  <p:cNvSpPr/>
                  <p:nvPr/>
                </p:nvSpPr>
                <p:spPr>
                  <a:xfrm>
                    <a:off x="681150" y="1170450"/>
                    <a:ext cx="74325" cy="6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3" h="2510" extrusionOk="0">
                        <a:moveTo>
                          <a:pt x="1589" y="0"/>
                        </a:moveTo>
                        <a:cubicBezTo>
                          <a:pt x="467" y="0"/>
                          <a:pt x="0" y="2509"/>
                          <a:pt x="1405" y="2509"/>
                        </a:cubicBezTo>
                        <a:cubicBezTo>
                          <a:pt x="1464" y="2509"/>
                          <a:pt x="1525" y="2505"/>
                          <a:pt x="1590" y="2496"/>
                        </a:cubicBezTo>
                        <a:cubicBezTo>
                          <a:pt x="2730" y="2337"/>
                          <a:pt x="2972" y="461"/>
                          <a:pt x="1880" y="55"/>
                        </a:cubicBezTo>
                        <a:cubicBezTo>
                          <a:pt x="1779" y="17"/>
                          <a:pt x="1682" y="0"/>
                          <a:pt x="1589" y="0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6" name="Google Shape;4536;p35"/>
                  <p:cNvSpPr/>
                  <p:nvPr/>
                </p:nvSpPr>
                <p:spPr>
                  <a:xfrm>
                    <a:off x="754075" y="1202450"/>
                    <a:ext cx="101700" cy="85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68" h="3421" extrusionOk="0">
                        <a:moveTo>
                          <a:pt x="1583" y="1"/>
                        </a:moveTo>
                        <a:cubicBezTo>
                          <a:pt x="765" y="1"/>
                          <a:pt x="33" y="369"/>
                          <a:pt x="20" y="1239"/>
                        </a:cubicBezTo>
                        <a:cubicBezTo>
                          <a:pt x="1" y="2357"/>
                          <a:pt x="926" y="3420"/>
                          <a:pt x="2014" y="3420"/>
                        </a:cubicBezTo>
                        <a:cubicBezTo>
                          <a:pt x="2332" y="3420"/>
                          <a:pt x="2663" y="3330"/>
                          <a:pt x="2988" y="3125"/>
                        </a:cubicBezTo>
                        <a:cubicBezTo>
                          <a:pt x="3750" y="2643"/>
                          <a:pt x="4067" y="1957"/>
                          <a:pt x="3750" y="1145"/>
                        </a:cubicBezTo>
                        <a:cubicBezTo>
                          <a:pt x="3474" y="441"/>
                          <a:pt x="2477" y="1"/>
                          <a:pt x="1583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7" name="Google Shape;4537;p35"/>
                  <p:cNvSpPr/>
                  <p:nvPr/>
                </p:nvSpPr>
                <p:spPr>
                  <a:xfrm>
                    <a:off x="1036549" y="1274750"/>
                    <a:ext cx="46475" cy="38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9" h="1531" extrusionOk="0">
                        <a:moveTo>
                          <a:pt x="1039" y="0"/>
                        </a:moveTo>
                        <a:cubicBezTo>
                          <a:pt x="664" y="0"/>
                          <a:pt x="265" y="207"/>
                          <a:pt x="161" y="548"/>
                        </a:cubicBezTo>
                        <a:cubicBezTo>
                          <a:pt x="1" y="1078"/>
                          <a:pt x="502" y="1530"/>
                          <a:pt x="1019" y="1530"/>
                        </a:cubicBezTo>
                        <a:cubicBezTo>
                          <a:pt x="1120" y="1530"/>
                          <a:pt x="1222" y="1513"/>
                          <a:pt x="1319" y="1476"/>
                        </a:cubicBezTo>
                        <a:cubicBezTo>
                          <a:pt x="1722" y="1323"/>
                          <a:pt x="1858" y="745"/>
                          <a:pt x="1710" y="392"/>
                        </a:cubicBezTo>
                        <a:cubicBezTo>
                          <a:pt x="1594" y="120"/>
                          <a:pt x="1324" y="0"/>
                          <a:pt x="1039" y="0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8" name="Google Shape;4538;p35"/>
                  <p:cNvSpPr/>
                  <p:nvPr/>
                </p:nvSpPr>
                <p:spPr>
                  <a:xfrm>
                    <a:off x="1011386" y="1087877"/>
                    <a:ext cx="128175" cy="14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7" h="5916" extrusionOk="0">
                        <a:moveTo>
                          <a:pt x="2761" y="1"/>
                        </a:moveTo>
                        <a:cubicBezTo>
                          <a:pt x="762" y="1"/>
                          <a:pt x="0" y="2433"/>
                          <a:pt x="809" y="4323"/>
                        </a:cubicBezTo>
                        <a:cubicBezTo>
                          <a:pt x="1111" y="5027"/>
                          <a:pt x="1531" y="5916"/>
                          <a:pt x="2422" y="5916"/>
                        </a:cubicBezTo>
                        <a:cubicBezTo>
                          <a:pt x="2514" y="5916"/>
                          <a:pt x="2611" y="5907"/>
                          <a:pt x="2713" y="5887"/>
                        </a:cubicBezTo>
                        <a:cubicBezTo>
                          <a:pt x="4289" y="5574"/>
                          <a:pt x="5126" y="3456"/>
                          <a:pt x="5114" y="2122"/>
                        </a:cubicBezTo>
                        <a:cubicBezTo>
                          <a:pt x="5109" y="1451"/>
                          <a:pt x="4894" y="682"/>
                          <a:pt x="4201" y="359"/>
                        </a:cubicBezTo>
                        <a:cubicBezTo>
                          <a:pt x="3667" y="111"/>
                          <a:pt x="3186" y="1"/>
                          <a:pt x="2761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9" name="Google Shape;4539;p35"/>
                  <p:cNvSpPr/>
                  <p:nvPr/>
                </p:nvSpPr>
                <p:spPr>
                  <a:xfrm>
                    <a:off x="1121400" y="1145475"/>
                    <a:ext cx="118675" cy="104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7" h="4171" extrusionOk="0">
                        <a:moveTo>
                          <a:pt x="2408" y="1"/>
                        </a:moveTo>
                        <a:cubicBezTo>
                          <a:pt x="1874" y="1"/>
                          <a:pt x="1361" y="228"/>
                          <a:pt x="1009" y="776"/>
                        </a:cubicBezTo>
                        <a:cubicBezTo>
                          <a:pt x="0" y="2349"/>
                          <a:pt x="1298" y="4170"/>
                          <a:pt x="3099" y="4170"/>
                        </a:cubicBezTo>
                        <a:cubicBezTo>
                          <a:pt x="3225" y="4170"/>
                          <a:pt x="3353" y="4161"/>
                          <a:pt x="3483" y="4143"/>
                        </a:cubicBezTo>
                        <a:cubicBezTo>
                          <a:pt x="4565" y="3989"/>
                          <a:pt x="4746" y="3038"/>
                          <a:pt x="4739" y="2133"/>
                        </a:cubicBezTo>
                        <a:cubicBezTo>
                          <a:pt x="4725" y="993"/>
                          <a:pt x="3522" y="1"/>
                          <a:pt x="2408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0" name="Google Shape;4540;p35"/>
                  <p:cNvSpPr/>
                  <p:nvPr/>
                </p:nvSpPr>
                <p:spPr>
                  <a:xfrm>
                    <a:off x="1187025" y="1079925"/>
                    <a:ext cx="121950" cy="87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78" h="3500" extrusionOk="0">
                        <a:moveTo>
                          <a:pt x="1290" y="1"/>
                        </a:moveTo>
                        <a:cubicBezTo>
                          <a:pt x="1183" y="1"/>
                          <a:pt x="1076" y="9"/>
                          <a:pt x="969" y="27"/>
                        </a:cubicBezTo>
                        <a:cubicBezTo>
                          <a:pt x="157" y="166"/>
                          <a:pt x="0" y="801"/>
                          <a:pt x="290" y="1462"/>
                        </a:cubicBezTo>
                        <a:cubicBezTo>
                          <a:pt x="687" y="2358"/>
                          <a:pt x="2061" y="3500"/>
                          <a:pt x="3248" y="3500"/>
                        </a:cubicBezTo>
                        <a:cubicBezTo>
                          <a:pt x="3433" y="3500"/>
                          <a:pt x="3614" y="3472"/>
                          <a:pt x="3785" y="3411"/>
                        </a:cubicBezTo>
                        <a:cubicBezTo>
                          <a:pt x="4877" y="3023"/>
                          <a:pt x="4322" y="1959"/>
                          <a:pt x="3780" y="1358"/>
                        </a:cubicBezTo>
                        <a:cubicBezTo>
                          <a:pt x="3194" y="704"/>
                          <a:pt x="2262" y="1"/>
                          <a:pt x="1290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1" name="Google Shape;4541;p35"/>
                  <p:cNvSpPr/>
                  <p:nvPr/>
                </p:nvSpPr>
                <p:spPr>
                  <a:xfrm>
                    <a:off x="1295175" y="1175275"/>
                    <a:ext cx="93475" cy="66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9" h="2666" extrusionOk="0">
                        <a:moveTo>
                          <a:pt x="1571" y="1"/>
                        </a:moveTo>
                        <a:cubicBezTo>
                          <a:pt x="725" y="1"/>
                          <a:pt x="0" y="433"/>
                          <a:pt x="281" y="1375"/>
                        </a:cubicBezTo>
                        <a:cubicBezTo>
                          <a:pt x="468" y="2005"/>
                          <a:pt x="1126" y="2454"/>
                          <a:pt x="1782" y="2610"/>
                        </a:cubicBezTo>
                        <a:cubicBezTo>
                          <a:pt x="1939" y="2648"/>
                          <a:pt x="2099" y="2666"/>
                          <a:pt x="2255" y="2666"/>
                        </a:cubicBezTo>
                        <a:cubicBezTo>
                          <a:pt x="3036" y="2666"/>
                          <a:pt x="3739" y="2211"/>
                          <a:pt x="3615" y="1352"/>
                        </a:cubicBezTo>
                        <a:cubicBezTo>
                          <a:pt x="3489" y="481"/>
                          <a:pt x="2463" y="1"/>
                          <a:pt x="1571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2" name="Google Shape;4542;p35"/>
                  <p:cNvSpPr/>
                  <p:nvPr/>
                </p:nvSpPr>
                <p:spPr>
                  <a:xfrm>
                    <a:off x="1323250" y="1060750"/>
                    <a:ext cx="152175" cy="10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7" h="4180" extrusionOk="0">
                        <a:moveTo>
                          <a:pt x="1613" y="0"/>
                        </a:moveTo>
                        <a:cubicBezTo>
                          <a:pt x="735" y="0"/>
                          <a:pt x="24" y="472"/>
                          <a:pt x="11" y="1720"/>
                        </a:cubicBezTo>
                        <a:cubicBezTo>
                          <a:pt x="1" y="2718"/>
                          <a:pt x="349" y="3669"/>
                          <a:pt x="1453" y="4060"/>
                        </a:cubicBezTo>
                        <a:cubicBezTo>
                          <a:pt x="1686" y="4142"/>
                          <a:pt x="1950" y="4179"/>
                          <a:pt x="2225" y="4179"/>
                        </a:cubicBezTo>
                        <a:cubicBezTo>
                          <a:pt x="3003" y="4179"/>
                          <a:pt x="3869" y="3883"/>
                          <a:pt x="4383" y="3475"/>
                        </a:cubicBezTo>
                        <a:cubicBezTo>
                          <a:pt x="6086" y="2121"/>
                          <a:pt x="3475" y="0"/>
                          <a:pt x="1613" y="0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3" name="Google Shape;4543;p35"/>
                  <p:cNvSpPr/>
                  <p:nvPr/>
                </p:nvSpPr>
                <p:spPr>
                  <a:xfrm>
                    <a:off x="1449275" y="1077775"/>
                    <a:ext cx="118350" cy="95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4" h="3808" extrusionOk="0">
                        <a:moveTo>
                          <a:pt x="2810" y="1"/>
                        </a:moveTo>
                        <a:cubicBezTo>
                          <a:pt x="1969" y="1"/>
                          <a:pt x="1068" y="431"/>
                          <a:pt x="679" y="1044"/>
                        </a:cubicBezTo>
                        <a:cubicBezTo>
                          <a:pt x="111" y="1936"/>
                          <a:pt x="0" y="3474"/>
                          <a:pt x="1360" y="3747"/>
                        </a:cubicBezTo>
                        <a:cubicBezTo>
                          <a:pt x="1561" y="3787"/>
                          <a:pt x="1766" y="3807"/>
                          <a:pt x="1970" y="3807"/>
                        </a:cubicBezTo>
                        <a:cubicBezTo>
                          <a:pt x="2708" y="3807"/>
                          <a:pt x="3435" y="3545"/>
                          <a:pt x="3916" y="3036"/>
                        </a:cubicBezTo>
                        <a:cubicBezTo>
                          <a:pt x="4438" y="2483"/>
                          <a:pt x="4733" y="1386"/>
                          <a:pt x="4285" y="711"/>
                        </a:cubicBezTo>
                        <a:cubicBezTo>
                          <a:pt x="3951" y="210"/>
                          <a:pt x="3395" y="1"/>
                          <a:pt x="2810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4" name="Google Shape;4544;p35"/>
                  <p:cNvSpPr/>
                  <p:nvPr/>
                </p:nvSpPr>
                <p:spPr>
                  <a:xfrm>
                    <a:off x="1575425" y="1104375"/>
                    <a:ext cx="110375" cy="10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5" h="4224" extrusionOk="0">
                        <a:moveTo>
                          <a:pt x="2032" y="1"/>
                        </a:moveTo>
                        <a:cubicBezTo>
                          <a:pt x="798" y="1"/>
                          <a:pt x="0" y="1186"/>
                          <a:pt x="40" y="2304"/>
                        </a:cubicBezTo>
                        <a:cubicBezTo>
                          <a:pt x="56" y="2761"/>
                          <a:pt x="209" y="3212"/>
                          <a:pt x="542" y="3550"/>
                        </a:cubicBezTo>
                        <a:cubicBezTo>
                          <a:pt x="1004" y="4020"/>
                          <a:pt x="1550" y="4224"/>
                          <a:pt x="2083" y="4224"/>
                        </a:cubicBezTo>
                        <a:cubicBezTo>
                          <a:pt x="3284" y="4224"/>
                          <a:pt x="4414" y="3186"/>
                          <a:pt x="4332" y="1828"/>
                        </a:cubicBezTo>
                        <a:cubicBezTo>
                          <a:pt x="4269" y="789"/>
                          <a:pt x="3309" y="138"/>
                          <a:pt x="2267" y="15"/>
                        </a:cubicBezTo>
                        <a:cubicBezTo>
                          <a:pt x="2187" y="5"/>
                          <a:pt x="2109" y="1"/>
                          <a:pt x="2032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5" name="Google Shape;4545;p35"/>
                  <p:cNvSpPr/>
                  <p:nvPr/>
                </p:nvSpPr>
                <p:spPr>
                  <a:xfrm>
                    <a:off x="1470225" y="1195950"/>
                    <a:ext cx="120600" cy="89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4" h="3583" extrusionOk="0">
                        <a:moveTo>
                          <a:pt x="1926" y="1"/>
                        </a:moveTo>
                        <a:cubicBezTo>
                          <a:pt x="0" y="1"/>
                          <a:pt x="378" y="3583"/>
                          <a:pt x="2485" y="3583"/>
                        </a:cubicBezTo>
                        <a:cubicBezTo>
                          <a:pt x="2670" y="3583"/>
                          <a:pt x="2868" y="3555"/>
                          <a:pt x="3078" y="3496"/>
                        </a:cubicBezTo>
                        <a:cubicBezTo>
                          <a:pt x="4823" y="2999"/>
                          <a:pt x="3595" y="263"/>
                          <a:pt x="2231" y="28"/>
                        </a:cubicBezTo>
                        <a:cubicBezTo>
                          <a:pt x="2124" y="10"/>
                          <a:pt x="2022" y="1"/>
                          <a:pt x="1926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6" name="Google Shape;4546;p35"/>
                  <p:cNvSpPr/>
                  <p:nvPr/>
                </p:nvSpPr>
                <p:spPr>
                  <a:xfrm>
                    <a:off x="1394525" y="1184675"/>
                    <a:ext cx="89550" cy="73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2" h="2957" extrusionOk="0">
                        <a:moveTo>
                          <a:pt x="1726" y="0"/>
                        </a:moveTo>
                        <a:cubicBezTo>
                          <a:pt x="282" y="0"/>
                          <a:pt x="1" y="2892"/>
                          <a:pt x="1532" y="2956"/>
                        </a:cubicBezTo>
                        <a:cubicBezTo>
                          <a:pt x="1551" y="2956"/>
                          <a:pt x="1571" y="2957"/>
                          <a:pt x="1589" y="2957"/>
                        </a:cubicBezTo>
                        <a:cubicBezTo>
                          <a:pt x="3171" y="2957"/>
                          <a:pt x="3582" y="172"/>
                          <a:pt x="1832" y="5"/>
                        </a:cubicBezTo>
                        <a:cubicBezTo>
                          <a:pt x="1796" y="2"/>
                          <a:pt x="1761" y="0"/>
                          <a:pt x="1726" y="0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7" name="Google Shape;4547;p35"/>
                  <p:cNvSpPr/>
                  <p:nvPr/>
                </p:nvSpPr>
                <p:spPr>
                  <a:xfrm>
                    <a:off x="1578900" y="1228225"/>
                    <a:ext cx="90150" cy="7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6" h="2839" extrusionOk="0">
                        <a:moveTo>
                          <a:pt x="1383" y="1"/>
                        </a:moveTo>
                        <a:cubicBezTo>
                          <a:pt x="628" y="1"/>
                          <a:pt x="1" y="615"/>
                          <a:pt x="171" y="1536"/>
                        </a:cubicBezTo>
                        <a:cubicBezTo>
                          <a:pt x="320" y="2339"/>
                          <a:pt x="918" y="2839"/>
                          <a:pt x="1642" y="2839"/>
                        </a:cubicBezTo>
                        <a:cubicBezTo>
                          <a:pt x="1910" y="2839"/>
                          <a:pt x="2195" y="2770"/>
                          <a:pt x="2481" y="2623"/>
                        </a:cubicBezTo>
                        <a:cubicBezTo>
                          <a:pt x="3606" y="2048"/>
                          <a:pt x="3071" y="823"/>
                          <a:pt x="2254" y="278"/>
                        </a:cubicBezTo>
                        <a:cubicBezTo>
                          <a:pt x="1969" y="88"/>
                          <a:pt x="1667" y="1"/>
                          <a:pt x="1383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8" name="Google Shape;4548;p35"/>
                  <p:cNvSpPr/>
                  <p:nvPr/>
                </p:nvSpPr>
                <p:spPr>
                  <a:xfrm>
                    <a:off x="1849308" y="1086655"/>
                    <a:ext cx="78800" cy="4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2" h="1965" extrusionOk="0">
                        <a:moveTo>
                          <a:pt x="1234" y="1"/>
                        </a:moveTo>
                        <a:cubicBezTo>
                          <a:pt x="834" y="1"/>
                          <a:pt x="485" y="139"/>
                          <a:pt x="345" y="487"/>
                        </a:cubicBezTo>
                        <a:cubicBezTo>
                          <a:pt x="0" y="1342"/>
                          <a:pt x="1220" y="1965"/>
                          <a:pt x="2102" y="1965"/>
                        </a:cubicBezTo>
                        <a:cubicBezTo>
                          <a:pt x="2284" y="1965"/>
                          <a:pt x="2452" y="1938"/>
                          <a:pt x="2589" y="1882"/>
                        </a:cubicBezTo>
                        <a:cubicBezTo>
                          <a:pt x="3096" y="1675"/>
                          <a:pt x="3151" y="1224"/>
                          <a:pt x="2925" y="802"/>
                        </a:cubicBezTo>
                        <a:cubicBezTo>
                          <a:pt x="2695" y="378"/>
                          <a:pt x="1894" y="1"/>
                          <a:pt x="1234" y="1"/>
                        </a:cubicBezTo>
                        <a:close/>
                      </a:path>
                    </a:pathLst>
                  </a:custGeom>
                  <a:solidFill>
                    <a:srgbClr val="4FBDDE">
                      <a:alpha val="280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549" name="Google Shape;4549;p35"/>
            <p:cNvGrpSpPr/>
            <p:nvPr/>
          </p:nvGrpSpPr>
          <p:grpSpPr>
            <a:xfrm>
              <a:off x="4353061" y="-1083766"/>
              <a:ext cx="714651" cy="905420"/>
              <a:chOff x="1120111" y="1511859"/>
              <a:chExt cx="714651" cy="905420"/>
            </a:xfrm>
          </p:grpSpPr>
          <p:sp>
            <p:nvSpPr>
              <p:cNvPr id="4550" name="Google Shape;4550;p35"/>
              <p:cNvSpPr/>
              <p:nvPr/>
            </p:nvSpPr>
            <p:spPr>
              <a:xfrm>
                <a:off x="1476194" y="1517506"/>
                <a:ext cx="358569" cy="89977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967" extrusionOk="0">
                    <a:moveTo>
                      <a:pt x="978" y="0"/>
                    </a:moveTo>
                    <a:cubicBezTo>
                      <a:pt x="968" y="7"/>
                      <a:pt x="961" y="14"/>
                      <a:pt x="951" y="20"/>
                    </a:cubicBezTo>
                    <a:cubicBezTo>
                      <a:pt x="928" y="40"/>
                      <a:pt x="898" y="53"/>
                      <a:pt x="871" y="67"/>
                    </a:cubicBezTo>
                    <a:lnTo>
                      <a:pt x="921" y="113"/>
                    </a:lnTo>
                    <a:cubicBezTo>
                      <a:pt x="1111" y="293"/>
                      <a:pt x="1287" y="479"/>
                      <a:pt x="1480" y="645"/>
                    </a:cubicBezTo>
                    <a:cubicBezTo>
                      <a:pt x="1603" y="751"/>
                      <a:pt x="1729" y="868"/>
                      <a:pt x="1852" y="984"/>
                    </a:cubicBezTo>
                    <a:cubicBezTo>
                      <a:pt x="2041" y="1163"/>
                      <a:pt x="2224" y="1353"/>
                      <a:pt x="2403" y="1536"/>
                    </a:cubicBezTo>
                    <a:cubicBezTo>
                      <a:pt x="2463" y="1595"/>
                      <a:pt x="2530" y="1669"/>
                      <a:pt x="2596" y="1752"/>
                    </a:cubicBezTo>
                    <a:cubicBezTo>
                      <a:pt x="2699" y="1875"/>
                      <a:pt x="2786" y="2014"/>
                      <a:pt x="2845" y="2164"/>
                    </a:cubicBezTo>
                    <a:cubicBezTo>
                      <a:pt x="2869" y="2227"/>
                      <a:pt x="2882" y="2297"/>
                      <a:pt x="2885" y="2366"/>
                    </a:cubicBezTo>
                    <a:cubicBezTo>
                      <a:pt x="2885" y="2393"/>
                      <a:pt x="2882" y="2423"/>
                      <a:pt x="2875" y="2453"/>
                    </a:cubicBezTo>
                    <a:cubicBezTo>
                      <a:pt x="2872" y="2463"/>
                      <a:pt x="2869" y="2473"/>
                      <a:pt x="2865" y="2483"/>
                    </a:cubicBezTo>
                    <a:cubicBezTo>
                      <a:pt x="2865" y="2493"/>
                      <a:pt x="2862" y="2503"/>
                      <a:pt x="2859" y="2513"/>
                    </a:cubicBezTo>
                    <a:cubicBezTo>
                      <a:pt x="2646" y="3197"/>
                      <a:pt x="2224" y="3815"/>
                      <a:pt x="1942" y="4480"/>
                    </a:cubicBezTo>
                    <a:cubicBezTo>
                      <a:pt x="1749" y="4925"/>
                      <a:pt x="1490" y="5304"/>
                      <a:pt x="1323" y="5766"/>
                    </a:cubicBezTo>
                    <a:cubicBezTo>
                      <a:pt x="1257" y="5952"/>
                      <a:pt x="1217" y="6178"/>
                      <a:pt x="1114" y="6348"/>
                    </a:cubicBezTo>
                    <a:cubicBezTo>
                      <a:pt x="1034" y="6481"/>
                      <a:pt x="891" y="6567"/>
                      <a:pt x="788" y="6677"/>
                    </a:cubicBezTo>
                    <a:cubicBezTo>
                      <a:pt x="665" y="6813"/>
                      <a:pt x="137" y="7384"/>
                      <a:pt x="1" y="7810"/>
                    </a:cubicBezTo>
                    <a:cubicBezTo>
                      <a:pt x="74" y="7856"/>
                      <a:pt x="144" y="7910"/>
                      <a:pt x="207" y="7966"/>
                    </a:cubicBezTo>
                    <a:cubicBezTo>
                      <a:pt x="280" y="7541"/>
                      <a:pt x="888" y="6876"/>
                      <a:pt x="1021" y="6730"/>
                    </a:cubicBezTo>
                    <a:cubicBezTo>
                      <a:pt x="1124" y="6620"/>
                      <a:pt x="1267" y="6534"/>
                      <a:pt x="1350" y="6401"/>
                    </a:cubicBezTo>
                    <a:cubicBezTo>
                      <a:pt x="1453" y="6231"/>
                      <a:pt x="1490" y="6005"/>
                      <a:pt x="1556" y="5819"/>
                    </a:cubicBezTo>
                    <a:cubicBezTo>
                      <a:pt x="1726" y="5354"/>
                      <a:pt x="1985" y="4975"/>
                      <a:pt x="2174" y="4533"/>
                    </a:cubicBezTo>
                    <a:cubicBezTo>
                      <a:pt x="2460" y="3869"/>
                      <a:pt x="2882" y="3250"/>
                      <a:pt x="3091" y="2566"/>
                    </a:cubicBezTo>
                    <a:cubicBezTo>
                      <a:pt x="3095" y="2556"/>
                      <a:pt x="3098" y="2546"/>
                      <a:pt x="3101" y="2536"/>
                    </a:cubicBezTo>
                    <a:cubicBezTo>
                      <a:pt x="3105" y="2526"/>
                      <a:pt x="3108" y="2516"/>
                      <a:pt x="3108" y="2506"/>
                    </a:cubicBezTo>
                    <a:cubicBezTo>
                      <a:pt x="3174" y="2187"/>
                      <a:pt x="2852" y="1808"/>
                      <a:pt x="2636" y="1589"/>
                    </a:cubicBezTo>
                    <a:cubicBezTo>
                      <a:pt x="2340" y="1283"/>
                      <a:pt x="2028" y="971"/>
                      <a:pt x="1712" y="695"/>
                    </a:cubicBezTo>
                    <a:cubicBezTo>
                      <a:pt x="1480" y="495"/>
                      <a:pt x="1274" y="269"/>
                      <a:pt x="1041" y="60"/>
                    </a:cubicBezTo>
                    <a:cubicBezTo>
                      <a:pt x="1024" y="47"/>
                      <a:pt x="1008" y="30"/>
                      <a:pt x="991" y="14"/>
                    </a:cubicBezTo>
                    <a:lnTo>
                      <a:pt x="978" y="0"/>
                    </a:lnTo>
                    <a:close/>
                  </a:path>
                </a:pathLst>
              </a:custGeom>
              <a:solidFill>
                <a:srgbClr val="0074B1">
                  <a:alpha val="18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35"/>
              <p:cNvSpPr/>
              <p:nvPr/>
            </p:nvSpPr>
            <p:spPr>
              <a:xfrm>
                <a:off x="1120111" y="1511859"/>
                <a:ext cx="688339" cy="899773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7967" extrusionOk="0">
                    <a:moveTo>
                      <a:pt x="3898" y="0"/>
                    </a:moveTo>
                    <a:cubicBezTo>
                      <a:pt x="3892" y="7"/>
                      <a:pt x="3885" y="14"/>
                      <a:pt x="3875" y="20"/>
                    </a:cubicBezTo>
                    <a:cubicBezTo>
                      <a:pt x="3762" y="100"/>
                      <a:pt x="3566" y="133"/>
                      <a:pt x="3436" y="207"/>
                    </a:cubicBezTo>
                    <a:cubicBezTo>
                      <a:pt x="3137" y="373"/>
                      <a:pt x="2924" y="831"/>
                      <a:pt x="2705" y="1094"/>
                    </a:cubicBezTo>
                    <a:cubicBezTo>
                      <a:pt x="2449" y="1400"/>
                      <a:pt x="2197" y="1692"/>
                      <a:pt x="1928" y="1978"/>
                    </a:cubicBezTo>
                    <a:lnTo>
                      <a:pt x="1921" y="1981"/>
                    </a:lnTo>
                    <a:cubicBezTo>
                      <a:pt x="1652" y="2270"/>
                      <a:pt x="1406" y="2466"/>
                      <a:pt x="1236" y="2842"/>
                    </a:cubicBezTo>
                    <a:cubicBezTo>
                      <a:pt x="1077" y="3187"/>
                      <a:pt x="941" y="3560"/>
                      <a:pt x="761" y="3895"/>
                    </a:cubicBezTo>
                    <a:cubicBezTo>
                      <a:pt x="635" y="4138"/>
                      <a:pt x="465" y="4374"/>
                      <a:pt x="342" y="4623"/>
                    </a:cubicBezTo>
                    <a:cubicBezTo>
                      <a:pt x="236" y="4839"/>
                      <a:pt x="146" y="5065"/>
                      <a:pt x="70" y="5294"/>
                    </a:cubicBezTo>
                    <a:cubicBezTo>
                      <a:pt x="37" y="5391"/>
                      <a:pt x="17" y="5487"/>
                      <a:pt x="7" y="5587"/>
                    </a:cubicBezTo>
                    <a:cubicBezTo>
                      <a:pt x="3" y="5613"/>
                      <a:pt x="0" y="5640"/>
                      <a:pt x="0" y="5663"/>
                    </a:cubicBezTo>
                    <a:cubicBezTo>
                      <a:pt x="150" y="5780"/>
                      <a:pt x="302" y="5902"/>
                      <a:pt x="449" y="6025"/>
                    </a:cubicBezTo>
                    <a:cubicBezTo>
                      <a:pt x="462" y="6039"/>
                      <a:pt x="485" y="6055"/>
                      <a:pt x="512" y="6075"/>
                    </a:cubicBezTo>
                    <a:cubicBezTo>
                      <a:pt x="565" y="6009"/>
                      <a:pt x="641" y="5949"/>
                      <a:pt x="678" y="5896"/>
                    </a:cubicBezTo>
                    <a:cubicBezTo>
                      <a:pt x="758" y="5770"/>
                      <a:pt x="841" y="5633"/>
                      <a:pt x="914" y="5517"/>
                    </a:cubicBezTo>
                    <a:cubicBezTo>
                      <a:pt x="1050" y="5294"/>
                      <a:pt x="1140" y="5028"/>
                      <a:pt x="1200" y="4786"/>
                    </a:cubicBezTo>
                    <a:cubicBezTo>
                      <a:pt x="1206" y="4759"/>
                      <a:pt x="1220" y="4713"/>
                      <a:pt x="1236" y="4660"/>
                    </a:cubicBezTo>
                    <a:cubicBezTo>
                      <a:pt x="1236" y="4656"/>
                      <a:pt x="1236" y="4653"/>
                      <a:pt x="1236" y="4653"/>
                    </a:cubicBezTo>
                    <a:cubicBezTo>
                      <a:pt x="1293" y="4803"/>
                      <a:pt x="1359" y="4949"/>
                      <a:pt x="1439" y="5092"/>
                    </a:cubicBezTo>
                    <a:cubicBezTo>
                      <a:pt x="1595" y="5374"/>
                      <a:pt x="1755" y="5457"/>
                      <a:pt x="2041" y="5580"/>
                    </a:cubicBezTo>
                    <a:cubicBezTo>
                      <a:pt x="2296" y="5686"/>
                      <a:pt x="2562" y="5763"/>
                      <a:pt x="2835" y="5803"/>
                    </a:cubicBezTo>
                    <a:cubicBezTo>
                      <a:pt x="2878" y="5809"/>
                      <a:pt x="2954" y="5833"/>
                      <a:pt x="3031" y="5846"/>
                    </a:cubicBezTo>
                    <a:lnTo>
                      <a:pt x="3051" y="5846"/>
                    </a:lnTo>
                    <a:cubicBezTo>
                      <a:pt x="3044" y="5856"/>
                      <a:pt x="3041" y="5866"/>
                      <a:pt x="3034" y="5876"/>
                    </a:cubicBezTo>
                    <a:cubicBezTo>
                      <a:pt x="2888" y="6162"/>
                      <a:pt x="2825" y="6577"/>
                      <a:pt x="2762" y="6873"/>
                    </a:cubicBezTo>
                    <a:cubicBezTo>
                      <a:pt x="2722" y="7062"/>
                      <a:pt x="2649" y="7248"/>
                      <a:pt x="2582" y="7438"/>
                    </a:cubicBezTo>
                    <a:cubicBezTo>
                      <a:pt x="2562" y="7498"/>
                      <a:pt x="2549" y="7557"/>
                      <a:pt x="2539" y="7617"/>
                    </a:cubicBezTo>
                    <a:lnTo>
                      <a:pt x="2569" y="7627"/>
                    </a:lnTo>
                    <a:cubicBezTo>
                      <a:pt x="2775" y="7704"/>
                      <a:pt x="2964" y="7817"/>
                      <a:pt x="3131" y="7966"/>
                    </a:cubicBezTo>
                    <a:cubicBezTo>
                      <a:pt x="3200" y="7538"/>
                      <a:pt x="3808" y="6873"/>
                      <a:pt x="3941" y="6727"/>
                    </a:cubicBezTo>
                    <a:cubicBezTo>
                      <a:pt x="4044" y="6617"/>
                      <a:pt x="4187" y="6531"/>
                      <a:pt x="4270" y="6398"/>
                    </a:cubicBezTo>
                    <a:cubicBezTo>
                      <a:pt x="4373" y="6228"/>
                      <a:pt x="4410" y="6002"/>
                      <a:pt x="4476" y="5816"/>
                    </a:cubicBezTo>
                    <a:cubicBezTo>
                      <a:pt x="4646" y="5351"/>
                      <a:pt x="4905" y="4975"/>
                      <a:pt x="5095" y="4530"/>
                    </a:cubicBezTo>
                    <a:cubicBezTo>
                      <a:pt x="5380" y="3865"/>
                      <a:pt x="5802" y="3247"/>
                      <a:pt x="6012" y="2563"/>
                    </a:cubicBezTo>
                    <a:cubicBezTo>
                      <a:pt x="6015" y="2553"/>
                      <a:pt x="6018" y="2546"/>
                      <a:pt x="6022" y="2533"/>
                    </a:cubicBezTo>
                    <a:cubicBezTo>
                      <a:pt x="6025" y="2523"/>
                      <a:pt x="6028" y="2513"/>
                      <a:pt x="6028" y="2503"/>
                    </a:cubicBezTo>
                    <a:cubicBezTo>
                      <a:pt x="6095" y="2184"/>
                      <a:pt x="5772" y="1805"/>
                      <a:pt x="5556" y="1589"/>
                    </a:cubicBezTo>
                    <a:cubicBezTo>
                      <a:pt x="5264" y="1283"/>
                      <a:pt x="4952" y="971"/>
                      <a:pt x="4636" y="695"/>
                    </a:cubicBezTo>
                    <a:cubicBezTo>
                      <a:pt x="4403" y="496"/>
                      <a:pt x="4197" y="270"/>
                      <a:pt x="3961" y="60"/>
                    </a:cubicBezTo>
                    <a:cubicBezTo>
                      <a:pt x="3948" y="47"/>
                      <a:pt x="3931" y="30"/>
                      <a:pt x="3915" y="14"/>
                    </a:cubicBezTo>
                    <a:lnTo>
                      <a:pt x="3898" y="0"/>
                    </a:lnTo>
                    <a:close/>
                  </a:path>
                </a:pathLst>
              </a:custGeom>
              <a:solidFill>
                <a:srgbClr val="FFFFFF">
                  <a:alpha val="617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35"/>
              <p:cNvSpPr/>
              <p:nvPr/>
            </p:nvSpPr>
            <p:spPr>
              <a:xfrm>
                <a:off x="1120788" y="1513779"/>
                <a:ext cx="436946" cy="62906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5570" extrusionOk="0">
                    <a:moveTo>
                      <a:pt x="3869" y="0"/>
                    </a:moveTo>
                    <a:cubicBezTo>
                      <a:pt x="3756" y="83"/>
                      <a:pt x="3560" y="113"/>
                      <a:pt x="3430" y="186"/>
                    </a:cubicBezTo>
                    <a:cubicBezTo>
                      <a:pt x="3134" y="352"/>
                      <a:pt x="2922" y="811"/>
                      <a:pt x="2699" y="1077"/>
                    </a:cubicBezTo>
                    <a:cubicBezTo>
                      <a:pt x="2443" y="1383"/>
                      <a:pt x="2191" y="1675"/>
                      <a:pt x="1918" y="1964"/>
                    </a:cubicBezTo>
                    <a:cubicBezTo>
                      <a:pt x="1642" y="2250"/>
                      <a:pt x="1400" y="2449"/>
                      <a:pt x="1230" y="2821"/>
                    </a:cubicBezTo>
                    <a:cubicBezTo>
                      <a:pt x="1074" y="3170"/>
                      <a:pt x="935" y="3539"/>
                      <a:pt x="758" y="3875"/>
                    </a:cubicBezTo>
                    <a:cubicBezTo>
                      <a:pt x="629" y="4121"/>
                      <a:pt x="463" y="4353"/>
                      <a:pt x="336" y="4603"/>
                    </a:cubicBezTo>
                    <a:cubicBezTo>
                      <a:pt x="230" y="4819"/>
                      <a:pt x="140" y="5045"/>
                      <a:pt x="64" y="5274"/>
                    </a:cubicBezTo>
                    <a:cubicBezTo>
                      <a:pt x="31" y="5370"/>
                      <a:pt x="11" y="5467"/>
                      <a:pt x="1" y="5570"/>
                    </a:cubicBezTo>
                    <a:cubicBezTo>
                      <a:pt x="64" y="5547"/>
                      <a:pt x="120" y="5517"/>
                      <a:pt x="174" y="5483"/>
                    </a:cubicBezTo>
                    <a:cubicBezTo>
                      <a:pt x="293" y="5400"/>
                      <a:pt x="390" y="5267"/>
                      <a:pt x="473" y="5151"/>
                    </a:cubicBezTo>
                    <a:cubicBezTo>
                      <a:pt x="685" y="4852"/>
                      <a:pt x="825" y="4473"/>
                      <a:pt x="968" y="4137"/>
                    </a:cubicBezTo>
                    <a:cubicBezTo>
                      <a:pt x="1161" y="3689"/>
                      <a:pt x="1383" y="3250"/>
                      <a:pt x="1586" y="2808"/>
                    </a:cubicBezTo>
                    <a:cubicBezTo>
                      <a:pt x="1666" y="2625"/>
                      <a:pt x="1735" y="2476"/>
                      <a:pt x="1885" y="2336"/>
                    </a:cubicBezTo>
                    <a:cubicBezTo>
                      <a:pt x="2038" y="2193"/>
                      <a:pt x="2224" y="2107"/>
                      <a:pt x="2380" y="1971"/>
                    </a:cubicBezTo>
                    <a:cubicBezTo>
                      <a:pt x="2659" y="1728"/>
                      <a:pt x="2802" y="1409"/>
                      <a:pt x="3008" y="1107"/>
                    </a:cubicBezTo>
                    <a:cubicBezTo>
                      <a:pt x="3188" y="844"/>
                      <a:pt x="3410" y="582"/>
                      <a:pt x="3616" y="336"/>
                    </a:cubicBezTo>
                    <a:cubicBezTo>
                      <a:pt x="3709" y="229"/>
                      <a:pt x="3792" y="120"/>
                      <a:pt x="3869" y="0"/>
                    </a:cubicBezTo>
                    <a:close/>
                  </a:path>
                </a:pathLst>
              </a:custGeom>
              <a:solidFill>
                <a:srgbClr val="4FBDDE">
                  <a:alpha val="6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35"/>
              <p:cNvSpPr/>
              <p:nvPr/>
            </p:nvSpPr>
            <p:spPr>
              <a:xfrm>
                <a:off x="1556151" y="1513327"/>
                <a:ext cx="252297" cy="281214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490" extrusionOk="0">
                    <a:moveTo>
                      <a:pt x="57" y="1"/>
                    </a:moveTo>
                    <a:cubicBezTo>
                      <a:pt x="44" y="240"/>
                      <a:pt x="1" y="479"/>
                      <a:pt x="14" y="722"/>
                    </a:cubicBezTo>
                    <a:cubicBezTo>
                      <a:pt x="34" y="1068"/>
                      <a:pt x="313" y="1333"/>
                      <a:pt x="526" y="1589"/>
                    </a:cubicBezTo>
                    <a:cubicBezTo>
                      <a:pt x="708" y="1809"/>
                      <a:pt x="944" y="2091"/>
                      <a:pt x="1187" y="2234"/>
                    </a:cubicBezTo>
                    <a:cubicBezTo>
                      <a:pt x="1413" y="2367"/>
                      <a:pt x="1755" y="2413"/>
                      <a:pt x="2018" y="2463"/>
                    </a:cubicBezTo>
                    <a:cubicBezTo>
                      <a:pt x="2054" y="2470"/>
                      <a:pt x="2111" y="2483"/>
                      <a:pt x="2167" y="2490"/>
                    </a:cubicBezTo>
                    <a:cubicBezTo>
                      <a:pt x="2234" y="2171"/>
                      <a:pt x="1911" y="1792"/>
                      <a:pt x="1699" y="1573"/>
                    </a:cubicBezTo>
                    <a:cubicBezTo>
                      <a:pt x="1406" y="1267"/>
                      <a:pt x="1094" y="955"/>
                      <a:pt x="778" y="682"/>
                    </a:cubicBezTo>
                    <a:cubicBezTo>
                      <a:pt x="546" y="479"/>
                      <a:pt x="340" y="257"/>
                      <a:pt x="104" y="44"/>
                    </a:cubicBezTo>
                    <a:cubicBezTo>
                      <a:pt x="90" y="31"/>
                      <a:pt x="74" y="14"/>
                      <a:pt x="57" y="1"/>
                    </a:cubicBezTo>
                    <a:close/>
                  </a:path>
                </a:pathLst>
              </a:custGeom>
              <a:solidFill>
                <a:srgbClr val="4FBDDE">
                  <a:alpha val="6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35"/>
              <p:cNvSpPr/>
              <p:nvPr/>
            </p:nvSpPr>
            <p:spPr>
              <a:xfrm>
                <a:off x="1317069" y="1908155"/>
                <a:ext cx="82330" cy="166470"/>
              </a:xfrm>
              <a:custGeom>
                <a:avLst/>
                <a:gdLst/>
                <a:ahLst/>
                <a:cxnLst/>
                <a:rect l="l" t="t" r="r" b="b"/>
                <a:pathLst>
                  <a:path w="729" h="1474" extrusionOk="0">
                    <a:moveTo>
                      <a:pt x="18" y="1"/>
                    </a:moveTo>
                    <a:cubicBezTo>
                      <a:pt x="18" y="1"/>
                      <a:pt x="18" y="1"/>
                      <a:pt x="17" y="1"/>
                    </a:cubicBezTo>
                    <a:cubicBezTo>
                      <a:pt x="1" y="7"/>
                      <a:pt x="14" y="97"/>
                      <a:pt x="54" y="240"/>
                    </a:cubicBezTo>
                    <a:cubicBezTo>
                      <a:pt x="84" y="386"/>
                      <a:pt x="164" y="576"/>
                      <a:pt x="257" y="785"/>
                    </a:cubicBezTo>
                    <a:cubicBezTo>
                      <a:pt x="454" y="1177"/>
                      <a:pt x="655" y="1474"/>
                      <a:pt x="696" y="1474"/>
                    </a:cubicBezTo>
                    <a:cubicBezTo>
                      <a:pt x="697" y="1474"/>
                      <a:pt x="698" y="1473"/>
                      <a:pt x="699" y="1473"/>
                    </a:cubicBezTo>
                    <a:cubicBezTo>
                      <a:pt x="729" y="1456"/>
                      <a:pt x="572" y="1124"/>
                      <a:pt x="373" y="729"/>
                    </a:cubicBezTo>
                    <a:cubicBezTo>
                      <a:pt x="283" y="526"/>
                      <a:pt x="190" y="346"/>
                      <a:pt x="137" y="210"/>
                    </a:cubicBezTo>
                    <a:cubicBezTo>
                      <a:pt x="78" y="80"/>
                      <a:pt x="36" y="1"/>
                      <a:pt x="18" y="1"/>
                    </a:cubicBezTo>
                    <a:close/>
                  </a:path>
                </a:pathLst>
              </a:custGeom>
              <a:solidFill>
                <a:srgbClr val="4FBDDE">
                  <a:alpha val="6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35"/>
              <p:cNvSpPr/>
              <p:nvPr/>
            </p:nvSpPr>
            <p:spPr>
              <a:xfrm>
                <a:off x="1379409" y="1831584"/>
                <a:ext cx="159238" cy="340619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3016" extrusionOk="0">
                    <a:moveTo>
                      <a:pt x="19" y="0"/>
                    </a:moveTo>
                    <a:cubicBezTo>
                      <a:pt x="18" y="0"/>
                      <a:pt x="18" y="1"/>
                      <a:pt x="17" y="1"/>
                    </a:cubicBezTo>
                    <a:cubicBezTo>
                      <a:pt x="0" y="11"/>
                      <a:pt x="77" y="180"/>
                      <a:pt x="173" y="463"/>
                    </a:cubicBezTo>
                    <a:cubicBezTo>
                      <a:pt x="220" y="606"/>
                      <a:pt x="273" y="775"/>
                      <a:pt x="339" y="965"/>
                    </a:cubicBezTo>
                    <a:cubicBezTo>
                      <a:pt x="373" y="1058"/>
                      <a:pt x="409" y="1157"/>
                      <a:pt x="452" y="1257"/>
                    </a:cubicBezTo>
                    <a:lnTo>
                      <a:pt x="522" y="1410"/>
                    </a:lnTo>
                    <a:lnTo>
                      <a:pt x="605" y="1563"/>
                    </a:lnTo>
                    <a:cubicBezTo>
                      <a:pt x="658" y="1656"/>
                      <a:pt x="705" y="1756"/>
                      <a:pt x="745" y="1855"/>
                    </a:cubicBezTo>
                    <a:cubicBezTo>
                      <a:pt x="788" y="1952"/>
                      <a:pt x="818" y="2051"/>
                      <a:pt x="854" y="2144"/>
                    </a:cubicBezTo>
                    <a:cubicBezTo>
                      <a:pt x="864" y="2168"/>
                      <a:pt x="874" y="2191"/>
                      <a:pt x="881" y="2214"/>
                    </a:cubicBezTo>
                    <a:lnTo>
                      <a:pt x="894" y="2247"/>
                    </a:lnTo>
                    <a:cubicBezTo>
                      <a:pt x="898" y="2254"/>
                      <a:pt x="898" y="2261"/>
                      <a:pt x="904" y="2271"/>
                    </a:cubicBezTo>
                    <a:lnTo>
                      <a:pt x="914" y="2287"/>
                    </a:lnTo>
                    <a:cubicBezTo>
                      <a:pt x="938" y="2327"/>
                      <a:pt x="961" y="2367"/>
                      <a:pt x="984" y="2407"/>
                    </a:cubicBezTo>
                    <a:cubicBezTo>
                      <a:pt x="1027" y="2483"/>
                      <a:pt x="1077" y="2550"/>
                      <a:pt x="1117" y="2613"/>
                    </a:cubicBezTo>
                    <a:cubicBezTo>
                      <a:pt x="1285" y="2860"/>
                      <a:pt x="1378" y="3015"/>
                      <a:pt x="1396" y="3015"/>
                    </a:cubicBezTo>
                    <a:cubicBezTo>
                      <a:pt x="1396" y="3015"/>
                      <a:pt x="1396" y="3015"/>
                      <a:pt x="1396" y="3015"/>
                    </a:cubicBezTo>
                    <a:cubicBezTo>
                      <a:pt x="1409" y="3008"/>
                      <a:pt x="1346" y="2829"/>
                      <a:pt x="1193" y="2566"/>
                    </a:cubicBezTo>
                    <a:cubicBezTo>
                      <a:pt x="1160" y="2500"/>
                      <a:pt x="1114" y="2430"/>
                      <a:pt x="1077" y="2354"/>
                    </a:cubicBezTo>
                    <a:cubicBezTo>
                      <a:pt x="1054" y="2314"/>
                      <a:pt x="1034" y="2274"/>
                      <a:pt x="1014" y="2234"/>
                    </a:cubicBezTo>
                    <a:lnTo>
                      <a:pt x="1007" y="2221"/>
                    </a:lnTo>
                    <a:lnTo>
                      <a:pt x="1001" y="2207"/>
                    </a:lnTo>
                    <a:lnTo>
                      <a:pt x="991" y="2174"/>
                    </a:lnTo>
                    <a:lnTo>
                      <a:pt x="967" y="2104"/>
                    </a:lnTo>
                    <a:cubicBezTo>
                      <a:pt x="934" y="2011"/>
                      <a:pt x="904" y="1912"/>
                      <a:pt x="861" y="1809"/>
                    </a:cubicBezTo>
                    <a:cubicBezTo>
                      <a:pt x="821" y="1699"/>
                      <a:pt x="771" y="1596"/>
                      <a:pt x="715" y="1496"/>
                    </a:cubicBezTo>
                    <a:cubicBezTo>
                      <a:pt x="612" y="1314"/>
                      <a:pt x="522" y="1121"/>
                      <a:pt x="449" y="925"/>
                    </a:cubicBezTo>
                    <a:cubicBezTo>
                      <a:pt x="379" y="739"/>
                      <a:pt x="316" y="569"/>
                      <a:pt x="256" y="430"/>
                    </a:cubicBezTo>
                    <a:cubicBezTo>
                      <a:pt x="143" y="159"/>
                      <a:pt x="43" y="0"/>
                      <a:pt x="19" y="0"/>
                    </a:cubicBezTo>
                    <a:close/>
                  </a:path>
                </a:pathLst>
              </a:custGeom>
              <a:solidFill>
                <a:srgbClr val="4FBDDE">
                  <a:alpha val="6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35"/>
              <p:cNvSpPr/>
              <p:nvPr/>
            </p:nvSpPr>
            <p:spPr>
              <a:xfrm>
                <a:off x="1427406" y="1777148"/>
                <a:ext cx="133376" cy="274212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428" extrusionOk="0">
                    <a:moveTo>
                      <a:pt x="15" y="1"/>
                    </a:moveTo>
                    <a:cubicBezTo>
                      <a:pt x="15" y="1"/>
                      <a:pt x="14" y="1"/>
                      <a:pt x="14" y="1"/>
                    </a:cubicBezTo>
                    <a:cubicBezTo>
                      <a:pt x="1" y="8"/>
                      <a:pt x="51" y="157"/>
                      <a:pt x="167" y="373"/>
                    </a:cubicBezTo>
                    <a:cubicBezTo>
                      <a:pt x="227" y="483"/>
                      <a:pt x="303" y="609"/>
                      <a:pt x="380" y="749"/>
                    </a:cubicBezTo>
                    <a:cubicBezTo>
                      <a:pt x="419" y="818"/>
                      <a:pt x="459" y="895"/>
                      <a:pt x="496" y="971"/>
                    </a:cubicBezTo>
                    <a:cubicBezTo>
                      <a:pt x="516" y="1011"/>
                      <a:pt x="532" y="1051"/>
                      <a:pt x="549" y="1094"/>
                    </a:cubicBezTo>
                    <a:lnTo>
                      <a:pt x="576" y="1154"/>
                    </a:lnTo>
                    <a:cubicBezTo>
                      <a:pt x="586" y="1174"/>
                      <a:pt x="599" y="1201"/>
                      <a:pt x="609" y="1224"/>
                    </a:cubicBezTo>
                    <a:cubicBezTo>
                      <a:pt x="655" y="1307"/>
                      <a:pt x="712" y="1383"/>
                      <a:pt x="778" y="1457"/>
                    </a:cubicBezTo>
                    <a:cubicBezTo>
                      <a:pt x="835" y="1513"/>
                      <a:pt x="878" y="1580"/>
                      <a:pt x="915" y="1649"/>
                    </a:cubicBezTo>
                    <a:cubicBezTo>
                      <a:pt x="968" y="1779"/>
                      <a:pt x="1004" y="1915"/>
                      <a:pt x="1028" y="2051"/>
                    </a:cubicBezTo>
                    <a:cubicBezTo>
                      <a:pt x="1044" y="2148"/>
                      <a:pt x="1074" y="2244"/>
                      <a:pt x="1111" y="2337"/>
                    </a:cubicBezTo>
                    <a:cubicBezTo>
                      <a:pt x="1138" y="2395"/>
                      <a:pt x="1160" y="2428"/>
                      <a:pt x="1169" y="2428"/>
                    </a:cubicBezTo>
                    <a:cubicBezTo>
                      <a:pt x="1169" y="2428"/>
                      <a:pt x="1170" y="2427"/>
                      <a:pt x="1171" y="2427"/>
                    </a:cubicBezTo>
                    <a:cubicBezTo>
                      <a:pt x="1181" y="2424"/>
                      <a:pt x="1171" y="2387"/>
                      <a:pt x="1157" y="2321"/>
                    </a:cubicBezTo>
                    <a:cubicBezTo>
                      <a:pt x="1144" y="2254"/>
                      <a:pt x="1127" y="2158"/>
                      <a:pt x="1114" y="2038"/>
                    </a:cubicBezTo>
                    <a:cubicBezTo>
                      <a:pt x="1104" y="1889"/>
                      <a:pt x="1071" y="1742"/>
                      <a:pt x="1021" y="1603"/>
                    </a:cubicBezTo>
                    <a:cubicBezTo>
                      <a:pt x="984" y="1520"/>
                      <a:pt x="935" y="1443"/>
                      <a:pt x="875" y="1373"/>
                    </a:cubicBezTo>
                    <a:cubicBezTo>
                      <a:pt x="815" y="1310"/>
                      <a:pt x="765" y="1241"/>
                      <a:pt x="722" y="1164"/>
                    </a:cubicBezTo>
                    <a:cubicBezTo>
                      <a:pt x="712" y="1147"/>
                      <a:pt x="702" y="1131"/>
                      <a:pt x="692" y="1108"/>
                    </a:cubicBezTo>
                    <a:lnTo>
                      <a:pt x="665" y="1041"/>
                    </a:lnTo>
                    <a:cubicBezTo>
                      <a:pt x="645" y="1001"/>
                      <a:pt x="629" y="958"/>
                      <a:pt x="606" y="918"/>
                    </a:cubicBezTo>
                    <a:cubicBezTo>
                      <a:pt x="566" y="835"/>
                      <a:pt x="523" y="762"/>
                      <a:pt x="483" y="692"/>
                    </a:cubicBezTo>
                    <a:cubicBezTo>
                      <a:pt x="396" y="549"/>
                      <a:pt x="313" y="430"/>
                      <a:pt x="247" y="327"/>
                    </a:cubicBezTo>
                    <a:cubicBezTo>
                      <a:pt x="111" y="129"/>
                      <a:pt x="34" y="1"/>
                      <a:pt x="15" y="1"/>
                    </a:cubicBezTo>
                    <a:close/>
                  </a:path>
                </a:pathLst>
              </a:custGeom>
              <a:solidFill>
                <a:srgbClr val="4FBDDE">
                  <a:alpha val="6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35"/>
              <p:cNvSpPr/>
              <p:nvPr/>
            </p:nvSpPr>
            <p:spPr>
              <a:xfrm>
                <a:off x="1496522" y="1698431"/>
                <a:ext cx="144218" cy="338587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998" extrusionOk="0">
                    <a:moveTo>
                      <a:pt x="10" y="0"/>
                    </a:moveTo>
                    <a:cubicBezTo>
                      <a:pt x="0" y="3"/>
                      <a:pt x="0" y="53"/>
                      <a:pt x="40" y="133"/>
                    </a:cubicBezTo>
                    <a:cubicBezTo>
                      <a:pt x="77" y="213"/>
                      <a:pt x="163" y="309"/>
                      <a:pt x="266" y="416"/>
                    </a:cubicBezTo>
                    <a:cubicBezTo>
                      <a:pt x="319" y="469"/>
                      <a:pt x="369" y="528"/>
                      <a:pt x="416" y="595"/>
                    </a:cubicBezTo>
                    <a:cubicBezTo>
                      <a:pt x="459" y="671"/>
                      <a:pt x="492" y="751"/>
                      <a:pt x="519" y="838"/>
                    </a:cubicBezTo>
                    <a:cubicBezTo>
                      <a:pt x="572" y="1017"/>
                      <a:pt x="602" y="1233"/>
                      <a:pt x="652" y="1456"/>
                    </a:cubicBezTo>
                    <a:cubicBezTo>
                      <a:pt x="735" y="1914"/>
                      <a:pt x="911" y="2296"/>
                      <a:pt x="1037" y="2569"/>
                    </a:cubicBezTo>
                    <a:cubicBezTo>
                      <a:pt x="1161" y="2833"/>
                      <a:pt x="1240" y="2998"/>
                      <a:pt x="1259" y="2998"/>
                    </a:cubicBezTo>
                    <a:cubicBezTo>
                      <a:pt x="1259" y="2998"/>
                      <a:pt x="1259" y="2998"/>
                      <a:pt x="1260" y="2998"/>
                    </a:cubicBezTo>
                    <a:cubicBezTo>
                      <a:pt x="1276" y="2994"/>
                      <a:pt x="1220" y="2815"/>
                      <a:pt x="1120" y="2532"/>
                    </a:cubicBezTo>
                    <a:cubicBezTo>
                      <a:pt x="1020" y="2250"/>
                      <a:pt x="858" y="1874"/>
                      <a:pt x="775" y="1432"/>
                    </a:cubicBezTo>
                    <a:cubicBezTo>
                      <a:pt x="725" y="1210"/>
                      <a:pt x="695" y="997"/>
                      <a:pt x="628" y="801"/>
                    </a:cubicBezTo>
                    <a:cubicBezTo>
                      <a:pt x="615" y="754"/>
                      <a:pt x="595" y="708"/>
                      <a:pt x="572" y="661"/>
                    </a:cubicBezTo>
                    <a:cubicBezTo>
                      <a:pt x="555" y="615"/>
                      <a:pt x="529" y="575"/>
                      <a:pt x="502" y="535"/>
                    </a:cubicBezTo>
                    <a:cubicBezTo>
                      <a:pt x="449" y="469"/>
                      <a:pt x="392" y="406"/>
                      <a:pt x="329" y="349"/>
                    </a:cubicBezTo>
                    <a:cubicBezTo>
                      <a:pt x="240" y="276"/>
                      <a:pt x="156" y="196"/>
                      <a:pt x="80" y="106"/>
                    </a:cubicBezTo>
                    <a:cubicBezTo>
                      <a:pt x="33" y="43"/>
                      <a:pt x="17" y="0"/>
                      <a:pt x="10" y="0"/>
                    </a:cubicBezTo>
                    <a:close/>
                  </a:path>
                </a:pathLst>
              </a:custGeom>
              <a:solidFill>
                <a:srgbClr val="4FBDDE">
                  <a:alpha val="6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35"/>
              <p:cNvSpPr/>
              <p:nvPr/>
            </p:nvSpPr>
            <p:spPr>
              <a:xfrm>
                <a:off x="1541131" y="1667260"/>
                <a:ext cx="83120" cy="137445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217" extrusionOk="0">
                    <a:moveTo>
                      <a:pt x="21" y="0"/>
                    </a:moveTo>
                    <a:cubicBezTo>
                      <a:pt x="4" y="0"/>
                      <a:pt x="1" y="97"/>
                      <a:pt x="70" y="213"/>
                    </a:cubicBezTo>
                    <a:cubicBezTo>
                      <a:pt x="114" y="276"/>
                      <a:pt x="157" y="339"/>
                      <a:pt x="210" y="396"/>
                    </a:cubicBezTo>
                    <a:cubicBezTo>
                      <a:pt x="267" y="466"/>
                      <a:pt x="316" y="535"/>
                      <a:pt x="363" y="612"/>
                    </a:cubicBezTo>
                    <a:cubicBezTo>
                      <a:pt x="386" y="648"/>
                      <a:pt x="409" y="688"/>
                      <a:pt x="429" y="731"/>
                    </a:cubicBezTo>
                    <a:cubicBezTo>
                      <a:pt x="453" y="771"/>
                      <a:pt x="473" y="808"/>
                      <a:pt x="493" y="844"/>
                    </a:cubicBezTo>
                    <a:cubicBezTo>
                      <a:pt x="529" y="917"/>
                      <a:pt x="566" y="987"/>
                      <a:pt x="596" y="1044"/>
                    </a:cubicBezTo>
                    <a:cubicBezTo>
                      <a:pt x="654" y="1151"/>
                      <a:pt x="700" y="1217"/>
                      <a:pt x="717" y="1217"/>
                    </a:cubicBezTo>
                    <a:cubicBezTo>
                      <a:pt x="718" y="1217"/>
                      <a:pt x="718" y="1217"/>
                      <a:pt x="719" y="1217"/>
                    </a:cubicBezTo>
                    <a:cubicBezTo>
                      <a:pt x="735" y="1210"/>
                      <a:pt x="719" y="1130"/>
                      <a:pt x="679" y="1007"/>
                    </a:cubicBezTo>
                    <a:cubicBezTo>
                      <a:pt x="659" y="947"/>
                      <a:pt x="632" y="874"/>
                      <a:pt x="599" y="795"/>
                    </a:cubicBezTo>
                    <a:cubicBezTo>
                      <a:pt x="582" y="755"/>
                      <a:pt x="562" y="715"/>
                      <a:pt x="539" y="672"/>
                    </a:cubicBezTo>
                    <a:cubicBezTo>
                      <a:pt x="519" y="628"/>
                      <a:pt x="496" y="585"/>
                      <a:pt x="469" y="545"/>
                    </a:cubicBezTo>
                    <a:cubicBezTo>
                      <a:pt x="419" y="462"/>
                      <a:pt x="363" y="386"/>
                      <a:pt x="296" y="319"/>
                    </a:cubicBezTo>
                    <a:cubicBezTo>
                      <a:pt x="237" y="256"/>
                      <a:pt x="183" y="206"/>
                      <a:pt x="144" y="160"/>
                    </a:cubicBezTo>
                    <a:cubicBezTo>
                      <a:pt x="64" y="70"/>
                      <a:pt x="34" y="0"/>
                      <a:pt x="21" y="0"/>
                    </a:cubicBezTo>
                    <a:close/>
                  </a:path>
                </a:pathLst>
              </a:custGeom>
              <a:solidFill>
                <a:srgbClr val="4FBDDE">
                  <a:alpha val="6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35"/>
              <p:cNvSpPr/>
              <p:nvPr/>
            </p:nvSpPr>
            <p:spPr>
              <a:xfrm>
                <a:off x="1650000" y="1783585"/>
                <a:ext cx="71827" cy="14986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27" extrusionOk="0">
                    <a:moveTo>
                      <a:pt x="30" y="0"/>
                    </a:moveTo>
                    <a:cubicBezTo>
                      <a:pt x="14" y="0"/>
                      <a:pt x="0" y="90"/>
                      <a:pt x="47" y="220"/>
                    </a:cubicBezTo>
                    <a:cubicBezTo>
                      <a:pt x="77" y="296"/>
                      <a:pt x="107" y="366"/>
                      <a:pt x="143" y="436"/>
                    </a:cubicBezTo>
                    <a:cubicBezTo>
                      <a:pt x="163" y="476"/>
                      <a:pt x="183" y="512"/>
                      <a:pt x="203" y="555"/>
                    </a:cubicBezTo>
                    <a:lnTo>
                      <a:pt x="260" y="688"/>
                    </a:lnTo>
                    <a:cubicBezTo>
                      <a:pt x="300" y="778"/>
                      <a:pt x="339" y="865"/>
                      <a:pt x="376" y="944"/>
                    </a:cubicBezTo>
                    <a:cubicBezTo>
                      <a:pt x="416" y="1024"/>
                      <a:pt x="456" y="1094"/>
                      <a:pt x="489" y="1154"/>
                    </a:cubicBezTo>
                    <a:cubicBezTo>
                      <a:pt x="552" y="1261"/>
                      <a:pt x="598" y="1327"/>
                      <a:pt x="616" y="1327"/>
                    </a:cubicBezTo>
                    <a:cubicBezTo>
                      <a:pt x="617" y="1327"/>
                      <a:pt x="618" y="1327"/>
                      <a:pt x="619" y="1326"/>
                    </a:cubicBezTo>
                    <a:cubicBezTo>
                      <a:pt x="635" y="1316"/>
                      <a:pt x="612" y="1237"/>
                      <a:pt x="569" y="1114"/>
                    </a:cubicBezTo>
                    <a:cubicBezTo>
                      <a:pt x="545" y="1051"/>
                      <a:pt x="516" y="981"/>
                      <a:pt x="486" y="901"/>
                    </a:cubicBezTo>
                    <a:cubicBezTo>
                      <a:pt x="452" y="818"/>
                      <a:pt x="419" y="732"/>
                      <a:pt x="379" y="639"/>
                    </a:cubicBezTo>
                    <a:cubicBezTo>
                      <a:pt x="356" y="592"/>
                      <a:pt x="339" y="545"/>
                      <a:pt x="316" y="502"/>
                    </a:cubicBezTo>
                    <a:cubicBezTo>
                      <a:pt x="293" y="456"/>
                      <a:pt x="270" y="416"/>
                      <a:pt x="246" y="379"/>
                    </a:cubicBezTo>
                    <a:cubicBezTo>
                      <a:pt x="203" y="303"/>
                      <a:pt x="160" y="240"/>
                      <a:pt x="130" y="183"/>
                    </a:cubicBezTo>
                    <a:cubicBezTo>
                      <a:pt x="67" y="74"/>
                      <a:pt x="47" y="0"/>
                      <a:pt x="30" y="0"/>
                    </a:cubicBezTo>
                    <a:close/>
                  </a:path>
                </a:pathLst>
              </a:custGeom>
              <a:solidFill>
                <a:srgbClr val="4FBDDE">
                  <a:alpha val="6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35"/>
              <p:cNvSpPr/>
              <p:nvPr/>
            </p:nvSpPr>
            <p:spPr>
              <a:xfrm>
                <a:off x="1606068" y="1848072"/>
                <a:ext cx="59065" cy="10842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60" extrusionOk="0">
                    <a:moveTo>
                      <a:pt x="34" y="0"/>
                    </a:moveTo>
                    <a:cubicBezTo>
                      <a:pt x="33" y="0"/>
                      <a:pt x="32" y="0"/>
                      <a:pt x="31" y="1"/>
                    </a:cubicBezTo>
                    <a:cubicBezTo>
                      <a:pt x="1" y="14"/>
                      <a:pt x="74" y="244"/>
                      <a:pt x="193" y="510"/>
                    </a:cubicBezTo>
                    <a:cubicBezTo>
                      <a:pt x="321" y="765"/>
                      <a:pt x="449" y="959"/>
                      <a:pt x="485" y="959"/>
                    </a:cubicBezTo>
                    <a:cubicBezTo>
                      <a:pt x="487" y="959"/>
                      <a:pt x="488" y="959"/>
                      <a:pt x="489" y="958"/>
                    </a:cubicBezTo>
                    <a:cubicBezTo>
                      <a:pt x="522" y="938"/>
                      <a:pt x="439" y="716"/>
                      <a:pt x="310" y="456"/>
                    </a:cubicBezTo>
                    <a:cubicBezTo>
                      <a:pt x="195" y="201"/>
                      <a:pt x="70" y="0"/>
                      <a:pt x="34" y="0"/>
                    </a:cubicBezTo>
                    <a:close/>
                  </a:path>
                </a:pathLst>
              </a:custGeom>
              <a:solidFill>
                <a:srgbClr val="4FBDDE">
                  <a:alpha val="6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35"/>
              <p:cNvSpPr/>
              <p:nvPr/>
            </p:nvSpPr>
            <p:spPr>
              <a:xfrm>
                <a:off x="1258569" y="2028997"/>
                <a:ext cx="203848" cy="142414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261" extrusionOk="0">
                    <a:moveTo>
                      <a:pt x="0" y="1"/>
                    </a:moveTo>
                    <a:lnTo>
                      <a:pt x="10" y="41"/>
                    </a:lnTo>
                    <a:cubicBezTo>
                      <a:pt x="10" y="54"/>
                      <a:pt x="10" y="64"/>
                      <a:pt x="10" y="74"/>
                    </a:cubicBezTo>
                    <a:cubicBezTo>
                      <a:pt x="10" y="74"/>
                      <a:pt x="10" y="71"/>
                      <a:pt x="14" y="67"/>
                    </a:cubicBezTo>
                    <a:cubicBezTo>
                      <a:pt x="67" y="220"/>
                      <a:pt x="137" y="366"/>
                      <a:pt x="216" y="506"/>
                    </a:cubicBezTo>
                    <a:cubicBezTo>
                      <a:pt x="373" y="788"/>
                      <a:pt x="529" y="872"/>
                      <a:pt x="815" y="998"/>
                    </a:cubicBezTo>
                    <a:cubicBezTo>
                      <a:pt x="1070" y="1104"/>
                      <a:pt x="1336" y="1177"/>
                      <a:pt x="1612" y="1220"/>
                    </a:cubicBezTo>
                    <a:cubicBezTo>
                      <a:pt x="1655" y="1227"/>
                      <a:pt x="1728" y="1247"/>
                      <a:pt x="1805" y="1260"/>
                    </a:cubicBezTo>
                    <a:cubicBezTo>
                      <a:pt x="1722" y="1157"/>
                      <a:pt x="1602" y="1101"/>
                      <a:pt x="1506" y="1008"/>
                    </a:cubicBezTo>
                    <a:cubicBezTo>
                      <a:pt x="1336" y="858"/>
                      <a:pt x="1183" y="798"/>
                      <a:pt x="967" y="735"/>
                    </a:cubicBezTo>
                    <a:cubicBezTo>
                      <a:pt x="768" y="672"/>
                      <a:pt x="648" y="536"/>
                      <a:pt x="479" y="420"/>
                    </a:cubicBezTo>
                    <a:cubicBezTo>
                      <a:pt x="306" y="303"/>
                      <a:pt x="93" y="187"/>
                      <a:pt x="0" y="1"/>
                    </a:cubicBezTo>
                    <a:close/>
                  </a:path>
                </a:pathLst>
              </a:custGeom>
              <a:solidFill>
                <a:srgbClr val="4FBDDE">
                  <a:alpha val="66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kta ExtraBold"/>
              <a:buNone/>
              <a:defRPr sz="3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kta ExtraBold"/>
              <a:buNone/>
              <a:defRPr sz="3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kta ExtraBold"/>
              <a:buNone/>
              <a:defRPr sz="3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kta ExtraBold"/>
              <a:buNone/>
              <a:defRPr sz="3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kta ExtraBold"/>
              <a:buNone/>
              <a:defRPr sz="3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kta ExtraBold"/>
              <a:buNone/>
              <a:defRPr sz="3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kta ExtraBold"/>
              <a:buNone/>
              <a:defRPr sz="3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kta ExtraBold"/>
              <a:buNone/>
              <a:defRPr sz="3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ukta ExtraBold"/>
              <a:buNone/>
              <a:defRPr sz="3000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59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p40"/>
          <p:cNvSpPr txBox="1">
            <a:spLocks noGrp="1"/>
          </p:cNvSpPr>
          <p:nvPr>
            <p:ph type="subTitle" idx="1"/>
          </p:nvPr>
        </p:nvSpPr>
        <p:spPr>
          <a:xfrm>
            <a:off x="1996350" y="4192298"/>
            <a:ext cx="534171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dan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dirty="0"/>
          </a:p>
        </p:txBody>
      </p:sp>
      <p:sp>
        <p:nvSpPr>
          <p:cNvPr id="4983" name="Google Shape;4983;p40"/>
          <p:cNvSpPr txBox="1">
            <a:spLocks noGrp="1"/>
          </p:cNvSpPr>
          <p:nvPr>
            <p:ph type="title"/>
          </p:nvPr>
        </p:nvSpPr>
        <p:spPr>
          <a:xfrm>
            <a:off x="1996350" y="1433022"/>
            <a:ext cx="5151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Analisis</a:t>
            </a:r>
            <a:r>
              <a:rPr lang="en-US" dirty="0"/>
              <a:t> Data Wholesale Customers</a:t>
            </a:r>
            <a:endParaRPr dirty="0"/>
          </a:p>
        </p:txBody>
      </p:sp>
      <p:grpSp>
        <p:nvGrpSpPr>
          <p:cNvPr id="4984" name="Google Shape;4984;p40"/>
          <p:cNvGrpSpPr/>
          <p:nvPr/>
        </p:nvGrpSpPr>
        <p:grpSpPr>
          <a:xfrm>
            <a:off x="1219265" y="3679816"/>
            <a:ext cx="337450" cy="510477"/>
            <a:chOff x="2287290" y="537891"/>
            <a:chExt cx="337450" cy="510477"/>
          </a:xfrm>
        </p:grpSpPr>
        <p:sp>
          <p:nvSpPr>
            <p:cNvPr id="4985" name="Google Shape;4985;p40"/>
            <p:cNvSpPr/>
            <p:nvPr/>
          </p:nvSpPr>
          <p:spPr>
            <a:xfrm>
              <a:off x="2296325" y="556752"/>
              <a:ext cx="328415" cy="491617"/>
            </a:xfrm>
            <a:custGeom>
              <a:avLst/>
              <a:gdLst/>
              <a:ahLst/>
              <a:cxnLst/>
              <a:rect l="l" t="t" r="r" b="b"/>
              <a:pathLst>
                <a:path w="2908" h="4353" extrusionOk="0">
                  <a:moveTo>
                    <a:pt x="2058" y="1"/>
                  </a:moveTo>
                  <a:cubicBezTo>
                    <a:pt x="2023" y="1"/>
                    <a:pt x="1991" y="5"/>
                    <a:pt x="1964" y="13"/>
                  </a:cubicBezTo>
                  <a:lnTo>
                    <a:pt x="1934" y="73"/>
                  </a:lnTo>
                  <a:lnTo>
                    <a:pt x="2416" y="306"/>
                  </a:lnTo>
                  <a:lnTo>
                    <a:pt x="2363" y="415"/>
                  </a:lnTo>
                  <a:lnTo>
                    <a:pt x="2300" y="385"/>
                  </a:lnTo>
                  <a:lnTo>
                    <a:pt x="2253" y="478"/>
                  </a:lnTo>
                  <a:cubicBezTo>
                    <a:pt x="2203" y="468"/>
                    <a:pt x="2150" y="458"/>
                    <a:pt x="2097" y="455"/>
                  </a:cubicBezTo>
                  <a:lnTo>
                    <a:pt x="1997" y="658"/>
                  </a:lnTo>
                  <a:lnTo>
                    <a:pt x="2050" y="684"/>
                  </a:lnTo>
                  <a:lnTo>
                    <a:pt x="1997" y="797"/>
                  </a:lnTo>
                  <a:cubicBezTo>
                    <a:pt x="1964" y="794"/>
                    <a:pt x="1934" y="787"/>
                    <a:pt x="1901" y="784"/>
                  </a:cubicBezTo>
                  <a:cubicBezTo>
                    <a:pt x="1844" y="774"/>
                    <a:pt x="1785" y="764"/>
                    <a:pt x="1728" y="751"/>
                  </a:cubicBezTo>
                  <a:cubicBezTo>
                    <a:pt x="1665" y="734"/>
                    <a:pt x="1600" y="726"/>
                    <a:pt x="1535" y="726"/>
                  </a:cubicBezTo>
                  <a:cubicBezTo>
                    <a:pt x="1484" y="726"/>
                    <a:pt x="1433" y="731"/>
                    <a:pt x="1382" y="741"/>
                  </a:cubicBezTo>
                  <a:cubicBezTo>
                    <a:pt x="1276" y="764"/>
                    <a:pt x="1183" y="787"/>
                    <a:pt x="1113" y="867"/>
                  </a:cubicBezTo>
                  <a:cubicBezTo>
                    <a:pt x="1037" y="960"/>
                    <a:pt x="990" y="1090"/>
                    <a:pt x="937" y="1200"/>
                  </a:cubicBezTo>
                  <a:cubicBezTo>
                    <a:pt x="884" y="1313"/>
                    <a:pt x="837" y="1426"/>
                    <a:pt x="804" y="1545"/>
                  </a:cubicBezTo>
                  <a:cubicBezTo>
                    <a:pt x="764" y="1665"/>
                    <a:pt x="738" y="1784"/>
                    <a:pt x="721" y="1911"/>
                  </a:cubicBezTo>
                  <a:cubicBezTo>
                    <a:pt x="695" y="2143"/>
                    <a:pt x="631" y="2373"/>
                    <a:pt x="535" y="2585"/>
                  </a:cubicBezTo>
                  <a:cubicBezTo>
                    <a:pt x="512" y="2632"/>
                    <a:pt x="489" y="2678"/>
                    <a:pt x="465" y="2722"/>
                  </a:cubicBezTo>
                  <a:cubicBezTo>
                    <a:pt x="369" y="2891"/>
                    <a:pt x="263" y="3041"/>
                    <a:pt x="163" y="3203"/>
                  </a:cubicBezTo>
                  <a:cubicBezTo>
                    <a:pt x="113" y="3283"/>
                    <a:pt x="0" y="3423"/>
                    <a:pt x="20" y="3522"/>
                  </a:cubicBezTo>
                  <a:cubicBezTo>
                    <a:pt x="40" y="3635"/>
                    <a:pt x="203" y="3652"/>
                    <a:pt x="292" y="3689"/>
                  </a:cubicBezTo>
                  <a:cubicBezTo>
                    <a:pt x="409" y="3739"/>
                    <a:pt x="535" y="3782"/>
                    <a:pt x="641" y="3848"/>
                  </a:cubicBezTo>
                  <a:cubicBezTo>
                    <a:pt x="771" y="3931"/>
                    <a:pt x="897" y="4018"/>
                    <a:pt x="1027" y="4101"/>
                  </a:cubicBezTo>
                  <a:lnTo>
                    <a:pt x="1080" y="4137"/>
                  </a:lnTo>
                  <a:cubicBezTo>
                    <a:pt x="1235" y="4239"/>
                    <a:pt x="1396" y="4352"/>
                    <a:pt x="1575" y="4352"/>
                  </a:cubicBezTo>
                  <a:cubicBezTo>
                    <a:pt x="1630" y="4352"/>
                    <a:pt x="1686" y="4342"/>
                    <a:pt x="1745" y="4317"/>
                  </a:cubicBezTo>
                  <a:cubicBezTo>
                    <a:pt x="1957" y="4224"/>
                    <a:pt x="2124" y="3935"/>
                    <a:pt x="2193" y="3719"/>
                  </a:cubicBezTo>
                  <a:cubicBezTo>
                    <a:pt x="2210" y="3669"/>
                    <a:pt x="2223" y="3622"/>
                    <a:pt x="2233" y="3572"/>
                  </a:cubicBezTo>
                  <a:cubicBezTo>
                    <a:pt x="2293" y="3300"/>
                    <a:pt x="2300" y="3014"/>
                    <a:pt x="2383" y="2742"/>
                  </a:cubicBezTo>
                  <a:cubicBezTo>
                    <a:pt x="2423" y="2615"/>
                    <a:pt x="2476" y="2496"/>
                    <a:pt x="2539" y="2379"/>
                  </a:cubicBezTo>
                  <a:cubicBezTo>
                    <a:pt x="2622" y="2223"/>
                    <a:pt x="2722" y="2070"/>
                    <a:pt x="2795" y="1911"/>
                  </a:cubicBezTo>
                  <a:cubicBezTo>
                    <a:pt x="2851" y="1804"/>
                    <a:pt x="2908" y="1705"/>
                    <a:pt x="2898" y="1582"/>
                  </a:cubicBezTo>
                  <a:cubicBezTo>
                    <a:pt x="2888" y="1469"/>
                    <a:pt x="2805" y="1392"/>
                    <a:pt x="2735" y="1306"/>
                  </a:cubicBezTo>
                  <a:cubicBezTo>
                    <a:pt x="2722" y="1286"/>
                    <a:pt x="2708" y="1269"/>
                    <a:pt x="2692" y="1253"/>
                  </a:cubicBezTo>
                  <a:cubicBezTo>
                    <a:pt x="2655" y="1206"/>
                    <a:pt x="2622" y="1156"/>
                    <a:pt x="2585" y="1110"/>
                  </a:cubicBezTo>
                  <a:cubicBezTo>
                    <a:pt x="2569" y="1087"/>
                    <a:pt x="2549" y="1067"/>
                    <a:pt x="2532" y="1050"/>
                  </a:cubicBezTo>
                  <a:lnTo>
                    <a:pt x="2582" y="944"/>
                  </a:lnTo>
                  <a:lnTo>
                    <a:pt x="2639" y="970"/>
                  </a:lnTo>
                  <a:lnTo>
                    <a:pt x="2692" y="861"/>
                  </a:lnTo>
                  <a:lnTo>
                    <a:pt x="2738" y="764"/>
                  </a:lnTo>
                  <a:cubicBezTo>
                    <a:pt x="2712" y="718"/>
                    <a:pt x="2672" y="678"/>
                    <a:pt x="2629" y="645"/>
                  </a:cubicBezTo>
                  <a:lnTo>
                    <a:pt x="2665" y="565"/>
                  </a:lnTo>
                  <a:lnTo>
                    <a:pt x="2615" y="542"/>
                  </a:lnTo>
                  <a:lnTo>
                    <a:pt x="2669" y="429"/>
                  </a:lnTo>
                  <a:lnTo>
                    <a:pt x="2758" y="472"/>
                  </a:lnTo>
                  <a:lnTo>
                    <a:pt x="2788" y="412"/>
                  </a:lnTo>
                  <a:lnTo>
                    <a:pt x="2835" y="319"/>
                  </a:lnTo>
                  <a:cubicBezTo>
                    <a:pt x="2835" y="319"/>
                    <a:pt x="2871" y="269"/>
                    <a:pt x="2768" y="219"/>
                  </a:cubicBezTo>
                  <a:cubicBezTo>
                    <a:pt x="2768" y="219"/>
                    <a:pt x="2324" y="1"/>
                    <a:pt x="2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40"/>
            <p:cNvSpPr/>
            <p:nvPr/>
          </p:nvSpPr>
          <p:spPr>
            <a:xfrm>
              <a:off x="2287290" y="615592"/>
              <a:ext cx="328528" cy="414029"/>
            </a:xfrm>
            <a:custGeom>
              <a:avLst/>
              <a:gdLst/>
              <a:ahLst/>
              <a:cxnLst/>
              <a:rect l="l" t="t" r="r" b="b"/>
              <a:pathLst>
                <a:path w="2909" h="3666" extrusionOk="0">
                  <a:moveTo>
                    <a:pt x="2051" y="1"/>
                  </a:moveTo>
                  <a:lnTo>
                    <a:pt x="1998" y="114"/>
                  </a:lnTo>
                  <a:cubicBezTo>
                    <a:pt x="1964" y="107"/>
                    <a:pt x="1934" y="104"/>
                    <a:pt x="1901" y="97"/>
                  </a:cubicBezTo>
                  <a:cubicBezTo>
                    <a:pt x="1845" y="90"/>
                    <a:pt x="1785" y="77"/>
                    <a:pt x="1728" y="64"/>
                  </a:cubicBezTo>
                  <a:cubicBezTo>
                    <a:pt x="1666" y="47"/>
                    <a:pt x="1602" y="40"/>
                    <a:pt x="1538" y="40"/>
                  </a:cubicBezTo>
                  <a:cubicBezTo>
                    <a:pt x="1486" y="40"/>
                    <a:pt x="1434" y="45"/>
                    <a:pt x="1383" y="54"/>
                  </a:cubicBezTo>
                  <a:cubicBezTo>
                    <a:pt x="1276" y="77"/>
                    <a:pt x="1183" y="100"/>
                    <a:pt x="1114" y="183"/>
                  </a:cubicBezTo>
                  <a:cubicBezTo>
                    <a:pt x="1060" y="253"/>
                    <a:pt x="1017" y="330"/>
                    <a:pt x="984" y="413"/>
                  </a:cubicBezTo>
                  <a:cubicBezTo>
                    <a:pt x="967" y="446"/>
                    <a:pt x="954" y="479"/>
                    <a:pt x="937" y="512"/>
                  </a:cubicBezTo>
                  <a:cubicBezTo>
                    <a:pt x="884" y="625"/>
                    <a:pt x="838" y="738"/>
                    <a:pt x="801" y="858"/>
                  </a:cubicBezTo>
                  <a:cubicBezTo>
                    <a:pt x="765" y="978"/>
                    <a:pt x="735" y="1101"/>
                    <a:pt x="718" y="1224"/>
                  </a:cubicBezTo>
                  <a:cubicBezTo>
                    <a:pt x="695" y="1456"/>
                    <a:pt x="632" y="1686"/>
                    <a:pt x="535" y="1898"/>
                  </a:cubicBezTo>
                  <a:cubicBezTo>
                    <a:pt x="512" y="1945"/>
                    <a:pt x="489" y="1991"/>
                    <a:pt x="466" y="2034"/>
                  </a:cubicBezTo>
                  <a:cubicBezTo>
                    <a:pt x="369" y="2204"/>
                    <a:pt x="259" y="2353"/>
                    <a:pt x="163" y="2516"/>
                  </a:cubicBezTo>
                  <a:cubicBezTo>
                    <a:pt x="113" y="2599"/>
                    <a:pt x="0" y="2736"/>
                    <a:pt x="17" y="2835"/>
                  </a:cubicBezTo>
                  <a:cubicBezTo>
                    <a:pt x="40" y="2948"/>
                    <a:pt x="203" y="2965"/>
                    <a:pt x="293" y="3001"/>
                  </a:cubicBezTo>
                  <a:cubicBezTo>
                    <a:pt x="409" y="3051"/>
                    <a:pt x="535" y="3095"/>
                    <a:pt x="638" y="3161"/>
                  </a:cubicBezTo>
                  <a:cubicBezTo>
                    <a:pt x="768" y="3244"/>
                    <a:pt x="898" y="3330"/>
                    <a:pt x="1024" y="3414"/>
                  </a:cubicBezTo>
                  <a:lnTo>
                    <a:pt x="1080" y="3450"/>
                  </a:lnTo>
                  <a:cubicBezTo>
                    <a:pt x="1233" y="3552"/>
                    <a:pt x="1395" y="3665"/>
                    <a:pt x="1575" y="3665"/>
                  </a:cubicBezTo>
                  <a:cubicBezTo>
                    <a:pt x="1630" y="3665"/>
                    <a:pt x="1686" y="3655"/>
                    <a:pt x="1745" y="3630"/>
                  </a:cubicBezTo>
                  <a:cubicBezTo>
                    <a:pt x="1958" y="3537"/>
                    <a:pt x="2124" y="3247"/>
                    <a:pt x="2194" y="3031"/>
                  </a:cubicBezTo>
                  <a:cubicBezTo>
                    <a:pt x="2210" y="2982"/>
                    <a:pt x="2223" y="2935"/>
                    <a:pt x="2233" y="2885"/>
                  </a:cubicBezTo>
                  <a:cubicBezTo>
                    <a:pt x="2273" y="2716"/>
                    <a:pt x="2290" y="2540"/>
                    <a:pt x="2317" y="2367"/>
                  </a:cubicBezTo>
                  <a:cubicBezTo>
                    <a:pt x="2330" y="2260"/>
                    <a:pt x="2353" y="2157"/>
                    <a:pt x="2383" y="2054"/>
                  </a:cubicBezTo>
                  <a:cubicBezTo>
                    <a:pt x="2423" y="1928"/>
                    <a:pt x="2476" y="1808"/>
                    <a:pt x="2543" y="1695"/>
                  </a:cubicBezTo>
                  <a:cubicBezTo>
                    <a:pt x="2626" y="1536"/>
                    <a:pt x="2722" y="1383"/>
                    <a:pt x="2798" y="1227"/>
                  </a:cubicBezTo>
                  <a:cubicBezTo>
                    <a:pt x="2852" y="1114"/>
                    <a:pt x="2908" y="1018"/>
                    <a:pt x="2898" y="895"/>
                  </a:cubicBezTo>
                  <a:cubicBezTo>
                    <a:pt x="2888" y="785"/>
                    <a:pt x="2805" y="705"/>
                    <a:pt x="2735" y="619"/>
                  </a:cubicBezTo>
                  <a:cubicBezTo>
                    <a:pt x="2719" y="602"/>
                    <a:pt x="2705" y="582"/>
                    <a:pt x="2692" y="566"/>
                  </a:cubicBezTo>
                  <a:cubicBezTo>
                    <a:pt x="2656" y="519"/>
                    <a:pt x="2622" y="469"/>
                    <a:pt x="2586" y="423"/>
                  </a:cubicBezTo>
                  <a:cubicBezTo>
                    <a:pt x="2569" y="399"/>
                    <a:pt x="2549" y="383"/>
                    <a:pt x="2533" y="363"/>
                  </a:cubicBezTo>
                  <a:lnTo>
                    <a:pt x="2582" y="257"/>
                  </a:lnTo>
                  <a:lnTo>
                    <a:pt x="2360" y="150"/>
                  </a:lnTo>
                  <a:lnTo>
                    <a:pt x="2277" y="110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40"/>
            <p:cNvSpPr/>
            <p:nvPr/>
          </p:nvSpPr>
          <p:spPr>
            <a:xfrm>
              <a:off x="2512821" y="589390"/>
              <a:ext cx="84137" cy="58276"/>
            </a:xfrm>
            <a:custGeom>
              <a:avLst/>
              <a:gdLst/>
              <a:ahLst/>
              <a:cxnLst/>
              <a:rect l="l" t="t" r="r" b="b"/>
              <a:pathLst>
                <a:path w="745" h="516" extrusionOk="0">
                  <a:moveTo>
                    <a:pt x="100" y="0"/>
                  </a:moveTo>
                  <a:lnTo>
                    <a:pt x="54" y="96"/>
                  </a:lnTo>
                  <a:lnTo>
                    <a:pt x="1" y="206"/>
                  </a:lnTo>
                  <a:lnTo>
                    <a:pt x="57" y="229"/>
                  </a:lnTo>
                  <a:lnTo>
                    <a:pt x="283" y="339"/>
                  </a:lnTo>
                  <a:lnTo>
                    <a:pt x="363" y="379"/>
                  </a:lnTo>
                  <a:lnTo>
                    <a:pt x="589" y="489"/>
                  </a:lnTo>
                  <a:lnTo>
                    <a:pt x="645" y="515"/>
                  </a:lnTo>
                  <a:lnTo>
                    <a:pt x="698" y="405"/>
                  </a:lnTo>
                  <a:lnTo>
                    <a:pt x="745" y="309"/>
                  </a:lnTo>
                  <a:cubicBezTo>
                    <a:pt x="715" y="263"/>
                    <a:pt x="678" y="219"/>
                    <a:pt x="632" y="189"/>
                  </a:cubicBezTo>
                  <a:cubicBezTo>
                    <a:pt x="522" y="106"/>
                    <a:pt x="396" y="50"/>
                    <a:pt x="260" y="23"/>
                  </a:cubicBezTo>
                  <a:cubicBezTo>
                    <a:pt x="207" y="13"/>
                    <a:pt x="153" y="3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40"/>
            <p:cNvSpPr/>
            <p:nvPr/>
          </p:nvSpPr>
          <p:spPr>
            <a:xfrm>
              <a:off x="2542071" y="581485"/>
              <a:ext cx="46642" cy="29025"/>
            </a:xfrm>
            <a:custGeom>
              <a:avLst/>
              <a:gdLst/>
              <a:ahLst/>
              <a:cxnLst/>
              <a:rect l="l" t="t" r="r" b="b"/>
              <a:pathLst>
                <a:path w="413" h="257" extrusionOk="0">
                  <a:moveTo>
                    <a:pt x="44" y="0"/>
                  </a:moveTo>
                  <a:lnTo>
                    <a:pt x="1" y="93"/>
                  </a:lnTo>
                  <a:cubicBezTo>
                    <a:pt x="137" y="120"/>
                    <a:pt x="263" y="173"/>
                    <a:pt x="376" y="256"/>
                  </a:cubicBezTo>
                  <a:lnTo>
                    <a:pt x="413" y="176"/>
                  </a:lnTo>
                  <a:lnTo>
                    <a:pt x="363" y="153"/>
                  </a:lnTo>
                  <a:lnTo>
                    <a:pt x="11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E8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40"/>
            <p:cNvSpPr/>
            <p:nvPr/>
          </p:nvSpPr>
          <p:spPr>
            <a:xfrm>
              <a:off x="2554493" y="572450"/>
              <a:ext cx="34671" cy="26427"/>
            </a:xfrm>
            <a:custGeom>
              <a:avLst/>
              <a:gdLst/>
              <a:ahLst/>
              <a:cxnLst/>
              <a:rect l="l" t="t" r="r" b="b"/>
              <a:pathLst>
                <a:path w="307" h="234" extrusionOk="0">
                  <a:moveTo>
                    <a:pt x="54" y="0"/>
                  </a:moveTo>
                  <a:lnTo>
                    <a:pt x="0" y="110"/>
                  </a:lnTo>
                  <a:lnTo>
                    <a:pt x="0" y="113"/>
                  </a:lnTo>
                  <a:lnTo>
                    <a:pt x="253" y="233"/>
                  </a:lnTo>
                  <a:lnTo>
                    <a:pt x="306" y="12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40"/>
            <p:cNvSpPr/>
            <p:nvPr/>
          </p:nvSpPr>
          <p:spPr>
            <a:xfrm>
              <a:off x="2506045" y="539472"/>
              <a:ext cx="96559" cy="51838"/>
            </a:xfrm>
            <a:custGeom>
              <a:avLst/>
              <a:gdLst/>
              <a:ahLst/>
              <a:cxnLst/>
              <a:rect l="l" t="t" r="r" b="b"/>
              <a:pathLst>
                <a:path w="855" h="459" extrusionOk="0">
                  <a:moveTo>
                    <a:pt x="31" y="0"/>
                  </a:moveTo>
                  <a:lnTo>
                    <a:pt x="1" y="60"/>
                  </a:lnTo>
                  <a:lnTo>
                    <a:pt x="483" y="292"/>
                  </a:lnTo>
                  <a:lnTo>
                    <a:pt x="735" y="415"/>
                  </a:lnTo>
                  <a:lnTo>
                    <a:pt x="825" y="459"/>
                  </a:lnTo>
                  <a:lnTo>
                    <a:pt x="855" y="39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8E8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40"/>
            <p:cNvSpPr/>
            <p:nvPr/>
          </p:nvSpPr>
          <p:spPr>
            <a:xfrm>
              <a:off x="2509433" y="537891"/>
              <a:ext cx="102206" cy="46643"/>
            </a:xfrm>
            <a:custGeom>
              <a:avLst/>
              <a:gdLst/>
              <a:ahLst/>
              <a:cxnLst/>
              <a:rect l="l" t="t" r="r" b="b"/>
              <a:pathLst>
                <a:path w="905" h="413" extrusionOk="0">
                  <a:moveTo>
                    <a:pt x="97" y="1"/>
                  </a:moveTo>
                  <a:cubicBezTo>
                    <a:pt x="61" y="1"/>
                    <a:pt x="28" y="5"/>
                    <a:pt x="1" y="14"/>
                  </a:cubicBezTo>
                  <a:lnTo>
                    <a:pt x="825" y="413"/>
                  </a:lnTo>
                  <a:lnTo>
                    <a:pt x="868" y="320"/>
                  </a:lnTo>
                  <a:cubicBezTo>
                    <a:pt x="868" y="320"/>
                    <a:pt x="905" y="270"/>
                    <a:pt x="805" y="220"/>
                  </a:cubicBezTo>
                  <a:cubicBezTo>
                    <a:pt x="805" y="220"/>
                    <a:pt x="361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40"/>
            <p:cNvSpPr/>
            <p:nvPr/>
          </p:nvSpPr>
          <p:spPr>
            <a:xfrm>
              <a:off x="2512821" y="599894"/>
              <a:ext cx="78942" cy="47773"/>
            </a:xfrm>
            <a:custGeom>
              <a:avLst/>
              <a:gdLst/>
              <a:ahLst/>
              <a:cxnLst/>
              <a:rect l="l" t="t" r="r" b="b"/>
              <a:pathLst>
                <a:path w="699" h="423" extrusionOk="0">
                  <a:moveTo>
                    <a:pt x="54" y="0"/>
                  </a:moveTo>
                  <a:lnTo>
                    <a:pt x="1" y="113"/>
                  </a:lnTo>
                  <a:lnTo>
                    <a:pt x="57" y="136"/>
                  </a:lnTo>
                  <a:lnTo>
                    <a:pt x="283" y="246"/>
                  </a:lnTo>
                  <a:lnTo>
                    <a:pt x="363" y="286"/>
                  </a:lnTo>
                  <a:lnTo>
                    <a:pt x="589" y="396"/>
                  </a:lnTo>
                  <a:lnTo>
                    <a:pt x="645" y="422"/>
                  </a:lnTo>
                  <a:lnTo>
                    <a:pt x="698" y="31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40"/>
            <p:cNvSpPr/>
            <p:nvPr/>
          </p:nvSpPr>
          <p:spPr>
            <a:xfrm>
              <a:off x="2385543" y="627563"/>
              <a:ext cx="168273" cy="334182"/>
            </a:xfrm>
            <a:custGeom>
              <a:avLst/>
              <a:gdLst/>
              <a:ahLst/>
              <a:cxnLst/>
              <a:rect l="l" t="t" r="r" b="b"/>
              <a:pathLst>
                <a:path w="1490" h="2959" extrusionOk="0">
                  <a:moveTo>
                    <a:pt x="1410" y="1"/>
                  </a:moveTo>
                  <a:lnTo>
                    <a:pt x="1" y="2919"/>
                  </a:lnTo>
                  <a:lnTo>
                    <a:pt x="84" y="2959"/>
                  </a:lnTo>
                  <a:lnTo>
                    <a:pt x="1490" y="41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40"/>
            <p:cNvSpPr/>
            <p:nvPr/>
          </p:nvSpPr>
          <p:spPr>
            <a:xfrm>
              <a:off x="2339805" y="712040"/>
              <a:ext cx="234679" cy="229489"/>
            </a:xfrm>
            <a:custGeom>
              <a:avLst/>
              <a:gdLst/>
              <a:ahLst/>
              <a:cxnLst/>
              <a:rect l="l" t="t" r="r" b="b"/>
              <a:pathLst>
                <a:path w="2078" h="2032" extrusionOk="0">
                  <a:moveTo>
                    <a:pt x="339" y="1"/>
                  </a:moveTo>
                  <a:cubicBezTo>
                    <a:pt x="303" y="120"/>
                    <a:pt x="273" y="243"/>
                    <a:pt x="256" y="370"/>
                  </a:cubicBezTo>
                  <a:cubicBezTo>
                    <a:pt x="233" y="602"/>
                    <a:pt x="170" y="828"/>
                    <a:pt x="74" y="1044"/>
                  </a:cubicBezTo>
                  <a:cubicBezTo>
                    <a:pt x="50" y="1091"/>
                    <a:pt x="27" y="1137"/>
                    <a:pt x="1" y="1177"/>
                  </a:cubicBezTo>
                  <a:lnTo>
                    <a:pt x="718" y="1523"/>
                  </a:lnTo>
                  <a:lnTo>
                    <a:pt x="801" y="1563"/>
                  </a:lnTo>
                  <a:lnTo>
                    <a:pt x="1277" y="1792"/>
                  </a:lnTo>
                  <a:lnTo>
                    <a:pt x="1768" y="2031"/>
                  </a:lnTo>
                  <a:cubicBezTo>
                    <a:pt x="1808" y="1862"/>
                    <a:pt x="1825" y="1686"/>
                    <a:pt x="1852" y="1513"/>
                  </a:cubicBezTo>
                  <a:cubicBezTo>
                    <a:pt x="1865" y="1406"/>
                    <a:pt x="1888" y="1303"/>
                    <a:pt x="1918" y="1200"/>
                  </a:cubicBezTo>
                  <a:cubicBezTo>
                    <a:pt x="1958" y="1074"/>
                    <a:pt x="2011" y="954"/>
                    <a:pt x="2078" y="841"/>
                  </a:cubicBezTo>
                  <a:lnTo>
                    <a:pt x="1675" y="649"/>
                  </a:lnTo>
                  <a:lnTo>
                    <a:pt x="1323" y="476"/>
                  </a:lnTo>
                  <a:lnTo>
                    <a:pt x="1243" y="439"/>
                  </a:lnTo>
                  <a:lnTo>
                    <a:pt x="1087" y="363"/>
                  </a:lnTo>
                  <a:lnTo>
                    <a:pt x="1041" y="340"/>
                  </a:lnTo>
                  <a:lnTo>
                    <a:pt x="835" y="240"/>
                  </a:lnTo>
                  <a:lnTo>
                    <a:pt x="705" y="180"/>
                  </a:lnTo>
                  <a:lnTo>
                    <a:pt x="492" y="77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40"/>
            <p:cNvSpPr/>
            <p:nvPr/>
          </p:nvSpPr>
          <p:spPr>
            <a:xfrm>
              <a:off x="2399321" y="781270"/>
              <a:ext cx="107627" cy="92609"/>
            </a:xfrm>
            <a:custGeom>
              <a:avLst/>
              <a:gdLst/>
              <a:ahLst/>
              <a:cxnLst/>
              <a:rect l="l" t="t" r="r" b="b"/>
              <a:pathLst>
                <a:path w="953" h="820" extrusionOk="0">
                  <a:moveTo>
                    <a:pt x="483" y="0"/>
                  </a:moveTo>
                  <a:cubicBezTo>
                    <a:pt x="220" y="0"/>
                    <a:pt x="0" y="264"/>
                    <a:pt x="98" y="544"/>
                  </a:cubicBezTo>
                  <a:cubicBezTo>
                    <a:pt x="161" y="726"/>
                    <a:pt x="322" y="819"/>
                    <a:pt x="484" y="819"/>
                  </a:cubicBezTo>
                  <a:cubicBezTo>
                    <a:pt x="630" y="819"/>
                    <a:pt x="777" y="743"/>
                    <a:pt x="853" y="587"/>
                  </a:cubicBezTo>
                  <a:cubicBezTo>
                    <a:pt x="952" y="385"/>
                    <a:pt x="866" y="139"/>
                    <a:pt x="663" y="42"/>
                  </a:cubicBezTo>
                  <a:cubicBezTo>
                    <a:pt x="603" y="13"/>
                    <a:pt x="5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40"/>
            <p:cNvSpPr/>
            <p:nvPr/>
          </p:nvSpPr>
          <p:spPr>
            <a:xfrm>
              <a:off x="2421569" y="797307"/>
              <a:ext cx="63582" cy="63471"/>
            </a:xfrm>
            <a:custGeom>
              <a:avLst/>
              <a:gdLst/>
              <a:ahLst/>
              <a:cxnLst/>
              <a:rect l="l" t="t" r="r" b="b"/>
              <a:pathLst>
                <a:path w="563" h="562" extrusionOk="0">
                  <a:moveTo>
                    <a:pt x="340" y="0"/>
                  </a:moveTo>
                  <a:lnTo>
                    <a:pt x="250" y="193"/>
                  </a:lnTo>
                  <a:lnTo>
                    <a:pt x="57" y="100"/>
                  </a:lnTo>
                  <a:lnTo>
                    <a:pt x="1" y="223"/>
                  </a:lnTo>
                  <a:lnTo>
                    <a:pt x="190" y="312"/>
                  </a:lnTo>
                  <a:lnTo>
                    <a:pt x="97" y="505"/>
                  </a:lnTo>
                  <a:lnTo>
                    <a:pt x="220" y="562"/>
                  </a:lnTo>
                  <a:lnTo>
                    <a:pt x="313" y="372"/>
                  </a:lnTo>
                  <a:lnTo>
                    <a:pt x="503" y="465"/>
                  </a:lnTo>
                  <a:lnTo>
                    <a:pt x="563" y="342"/>
                  </a:lnTo>
                  <a:lnTo>
                    <a:pt x="370" y="249"/>
                  </a:lnTo>
                  <a:lnTo>
                    <a:pt x="463" y="6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7" name="Google Shape;4997;p40"/>
          <p:cNvGrpSpPr/>
          <p:nvPr/>
        </p:nvGrpSpPr>
        <p:grpSpPr>
          <a:xfrm>
            <a:off x="317359" y="4495915"/>
            <a:ext cx="360149" cy="395733"/>
            <a:chOff x="310934" y="718477"/>
            <a:chExt cx="360149" cy="395733"/>
          </a:xfrm>
        </p:grpSpPr>
        <p:sp>
          <p:nvSpPr>
            <p:cNvPr id="4998" name="Google Shape;4998;p40"/>
            <p:cNvSpPr/>
            <p:nvPr/>
          </p:nvSpPr>
          <p:spPr>
            <a:xfrm>
              <a:off x="310934" y="733046"/>
              <a:ext cx="342306" cy="381164"/>
            </a:xfrm>
            <a:custGeom>
              <a:avLst/>
              <a:gdLst/>
              <a:ahLst/>
              <a:cxnLst/>
              <a:rect l="l" t="t" r="r" b="b"/>
              <a:pathLst>
                <a:path w="3031" h="3375" extrusionOk="0">
                  <a:moveTo>
                    <a:pt x="2057" y="1"/>
                  </a:moveTo>
                  <a:cubicBezTo>
                    <a:pt x="2024" y="71"/>
                    <a:pt x="1978" y="130"/>
                    <a:pt x="1918" y="177"/>
                  </a:cubicBezTo>
                  <a:cubicBezTo>
                    <a:pt x="1838" y="240"/>
                    <a:pt x="1728" y="270"/>
                    <a:pt x="1629" y="310"/>
                  </a:cubicBezTo>
                  <a:cubicBezTo>
                    <a:pt x="1516" y="356"/>
                    <a:pt x="1393" y="366"/>
                    <a:pt x="1280" y="406"/>
                  </a:cubicBezTo>
                  <a:cubicBezTo>
                    <a:pt x="1153" y="453"/>
                    <a:pt x="1050" y="536"/>
                    <a:pt x="927" y="582"/>
                  </a:cubicBezTo>
                  <a:cubicBezTo>
                    <a:pt x="824" y="622"/>
                    <a:pt x="705" y="662"/>
                    <a:pt x="618" y="735"/>
                  </a:cubicBezTo>
                  <a:cubicBezTo>
                    <a:pt x="529" y="812"/>
                    <a:pt x="429" y="818"/>
                    <a:pt x="339" y="878"/>
                  </a:cubicBezTo>
                  <a:cubicBezTo>
                    <a:pt x="259" y="931"/>
                    <a:pt x="196" y="1054"/>
                    <a:pt x="246" y="1147"/>
                  </a:cubicBezTo>
                  <a:cubicBezTo>
                    <a:pt x="285" y="1220"/>
                    <a:pt x="378" y="1244"/>
                    <a:pt x="464" y="1244"/>
                  </a:cubicBezTo>
                  <a:cubicBezTo>
                    <a:pt x="504" y="1244"/>
                    <a:pt x="542" y="1239"/>
                    <a:pt x="572" y="1230"/>
                  </a:cubicBezTo>
                  <a:cubicBezTo>
                    <a:pt x="688" y="1194"/>
                    <a:pt x="841" y="1191"/>
                    <a:pt x="951" y="1137"/>
                  </a:cubicBezTo>
                  <a:cubicBezTo>
                    <a:pt x="1004" y="1107"/>
                    <a:pt x="1060" y="1078"/>
                    <a:pt x="1117" y="1048"/>
                  </a:cubicBezTo>
                  <a:cubicBezTo>
                    <a:pt x="1170" y="1018"/>
                    <a:pt x="1203" y="968"/>
                    <a:pt x="1266" y="955"/>
                  </a:cubicBezTo>
                  <a:lnTo>
                    <a:pt x="1266" y="955"/>
                  </a:lnTo>
                  <a:cubicBezTo>
                    <a:pt x="1333" y="1041"/>
                    <a:pt x="1113" y="1141"/>
                    <a:pt x="1057" y="1171"/>
                  </a:cubicBezTo>
                  <a:cubicBezTo>
                    <a:pt x="954" y="1224"/>
                    <a:pt x="861" y="1300"/>
                    <a:pt x="784" y="1387"/>
                  </a:cubicBezTo>
                  <a:cubicBezTo>
                    <a:pt x="748" y="1430"/>
                    <a:pt x="705" y="1470"/>
                    <a:pt x="658" y="1500"/>
                  </a:cubicBezTo>
                  <a:cubicBezTo>
                    <a:pt x="605" y="1533"/>
                    <a:pt x="539" y="1529"/>
                    <a:pt x="485" y="1556"/>
                  </a:cubicBezTo>
                  <a:cubicBezTo>
                    <a:pt x="382" y="1609"/>
                    <a:pt x="366" y="1762"/>
                    <a:pt x="279" y="1835"/>
                  </a:cubicBezTo>
                  <a:cubicBezTo>
                    <a:pt x="190" y="1912"/>
                    <a:pt x="80" y="1922"/>
                    <a:pt x="37" y="2045"/>
                  </a:cubicBezTo>
                  <a:cubicBezTo>
                    <a:pt x="1" y="2156"/>
                    <a:pt x="76" y="2251"/>
                    <a:pt x="189" y="2251"/>
                  </a:cubicBezTo>
                  <a:cubicBezTo>
                    <a:pt x="201" y="2251"/>
                    <a:pt x="213" y="2250"/>
                    <a:pt x="226" y="2247"/>
                  </a:cubicBezTo>
                  <a:cubicBezTo>
                    <a:pt x="296" y="2234"/>
                    <a:pt x="326" y="2184"/>
                    <a:pt x="386" y="2151"/>
                  </a:cubicBezTo>
                  <a:cubicBezTo>
                    <a:pt x="436" y="2128"/>
                    <a:pt x="505" y="2131"/>
                    <a:pt x="559" y="2118"/>
                  </a:cubicBezTo>
                  <a:cubicBezTo>
                    <a:pt x="688" y="2081"/>
                    <a:pt x="728" y="2015"/>
                    <a:pt x="804" y="1912"/>
                  </a:cubicBezTo>
                  <a:cubicBezTo>
                    <a:pt x="854" y="1842"/>
                    <a:pt x="917" y="1822"/>
                    <a:pt x="984" y="1775"/>
                  </a:cubicBezTo>
                  <a:cubicBezTo>
                    <a:pt x="1032" y="1746"/>
                    <a:pt x="1096" y="1649"/>
                    <a:pt x="1145" y="1649"/>
                  </a:cubicBezTo>
                  <a:cubicBezTo>
                    <a:pt x="1147" y="1649"/>
                    <a:pt x="1148" y="1649"/>
                    <a:pt x="1150" y="1649"/>
                  </a:cubicBezTo>
                  <a:cubicBezTo>
                    <a:pt x="1147" y="1729"/>
                    <a:pt x="1040" y="1829"/>
                    <a:pt x="981" y="1885"/>
                  </a:cubicBezTo>
                  <a:cubicBezTo>
                    <a:pt x="934" y="1928"/>
                    <a:pt x="881" y="1965"/>
                    <a:pt x="838" y="2011"/>
                  </a:cubicBezTo>
                  <a:cubicBezTo>
                    <a:pt x="798" y="2061"/>
                    <a:pt x="761" y="2114"/>
                    <a:pt x="725" y="2168"/>
                  </a:cubicBezTo>
                  <a:cubicBezTo>
                    <a:pt x="685" y="2221"/>
                    <a:pt x="638" y="2251"/>
                    <a:pt x="625" y="2320"/>
                  </a:cubicBezTo>
                  <a:cubicBezTo>
                    <a:pt x="622" y="2374"/>
                    <a:pt x="608" y="2427"/>
                    <a:pt x="585" y="2477"/>
                  </a:cubicBezTo>
                  <a:cubicBezTo>
                    <a:pt x="539" y="2563"/>
                    <a:pt x="432" y="2699"/>
                    <a:pt x="475" y="2802"/>
                  </a:cubicBezTo>
                  <a:cubicBezTo>
                    <a:pt x="498" y="2860"/>
                    <a:pt x="532" y="2880"/>
                    <a:pt x="571" y="2880"/>
                  </a:cubicBezTo>
                  <a:cubicBezTo>
                    <a:pt x="635" y="2880"/>
                    <a:pt x="709" y="2823"/>
                    <a:pt x="755" y="2786"/>
                  </a:cubicBezTo>
                  <a:cubicBezTo>
                    <a:pt x="804" y="2749"/>
                    <a:pt x="858" y="2729"/>
                    <a:pt x="901" y="2683"/>
                  </a:cubicBezTo>
                  <a:cubicBezTo>
                    <a:pt x="941" y="2633"/>
                    <a:pt x="974" y="2580"/>
                    <a:pt x="1000" y="2520"/>
                  </a:cubicBezTo>
                  <a:cubicBezTo>
                    <a:pt x="1030" y="2467"/>
                    <a:pt x="1057" y="2384"/>
                    <a:pt x="1104" y="2347"/>
                  </a:cubicBezTo>
                  <a:cubicBezTo>
                    <a:pt x="1150" y="2310"/>
                    <a:pt x="1187" y="2307"/>
                    <a:pt x="1223" y="2254"/>
                  </a:cubicBezTo>
                  <a:cubicBezTo>
                    <a:pt x="1280" y="2164"/>
                    <a:pt x="1339" y="2078"/>
                    <a:pt x="1406" y="1991"/>
                  </a:cubicBezTo>
                  <a:cubicBezTo>
                    <a:pt x="1423" y="1975"/>
                    <a:pt x="1426" y="1961"/>
                    <a:pt x="1449" y="1952"/>
                  </a:cubicBezTo>
                  <a:lnTo>
                    <a:pt x="1449" y="1952"/>
                  </a:lnTo>
                  <a:cubicBezTo>
                    <a:pt x="1552" y="2035"/>
                    <a:pt x="1396" y="2184"/>
                    <a:pt x="1353" y="2251"/>
                  </a:cubicBezTo>
                  <a:cubicBezTo>
                    <a:pt x="1310" y="2300"/>
                    <a:pt x="1276" y="2357"/>
                    <a:pt x="1246" y="2417"/>
                  </a:cubicBezTo>
                  <a:cubicBezTo>
                    <a:pt x="1217" y="2487"/>
                    <a:pt x="1240" y="2546"/>
                    <a:pt x="1233" y="2610"/>
                  </a:cubicBezTo>
                  <a:cubicBezTo>
                    <a:pt x="1226" y="2676"/>
                    <a:pt x="1180" y="2729"/>
                    <a:pt x="1160" y="2792"/>
                  </a:cubicBezTo>
                  <a:cubicBezTo>
                    <a:pt x="1147" y="2849"/>
                    <a:pt x="1143" y="2909"/>
                    <a:pt x="1153" y="2965"/>
                  </a:cubicBezTo>
                  <a:cubicBezTo>
                    <a:pt x="1170" y="3058"/>
                    <a:pt x="1160" y="3251"/>
                    <a:pt x="1217" y="3327"/>
                  </a:cubicBezTo>
                  <a:cubicBezTo>
                    <a:pt x="1242" y="3360"/>
                    <a:pt x="1275" y="3374"/>
                    <a:pt x="1308" y="3374"/>
                  </a:cubicBezTo>
                  <a:cubicBezTo>
                    <a:pt x="1377" y="3374"/>
                    <a:pt x="1450" y="3319"/>
                    <a:pt x="1479" y="3254"/>
                  </a:cubicBezTo>
                  <a:cubicBezTo>
                    <a:pt x="1522" y="3151"/>
                    <a:pt x="1519" y="3002"/>
                    <a:pt x="1539" y="2892"/>
                  </a:cubicBezTo>
                  <a:cubicBezTo>
                    <a:pt x="1549" y="2832"/>
                    <a:pt x="1546" y="2772"/>
                    <a:pt x="1559" y="2713"/>
                  </a:cubicBezTo>
                  <a:cubicBezTo>
                    <a:pt x="1575" y="2656"/>
                    <a:pt x="1592" y="2600"/>
                    <a:pt x="1615" y="2546"/>
                  </a:cubicBezTo>
                  <a:cubicBezTo>
                    <a:pt x="1632" y="2490"/>
                    <a:pt x="1629" y="2427"/>
                    <a:pt x="1645" y="2367"/>
                  </a:cubicBezTo>
                  <a:cubicBezTo>
                    <a:pt x="1662" y="2300"/>
                    <a:pt x="1708" y="2264"/>
                    <a:pt x="1745" y="2224"/>
                  </a:cubicBezTo>
                  <a:cubicBezTo>
                    <a:pt x="1781" y="2182"/>
                    <a:pt x="1858" y="2028"/>
                    <a:pt x="1914" y="2028"/>
                  </a:cubicBezTo>
                  <a:cubicBezTo>
                    <a:pt x="1915" y="2028"/>
                    <a:pt x="1917" y="2028"/>
                    <a:pt x="1918" y="2028"/>
                  </a:cubicBezTo>
                  <a:cubicBezTo>
                    <a:pt x="1934" y="2124"/>
                    <a:pt x="1871" y="2247"/>
                    <a:pt x="1818" y="2320"/>
                  </a:cubicBezTo>
                  <a:cubicBezTo>
                    <a:pt x="1791" y="2357"/>
                    <a:pt x="1755" y="2387"/>
                    <a:pt x="1732" y="2423"/>
                  </a:cubicBezTo>
                  <a:cubicBezTo>
                    <a:pt x="1698" y="2473"/>
                    <a:pt x="1708" y="2530"/>
                    <a:pt x="1698" y="2590"/>
                  </a:cubicBezTo>
                  <a:cubicBezTo>
                    <a:pt x="1678" y="2699"/>
                    <a:pt x="1605" y="2842"/>
                    <a:pt x="1695" y="2945"/>
                  </a:cubicBezTo>
                  <a:cubicBezTo>
                    <a:pt x="1727" y="2982"/>
                    <a:pt x="1758" y="2997"/>
                    <a:pt x="1786" y="2997"/>
                  </a:cubicBezTo>
                  <a:cubicBezTo>
                    <a:pt x="1853" y="2997"/>
                    <a:pt x="1905" y="2915"/>
                    <a:pt x="1921" y="2835"/>
                  </a:cubicBezTo>
                  <a:cubicBezTo>
                    <a:pt x="1978" y="2570"/>
                    <a:pt x="2164" y="2357"/>
                    <a:pt x="2253" y="2098"/>
                  </a:cubicBezTo>
                  <a:cubicBezTo>
                    <a:pt x="2300" y="1968"/>
                    <a:pt x="2416" y="1902"/>
                    <a:pt x="2449" y="1772"/>
                  </a:cubicBezTo>
                  <a:cubicBezTo>
                    <a:pt x="2476" y="1649"/>
                    <a:pt x="2513" y="1526"/>
                    <a:pt x="2562" y="1410"/>
                  </a:cubicBezTo>
                  <a:cubicBezTo>
                    <a:pt x="2622" y="1287"/>
                    <a:pt x="2675" y="1164"/>
                    <a:pt x="2785" y="1078"/>
                  </a:cubicBezTo>
                  <a:cubicBezTo>
                    <a:pt x="2832" y="1038"/>
                    <a:pt x="2871" y="991"/>
                    <a:pt x="2908" y="941"/>
                  </a:cubicBezTo>
                  <a:cubicBezTo>
                    <a:pt x="2938" y="905"/>
                    <a:pt x="2984" y="881"/>
                    <a:pt x="3031" y="878"/>
                  </a:cubicBezTo>
                  <a:cubicBezTo>
                    <a:pt x="3004" y="862"/>
                    <a:pt x="2974" y="835"/>
                    <a:pt x="2951" y="822"/>
                  </a:cubicBezTo>
                  <a:cubicBezTo>
                    <a:pt x="2925" y="808"/>
                    <a:pt x="2891" y="815"/>
                    <a:pt x="2871" y="802"/>
                  </a:cubicBezTo>
                  <a:cubicBezTo>
                    <a:pt x="2848" y="788"/>
                    <a:pt x="2838" y="752"/>
                    <a:pt x="2822" y="732"/>
                  </a:cubicBezTo>
                  <a:cubicBezTo>
                    <a:pt x="2798" y="705"/>
                    <a:pt x="2775" y="702"/>
                    <a:pt x="2745" y="682"/>
                  </a:cubicBezTo>
                  <a:cubicBezTo>
                    <a:pt x="2722" y="665"/>
                    <a:pt x="2705" y="642"/>
                    <a:pt x="2692" y="616"/>
                  </a:cubicBezTo>
                  <a:cubicBezTo>
                    <a:pt x="2639" y="542"/>
                    <a:pt x="2549" y="549"/>
                    <a:pt x="2496" y="486"/>
                  </a:cubicBezTo>
                  <a:cubicBezTo>
                    <a:pt x="2439" y="423"/>
                    <a:pt x="2416" y="333"/>
                    <a:pt x="2350" y="290"/>
                  </a:cubicBezTo>
                  <a:cubicBezTo>
                    <a:pt x="2283" y="250"/>
                    <a:pt x="2203" y="240"/>
                    <a:pt x="2147" y="187"/>
                  </a:cubicBezTo>
                  <a:cubicBezTo>
                    <a:pt x="2120" y="154"/>
                    <a:pt x="2104" y="117"/>
                    <a:pt x="2094" y="77"/>
                  </a:cubicBezTo>
                  <a:cubicBezTo>
                    <a:pt x="2084" y="51"/>
                    <a:pt x="2071" y="27"/>
                    <a:pt x="2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40"/>
            <p:cNvSpPr/>
            <p:nvPr/>
          </p:nvSpPr>
          <p:spPr>
            <a:xfrm>
              <a:off x="540192" y="718477"/>
              <a:ext cx="130892" cy="116777"/>
            </a:xfrm>
            <a:custGeom>
              <a:avLst/>
              <a:gdLst/>
              <a:ahLst/>
              <a:cxnLst/>
              <a:rect l="l" t="t" r="r" b="b"/>
              <a:pathLst>
                <a:path w="1159" h="1034" extrusionOk="0">
                  <a:moveTo>
                    <a:pt x="88" y="0"/>
                  </a:moveTo>
                  <a:cubicBezTo>
                    <a:pt x="86" y="0"/>
                    <a:pt x="85" y="0"/>
                    <a:pt x="84" y="0"/>
                  </a:cubicBezTo>
                  <a:cubicBezTo>
                    <a:pt x="14" y="4"/>
                    <a:pt x="1" y="73"/>
                    <a:pt x="31" y="126"/>
                  </a:cubicBezTo>
                  <a:lnTo>
                    <a:pt x="34" y="133"/>
                  </a:lnTo>
                  <a:cubicBezTo>
                    <a:pt x="47" y="156"/>
                    <a:pt x="61" y="183"/>
                    <a:pt x="74" y="210"/>
                  </a:cubicBezTo>
                  <a:cubicBezTo>
                    <a:pt x="80" y="249"/>
                    <a:pt x="97" y="286"/>
                    <a:pt x="124" y="316"/>
                  </a:cubicBezTo>
                  <a:cubicBezTo>
                    <a:pt x="180" y="372"/>
                    <a:pt x="253" y="376"/>
                    <a:pt x="326" y="422"/>
                  </a:cubicBezTo>
                  <a:cubicBezTo>
                    <a:pt x="396" y="469"/>
                    <a:pt x="413" y="552"/>
                    <a:pt x="473" y="618"/>
                  </a:cubicBezTo>
                  <a:cubicBezTo>
                    <a:pt x="529" y="681"/>
                    <a:pt x="615" y="675"/>
                    <a:pt x="669" y="748"/>
                  </a:cubicBezTo>
                  <a:cubicBezTo>
                    <a:pt x="682" y="775"/>
                    <a:pt x="699" y="794"/>
                    <a:pt x="722" y="814"/>
                  </a:cubicBezTo>
                  <a:cubicBezTo>
                    <a:pt x="752" y="831"/>
                    <a:pt x="775" y="834"/>
                    <a:pt x="798" y="864"/>
                  </a:cubicBezTo>
                  <a:cubicBezTo>
                    <a:pt x="815" y="884"/>
                    <a:pt x="825" y="917"/>
                    <a:pt x="848" y="931"/>
                  </a:cubicBezTo>
                  <a:cubicBezTo>
                    <a:pt x="871" y="944"/>
                    <a:pt x="905" y="937"/>
                    <a:pt x="928" y="954"/>
                  </a:cubicBezTo>
                  <a:cubicBezTo>
                    <a:pt x="951" y="967"/>
                    <a:pt x="974" y="991"/>
                    <a:pt x="1001" y="1007"/>
                  </a:cubicBezTo>
                  <a:cubicBezTo>
                    <a:pt x="1018" y="1020"/>
                    <a:pt x="1038" y="1030"/>
                    <a:pt x="1057" y="1034"/>
                  </a:cubicBezTo>
                  <a:cubicBezTo>
                    <a:pt x="1059" y="1034"/>
                    <a:pt x="1060" y="1034"/>
                    <a:pt x="1061" y="1034"/>
                  </a:cubicBezTo>
                  <a:cubicBezTo>
                    <a:pt x="1158" y="1034"/>
                    <a:pt x="1057" y="890"/>
                    <a:pt x="1041" y="861"/>
                  </a:cubicBezTo>
                  <a:cubicBezTo>
                    <a:pt x="1024" y="828"/>
                    <a:pt x="1011" y="791"/>
                    <a:pt x="991" y="758"/>
                  </a:cubicBezTo>
                  <a:cubicBezTo>
                    <a:pt x="964" y="728"/>
                    <a:pt x="944" y="695"/>
                    <a:pt x="931" y="662"/>
                  </a:cubicBezTo>
                  <a:cubicBezTo>
                    <a:pt x="921" y="612"/>
                    <a:pt x="905" y="568"/>
                    <a:pt x="878" y="525"/>
                  </a:cubicBezTo>
                  <a:cubicBezTo>
                    <a:pt x="835" y="479"/>
                    <a:pt x="785" y="436"/>
                    <a:pt x="732" y="402"/>
                  </a:cubicBezTo>
                  <a:cubicBezTo>
                    <a:pt x="639" y="339"/>
                    <a:pt x="582" y="239"/>
                    <a:pt x="473" y="206"/>
                  </a:cubicBezTo>
                  <a:cubicBezTo>
                    <a:pt x="386" y="183"/>
                    <a:pt x="306" y="150"/>
                    <a:pt x="230" y="107"/>
                  </a:cubicBezTo>
                  <a:cubicBezTo>
                    <a:pt x="188" y="74"/>
                    <a:pt x="145" y="0"/>
                    <a:pt x="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0" name="Google Shape;5000;p40"/>
          <p:cNvGrpSpPr/>
          <p:nvPr/>
        </p:nvGrpSpPr>
        <p:grpSpPr>
          <a:xfrm>
            <a:off x="8308761" y="3610110"/>
            <a:ext cx="497365" cy="375742"/>
            <a:chOff x="171686" y="1595997"/>
            <a:chExt cx="497365" cy="375742"/>
          </a:xfrm>
        </p:grpSpPr>
        <p:sp>
          <p:nvSpPr>
            <p:cNvPr id="5001" name="Google Shape;5001;p40"/>
            <p:cNvSpPr/>
            <p:nvPr/>
          </p:nvSpPr>
          <p:spPr>
            <a:xfrm>
              <a:off x="488016" y="1638349"/>
              <a:ext cx="119824" cy="162969"/>
            </a:xfrm>
            <a:custGeom>
              <a:avLst/>
              <a:gdLst/>
              <a:ahLst/>
              <a:cxnLst/>
              <a:rect l="l" t="t" r="r" b="b"/>
              <a:pathLst>
                <a:path w="1061" h="1443" extrusionOk="0">
                  <a:moveTo>
                    <a:pt x="127" y="0"/>
                  </a:moveTo>
                  <a:cubicBezTo>
                    <a:pt x="84" y="10"/>
                    <a:pt x="44" y="17"/>
                    <a:pt x="1" y="27"/>
                  </a:cubicBezTo>
                  <a:cubicBezTo>
                    <a:pt x="41" y="147"/>
                    <a:pt x="74" y="270"/>
                    <a:pt x="97" y="393"/>
                  </a:cubicBezTo>
                  <a:cubicBezTo>
                    <a:pt x="120" y="499"/>
                    <a:pt x="184" y="575"/>
                    <a:pt x="240" y="658"/>
                  </a:cubicBezTo>
                  <a:cubicBezTo>
                    <a:pt x="263" y="692"/>
                    <a:pt x="287" y="731"/>
                    <a:pt x="303" y="771"/>
                  </a:cubicBezTo>
                  <a:cubicBezTo>
                    <a:pt x="356" y="914"/>
                    <a:pt x="493" y="974"/>
                    <a:pt x="599" y="1077"/>
                  </a:cubicBezTo>
                  <a:cubicBezTo>
                    <a:pt x="655" y="1120"/>
                    <a:pt x="715" y="1164"/>
                    <a:pt x="775" y="1200"/>
                  </a:cubicBezTo>
                  <a:cubicBezTo>
                    <a:pt x="842" y="1247"/>
                    <a:pt x="868" y="1313"/>
                    <a:pt x="915" y="1380"/>
                  </a:cubicBezTo>
                  <a:cubicBezTo>
                    <a:pt x="931" y="1403"/>
                    <a:pt x="945" y="1423"/>
                    <a:pt x="961" y="1443"/>
                  </a:cubicBezTo>
                  <a:cubicBezTo>
                    <a:pt x="991" y="1409"/>
                    <a:pt x="1014" y="1373"/>
                    <a:pt x="1044" y="1340"/>
                  </a:cubicBezTo>
                  <a:cubicBezTo>
                    <a:pt x="1051" y="1336"/>
                    <a:pt x="1054" y="1330"/>
                    <a:pt x="1061" y="1326"/>
                  </a:cubicBezTo>
                  <a:cubicBezTo>
                    <a:pt x="998" y="1260"/>
                    <a:pt x="938" y="1190"/>
                    <a:pt x="881" y="1117"/>
                  </a:cubicBezTo>
                  <a:cubicBezTo>
                    <a:pt x="861" y="1084"/>
                    <a:pt x="838" y="1057"/>
                    <a:pt x="808" y="1034"/>
                  </a:cubicBezTo>
                  <a:cubicBezTo>
                    <a:pt x="775" y="1017"/>
                    <a:pt x="735" y="1024"/>
                    <a:pt x="709" y="1004"/>
                  </a:cubicBezTo>
                  <a:cubicBezTo>
                    <a:pt x="652" y="967"/>
                    <a:pt x="616" y="898"/>
                    <a:pt x="562" y="854"/>
                  </a:cubicBezTo>
                  <a:cubicBezTo>
                    <a:pt x="489" y="805"/>
                    <a:pt x="446" y="781"/>
                    <a:pt x="416" y="698"/>
                  </a:cubicBezTo>
                  <a:cubicBezTo>
                    <a:pt x="410" y="682"/>
                    <a:pt x="403" y="668"/>
                    <a:pt x="396" y="652"/>
                  </a:cubicBezTo>
                  <a:cubicBezTo>
                    <a:pt x="336" y="539"/>
                    <a:pt x="227" y="459"/>
                    <a:pt x="220" y="323"/>
                  </a:cubicBezTo>
                  <a:cubicBezTo>
                    <a:pt x="213" y="210"/>
                    <a:pt x="164" y="107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40"/>
            <p:cNvSpPr/>
            <p:nvPr/>
          </p:nvSpPr>
          <p:spPr>
            <a:xfrm>
              <a:off x="239221" y="1640946"/>
              <a:ext cx="357439" cy="310917"/>
            </a:xfrm>
            <a:custGeom>
              <a:avLst/>
              <a:gdLst/>
              <a:ahLst/>
              <a:cxnLst/>
              <a:rect l="l" t="t" r="r" b="b"/>
              <a:pathLst>
                <a:path w="3165" h="2753" extrusionOk="0">
                  <a:moveTo>
                    <a:pt x="2200" y="1"/>
                  </a:moveTo>
                  <a:cubicBezTo>
                    <a:pt x="2144" y="17"/>
                    <a:pt x="2087" y="34"/>
                    <a:pt x="2034" y="60"/>
                  </a:cubicBezTo>
                  <a:cubicBezTo>
                    <a:pt x="1918" y="117"/>
                    <a:pt x="1792" y="160"/>
                    <a:pt x="1665" y="190"/>
                  </a:cubicBezTo>
                  <a:cubicBezTo>
                    <a:pt x="1436" y="237"/>
                    <a:pt x="1240" y="373"/>
                    <a:pt x="1024" y="456"/>
                  </a:cubicBezTo>
                  <a:cubicBezTo>
                    <a:pt x="914" y="499"/>
                    <a:pt x="838" y="562"/>
                    <a:pt x="735" y="635"/>
                  </a:cubicBezTo>
                  <a:cubicBezTo>
                    <a:pt x="642" y="702"/>
                    <a:pt x="536" y="748"/>
                    <a:pt x="446" y="818"/>
                  </a:cubicBezTo>
                  <a:cubicBezTo>
                    <a:pt x="280" y="944"/>
                    <a:pt x="226" y="1141"/>
                    <a:pt x="113" y="1307"/>
                  </a:cubicBezTo>
                  <a:cubicBezTo>
                    <a:pt x="80" y="1353"/>
                    <a:pt x="40" y="1393"/>
                    <a:pt x="0" y="1430"/>
                  </a:cubicBezTo>
                  <a:cubicBezTo>
                    <a:pt x="84" y="1523"/>
                    <a:pt x="177" y="1609"/>
                    <a:pt x="276" y="1686"/>
                  </a:cubicBezTo>
                  <a:cubicBezTo>
                    <a:pt x="346" y="1735"/>
                    <a:pt x="416" y="1782"/>
                    <a:pt x="492" y="1825"/>
                  </a:cubicBezTo>
                  <a:cubicBezTo>
                    <a:pt x="536" y="1852"/>
                    <a:pt x="579" y="1885"/>
                    <a:pt x="615" y="1925"/>
                  </a:cubicBezTo>
                  <a:cubicBezTo>
                    <a:pt x="712" y="2031"/>
                    <a:pt x="725" y="2197"/>
                    <a:pt x="795" y="2320"/>
                  </a:cubicBezTo>
                  <a:cubicBezTo>
                    <a:pt x="828" y="2383"/>
                    <a:pt x="845" y="2453"/>
                    <a:pt x="845" y="2523"/>
                  </a:cubicBezTo>
                  <a:cubicBezTo>
                    <a:pt x="851" y="2603"/>
                    <a:pt x="871" y="2679"/>
                    <a:pt x="898" y="2752"/>
                  </a:cubicBezTo>
                  <a:cubicBezTo>
                    <a:pt x="918" y="2742"/>
                    <a:pt x="931" y="2736"/>
                    <a:pt x="948" y="2732"/>
                  </a:cubicBezTo>
                  <a:cubicBezTo>
                    <a:pt x="1057" y="2692"/>
                    <a:pt x="1164" y="2666"/>
                    <a:pt x="1270" y="2633"/>
                  </a:cubicBezTo>
                  <a:cubicBezTo>
                    <a:pt x="1463" y="2573"/>
                    <a:pt x="1592" y="2420"/>
                    <a:pt x="1768" y="2330"/>
                  </a:cubicBezTo>
                  <a:cubicBezTo>
                    <a:pt x="1998" y="2217"/>
                    <a:pt x="2270" y="2221"/>
                    <a:pt x="2470" y="2038"/>
                  </a:cubicBezTo>
                  <a:cubicBezTo>
                    <a:pt x="2616" y="1898"/>
                    <a:pt x="2772" y="1765"/>
                    <a:pt x="2935" y="1639"/>
                  </a:cubicBezTo>
                  <a:cubicBezTo>
                    <a:pt x="3008" y="1576"/>
                    <a:pt x="3074" y="1513"/>
                    <a:pt x="3141" y="1446"/>
                  </a:cubicBezTo>
                  <a:cubicBezTo>
                    <a:pt x="3148" y="1436"/>
                    <a:pt x="3158" y="1430"/>
                    <a:pt x="3164" y="1420"/>
                  </a:cubicBezTo>
                  <a:cubicBezTo>
                    <a:pt x="3148" y="1400"/>
                    <a:pt x="3131" y="1376"/>
                    <a:pt x="3114" y="1353"/>
                  </a:cubicBezTo>
                  <a:cubicBezTo>
                    <a:pt x="3071" y="1290"/>
                    <a:pt x="3041" y="1224"/>
                    <a:pt x="2978" y="1177"/>
                  </a:cubicBezTo>
                  <a:cubicBezTo>
                    <a:pt x="2915" y="1141"/>
                    <a:pt x="2855" y="1097"/>
                    <a:pt x="2799" y="1051"/>
                  </a:cubicBezTo>
                  <a:cubicBezTo>
                    <a:pt x="2692" y="951"/>
                    <a:pt x="2556" y="888"/>
                    <a:pt x="2500" y="745"/>
                  </a:cubicBezTo>
                  <a:cubicBezTo>
                    <a:pt x="2486" y="705"/>
                    <a:pt x="2463" y="669"/>
                    <a:pt x="2440" y="632"/>
                  </a:cubicBezTo>
                  <a:cubicBezTo>
                    <a:pt x="2383" y="549"/>
                    <a:pt x="2320" y="473"/>
                    <a:pt x="2297" y="370"/>
                  </a:cubicBezTo>
                  <a:cubicBezTo>
                    <a:pt x="2274" y="243"/>
                    <a:pt x="2240" y="120"/>
                    <a:pt x="2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40"/>
            <p:cNvSpPr/>
            <p:nvPr/>
          </p:nvSpPr>
          <p:spPr>
            <a:xfrm>
              <a:off x="227927" y="1802333"/>
              <a:ext cx="112709" cy="154386"/>
            </a:xfrm>
            <a:custGeom>
              <a:avLst/>
              <a:gdLst/>
              <a:ahLst/>
              <a:cxnLst/>
              <a:rect l="l" t="t" r="r" b="b"/>
              <a:pathLst>
                <a:path w="998" h="1367" extrusionOk="0">
                  <a:moveTo>
                    <a:pt x="97" y="1"/>
                  </a:moveTo>
                  <a:cubicBezTo>
                    <a:pt x="67" y="27"/>
                    <a:pt x="34" y="54"/>
                    <a:pt x="1" y="77"/>
                  </a:cubicBezTo>
                  <a:cubicBezTo>
                    <a:pt x="61" y="134"/>
                    <a:pt x="127" y="190"/>
                    <a:pt x="180" y="243"/>
                  </a:cubicBezTo>
                  <a:cubicBezTo>
                    <a:pt x="257" y="313"/>
                    <a:pt x="340" y="379"/>
                    <a:pt x="423" y="439"/>
                  </a:cubicBezTo>
                  <a:cubicBezTo>
                    <a:pt x="453" y="459"/>
                    <a:pt x="483" y="479"/>
                    <a:pt x="513" y="499"/>
                  </a:cubicBezTo>
                  <a:cubicBezTo>
                    <a:pt x="675" y="612"/>
                    <a:pt x="639" y="725"/>
                    <a:pt x="715" y="888"/>
                  </a:cubicBezTo>
                  <a:cubicBezTo>
                    <a:pt x="775" y="1018"/>
                    <a:pt x="828" y="1154"/>
                    <a:pt x="871" y="1293"/>
                  </a:cubicBezTo>
                  <a:cubicBezTo>
                    <a:pt x="878" y="1320"/>
                    <a:pt x="888" y="1343"/>
                    <a:pt x="895" y="1366"/>
                  </a:cubicBezTo>
                  <a:lnTo>
                    <a:pt x="998" y="1323"/>
                  </a:lnTo>
                  <a:cubicBezTo>
                    <a:pt x="971" y="1250"/>
                    <a:pt x="951" y="1174"/>
                    <a:pt x="945" y="1094"/>
                  </a:cubicBezTo>
                  <a:cubicBezTo>
                    <a:pt x="945" y="1024"/>
                    <a:pt x="928" y="954"/>
                    <a:pt x="895" y="891"/>
                  </a:cubicBezTo>
                  <a:cubicBezTo>
                    <a:pt x="825" y="768"/>
                    <a:pt x="815" y="602"/>
                    <a:pt x="715" y="496"/>
                  </a:cubicBezTo>
                  <a:cubicBezTo>
                    <a:pt x="679" y="456"/>
                    <a:pt x="636" y="423"/>
                    <a:pt x="589" y="396"/>
                  </a:cubicBezTo>
                  <a:cubicBezTo>
                    <a:pt x="516" y="353"/>
                    <a:pt x="443" y="306"/>
                    <a:pt x="376" y="257"/>
                  </a:cubicBezTo>
                  <a:cubicBezTo>
                    <a:pt x="277" y="180"/>
                    <a:pt x="184" y="94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40"/>
            <p:cNvSpPr/>
            <p:nvPr/>
          </p:nvSpPr>
          <p:spPr>
            <a:xfrm>
              <a:off x="171686" y="1812271"/>
              <a:ext cx="165111" cy="159468"/>
            </a:xfrm>
            <a:custGeom>
              <a:avLst/>
              <a:gdLst/>
              <a:ahLst/>
              <a:cxnLst/>
              <a:rect l="l" t="t" r="r" b="b"/>
              <a:pathLst>
                <a:path w="1462" h="1412" extrusionOk="0">
                  <a:moveTo>
                    <a:pt x="644" y="1"/>
                  </a:moveTo>
                  <a:cubicBezTo>
                    <a:pt x="639" y="1"/>
                    <a:pt x="634" y="2"/>
                    <a:pt x="628" y="6"/>
                  </a:cubicBezTo>
                  <a:cubicBezTo>
                    <a:pt x="545" y="66"/>
                    <a:pt x="482" y="152"/>
                    <a:pt x="452" y="252"/>
                  </a:cubicBezTo>
                  <a:cubicBezTo>
                    <a:pt x="439" y="278"/>
                    <a:pt x="426" y="308"/>
                    <a:pt x="409" y="341"/>
                  </a:cubicBezTo>
                  <a:cubicBezTo>
                    <a:pt x="389" y="375"/>
                    <a:pt x="363" y="408"/>
                    <a:pt x="329" y="434"/>
                  </a:cubicBezTo>
                  <a:cubicBezTo>
                    <a:pt x="309" y="451"/>
                    <a:pt x="289" y="471"/>
                    <a:pt x="273" y="494"/>
                  </a:cubicBezTo>
                  <a:cubicBezTo>
                    <a:pt x="206" y="571"/>
                    <a:pt x="150" y="660"/>
                    <a:pt x="107" y="753"/>
                  </a:cubicBezTo>
                  <a:cubicBezTo>
                    <a:pt x="24" y="926"/>
                    <a:pt x="0" y="1149"/>
                    <a:pt x="186" y="1259"/>
                  </a:cubicBezTo>
                  <a:cubicBezTo>
                    <a:pt x="227" y="1283"/>
                    <a:pt x="267" y="1292"/>
                    <a:pt x="305" y="1292"/>
                  </a:cubicBezTo>
                  <a:cubicBezTo>
                    <a:pt x="356" y="1292"/>
                    <a:pt x="405" y="1277"/>
                    <a:pt x="452" y="1262"/>
                  </a:cubicBezTo>
                  <a:cubicBezTo>
                    <a:pt x="496" y="1247"/>
                    <a:pt x="533" y="1237"/>
                    <a:pt x="565" y="1237"/>
                  </a:cubicBezTo>
                  <a:cubicBezTo>
                    <a:pt x="592" y="1237"/>
                    <a:pt x="616" y="1244"/>
                    <a:pt x="638" y="1262"/>
                  </a:cubicBezTo>
                  <a:cubicBezTo>
                    <a:pt x="658" y="1278"/>
                    <a:pt x="675" y="1295"/>
                    <a:pt x="692" y="1315"/>
                  </a:cubicBezTo>
                  <a:cubicBezTo>
                    <a:pt x="731" y="1362"/>
                    <a:pt x="781" y="1411"/>
                    <a:pt x="858" y="1411"/>
                  </a:cubicBezTo>
                  <a:cubicBezTo>
                    <a:pt x="871" y="1411"/>
                    <a:pt x="884" y="1411"/>
                    <a:pt x="898" y="1408"/>
                  </a:cubicBezTo>
                  <a:cubicBezTo>
                    <a:pt x="964" y="1385"/>
                    <a:pt x="1011" y="1325"/>
                    <a:pt x="1047" y="1278"/>
                  </a:cubicBezTo>
                  <a:cubicBezTo>
                    <a:pt x="1050" y="1269"/>
                    <a:pt x="1057" y="1262"/>
                    <a:pt x="1064" y="1255"/>
                  </a:cubicBezTo>
                  <a:cubicBezTo>
                    <a:pt x="1129" y="1170"/>
                    <a:pt x="1190" y="1151"/>
                    <a:pt x="1272" y="1151"/>
                  </a:cubicBezTo>
                  <a:cubicBezTo>
                    <a:pt x="1299" y="1151"/>
                    <a:pt x="1327" y="1153"/>
                    <a:pt x="1359" y="1156"/>
                  </a:cubicBezTo>
                  <a:lnTo>
                    <a:pt x="1416" y="1159"/>
                  </a:lnTo>
                  <a:cubicBezTo>
                    <a:pt x="1417" y="1159"/>
                    <a:pt x="1418" y="1159"/>
                    <a:pt x="1419" y="1159"/>
                  </a:cubicBezTo>
                  <a:cubicBezTo>
                    <a:pt x="1456" y="1159"/>
                    <a:pt x="1461" y="1099"/>
                    <a:pt x="1419" y="1096"/>
                  </a:cubicBezTo>
                  <a:lnTo>
                    <a:pt x="1366" y="1092"/>
                  </a:lnTo>
                  <a:cubicBezTo>
                    <a:pt x="1335" y="1091"/>
                    <a:pt x="1306" y="1089"/>
                    <a:pt x="1277" y="1089"/>
                  </a:cubicBezTo>
                  <a:cubicBezTo>
                    <a:pt x="1181" y="1089"/>
                    <a:pt x="1096" y="1108"/>
                    <a:pt x="1014" y="1215"/>
                  </a:cubicBezTo>
                  <a:cubicBezTo>
                    <a:pt x="1007" y="1222"/>
                    <a:pt x="1001" y="1232"/>
                    <a:pt x="994" y="1242"/>
                  </a:cubicBezTo>
                  <a:cubicBezTo>
                    <a:pt x="957" y="1292"/>
                    <a:pt x="918" y="1352"/>
                    <a:pt x="858" y="1352"/>
                  </a:cubicBezTo>
                  <a:cubicBezTo>
                    <a:pt x="808" y="1352"/>
                    <a:pt x="775" y="1315"/>
                    <a:pt x="738" y="1272"/>
                  </a:cubicBezTo>
                  <a:cubicBezTo>
                    <a:pt x="718" y="1252"/>
                    <a:pt x="698" y="1232"/>
                    <a:pt x="678" y="1215"/>
                  </a:cubicBezTo>
                  <a:cubicBezTo>
                    <a:pt x="641" y="1186"/>
                    <a:pt x="602" y="1176"/>
                    <a:pt x="562" y="1176"/>
                  </a:cubicBezTo>
                  <a:cubicBezTo>
                    <a:pt x="517" y="1176"/>
                    <a:pt x="472" y="1190"/>
                    <a:pt x="432" y="1202"/>
                  </a:cubicBezTo>
                  <a:cubicBezTo>
                    <a:pt x="389" y="1216"/>
                    <a:pt x="347" y="1230"/>
                    <a:pt x="305" y="1230"/>
                  </a:cubicBezTo>
                  <a:cubicBezTo>
                    <a:pt x="277" y="1230"/>
                    <a:pt x="248" y="1223"/>
                    <a:pt x="220" y="1205"/>
                  </a:cubicBezTo>
                  <a:cubicBezTo>
                    <a:pt x="34" y="1096"/>
                    <a:pt x="130" y="853"/>
                    <a:pt x="163" y="780"/>
                  </a:cubicBezTo>
                  <a:cubicBezTo>
                    <a:pt x="206" y="690"/>
                    <a:pt x="260" y="607"/>
                    <a:pt x="323" y="534"/>
                  </a:cubicBezTo>
                  <a:cubicBezTo>
                    <a:pt x="339" y="514"/>
                    <a:pt x="356" y="498"/>
                    <a:pt x="376" y="481"/>
                  </a:cubicBezTo>
                  <a:cubicBezTo>
                    <a:pt x="412" y="448"/>
                    <a:pt x="442" y="411"/>
                    <a:pt x="466" y="368"/>
                  </a:cubicBezTo>
                  <a:cubicBezTo>
                    <a:pt x="482" y="335"/>
                    <a:pt x="495" y="305"/>
                    <a:pt x="509" y="275"/>
                  </a:cubicBezTo>
                  <a:cubicBezTo>
                    <a:pt x="539" y="188"/>
                    <a:pt x="592" y="109"/>
                    <a:pt x="665" y="56"/>
                  </a:cubicBezTo>
                  <a:cubicBezTo>
                    <a:pt x="687" y="34"/>
                    <a:pt x="668" y="1"/>
                    <a:pt x="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40"/>
            <p:cNvSpPr/>
            <p:nvPr/>
          </p:nvSpPr>
          <p:spPr>
            <a:xfrm>
              <a:off x="490726" y="1595997"/>
              <a:ext cx="178324" cy="192784"/>
            </a:xfrm>
            <a:custGeom>
              <a:avLst/>
              <a:gdLst/>
              <a:ahLst/>
              <a:cxnLst/>
              <a:rect l="l" t="t" r="r" b="b"/>
              <a:pathLst>
                <a:path w="1579" h="1707" extrusionOk="0">
                  <a:moveTo>
                    <a:pt x="781" y="0"/>
                  </a:moveTo>
                  <a:cubicBezTo>
                    <a:pt x="668" y="0"/>
                    <a:pt x="558" y="131"/>
                    <a:pt x="479" y="226"/>
                  </a:cubicBezTo>
                  <a:cubicBezTo>
                    <a:pt x="459" y="252"/>
                    <a:pt x="439" y="276"/>
                    <a:pt x="422" y="292"/>
                  </a:cubicBezTo>
                  <a:cubicBezTo>
                    <a:pt x="332" y="385"/>
                    <a:pt x="229" y="434"/>
                    <a:pt x="129" y="434"/>
                  </a:cubicBezTo>
                  <a:cubicBezTo>
                    <a:pt x="100" y="434"/>
                    <a:pt x="71" y="430"/>
                    <a:pt x="43" y="422"/>
                  </a:cubicBezTo>
                  <a:cubicBezTo>
                    <a:pt x="41" y="421"/>
                    <a:pt x="39" y="421"/>
                    <a:pt x="37" y="421"/>
                  </a:cubicBezTo>
                  <a:cubicBezTo>
                    <a:pt x="23" y="421"/>
                    <a:pt x="10" y="431"/>
                    <a:pt x="7" y="445"/>
                  </a:cubicBezTo>
                  <a:cubicBezTo>
                    <a:pt x="0" y="462"/>
                    <a:pt x="10" y="478"/>
                    <a:pt x="27" y="482"/>
                  </a:cubicBezTo>
                  <a:cubicBezTo>
                    <a:pt x="61" y="492"/>
                    <a:pt x="95" y="496"/>
                    <a:pt x="130" y="496"/>
                  </a:cubicBezTo>
                  <a:cubicBezTo>
                    <a:pt x="246" y="496"/>
                    <a:pt x="363" y="441"/>
                    <a:pt x="465" y="339"/>
                  </a:cubicBezTo>
                  <a:cubicBezTo>
                    <a:pt x="485" y="319"/>
                    <a:pt x="505" y="296"/>
                    <a:pt x="528" y="266"/>
                  </a:cubicBezTo>
                  <a:cubicBezTo>
                    <a:pt x="597" y="185"/>
                    <a:pt x="694" y="64"/>
                    <a:pt x="782" y="64"/>
                  </a:cubicBezTo>
                  <a:cubicBezTo>
                    <a:pt x="788" y="64"/>
                    <a:pt x="795" y="65"/>
                    <a:pt x="801" y="66"/>
                  </a:cubicBezTo>
                  <a:cubicBezTo>
                    <a:pt x="874" y="83"/>
                    <a:pt x="894" y="153"/>
                    <a:pt x="911" y="262"/>
                  </a:cubicBezTo>
                  <a:cubicBezTo>
                    <a:pt x="927" y="369"/>
                    <a:pt x="950" y="492"/>
                    <a:pt x="1077" y="528"/>
                  </a:cubicBezTo>
                  <a:cubicBezTo>
                    <a:pt x="1120" y="538"/>
                    <a:pt x="1166" y="545"/>
                    <a:pt x="1213" y="545"/>
                  </a:cubicBezTo>
                  <a:cubicBezTo>
                    <a:pt x="1273" y="545"/>
                    <a:pt x="1333" y="558"/>
                    <a:pt x="1386" y="585"/>
                  </a:cubicBezTo>
                  <a:cubicBezTo>
                    <a:pt x="1502" y="648"/>
                    <a:pt x="1509" y="728"/>
                    <a:pt x="1512" y="874"/>
                  </a:cubicBezTo>
                  <a:cubicBezTo>
                    <a:pt x="1515" y="1047"/>
                    <a:pt x="1409" y="1113"/>
                    <a:pt x="1276" y="1196"/>
                  </a:cubicBezTo>
                  <a:cubicBezTo>
                    <a:pt x="1243" y="1216"/>
                    <a:pt x="1213" y="1236"/>
                    <a:pt x="1180" y="1259"/>
                  </a:cubicBezTo>
                  <a:cubicBezTo>
                    <a:pt x="1107" y="1316"/>
                    <a:pt x="1044" y="1389"/>
                    <a:pt x="1000" y="1472"/>
                  </a:cubicBezTo>
                  <a:cubicBezTo>
                    <a:pt x="964" y="1539"/>
                    <a:pt x="917" y="1598"/>
                    <a:pt x="857" y="1648"/>
                  </a:cubicBezTo>
                  <a:cubicBezTo>
                    <a:pt x="834" y="1669"/>
                    <a:pt x="850" y="1706"/>
                    <a:pt x="878" y="1706"/>
                  </a:cubicBezTo>
                  <a:cubicBezTo>
                    <a:pt x="881" y="1706"/>
                    <a:pt x="884" y="1706"/>
                    <a:pt x="887" y="1705"/>
                  </a:cubicBezTo>
                  <a:cubicBezTo>
                    <a:pt x="891" y="1705"/>
                    <a:pt x="894" y="1701"/>
                    <a:pt x="897" y="1698"/>
                  </a:cubicBezTo>
                  <a:cubicBezTo>
                    <a:pt x="960" y="1645"/>
                    <a:pt x="1014" y="1578"/>
                    <a:pt x="1053" y="1505"/>
                  </a:cubicBezTo>
                  <a:cubicBezTo>
                    <a:pt x="1093" y="1429"/>
                    <a:pt x="1150" y="1362"/>
                    <a:pt x="1220" y="1309"/>
                  </a:cubicBezTo>
                  <a:cubicBezTo>
                    <a:pt x="1250" y="1286"/>
                    <a:pt x="1279" y="1266"/>
                    <a:pt x="1309" y="1249"/>
                  </a:cubicBezTo>
                  <a:cubicBezTo>
                    <a:pt x="1442" y="1166"/>
                    <a:pt x="1579" y="1083"/>
                    <a:pt x="1575" y="874"/>
                  </a:cubicBezTo>
                  <a:cubicBezTo>
                    <a:pt x="1575" y="711"/>
                    <a:pt x="1562" y="608"/>
                    <a:pt x="1416" y="528"/>
                  </a:cubicBezTo>
                  <a:cubicBezTo>
                    <a:pt x="1356" y="498"/>
                    <a:pt x="1286" y="482"/>
                    <a:pt x="1216" y="482"/>
                  </a:cubicBezTo>
                  <a:cubicBezTo>
                    <a:pt x="1176" y="482"/>
                    <a:pt x="1133" y="475"/>
                    <a:pt x="1093" y="465"/>
                  </a:cubicBezTo>
                  <a:cubicBezTo>
                    <a:pt x="1007" y="442"/>
                    <a:pt x="990" y="352"/>
                    <a:pt x="970" y="249"/>
                  </a:cubicBezTo>
                  <a:cubicBezTo>
                    <a:pt x="954" y="146"/>
                    <a:pt x="934" y="30"/>
                    <a:pt x="811" y="3"/>
                  </a:cubicBezTo>
                  <a:cubicBezTo>
                    <a:pt x="801" y="1"/>
                    <a:pt x="791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40"/>
            <p:cNvSpPr/>
            <p:nvPr/>
          </p:nvSpPr>
          <p:spPr>
            <a:xfrm>
              <a:off x="262824" y="1704755"/>
              <a:ext cx="126261" cy="101079"/>
            </a:xfrm>
            <a:custGeom>
              <a:avLst/>
              <a:gdLst/>
              <a:ahLst/>
              <a:cxnLst/>
              <a:rect l="l" t="t" r="r" b="b"/>
              <a:pathLst>
                <a:path w="1118" h="895" extrusionOk="0">
                  <a:moveTo>
                    <a:pt x="1114" y="1"/>
                  </a:moveTo>
                  <a:cubicBezTo>
                    <a:pt x="1097" y="1"/>
                    <a:pt x="1078" y="4"/>
                    <a:pt x="1061" y="11"/>
                  </a:cubicBezTo>
                  <a:cubicBezTo>
                    <a:pt x="1038" y="17"/>
                    <a:pt x="1018" y="27"/>
                    <a:pt x="998" y="37"/>
                  </a:cubicBezTo>
                  <a:lnTo>
                    <a:pt x="961" y="57"/>
                  </a:lnTo>
                  <a:lnTo>
                    <a:pt x="918" y="80"/>
                  </a:lnTo>
                  <a:cubicBezTo>
                    <a:pt x="808" y="150"/>
                    <a:pt x="672" y="273"/>
                    <a:pt x="526" y="406"/>
                  </a:cubicBezTo>
                  <a:cubicBezTo>
                    <a:pt x="376" y="536"/>
                    <a:pt x="253" y="669"/>
                    <a:pt x="160" y="755"/>
                  </a:cubicBezTo>
                  <a:cubicBezTo>
                    <a:pt x="67" y="845"/>
                    <a:pt x="1" y="891"/>
                    <a:pt x="4" y="895"/>
                  </a:cubicBezTo>
                  <a:cubicBezTo>
                    <a:pt x="4" y="895"/>
                    <a:pt x="5" y="895"/>
                    <a:pt x="5" y="895"/>
                  </a:cubicBezTo>
                  <a:cubicBezTo>
                    <a:pt x="13" y="895"/>
                    <a:pt x="82" y="858"/>
                    <a:pt x="180" y="778"/>
                  </a:cubicBezTo>
                  <a:cubicBezTo>
                    <a:pt x="283" y="695"/>
                    <a:pt x="406" y="566"/>
                    <a:pt x="552" y="436"/>
                  </a:cubicBezTo>
                  <a:lnTo>
                    <a:pt x="762" y="250"/>
                  </a:lnTo>
                  <a:cubicBezTo>
                    <a:pt x="818" y="200"/>
                    <a:pt x="875" y="150"/>
                    <a:pt x="938" y="107"/>
                  </a:cubicBezTo>
                  <a:cubicBezTo>
                    <a:pt x="1041" y="31"/>
                    <a:pt x="1117" y="7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40"/>
            <p:cNvSpPr/>
            <p:nvPr/>
          </p:nvSpPr>
          <p:spPr>
            <a:xfrm>
              <a:off x="426918" y="1668503"/>
              <a:ext cx="75554" cy="23491"/>
            </a:xfrm>
            <a:custGeom>
              <a:avLst/>
              <a:gdLst/>
              <a:ahLst/>
              <a:cxnLst/>
              <a:rect l="l" t="t" r="r" b="b"/>
              <a:pathLst>
                <a:path w="669" h="208" extrusionOk="0">
                  <a:moveTo>
                    <a:pt x="617" y="1"/>
                  </a:moveTo>
                  <a:cubicBezTo>
                    <a:pt x="599" y="1"/>
                    <a:pt x="582" y="3"/>
                    <a:pt x="565" y="6"/>
                  </a:cubicBezTo>
                  <a:cubicBezTo>
                    <a:pt x="482" y="19"/>
                    <a:pt x="402" y="42"/>
                    <a:pt x="326" y="69"/>
                  </a:cubicBezTo>
                  <a:cubicBezTo>
                    <a:pt x="233" y="102"/>
                    <a:pt x="153" y="139"/>
                    <a:pt x="96" y="162"/>
                  </a:cubicBezTo>
                  <a:cubicBezTo>
                    <a:pt x="37" y="185"/>
                    <a:pt x="0" y="202"/>
                    <a:pt x="3" y="205"/>
                  </a:cubicBezTo>
                  <a:cubicBezTo>
                    <a:pt x="3" y="207"/>
                    <a:pt x="6" y="208"/>
                    <a:pt x="11" y="208"/>
                  </a:cubicBezTo>
                  <a:cubicBezTo>
                    <a:pt x="26" y="208"/>
                    <a:pt x="60" y="201"/>
                    <a:pt x="106" y="189"/>
                  </a:cubicBezTo>
                  <a:cubicBezTo>
                    <a:pt x="166" y="172"/>
                    <a:pt x="249" y="142"/>
                    <a:pt x="339" y="112"/>
                  </a:cubicBezTo>
                  <a:cubicBezTo>
                    <a:pt x="429" y="79"/>
                    <a:pt x="512" y="52"/>
                    <a:pt x="572" y="36"/>
                  </a:cubicBezTo>
                  <a:cubicBezTo>
                    <a:pt x="631" y="23"/>
                    <a:pt x="668" y="13"/>
                    <a:pt x="668" y="6"/>
                  </a:cubicBezTo>
                  <a:cubicBezTo>
                    <a:pt x="651" y="3"/>
                    <a:pt x="634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40"/>
            <p:cNvSpPr/>
            <p:nvPr/>
          </p:nvSpPr>
          <p:spPr>
            <a:xfrm>
              <a:off x="450860" y="1707240"/>
              <a:ext cx="42576" cy="13778"/>
            </a:xfrm>
            <a:custGeom>
              <a:avLst/>
              <a:gdLst/>
              <a:ahLst/>
              <a:cxnLst/>
              <a:rect l="l" t="t" r="r" b="b"/>
              <a:pathLst>
                <a:path w="377" h="122" extrusionOk="0">
                  <a:moveTo>
                    <a:pt x="345" y="0"/>
                  </a:moveTo>
                  <a:cubicBezTo>
                    <a:pt x="337" y="0"/>
                    <a:pt x="327" y="1"/>
                    <a:pt x="316" y="2"/>
                  </a:cubicBezTo>
                  <a:cubicBezTo>
                    <a:pt x="270" y="12"/>
                    <a:pt x="227" y="22"/>
                    <a:pt x="184" y="42"/>
                  </a:cubicBezTo>
                  <a:lnTo>
                    <a:pt x="54" y="88"/>
                  </a:lnTo>
                  <a:cubicBezTo>
                    <a:pt x="21" y="102"/>
                    <a:pt x="1" y="112"/>
                    <a:pt x="1" y="115"/>
                  </a:cubicBezTo>
                  <a:cubicBezTo>
                    <a:pt x="1" y="119"/>
                    <a:pt x="10" y="122"/>
                    <a:pt x="25" y="122"/>
                  </a:cubicBezTo>
                  <a:cubicBezTo>
                    <a:pt x="35" y="122"/>
                    <a:pt x="47" y="121"/>
                    <a:pt x="61" y="118"/>
                  </a:cubicBezTo>
                  <a:cubicBezTo>
                    <a:pt x="107" y="112"/>
                    <a:pt x="150" y="98"/>
                    <a:pt x="197" y="82"/>
                  </a:cubicBezTo>
                  <a:lnTo>
                    <a:pt x="323" y="32"/>
                  </a:lnTo>
                  <a:cubicBezTo>
                    <a:pt x="356" y="18"/>
                    <a:pt x="376" y="9"/>
                    <a:pt x="376" y="5"/>
                  </a:cubicBezTo>
                  <a:cubicBezTo>
                    <a:pt x="376" y="3"/>
                    <a:pt x="365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40"/>
            <p:cNvSpPr/>
            <p:nvPr/>
          </p:nvSpPr>
          <p:spPr>
            <a:xfrm>
              <a:off x="295914" y="1723277"/>
              <a:ext cx="118695" cy="105484"/>
            </a:xfrm>
            <a:custGeom>
              <a:avLst/>
              <a:gdLst/>
              <a:ahLst/>
              <a:cxnLst/>
              <a:rect l="l" t="t" r="r" b="b"/>
              <a:pathLst>
                <a:path w="1051" h="934" extrusionOk="0">
                  <a:moveTo>
                    <a:pt x="1016" y="1"/>
                  </a:moveTo>
                  <a:cubicBezTo>
                    <a:pt x="1008" y="1"/>
                    <a:pt x="1001" y="1"/>
                    <a:pt x="994" y="3"/>
                  </a:cubicBezTo>
                  <a:cubicBezTo>
                    <a:pt x="941" y="6"/>
                    <a:pt x="891" y="23"/>
                    <a:pt x="844" y="46"/>
                  </a:cubicBezTo>
                  <a:cubicBezTo>
                    <a:pt x="775" y="83"/>
                    <a:pt x="711" y="126"/>
                    <a:pt x="652" y="179"/>
                  </a:cubicBezTo>
                  <a:cubicBezTo>
                    <a:pt x="585" y="235"/>
                    <a:pt x="522" y="305"/>
                    <a:pt x="449" y="372"/>
                  </a:cubicBezTo>
                  <a:cubicBezTo>
                    <a:pt x="323" y="485"/>
                    <a:pt x="206" y="608"/>
                    <a:pt x="103" y="744"/>
                  </a:cubicBezTo>
                  <a:cubicBezTo>
                    <a:pt x="87" y="767"/>
                    <a:pt x="70" y="794"/>
                    <a:pt x="57" y="817"/>
                  </a:cubicBezTo>
                  <a:lnTo>
                    <a:pt x="37" y="850"/>
                  </a:lnTo>
                  <a:lnTo>
                    <a:pt x="24" y="877"/>
                  </a:lnTo>
                  <a:cubicBezTo>
                    <a:pt x="10" y="913"/>
                    <a:pt x="0" y="930"/>
                    <a:pt x="7" y="933"/>
                  </a:cubicBezTo>
                  <a:cubicBezTo>
                    <a:pt x="14" y="933"/>
                    <a:pt x="47" y="860"/>
                    <a:pt x="127" y="760"/>
                  </a:cubicBezTo>
                  <a:cubicBezTo>
                    <a:pt x="236" y="634"/>
                    <a:pt x="353" y="515"/>
                    <a:pt x="479" y="402"/>
                  </a:cubicBezTo>
                  <a:cubicBezTo>
                    <a:pt x="552" y="332"/>
                    <a:pt x="615" y="265"/>
                    <a:pt x="678" y="209"/>
                  </a:cubicBezTo>
                  <a:cubicBezTo>
                    <a:pt x="731" y="156"/>
                    <a:pt x="791" y="112"/>
                    <a:pt x="858" y="73"/>
                  </a:cubicBezTo>
                  <a:cubicBezTo>
                    <a:pt x="967" y="9"/>
                    <a:pt x="1050" y="13"/>
                    <a:pt x="1050" y="6"/>
                  </a:cubicBezTo>
                  <a:cubicBezTo>
                    <a:pt x="1039" y="2"/>
                    <a:pt x="1027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40"/>
            <p:cNvSpPr/>
            <p:nvPr/>
          </p:nvSpPr>
          <p:spPr>
            <a:xfrm>
              <a:off x="322115" y="1744396"/>
              <a:ext cx="138684" cy="101644"/>
            </a:xfrm>
            <a:custGeom>
              <a:avLst/>
              <a:gdLst/>
              <a:ahLst/>
              <a:cxnLst/>
              <a:rect l="l" t="t" r="r" b="b"/>
              <a:pathLst>
                <a:path w="1228" h="900" extrusionOk="0">
                  <a:moveTo>
                    <a:pt x="1224" y="1"/>
                  </a:moveTo>
                  <a:cubicBezTo>
                    <a:pt x="1216" y="1"/>
                    <a:pt x="1197" y="7"/>
                    <a:pt x="1167" y="15"/>
                  </a:cubicBezTo>
                  <a:cubicBezTo>
                    <a:pt x="1114" y="28"/>
                    <a:pt x="1061" y="48"/>
                    <a:pt x="1011" y="72"/>
                  </a:cubicBezTo>
                  <a:cubicBezTo>
                    <a:pt x="938" y="105"/>
                    <a:pt x="865" y="145"/>
                    <a:pt x="798" y="191"/>
                  </a:cubicBezTo>
                  <a:cubicBezTo>
                    <a:pt x="715" y="248"/>
                    <a:pt x="636" y="308"/>
                    <a:pt x="559" y="374"/>
                  </a:cubicBezTo>
                  <a:cubicBezTo>
                    <a:pt x="400" y="514"/>
                    <a:pt x="267" y="650"/>
                    <a:pt x="167" y="746"/>
                  </a:cubicBezTo>
                  <a:cubicBezTo>
                    <a:pt x="67" y="839"/>
                    <a:pt x="1" y="896"/>
                    <a:pt x="4" y="899"/>
                  </a:cubicBezTo>
                  <a:cubicBezTo>
                    <a:pt x="4" y="900"/>
                    <a:pt x="5" y="900"/>
                    <a:pt x="6" y="900"/>
                  </a:cubicBezTo>
                  <a:cubicBezTo>
                    <a:pt x="16" y="900"/>
                    <a:pt x="87" y="851"/>
                    <a:pt x="187" y="766"/>
                  </a:cubicBezTo>
                  <a:cubicBezTo>
                    <a:pt x="293" y="680"/>
                    <a:pt x="430" y="544"/>
                    <a:pt x="586" y="407"/>
                  </a:cubicBezTo>
                  <a:cubicBezTo>
                    <a:pt x="719" y="288"/>
                    <a:pt x="868" y="185"/>
                    <a:pt x="1024" y="98"/>
                  </a:cubicBezTo>
                  <a:cubicBezTo>
                    <a:pt x="1147" y="38"/>
                    <a:pt x="1227" y="5"/>
                    <a:pt x="1227" y="2"/>
                  </a:cubicBezTo>
                  <a:cubicBezTo>
                    <a:pt x="1227" y="1"/>
                    <a:pt x="1225" y="1"/>
                    <a:pt x="1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40"/>
            <p:cNvSpPr/>
            <p:nvPr/>
          </p:nvSpPr>
          <p:spPr>
            <a:xfrm>
              <a:off x="352155" y="1760320"/>
              <a:ext cx="144670" cy="87527"/>
            </a:xfrm>
            <a:custGeom>
              <a:avLst/>
              <a:gdLst/>
              <a:ahLst/>
              <a:cxnLst/>
              <a:rect l="l" t="t" r="r" b="b"/>
              <a:pathLst>
                <a:path w="1281" h="775" extrusionOk="0">
                  <a:moveTo>
                    <a:pt x="1280" y="0"/>
                  </a:moveTo>
                  <a:cubicBezTo>
                    <a:pt x="1269" y="0"/>
                    <a:pt x="1238" y="82"/>
                    <a:pt x="1141" y="170"/>
                  </a:cubicBezTo>
                  <a:cubicBezTo>
                    <a:pt x="1081" y="220"/>
                    <a:pt x="1014" y="266"/>
                    <a:pt x="945" y="300"/>
                  </a:cubicBezTo>
                  <a:cubicBezTo>
                    <a:pt x="865" y="343"/>
                    <a:pt x="772" y="383"/>
                    <a:pt x="679" y="432"/>
                  </a:cubicBezTo>
                  <a:cubicBezTo>
                    <a:pt x="493" y="526"/>
                    <a:pt x="320" y="605"/>
                    <a:pt x="197" y="665"/>
                  </a:cubicBezTo>
                  <a:cubicBezTo>
                    <a:pt x="74" y="728"/>
                    <a:pt x="1" y="768"/>
                    <a:pt x="4" y="775"/>
                  </a:cubicBezTo>
                  <a:cubicBezTo>
                    <a:pt x="4" y="775"/>
                    <a:pt x="4" y="775"/>
                    <a:pt x="5" y="775"/>
                  </a:cubicBezTo>
                  <a:cubicBezTo>
                    <a:pt x="13" y="775"/>
                    <a:pt x="93" y="745"/>
                    <a:pt x="210" y="695"/>
                  </a:cubicBezTo>
                  <a:cubicBezTo>
                    <a:pt x="336" y="638"/>
                    <a:pt x="509" y="559"/>
                    <a:pt x="699" y="469"/>
                  </a:cubicBezTo>
                  <a:cubicBezTo>
                    <a:pt x="792" y="422"/>
                    <a:pt x="881" y="379"/>
                    <a:pt x="961" y="336"/>
                  </a:cubicBezTo>
                  <a:cubicBezTo>
                    <a:pt x="1034" y="296"/>
                    <a:pt x="1101" y="246"/>
                    <a:pt x="1161" y="190"/>
                  </a:cubicBezTo>
                  <a:cubicBezTo>
                    <a:pt x="1200" y="153"/>
                    <a:pt x="1234" y="107"/>
                    <a:pt x="1260" y="57"/>
                  </a:cubicBezTo>
                  <a:cubicBezTo>
                    <a:pt x="1270" y="40"/>
                    <a:pt x="1277" y="2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40"/>
            <p:cNvSpPr/>
            <p:nvPr/>
          </p:nvSpPr>
          <p:spPr>
            <a:xfrm>
              <a:off x="479433" y="1731296"/>
              <a:ext cx="37607" cy="10390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317" y="1"/>
                  </a:moveTo>
                  <a:cubicBezTo>
                    <a:pt x="293" y="1"/>
                    <a:pt x="233" y="17"/>
                    <a:pt x="163" y="35"/>
                  </a:cubicBezTo>
                  <a:cubicBezTo>
                    <a:pt x="73" y="55"/>
                    <a:pt x="0" y="71"/>
                    <a:pt x="0" y="81"/>
                  </a:cubicBezTo>
                  <a:cubicBezTo>
                    <a:pt x="0" y="88"/>
                    <a:pt x="18" y="92"/>
                    <a:pt x="48" y="92"/>
                  </a:cubicBezTo>
                  <a:cubicBezTo>
                    <a:pt x="79" y="92"/>
                    <a:pt x="124" y="87"/>
                    <a:pt x="173" y="75"/>
                  </a:cubicBezTo>
                  <a:cubicBezTo>
                    <a:pt x="266" y="55"/>
                    <a:pt x="333" y="18"/>
                    <a:pt x="329" y="5"/>
                  </a:cubicBezTo>
                  <a:cubicBezTo>
                    <a:pt x="329" y="2"/>
                    <a:pt x="324" y="1"/>
                    <a:pt x="3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40"/>
            <p:cNvSpPr/>
            <p:nvPr/>
          </p:nvSpPr>
          <p:spPr>
            <a:xfrm>
              <a:off x="343234" y="1818483"/>
              <a:ext cx="155850" cy="72280"/>
            </a:xfrm>
            <a:custGeom>
              <a:avLst/>
              <a:gdLst/>
              <a:ahLst/>
              <a:cxnLst/>
              <a:rect l="l" t="t" r="r" b="b"/>
              <a:pathLst>
                <a:path w="1380" h="640" extrusionOk="0">
                  <a:moveTo>
                    <a:pt x="1375" y="0"/>
                  </a:moveTo>
                  <a:cubicBezTo>
                    <a:pt x="1365" y="0"/>
                    <a:pt x="1296" y="50"/>
                    <a:pt x="1186" y="127"/>
                  </a:cubicBezTo>
                  <a:lnTo>
                    <a:pt x="1093" y="187"/>
                  </a:lnTo>
                  <a:cubicBezTo>
                    <a:pt x="1057" y="210"/>
                    <a:pt x="1024" y="236"/>
                    <a:pt x="984" y="256"/>
                  </a:cubicBezTo>
                  <a:lnTo>
                    <a:pt x="857" y="330"/>
                  </a:lnTo>
                  <a:cubicBezTo>
                    <a:pt x="814" y="353"/>
                    <a:pt x="768" y="369"/>
                    <a:pt x="721" y="393"/>
                  </a:cubicBezTo>
                  <a:cubicBezTo>
                    <a:pt x="698" y="403"/>
                    <a:pt x="675" y="413"/>
                    <a:pt x="651" y="423"/>
                  </a:cubicBezTo>
                  <a:lnTo>
                    <a:pt x="582" y="443"/>
                  </a:lnTo>
                  <a:cubicBezTo>
                    <a:pt x="535" y="456"/>
                    <a:pt x="489" y="466"/>
                    <a:pt x="442" y="476"/>
                  </a:cubicBezTo>
                  <a:cubicBezTo>
                    <a:pt x="352" y="496"/>
                    <a:pt x="273" y="516"/>
                    <a:pt x="206" y="536"/>
                  </a:cubicBezTo>
                  <a:cubicBezTo>
                    <a:pt x="176" y="546"/>
                    <a:pt x="146" y="556"/>
                    <a:pt x="120" y="572"/>
                  </a:cubicBezTo>
                  <a:cubicBezTo>
                    <a:pt x="96" y="579"/>
                    <a:pt x="73" y="589"/>
                    <a:pt x="53" y="602"/>
                  </a:cubicBezTo>
                  <a:cubicBezTo>
                    <a:pt x="20" y="625"/>
                    <a:pt x="0" y="632"/>
                    <a:pt x="7" y="639"/>
                  </a:cubicBezTo>
                  <a:cubicBezTo>
                    <a:pt x="7" y="639"/>
                    <a:pt x="7" y="639"/>
                    <a:pt x="8" y="639"/>
                  </a:cubicBezTo>
                  <a:cubicBezTo>
                    <a:pt x="20" y="639"/>
                    <a:pt x="92" y="597"/>
                    <a:pt x="216" y="565"/>
                  </a:cubicBezTo>
                  <a:cubicBezTo>
                    <a:pt x="279" y="549"/>
                    <a:pt x="362" y="532"/>
                    <a:pt x="452" y="512"/>
                  </a:cubicBezTo>
                  <a:cubicBezTo>
                    <a:pt x="495" y="506"/>
                    <a:pt x="542" y="496"/>
                    <a:pt x="592" y="482"/>
                  </a:cubicBezTo>
                  <a:lnTo>
                    <a:pt x="665" y="462"/>
                  </a:lnTo>
                  <a:cubicBezTo>
                    <a:pt x="691" y="452"/>
                    <a:pt x="714" y="443"/>
                    <a:pt x="738" y="433"/>
                  </a:cubicBezTo>
                  <a:cubicBezTo>
                    <a:pt x="788" y="409"/>
                    <a:pt x="834" y="386"/>
                    <a:pt x="881" y="363"/>
                  </a:cubicBezTo>
                  <a:lnTo>
                    <a:pt x="1004" y="290"/>
                  </a:lnTo>
                  <a:cubicBezTo>
                    <a:pt x="1040" y="266"/>
                    <a:pt x="1077" y="243"/>
                    <a:pt x="1113" y="217"/>
                  </a:cubicBezTo>
                  <a:cubicBezTo>
                    <a:pt x="1147" y="190"/>
                    <a:pt x="1176" y="170"/>
                    <a:pt x="1203" y="150"/>
                  </a:cubicBezTo>
                  <a:cubicBezTo>
                    <a:pt x="1313" y="64"/>
                    <a:pt x="1379" y="4"/>
                    <a:pt x="1376" y="1"/>
                  </a:cubicBezTo>
                  <a:cubicBezTo>
                    <a:pt x="1376" y="0"/>
                    <a:pt x="1375" y="0"/>
                    <a:pt x="1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40"/>
            <p:cNvSpPr/>
            <p:nvPr/>
          </p:nvSpPr>
          <p:spPr>
            <a:xfrm>
              <a:off x="508683" y="1762127"/>
              <a:ext cx="32412" cy="37044"/>
            </a:xfrm>
            <a:custGeom>
              <a:avLst/>
              <a:gdLst/>
              <a:ahLst/>
              <a:cxnLst/>
              <a:rect l="l" t="t" r="r" b="b"/>
              <a:pathLst>
                <a:path w="287" h="328" extrusionOk="0">
                  <a:moveTo>
                    <a:pt x="282" y="1"/>
                  </a:moveTo>
                  <a:cubicBezTo>
                    <a:pt x="275" y="1"/>
                    <a:pt x="262" y="23"/>
                    <a:pt x="243" y="51"/>
                  </a:cubicBezTo>
                  <a:cubicBezTo>
                    <a:pt x="213" y="91"/>
                    <a:pt x="183" y="131"/>
                    <a:pt x="150" y="164"/>
                  </a:cubicBezTo>
                  <a:cubicBezTo>
                    <a:pt x="67" y="247"/>
                    <a:pt x="1" y="320"/>
                    <a:pt x="7" y="327"/>
                  </a:cubicBezTo>
                  <a:cubicBezTo>
                    <a:pt x="8" y="327"/>
                    <a:pt x="8" y="327"/>
                    <a:pt x="9" y="327"/>
                  </a:cubicBezTo>
                  <a:cubicBezTo>
                    <a:pt x="23" y="327"/>
                    <a:pt x="98" y="275"/>
                    <a:pt x="180" y="194"/>
                  </a:cubicBezTo>
                  <a:cubicBezTo>
                    <a:pt x="217" y="157"/>
                    <a:pt x="246" y="114"/>
                    <a:pt x="270" y="64"/>
                  </a:cubicBezTo>
                  <a:cubicBezTo>
                    <a:pt x="283" y="28"/>
                    <a:pt x="286" y="4"/>
                    <a:pt x="283" y="1"/>
                  </a:cubicBezTo>
                  <a:cubicBezTo>
                    <a:pt x="283" y="1"/>
                    <a:pt x="282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40"/>
            <p:cNvSpPr/>
            <p:nvPr/>
          </p:nvSpPr>
          <p:spPr>
            <a:xfrm>
              <a:off x="353285" y="1830115"/>
              <a:ext cx="157770" cy="84929"/>
            </a:xfrm>
            <a:custGeom>
              <a:avLst/>
              <a:gdLst/>
              <a:ahLst/>
              <a:cxnLst/>
              <a:rect l="l" t="t" r="r" b="b"/>
              <a:pathLst>
                <a:path w="1397" h="752" extrusionOk="0">
                  <a:moveTo>
                    <a:pt x="1389" y="0"/>
                  </a:moveTo>
                  <a:cubicBezTo>
                    <a:pt x="1379" y="0"/>
                    <a:pt x="1329" y="75"/>
                    <a:pt x="1234" y="180"/>
                  </a:cubicBezTo>
                  <a:cubicBezTo>
                    <a:pt x="1177" y="243"/>
                    <a:pt x="1114" y="296"/>
                    <a:pt x="1041" y="346"/>
                  </a:cubicBezTo>
                  <a:cubicBezTo>
                    <a:pt x="954" y="403"/>
                    <a:pt x="865" y="453"/>
                    <a:pt x="768" y="496"/>
                  </a:cubicBezTo>
                  <a:cubicBezTo>
                    <a:pt x="669" y="529"/>
                    <a:pt x="569" y="559"/>
                    <a:pt x="466" y="582"/>
                  </a:cubicBezTo>
                  <a:cubicBezTo>
                    <a:pt x="373" y="602"/>
                    <a:pt x="287" y="625"/>
                    <a:pt x="217" y="645"/>
                  </a:cubicBezTo>
                  <a:cubicBezTo>
                    <a:pt x="160" y="665"/>
                    <a:pt x="104" y="688"/>
                    <a:pt x="54" y="715"/>
                  </a:cubicBezTo>
                  <a:cubicBezTo>
                    <a:pt x="17" y="735"/>
                    <a:pt x="1" y="748"/>
                    <a:pt x="1" y="752"/>
                  </a:cubicBezTo>
                  <a:cubicBezTo>
                    <a:pt x="21" y="748"/>
                    <a:pt x="41" y="742"/>
                    <a:pt x="61" y="732"/>
                  </a:cubicBezTo>
                  <a:cubicBezTo>
                    <a:pt x="114" y="708"/>
                    <a:pt x="167" y="688"/>
                    <a:pt x="223" y="675"/>
                  </a:cubicBezTo>
                  <a:cubicBezTo>
                    <a:pt x="296" y="659"/>
                    <a:pt x="380" y="639"/>
                    <a:pt x="476" y="619"/>
                  </a:cubicBezTo>
                  <a:cubicBezTo>
                    <a:pt x="579" y="599"/>
                    <a:pt x="682" y="569"/>
                    <a:pt x="785" y="532"/>
                  </a:cubicBezTo>
                  <a:cubicBezTo>
                    <a:pt x="964" y="459"/>
                    <a:pt x="1127" y="346"/>
                    <a:pt x="1257" y="200"/>
                  </a:cubicBezTo>
                  <a:cubicBezTo>
                    <a:pt x="1280" y="173"/>
                    <a:pt x="1300" y="147"/>
                    <a:pt x="1320" y="120"/>
                  </a:cubicBezTo>
                  <a:cubicBezTo>
                    <a:pt x="1337" y="97"/>
                    <a:pt x="1350" y="74"/>
                    <a:pt x="1360" y="57"/>
                  </a:cubicBezTo>
                  <a:cubicBezTo>
                    <a:pt x="1383" y="20"/>
                    <a:pt x="1396" y="4"/>
                    <a:pt x="1390" y="1"/>
                  </a:cubicBezTo>
                  <a:cubicBezTo>
                    <a:pt x="1390" y="0"/>
                    <a:pt x="1389" y="0"/>
                    <a:pt x="1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40"/>
            <p:cNvSpPr/>
            <p:nvPr/>
          </p:nvSpPr>
          <p:spPr>
            <a:xfrm>
              <a:off x="535335" y="1770033"/>
              <a:ext cx="34671" cy="44836"/>
            </a:xfrm>
            <a:custGeom>
              <a:avLst/>
              <a:gdLst/>
              <a:ahLst/>
              <a:cxnLst/>
              <a:rect l="l" t="t" r="r" b="b"/>
              <a:pathLst>
                <a:path w="307" h="397" extrusionOk="0">
                  <a:moveTo>
                    <a:pt x="292" y="1"/>
                  </a:moveTo>
                  <a:cubicBezTo>
                    <a:pt x="281" y="1"/>
                    <a:pt x="225" y="93"/>
                    <a:pt x="153" y="204"/>
                  </a:cubicBezTo>
                  <a:cubicBezTo>
                    <a:pt x="123" y="250"/>
                    <a:pt x="87" y="297"/>
                    <a:pt x="50" y="340"/>
                  </a:cubicBezTo>
                  <a:cubicBezTo>
                    <a:pt x="20" y="370"/>
                    <a:pt x="0" y="390"/>
                    <a:pt x="4" y="396"/>
                  </a:cubicBezTo>
                  <a:cubicBezTo>
                    <a:pt x="4" y="397"/>
                    <a:pt x="5" y="397"/>
                    <a:pt x="6" y="397"/>
                  </a:cubicBezTo>
                  <a:cubicBezTo>
                    <a:pt x="14" y="397"/>
                    <a:pt x="38" y="386"/>
                    <a:pt x="70" y="360"/>
                  </a:cubicBezTo>
                  <a:cubicBezTo>
                    <a:pt x="117" y="323"/>
                    <a:pt x="157" y="277"/>
                    <a:pt x="190" y="227"/>
                  </a:cubicBezTo>
                  <a:cubicBezTo>
                    <a:pt x="263" y="111"/>
                    <a:pt x="306" y="4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7" name="Google Shape;5017;p40"/>
          <p:cNvGrpSpPr/>
          <p:nvPr/>
        </p:nvGrpSpPr>
        <p:grpSpPr>
          <a:xfrm>
            <a:off x="7466873" y="4415755"/>
            <a:ext cx="337223" cy="378904"/>
            <a:chOff x="2734285" y="1423430"/>
            <a:chExt cx="337223" cy="378904"/>
          </a:xfrm>
        </p:grpSpPr>
        <p:sp>
          <p:nvSpPr>
            <p:cNvPr id="5018" name="Google Shape;5018;p40"/>
            <p:cNvSpPr/>
            <p:nvPr/>
          </p:nvSpPr>
          <p:spPr>
            <a:xfrm>
              <a:off x="2734285" y="1423430"/>
              <a:ext cx="322881" cy="367047"/>
            </a:xfrm>
            <a:custGeom>
              <a:avLst/>
              <a:gdLst/>
              <a:ahLst/>
              <a:cxnLst/>
              <a:rect l="l" t="t" r="r" b="b"/>
              <a:pathLst>
                <a:path w="2859" h="3250" extrusionOk="0">
                  <a:moveTo>
                    <a:pt x="1646" y="1"/>
                  </a:moveTo>
                  <a:cubicBezTo>
                    <a:pt x="1577" y="1"/>
                    <a:pt x="1512" y="51"/>
                    <a:pt x="1492" y="139"/>
                  </a:cubicBezTo>
                  <a:cubicBezTo>
                    <a:pt x="1479" y="209"/>
                    <a:pt x="1512" y="255"/>
                    <a:pt x="1519" y="322"/>
                  </a:cubicBezTo>
                  <a:cubicBezTo>
                    <a:pt x="1526" y="378"/>
                    <a:pt x="1492" y="441"/>
                    <a:pt x="1486" y="498"/>
                  </a:cubicBezTo>
                  <a:cubicBezTo>
                    <a:pt x="1466" y="631"/>
                    <a:pt x="1512" y="694"/>
                    <a:pt x="1579" y="800"/>
                  </a:cubicBezTo>
                  <a:cubicBezTo>
                    <a:pt x="1622" y="873"/>
                    <a:pt x="1619" y="943"/>
                    <a:pt x="1635" y="1019"/>
                  </a:cubicBezTo>
                  <a:cubicBezTo>
                    <a:pt x="1645" y="1076"/>
                    <a:pt x="1715" y="1176"/>
                    <a:pt x="1688" y="1222"/>
                  </a:cubicBezTo>
                  <a:cubicBezTo>
                    <a:pt x="1619" y="1189"/>
                    <a:pt x="1565" y="1049"/>
                    <a:pt x="1536" y="973"/>
                  </a:cubicBezTo>
                  <a:cubicBezTo>
                    <a:pt x="1516" y="913"/>
                    <a:pt x="1502" y="853"/>
                    <a:pt x="1476" y="793"/>
                  </a:cubicBezTo>
                  <a:cubicBezTo>
                    <a:pt x="1446" y="737"/>
                    <a:pt x="1409" y="684"/>
                    <a:pt x="1373" y="631"/>
                  </a:cubicBezTo>
                  <a:cubicBezTo>
                    <a:pt x="1339" y="574"/>
                    <a:pt x="1333" y="521"/>
                    <a:pt x="1273" y="481"/>
                  </a:cubicBezTo>
                  <a:cubicBezTo>
                    <a:pt x="1223" y="454"/>
                    <a:pt x="1180" y="421"/>
                    <a:pt x="1143" y="381"/>
                  </a:cubicBezTo>
                  <a:cubicBezTo>
                    <a:pt x="1080" y="305"/>
                    <a:pt x="997" y="155"/>
                    <a:pt x="884" y="152"/>
                  </a:cubicBezTo>
                  <a:cubicBezTo>
                    <a:pt x="883" y="152"/>
                    <a:pt x="881" y="152"/>
                    <a:pt x="880" y="152"/>
                  </a:cubicBezTo>
                  <a:cubicBezTo>
                    <a:pt x="722" y="152"/>
                    <a:pt x="765" y="326"/>
                    <a:pt x="791" y="418"/>
                  </a:cubicBezTo>
                  <a:cubicBezTo>
                    <a:pt x="811" y="478"/>
                    <a:pt x="804" y="534"/>
                    <a:pt x="834" y="594"/>
                  </a:cubicBezTo>
                  <a:cubicBezTo>
                    <a:pt x="864" y="651"/>
                    <a:pt x="901" y="700"/>
                    <a:pt x="944" y="747"/>
                  </a:cubicBezTo>
                  <a:cubicBezTo>
                    <a:pt x="984" y="793"/>
                    <a:pt x="1047" y="853"/>
                    <a:pt x="1064" y="910"/>
                  </a:cubicBezTo>
                  <a:cubicBezTo>
                    <a:pt x="1084" y="966"/>
                    <a:pt x="1070" y="1003"/>
                    <a:pt x="1107" y="1056"/>
                  </a:cubicBezTo>
                  <a:cubicBezTo>
                    <a:pt x="1160" y="1142"/>
                    <a:pt x="1236" y="1235"/>
                    <a:pt x="1276" y="1325"/>
                  </a:cubicBezTo>
                  <a:cubicBezTo>
                    <a:pt x="1290" y="1342"/>
                    <a:pt x="1296" y="1362"/>
                    <a:pt x="1300" y="1382"/>
                  </a:cubicBezTo>
                  <a:cubicBezTo>
                    <a:pt x="1285" y="1389"/>
                    <a:pt x="1270" y="1393"/>
                    <a:pt x="1257" y="1393"/>
                  </a:cubicBezTo>
                  <a:cubicBezTo>
                    <a:pt x="1163" y="1393"/>
                    <a:pt x="1098" y="1234"/>
                    <a:pt x="1060" y="1176"/>
                  </a:cubicBezTo>
                  <a:cubicBezTo>
                    <a:pt x="1030" y="1119"/>
                    <a:pt x="994" y="1063"/>
                    <a:pt x="951" y="1016"/>
                  </a:cubicBezTo>
                  <a:cubicBezTo>
                    <a:pt x="901" y="960"/>
                    <a:pt x="831" y="960"/>
                    <a:pt x="775" y="926"/>
                  </a:cubicBezTo>
                  <a:cubicBezTo>
                    <a:pt x="718" y="896"/>
                    <a:pt x="685" y="833"/>
                    <a:pt x="635" y="790"/>
                  </a:cubicBezTo>
                  <a:cubicBezTo>
                    <a:pt x="588" y="754"/>
                    <a:pt x="535" y="730"/>
                    <a:pt x="479" y="717"/>
                  </a:cubicBezTo>
                  <a:cubicBezTo>
                    <a:pt x="397" y="694"/>
                    <a:pt x="255" y="630"/>
                    <a:pt x="158" y="630"/>
                  </a:cubicBezTo>
                  <a:cubicBezTo>
                    <a:pt x="144" y="630"/>
                    <a:pt x="131" y="631"/>
                    <a:pt x="120" y="634"/>
                  </a:cubicBezTo>
                  <a:cubicBezTo>
                    <a:pt x="0" y="664"/>
                    <a:pt x="7" y="823"/>
                    <a:pt x="87" y="903"/>
                  </a:cubicBezTo>
                  <a:cubicBezTo>
                    <a:pt x="166" y="983"/>
                    <a:pt x="306" y="1036"/>
                    <a:pt x="399" y="1096"/>
                  </a:cubicBezTo>
                  <a:cubicBezTo>
                    <a:pt x="449" y="1129"/>
                    <a:pt x="509" y="1152"/>
                    <a:pt x="555" y="1186"/>
                  </a:cubicBezTo>
                  <a:cubicBezTo>
                    <a:pt x="602" y="1222"/>
                    <a:pt x="648" y="1262"/>
                    <a:pt x="688" y="1302"/>
                  </a:cubicBezTo>
                  <a:cubicBezTo>
                    <a:pt x="735" y="1342"/>
                    <a:pt x="791" y="1358"/>
                    <a:pt x="844" y="1398"/>
                  </a:cubicBezTo>
                  <a:cubicBezTo>
                    <a:pt x="897" y="1441"/>
                    <a:pt x="911" y="1498"/>
                    <a:pt x="937" y="1548"/>
                  </a:cubicBezTo>
                  <a:cubicBezTo>
                    <a:pt x="964" y="1598"/>
                    <a:pt x="1077" y="1731"/>
                    <a:pt x="1050" y="1784"/>
                  </a:cubicBezTo>
                  <a:cubicBezTo>
                    <a:pt x="954" y="1760"/>
                    <a:pt x="868" y="1654"/>
                    <a:pt x="818" y="1574"/>
                  </a:cubicBezTo>
                  <a:cubicBezTo>
                    <a:pt x="794" y="1538"/>
                    <a:pt x="784" y="1491"/>
                    <a:pt x="758" y="1455"/>
                  </a:cubicBezTo>
                  <a:cubicBezTo>
                    <a:pt x="721" y="1405"/>
                    <a:pt x="665" y="1395"/>
                    <a:pt x="615" y="1362"/>
                  </a:cubicBezTo>
                  <a:cubicBezTo>
                    <a:pt x="535" y="1311"/>
                    <a:pt x="446" y="1213"/>
                    <a:pt x="343" y="1213"/>
                  </a:cubicBezTo>
                  <a:cubicBezTo>
                    <a:pt x="325" y="1213"/>
                    <a:pt x="308" y="1216"/>
                    <a:pt x="289" y="1222"/>
                  </a:cubicBezTo>
                  <a:cubicBezTo>
                    <a:pt x="136" y="1272"/>
                    <a:pt x="206" y="1408"/>
                    <a:pt x="303" y="1475"/>
                  </a:cubicBezTo>
                  <a:cubicBezTo>
                    <a:pt x="525" y="1628"/>
                    <a:pt x="652" y="1880"/>
                    <a:pt x="854" y="2063"/>
                  </a:cubicBezTo>
                  <a:cubicBezTo>
                    <a:pt x="957" y="2156"/>
                    <a:pt x="974" y="2289"/>
                    <a:pt x="1080" y="2369"/>
                  </a:cubicBezTo>
                  <a:cubicBezTo>
                    <a:pt x="1187" y="2442"/>
                    <a:pt x="1283" y="2522"/>
                    <a:pt x="1373" y="2615"/>
                  </a:cubicBezTo>
                  <a:cubicBezTo>
                    <a:pt x="1462" y="2714"/>
                    <a:pt x="1555" y="2814"/>
                    <a:pt x="1592" y="2947"/>
                  </a:cubicBezTo>
                  <a:cubicBezTo>
                    <a:pt x="1612" y="3003"/>
                    <a:pt x="1639" y="3060"/>
                    <a:pt x="1672" y="3113"/>
                  </a:cubicBezTo>
                  <a:cubicBezTo>
                    <a:pt x="1692" y="3153"/>
                    <a:pt x="1695" y="3203"/>
                    <a:pt x="1682" y="3249"/>
                  </a:cubicBezTo>
                  <a:cubicBezTo>
                    <a:pt x="1708" y="3233"/>
                    <a:pt x="1735" y="3223"/>
                    <a:pt x="1755" y="3203"/>
                  </a:cubicBezTo>
                  <a:cubicBezTo>
                    <a:pt x="1778" y="3186"/>
                    <a:pt x="1785" y="3153"/>
                    <a:pt x="1805" y="3140"/>
                  </a:cubicBezTo>
                  <a:cubicBezTo>
                    <a:pt x="1828" y="3123"/>
                    <a:pt x="1865" y="3126"/>
                    <a:pt x="1888" y="3120"/>
                  </a:cubicBezTo>
                  <a:cubicBezTo>
                    <a:pt x="1921" y="3110"/>
                    <a:pt x="1934" y="3086"/>
                    <a:pt x="1964" y="3067"/>
                  </a:cubicBezTo>
                  <a:cubicBezTo>
                    <a:pt x="1987" y="3053"/>
                    <a:pt x="2017" y="3047"/>
                    <a:pt x="2044" y="3043"/>
                  </a:cubicBezTo>
                  <a:cubicBezTo>
                    <a:pt x="2134" y="3023"/>
                    <a:pt x="2164" y="2940"/>
                    <a:pt x="2240" y="2914"/>
                  </a:cubicBezTo>
                  <a:cubicBezTo>
                    <a:pt x="2320" y="2887"/>
                    <a:pt x="2413" y="2897"/>
                    <a:pt x="2479" y="2854"/>
                  </a:cubicBezTo>
                  <a:cubicBezTo>
                    <a:pt x="2542" y="2807"/>
                    <a:pt x="2579" y="2738"/>
                    <a:pt x="2652" y="2708"/>
                  </a:cubicBezTo>
                  <a:cubicBezTo>
                    <a:pt x="2675" y="2700"/>
                    <a:pt x="2699" y="2697"/>
                    <a:pt x="2722" y="2697"/>
                  </a:cubicBezTo>
                  <a:cubicBezTo>
                    <a:pt x="2739" y="2697"/>
                    <a:pt x="2755" y="2698"/>
                    <a:pt x="2772" y="2701"/>
                  </a:cubicBezTo>
                  <a:cubicBezTo>
                    <a:pt x="2802" y="2701"/>
                    <a:pt x="2828" y="2701"/>
                    <a:pt x="2858" y="2694"/>
                  </a:cubicBezTo>
                  <a:cubicBezTo>
                    <a:pt x="2805" y="2638"/>
                    <a:pt x="2768" y="2571"/>
                    <a:pt x="2749" y="2498"/>
                  </a:cubicBezTo>
                  <a:cubicBezTo>
                    <a:pt x="2722" y="2402"/>
                    <a:pt x="2739" y="2289"/>
                    <a:pt x="2739" y="2183"/>
                  </a:cubicBezTo>
                  <a:cubicBezTo>
                    <a:pt x="2742" y="2060"/>
                    <a:pt x="2775" y="1943"/>
                    <a:pt x="2782" y="1824"/>
                  </a:cubicBezTo>
                  <a:cubicBezTo>
                    <a:pt x="2788" y="1687"/>
                    <a:pt x="2752" y="1564"/>
                    <a:pt x="2758" y="1428"/>
                  </a:cubicBezTo>
                  <a:cubicBezTo>
                    <a:pt x="2762" y="1319"/>
                    <a:pt x="2768" y="1196"/>
                    <a:pt x="2735" y="1083"/>
                  </a:cubicBezTo>
                  <a:cubicBezTo>
                    <a:pt x="2702" y="973"/>
                    <a:pt x="2732" y="880"/>
                    <a:pt x="2712" y="773"/>
                  </a:cubicBezTo>
                  <a:cubicBezTo>
                    <a:pt x="2693" y="681"/>
                    <a:pt x="2613" y="583"/>
                    <a:pt x="2514" y="583"/>
                  </a:cubicBezTo>
                  <a:cubicBezTo>
                    <a:pt x="2509" y="583"/>
                    <a:pt x="2504" y="584"/>
                    <a:pt x="2499" y="584"/>
                  </a:cubicBezTo>
                  <a:cubicBezTo>
                    <a:pt x="2380" y="594"/>
                    <a:pt x="2310" y="754"/>
                    <a:pt x="2297" y="853"/>
                  </a:cubicBezTo>
                  <a:cubicBezTo>
                    <a:pt x="2287" y="973"/>
                    <a:pt x="2230" y="1116"/>
                    <a:pt x="2240" y="1235"/>
                  </a:cubicBezTo>
                  <a:cubicBezTo>
                    <a:pt x="2243" y="1299"/>
                    <a:pt x="2250" y="1362"/>
                    <a:pt x="2257" y="1425"/>
                  </a:cubicBezTo>
                  <a:cubicBezTo>
                    <a:pt x="2263" y="1485"/>
                    <a:pt x="2297" y="1538"/>
                    <a:pt x="2283" y="1601"/>
                  </a:cubicBezTo>
                  <a:cubicBezTo>
                    <a:pt x="2279" y="1602"/>
                    <a:pt x="2274" y="1603"/>
                    <a:pt x="2270" y="1603"/>
                  </a:cubicBezTo>
                  <a:cubicBezTo>
                    <a:pt x="2179" y="1603"/>
                    <a:pt x="2170" y="1382"/>
                    <a:pt x="2167" y="1322"/>
                  </a:cubicBezTo>
                  <a:cubicBezTo>
                    <a:pt x="2157" y="1206"/>
                    <a:pt x="2124" y="1089"/>
                    <a:pt x="2071" y="986"/>
                  </a:cubicBezTo>
                  <a:cubicBezTo>
                    <a:pt x="2047" y="936"/>
                    <a:pt x="2027" y="883"/>
                    <a:pt x="2014" y="827"/>
                  </a:cubicBezTo>
                  <a:cubicBezTo>
                    <a:pt x="2007" y="767"/>
                    <a:pt x="2034" y="707"/>
                    <a:pt x="2031" y="647"/>
                  </a:cubicBezTo>
                  <a:cubicBezTo>
                    <a:pt x="2021" y="528"/>
                    <a:pt x="1884" y="454"/>
                    <a:pt x="1851" y="345"/>
                  </a:cubicBezTo>
                  <a:cubicBezTo>
                    <a:pt x="1818" y="235"/>
                    <a:pt x="1851" y="129"/>
                    <a:pt x="1752" y="42"/>
                  </a:cubicBezTo>
                  <a:cubicBezTo>
                    <a:pt x="1719" y="14"/>
                    <a:pt x="1682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40"/>
            <p:cNvSpPr/>
            <p:nvPr/>
          </p:nvSpPr>
          <p:spPr>
            <a:xfrm>
              <a:off x="2916223" y="1727569"/>
              <a:ext cx="155286" cy="74765"/>
            </a:xfrm>
            <a:custGeom>
              <a:avLst/>
              <a:gdLst/>
              <a:ahLst/>
              <a:cxnLst/>
              <a:rect l="l" t="t" r="r" b="b"/>
              <a:pathLst>
                <a:path w="1375" h="662" extrusionOk="0">
                  <a:moveTo>
                    <a:pt x="1274" y="1"/>
                  </a:moveTo>
                  <a:cubicBezTo>
                    <a:pt x="1270" y="1"/>
                    <a:pt x="1265" y="1"/>
                    <a:pt x="1260" y="1"/>
                  </a:cubicBezTo>
                  <a:lnTo>
                    <a:pt x="1250" y="1"/>
                  </a:lnTo>
                  <a:cubicBezTo>
                    <a:pt x="1224" y="5"/>
                    <a:pt x="1194" y="8"/>
                    <a:pt x="1164" y="8"/>
                  </a:cubicBezTo>
                  <a:cubicBezTo>
                    <a:pt x="1149" y="4"/>
                    <a:pt x="1132" y="2"/>
                    <a:pt x="1116" y="2"/>
                  </a:cubicBezTo>
                  <a:cubicBezTo>
                    <a:pt x="1093" y="2"/>
                    <a:pt x="1069" y="5"/>
                    <a:pt x="1048" y="11"/>
                  </a:cubicBezTo>
                  <a:cubicBezTo>
                    <a:pt x="975" y="45"/>
                    <a:pt x="941" y="111"/>
                    <a:pt x="872" y="158"/>
                  </a:cubicBezTo>
                  <a:cubicBezTo>
                    <a:pt x="802" y="207"/>
                    <a:pt x="719" y="191"/>
                    <a:pt x="636" y="217"/>
                  </a:cubicBezTo>
                  <a:cubicBezTo>
                    <a:pt x="553" y="247"/>
                    <a:pt x="526" y="330"/>
                    <a:pt x="440" y="350"/>
                  </a:cubicBezTo>
                  <a:cubicBezTo>
                    <a:pt x="410" y="350"/>
                    <a:pt x="383" y="360"/>
                    <a:pt x="357" y="374"/>
                  </a:cubicBezTo>
                  <a:cubicBezTo>
                    <a:pt x="330" y="393"/>
                    <a:pt x="317" y="413"/>
                    <a:pt x="283" y="423"/>
                  </a:cubicBezTo>
                  <a:cubicBezTo>
                    <a:pt x="257" y="430"/>
                    <a:pt x="220" y="430"/>
                    <a:pt x="200" y="443"/>
                  </a:cubicBezTo>
                  <a:cubicBezTo>
                    <a:pt x="177" y="460"/>
                    <a:pt x="170" y="493"/>
                    <a:pt x="151" y="510"/>
                  </a:cubicBezTo>
                  <a:cubicBezTo>
                    <a:pt x="131" y="526"/>
                    <a:pt x="97" y="536"/>
                    <a:pt x="71" y="556"/>
                  </a:cubicBezTo>
                  <a:cubicBezTo>
                    <a:pt x="51" y="563"/>
                    <a:pt x="34" y="580"/>
                    <a:pt x="24" y="599"/>
                  </a:cubicBezTo>
                  <a:cubicBezTo>
                    <a:pt x="0" y="650"/>
                    <a:pt x="43" y="661"/>
                    <a:pt x="93" y="661"/>
                  </a:cubicBezTo>
                  <a:cubicBezTo>
                    <a:pt x="133" y="661"/>
                    <a:pt x="176" y="654"/>
                    <a:pt x="194" y="653"/>
                  </a:cubicBezTo>
                  <a:cubicBezTo>
                    <a:pt x="230" y="649"/>
                    <a:pt x="267" y="649"/>
                    <a:pt x="307" y="643"/>
                  </a:cubicBezTo>
                  <a:cubicBezTo>
                    <a:pt x="343" y="633"/>
                    <a:pt x="380" y="626"/>
                    <a:pt x="420" y="626"/>
                  </a:cubicBezTo>
                  <a:cubicBezTo>
                    <a:pt x="447" y="632"/>
                    <a:pt x="475" y="635"/>
                    <a:pt x="503" y="635"/>
                  </a:cubicBezTo>
                  <a:cubicBezTo>
                    <a:pt x="523" y="635"/>
                    <a:pt x="543" y="634"/>
                    <a:pt x="563" y="629"/>
                  </a:cubicBezTo>
                  <a:cubicBezTo>
                    <a:pt x="622" y="609"/>
                    <a:pt x="682" y="583"/>
                    <a:pt x="735" y="543"/>
                  </a:cubicBezTo>
                  <a:cubicBezTo>
                    <a:pt x="828" y="480"/>
                    <a:pt x="941" y="467"/>
                    <a:pt x="1015" y="377"/>
                  </a:cubicBezTo>
                  <a:cubicBezTo>
                    <a:pt x="1068" y="307"/>
                    <a:pt x="1131" y="247"/>
                    <a:pt x="1201" y="194"/>
                  </a:cubicBezTo>
                  <a:cubicBezTo>
                    <a:pt x="1247" y="164"/>
                    <a:pt x="1334" y="158"/>
                    <a:pt x="1354" y="98"/>
                  </a:cubicBezTo>
                  <a:cubicBezTo>
                    <a:pt x="1375" y="36"/>
                    <a:pt x="1329" y="1"/>
                    <a:pt x="1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1" name="Google Shape;5041;p42"/>
          <p:cNvSpPr txBox="1">
            <a:spLocks noGrp="1"/>
          </p:cNvSpPr>
          <p:nvPr>
            <p:ph type="title" idx="9"/>
          </p:nvPr>
        </p:nvSpPr>
        <p:spPr>
          <a:xfrm>
            <a:off x="3009245" y="1989856"/>
            <a:ext cx="2832000" cy="2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5043" name="Google Shape;5043;p42"/>
          <p:cNvSpPr txBox="1">
            <a:spLocks noGrp="1"/>
          </p:cNvSpPr>
          <p:nvPr>
            <p:ph type="title" idx="15"/>
          </p:nvPr>
        </p:nvSpPr>
        <p:spPr>
          <a:xfrm>
            <a:off x="720000" y="3800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Tabel</a:t>
            </a:r>
            <a:r>
              <a:rPr lang="en-US" dirty="0"/>
              <a:t> dan data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FA9F58-066B-7458-71B4-5B54C6F7E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72" y="1148504"/>
            <a:ext cx="2676107" cy="1933094"/>
          </a:xfrm>
          <a:prstGeom prst="rect">
            <a:avLst/>
          </a:prstGeom>
        </p:spPr>
      </p:pic>
      <p:sp>
        <p:nvSpPr>
          <p:cNvPr id="33" name="Google Shape;5041;p42">
            <a:extLst>
              <a:ext uri="{FF2B5EF4-FFF2-40B4-BE49-F238E27FC236}">
                <a16:creationId xmlns:a16="http://schemas.microsoft.com/office/drawing/2014/main" id="{1FC34E7A-3829-9D95-40EA-A67CC56BA804}"/>
              </a:ext>
            </a:extLst>
          </p:cNvPr>
          <p:cNvSpPr txBox="1">
            <a:spLocks/>
          </p:cNvSpPr>
          <p:nvPr/>
        </p:nvSpPr>
        <p:spPr>
          <a:xfrm>
            <a:off x="3009245" y="3622058"/>
            <a:ext cx="1660291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000" b="0" i="0" u="none" strike="noStrike" cap="none">
                <a:solidFill>
                  <a:schemeClr val="accent2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r>
              <a:rPr lang="en-US" dirty="0" err="1"/>
              <a:t>Pengeluaran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</a:p>
          <a:p>
            <a:r>
              <a:rPr lang="en-US" dirty="0"/>
              <a:t>Region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CF2AB4E-7BF3-29F7-8FA3-BCC40730F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334" y="2940110"/>
            <a:ext cx="4032616" cy="198049"/>
          </a:xfrm>
          <a:prstGeom prst="rect">
            <a:avLst/>
          </a:prstGeom>
        </p:spPr>
      </p:pic>
      <p:pic>
        <p:nvPicPr>
          <p:cNvPr id="41" name="Picture 40" descr="A green and blue rectangular box with black text&#10;&#10;Description automatically generated">
            <a:extLst>
              <a:ext uri="{FF2B5EF4-FFF2-40B4-BE49-F238E27FC236}">
                <a16:creationId xmlns:a16="http://schemas.microsoft.com/office/drawing/2014/main" id="{771C78E7-4F75-3B30-7760-ED6CFCD30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536" y="1456662"/>
            <a:ext cx="3859461" cy="368804"/>
          </a:xfrm>
          <a:prstGeom prst="rect">
            <a:avLst/>
          </a:prstGeom>
        </p:spPr>
      </p:pic>
      <p:pic>
        <p:nvPicPr>
          <p:cNvPr id="43" name="Picture 42" descr="A colorful rectangular sig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5F33457-BAEF-199A-285E-898BFF938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72" y="3611476"/>
            <a:ext cx="2740490" cy="319364"/>
          </a:xfrm>
          <a:prstGeom prst="rect">
            <a:avLst/>
          </a:prstGeom>
        </p:spPr>
      </p:pic>
      <p:sp>
        <p:nvSpPr>
          <p:cNvPr id="48" name="Google Shape;5041;p42">
            <a:extLst>
              <a:ext uri="{FF2B5EF4-FFF2-40B4-BE49-F238E27FC236}">
                <a16:creationId xmlns:a16="http://schemas.microsoft.com/office/drawing/2014/main" id="{5229482B-5C8D-506D-7456-112B179C246D}"/>
              </a:ext>
            </a:extLst>
          </p:cNvPr>
          <p:cNvSpPr txBox="1">
            <a:spLocks/>
          </p:cNvSpPr>
          <p:nvPr/>
        </p:nvSpPr>
        <p:spPr>
          <a:xfrm>
            <a:off x="5547169" y="1972226"/>
            <a:ext cx="2328946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000" b="0" i="0" u="none" strike="noStrike" cap="none">
                <a:solidFill>
                  <a:schemeClr val="accent2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r>
              <a:rPr lang="en-US" sz="1600" dirty="0"/>
              <a:t>Total </a:t>
            </a:r>
            <a:r>
              <a:rPr lang="en-US" sz="1600" dirty="0" err="1"/>
              <a:t>pengeluaran</a:t>
            </a:r>
            <a:endParaRPr lang="en-US" sz="1600" dirty="0"/>
          </a:p>
        </p:txBody>
      </p:sp>
      <p:sp>
        <p:nvSpPr>
          <p:cNvPr id="49" name="Google Shape;5041;p42">
            <a:extLst>
              <a:ext uri="{FF2B5EF4-FFF2-40B4-BE49-F238E27FC236}">
                <a16:creationId xmlns:a16="http://schemas.microsoft.com/office/drawing/2014/main" id="{2110F1A0-7C80-0230-5C16-B4556596DDBE}"/>
              </a:ext>
            </a:extLst>
          </p:cNvPr>
          <p:cNvSpPr txBox="1">
            <a:spLocks/>
          </p:cNvSpPr>
          <p:nvPr/>
        </p:nvSpPr>
        <p:spPr>
          <a:xfrm>
            <a:off x="5717774" y="3341176"/>
            <a:ext cx="2328946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000" b="0" i="0" u="none" strike="noStrike" cap="none">
                <a:solidFill>
                  <a:schemeClr val="accent2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kta ExtraBold"/>
              <a:buNone/>
              <a:defRPr sz="2400" b="0" i="0" u="none" strike="noStrike" cap="none">
                <a:solidFill>
                  <a:schemeClr val="lt1"/>
                </a:solidFill>
                <a:latin typeface="Mukta ExtraBold"/>
                <a:ea typeface="Mukta ExtraBold"/>
                <a:cs typeface="Mukta ExtraBold"/>
                <a:sym typeface="Mukta ExtraBold"/>
              </a:defRPr>
            </a:lvl9pPr>
          </a:lstStyle>
          <a:p>
            <a:r>
              <a:rPr lang="en-US" sz="1600" dirty="0"/>
              <a:t>Rata-Rata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Google Shape;5059;p43"/>
          <p:cNvSpPr txBox="1">
            <a:spLocks noGrp="1"/>
          </p:cNvSpPr>
          <p:nvPr>
            <p:ph type="title"/>
          </p:nvPr>
        </p:nvSpPr>
        <p:spPr>
          <a:xfrm>
            <a:off x="1229271" y="296073"/>
            <a:ext cx="6884760" cy="450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Grafik</a:t>
            </a:r>
            <a:r>
              <a:rPr lang="en-US" sz="2800" dirty="0"/>
              <a:t> </a:t>
            </a:r>
            <a:r>
              <a:rPr lang="en-US" sz="2800" dirty="0" err="1"/>
              <a:t>pengeluaran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 di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dirty="0" err="1"/>
              <a:t>kategori</a:t>
            </a:r>
            <a:endParaRPr sz="2800" dirty="0"/>
          </a:p>
        </p:txBody>
      </p:sp>
      <p:grpSp>
        <p:nvGrpSpPr>
          <p:cNvPr id="5062" name="Google Shape;5062;p43"/>
          <p:cNvGrpSpPr/>
          <p:nvPr/>
        </p:nvGrpSpPr>
        <p:grpSpPr>
          <a:xfrm>
            <a:off x="7917073" y="943322"/>
            <a:ext cx="714651" cy="905420"/>
            <a:chOff x="1120111" y="1511859"/>
            <a:chExt cx="714651" cy="905420"/>
          </a:xfrm>
        </p:grpSpPr>
        <p:sp>
          <p:nvSpPr>
            <p:cNvPr id="5063" name="Google Shape;5063;p43"/>
            <p:cNvSpPr/>
            <p:nvPr/>
          </p:nvSpPr>
          <p:spPr>
            <a:xfrm>
              <a:off x="1476194" y="1517506"/>
              <a:ext cx="358569" cy="899773"/>
            </a:xfrm>
            <a:custGeom>
              <a:avLst/>
              <a:gdLst/>
              <a:ahLst/>
              <a:cxnLst/>
              <a:rect l="l" t="t" r="r" b="b"/>
              <a:pathLst>
                <a:path w="3175" h="7967" extrusionOk="0">
                  <a:moveTo>
                    <a:pt x="978" y="0"/>
                  </a:moveTo>
                  <a:cubicBezTo>
                    <a:pt x="968" y="7"/>
                    <a:pt x="961" y="14"/>
                    <a:pt x="951" y="20"/>
                  </a:cubicBezTo>
                  <a:cubicBezTo>
                    <a:pt x="928" y="40"/>
                    <a:pt x="898" y="53"/>
                    <a:pt x="871" y="67"/>
                  </a:cubicBezTo>
                  <a:lnTo>
                    <a:pt x="921" y="113"/>
                  </a:lnTo>
                  <a:cubicBezTo>
                    <a:pt x="1111" y="293"/>
                    <a:pt x="1287" y="479"/>
                    <a:pt x="1480" y="645"/>
                  </a:cubicBezTo>
                  <a:cubicBezTo>
                    <a:pt x="1603" y="751"/>
                    <a:pt x="1729" y="868"/>
                    <a:pt x="1852" y="984"/>
                  </a:cubicBezTo>
                  <a:cubicBezTo>
                    <a:pt x="2041" y="1163"/>
                    <a:pt x="2224" y="1353"/>
                    <a:pt x="2403" y="1536"/>
                  </a:cubicBezTo>
                  <a:cubicBezTo>
                    <a:pt x="2463" y="1595"/>
                    <a:pt x="2530" y="1669"/>
                    <a:pt x="2596" y="1752"/>
                  </a:cubicBezTo>
                  <a:cubicBezTo>
                    <a:pt x="2699" y="1875"/>
                    <a:pt x="2786" y="2014"/>
                    <a:pt x="2845" y="2164"/>
                  </a:cubicBezTo>
                  <a:cubicBezTo>
                    <a:pt x="2869" y="2227"/>
                    <a:pt x="2882" y="2297"/>
                    <a:pt x="2885" y="2366"/>
                  </a:cubicBezTo>
                  <a:cubicBezTo>
                    <a:pt x="2885" y="2393"/>
                    <a:pt x="2882" y="2423"/>
                    <a:pt x="2875" y="2453"/>
                  </a:cubicBezTo>
                  <a:cubicBezTo>
                    <a:pt x="2872" y="2463"/>
                    <a:pt x="2869" y="2473"/>
                    <a:pt x="2865" y="2483"/>
                  </a:cubicBezTo>
                  <a:cubicBezTo>
                    <a:pt x="2865" y="2493"/>
                    <a:pt x="2862" y="2503"/>
                    <a:pt x="2859" y="2513"/>
                  </a:cubicBezTo>
                  <a:cubicBezTo>
                    <a:pt x="2646" y="3197"/>
                    <a:pt x="2224" y="3815"/>
                    <a:pt x="1942" y="4480"/>
                  </a:cubicBezTo>
                  <a:cubicBezTo>
                    <a:pt x="1749" y="4925"/>
                    <a:pt x="1490" y="5304"/>
                    <a:pt x="1323" y="5766"/>
                  </a:cubicBezTo>
                  <a:cubicBezTo>
                    <a:pt x="1257" y="5952"/>
                    <a:pt x="1217" y="6178"/>
                    <a:pt x="1114" y="6348"/>
                  </a:cubicBezTo>
                  <a:cubicBezTo>
                    <a:pt x="1034" y="6481"/>
                    <a:pt x="891" y="6567"/>
                    <a:pt x="788" y="6677"/>
                  </a:cubicBezTo>
                  <a:cubicBezTo>
                    <a:pt x="665" y="6813"/>
                    <a:pt x="137" y="7384"/>
                    <a:pt x="1" y="7810"/>
                  </a:cubicBezTo>
                  <a:cubicBezTo>
                    <a:pt x="74" y="7856"/>
                    <a:pt x="144" y="7910"/>
                    <a:pt x="207" y="7966"/>
                  </a:cubicBezTo>
                  <a:cubicBezTo>
                    <a:pt x="280" y="7541"/>
                    <a:pt x="888" y="6876"/>
                    <a:pt x="1021" y="6730"/>
                  </a:cubicBezTo>
                  <a:cubicBezTo>
                    <a:pt x="1124" y="6620"/>
                    <a:pt x="1267" y="6534"/>
                    <a:pt x="1350" y="6401"/>
                  </a:cubicBezTo>
                  <a:cubicBezTo>
                    <a:pt x="1453" y="6231"/>
                    <a:pt x="1490" y="6005"/>
                    <a:pt x="1556" y="5819"/>
                  </a:cubicBezTo>
                  <a:cubicBezTo>
                    <a:pt x="1726" y="5354"/>
                    <a:pt x="1985" y="4975"/>
                    <a:pt x="2174" y="4533"/>
                  </a:cubicBezTo>
                  <a:cubicBezTo>
                    <a:pt x="2460" y="3869"/>
                    <a:pt x="2882" y="3250"/>
                    <a:pt x="3091" y="2566"/>
                  </a:cubicBezTo>
                  <a:cubicBezTo>
                    <a:pt x="3095" y="2556"/>
                    <a:pt x="3098" y="2546"/>
                    <a:pt x="3101" y="2536"/>
                  </a:cubicBezTo>
                  <a:cubicBezTo>
                    <a:pt x="3105" y="2526"/>
                    <a:pt x="3108" y="2516"/>
                    <a:pt x="3108" y="2506"/>
                  </a:cubicBezTo>
                  <a:cubicBezTo>
                    <a:pt x="3174" y="2187"/>
                    <a:pt x="2852" y="1808"/>
                    <a:pt x="2636" y="1589"/>
                  </a:cubicBezTo>
                  <a:cubicBezTo>
                    <a:pt x="2340" y="1283"/>
                    <a:pt x="2028" y="971"/>
                    <a:pt x="1712" y="695"/>
                  </a:cubicBezTo>
                  <a:cubicBezTo>
                    <a:pt x="1480" y="495"/>
                    <a:pt x="1274" y="269"/>
                    <a:pt x="1041" y="60"/>
                  </a:cubicBezTo>
                  <a:cubicBezTo>
                    <a:pt x="1024" y="47"/>
                    <a:pt x="1008" y="30"/>
                    <a:pt x="991" y="14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0074B1">
                <a:alpha val="1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43"/>
            <p:cNvSpPr/>
            <p:nvPr/>
          </p:nvSpPr>
          <p:spPr>
            <a:xfrm>
              <a:off x="1120111" y="1511859"/>
              <a:ext cx="688339" cy="899773"/>
            </a:xfrm>
            <a:custGeom>
              <a:avLst/>
              <a:gdLst/>
              <a:ahLst/>
              <a:cxnLst/>
              <a:rect l="l" t="t" r="r" b="b"/>
              <a:pathLst>
                <a:path w="6095" h="7967" extrusionOk="0">
                  <a:moveTo>
                    <a:pt x="3898" y="0"/>
                  </a:moveTo>
                  <a:cubicBezTo>
                    <a:pt x="3892" y="7"/>
                    <a:pt x="3885" y="14"/>
                    <a:pt x="3875" y="20"/>
                  </a:cubicBezTo>
                  <a:cubicBezTo>
                    <a:pt x="3762" y="100"/>
                    <a:pt x="3566" y="133"/>
                    <a:pt x="3436" y="207"/>
                  </a:cubicBezTo>
                  <a:cubicBezTo>
                    <a:pt x="3137" y="373"/>
                    <a:pt x="2924" y="831"/>
                    <a:pt x="2705" y="1094"/>
                  </a:cubicBezTo>
                  <a:cubicBezTo>
                    <a:pt x="2449" y="1400"/>
                    <a:pt x="2197" y="1692"/>
                    <a:pt x="1928" y="1978"/>
                  </a:cubicBezTo>
                  <a:lnTo>
                    <a:pt x="1921" y="1981"/>
                  </a:lnTo>
                  <a:cubicBezTo>
                    <a:pt x="1652" y="2270"/>
                    <a:pt x="1406" y="2466"/>
                    <a:pt x="1236" y="2842"/>
                  </a:cubicBezTo>
                  <a:cubicBezTo>
                    <a:pt x="1077" y="3187"/>
                    <a:pt x="941" y="3560"/>
                    <a:pt x="761" y="3895"/>
                  </a:cubicBezTo>
                  <a:cubicBezTo>
                    <a:pt x="635" y="4138"/>
                    <a:pt x="465" y="4374"/>
                    <a:pt x="342" y="4623"/>
                  </a:cubicBezTo>
                  <a:cubicBezTo>
                    <a:pt x="236" y="4839"/>
                    <a:pt x="146" y="5065"/>
                    <a:pt x="70" y="5294"/>
                  </a:cubicBezTo>
                  <a:cubicBezTo>
                    <a:pt x="37" y="5391"/>
                    <a:pt x="17" y="5487"/>
                    <a:pt x="7" y="5587"/>
                  </a:cubicBezTo>
                  <a:cubicBezTo>
                    <a:pt x="3" y="5613"/>
                    <a:pt x="0" y="5640"/>
                    <a:pt x="0" y="5663"/>
                  </a:cubicBezTo>
                  <a:cubicBezTo>
                    <a:pt x="150" y="5780"/>
                    <a:pt x="302" y="5902"/>
                    <a:pt x="449" y="6025"/>
                  </a:cubicBezTo>
                  <a:cubicBezTo>
                    <a:pt x="462" y="6039"/>
                    <a:pt x="485" y="6055"/>
                    <a:pt x="512" y="6075"/>
                  </a:cubicBezTo>
                  <a:cubicBezTo>
                    <a:pt x="565" y="6009"/>
                    <a:pt x="641" y="5949"/>
                    <a:pt x="678" y="5896"/>
                  </a:cubicBezTo>
                  <a:cubicBezTo>
                    <a:pt x="758" y="5770"/>
                    <a:pt x="841" y="5633"/>
                    <a:pt x="914" y="5517"/>
                  </a:cubicBezTo>
                  <a:cubicBezTo>
                    <a:pt x="1050" y="5294"/>
                    <a:pt x="1140" y="5028"/>
                    <a:pt x="1200" y="4786"/>
                  </a:cubicBezTo>
                  <a:cubicBezTo>
                    <a:pt x="1206" y="4759"/>
                    <a:pt x="1220" y="4713"/>
                    <a:pt x="1236" y="4660"/>
                  </a:cubicBezTo>
                  <a:cubicBezTo>
                    <a:pt x="1236" y="4656"/>
                    <a:pt x="1236" y="4653"/>
                    <a:pt x="1236" y="4653"/>
                  </a:cubicBezTo>
                  <a:cubicBezTo>
                    <a:pt x="1293" y="4803"/>
                    <a:pt x="1359" y="4949"/>
                    <a:pt x="1439" y="5092"/>
                  </a:cubicBezTo>
                  <a:cubicBezTo>
                    <a:pt x="1595" y="5374"/>
                    <a:pt x="1755" y="5457"/>
                    <a:pt x="2041" y="5580"/>
                  </a:cubicBezTo>
                  <a:cubicBezTo>
                    <a:pt x="2296" y="5686"/>
                    <a:pt x="2562" y="5763"/>
                    <a:pt x="2835" y="5803"/>
                  </a:cubicBezTo>
                  <a:cubicBezTo>
                    <a:pt x="2878" y="5809"/>
                    <a:pt x="2954" y="5833"/>
                    <a:pt x="3031" y="5846"/>
                  </a:cubicBezTo>
                  <a:lnTo>
                    <a:pt x="3051" y="5846"/>
                  </a:lnTo>
                  <a:cubicBezTo>
                    <a:pt x="3044" y="5856"/>
                    <a:pt x="3041" y="5866"/>
                    <a:pt x="3034" y="5876"/>
                  </a:cubicBezTo>
                  <a:cubicBezTo>
                    <a:pt x="2888" y="6162"/>
                    <a:pt x="2825" y="6577"/>
                    <a:pt x="2762" y="6873"/>
                  </a:cubicBezTo>
                  <a:cubicBezTo>
                    <a:pt x="2722" y="7062"/>
                    <a:pt x="2649" y="7248"/>
                    <a:pt x="2582" y="7438"/>
                  </a:cubicBezTo>
                  <a:cubicBezTo>
                    <a:pt x="2562" y="7498"/>
                    <a:pt x="2549" y="7557"/>
                    <a:pt x="2539" y="7617"/>
                  </a:cubicBezTo>
                  <a:lnTo>
                    <a:pt x="2569" y="7627"/>
                  </a:lnTo>
                  <a:cubicBezTo>
                    <a:pt x="2775" y="7704"/>
                    <a:pt x="2964" y="7817"/>
                    <a:pt x="3131" y="7966"/>
                  </a:cubicBezTo>
                  <a:cubicBezTo>
                    <a:pt x="3200" y="7538"/>
                    <a:pt x="3808" y="6873"/>
                    <a:pt x="3941" y="6727"/>
                  </a:cubicBezTo>
                  <a:cubicBezTo>
                    <a:pt x="4044" y="6617"/>
                    <a:pt x="4187" y="6531"/>
                    <a:pt x="4270" y="6398"/>
                  </a:cubicBezTo>
                  <a:cubicBezTo>
                    <a:pt x="4373" y="6228"/>
                    <a:pt x="4410" y="6002"/>
                    <a:pt x="4476" y="5816"/>
                  </a:cubicBezTo>
                  <a:cubicBezTo>
                    <a:pt x="4646" y="5351"/>
                    <a:pt x="4905" y="4975"/>
                    <a:pt x="5095" y="4530"/>
                  </a:cubicBezTo>
                  <a:cubicBezTo>
                    <a:pt x="5380" y="3865"/>
                    <a:pt x="5802" y="3247"/>
                    <a:pt x="6012" y="2563"/>
                  </a:cubicBezTo>
                  <a:cubicBezTo>
                    <a:pt x="6015" y="2553"/>
                    <a:pt x="6018" y="2546"/>
                    <a:pt x="6022" y="2533"/>
                  </a:cubicBezTo>
                  <a:cubicBezTo>
                    <a:pt x="6025" y="2523"/>
                    <a:pt x="6028" y="2513"/>
                    <a:pt x="6028" y="2503"/>
                  </a:cubicBezTo>
                  <a:cubicBezTo>
                    <a:pt x="6095" y="2184"/>
                    <a:pt x="5772" y="1805"/>
                    <a:pt x="5556" y="1589"/>
                  </a:cubicBezTo>
                  <a:cubicBezTo>
                    <a:pt x="5264" y="1283"/>
                    <a:pt x="4952" y="971"/>
                    <a:pt x="4636" y="695"/>
                  </a:cubicBezTo>
                  <a:cubicBezTo>
                    <a:pt x="4403" y="496"/>
                    <a:pt x="4197" y="270"/>
                    <a:pt x="3961" y="60"/>
                  </a:cubicBezTo>
                  <a:cubicBezTo>
                    <a:pt x="3948" y="47"/>
                    <a:pt x="3931" y="30"/>
                    <a:pt x="3915" y="14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43"/>
            <p:cNvSpPr/>
            <p:nvPr/>
          </p:nvSpPr>
          <p:spPr>
            <a:xfrm>
              <a:off x="1120788" y="1513779"/>
              <a:ext cx="436946" cy="629062"/>
            </a:xfrm>
            <a:custGeom>
              <a:avLst/>
              <a:gdLst/>
              <a:ahLst/>
              <a:cxnLst/>
              <a:rect l="l" t="t" r="r" b="b"/>
              <a:pathLst>
                <a:path w="3869" h="5570" extrusionOk="0">
                  <a:moveTo>
                    <a:pt x="3869" y="0"/>
                  </a:moveTo>
                  <a:cubicBezTo>
                    <a:pt x="3756" y="83"/>
                    <a:pt x="3560" y="113"/>
                    <a:pt x="3430" y="186"/>
                  </a:cubicBezTo>
                  <a:cubicBezTo>
                    <a:pt x="3134" y="352"/>
                    <a:pt x="2922" y="811"/>
                    <a:pt x="2699" y="1077"/>
                  </a:cubicBezTo>
                  <a:cubicBezTo>
                    <a:pt x="2443" y="1383"/>
                    <a:pt x="2191" y="1675"/>
                    <a:pt x="1918" y="1964"/>
                  </a:cubicBezTo>
                  <a:cubicBezTo>
                    <a:pt x="1642" y="2250"/>
                    <a:pt x="1400" y="2449"/>
                    <a:pt x="1230" y="2821"/>
                  </a:cubicBezTo>
                  <a:cubicBezTo>
                    <a:pt x="1074" y="3170"/>
                    <a:pt x="935" y="3539"/>
                    <a:pt x="758" y="3875"/>
                  </a:cubicBezTo>
                  <a:cubicBezTo>
                    <a:pt x="629" y="4121"/>
                    <a:pt x="463" y="4353"/>
                    <a:pt x="336" y="4603"/>
                  </a:cubicBezTo>
                  <a:cubicBezTo>
                    <a:pt x="230" y="4819"/>
                    <a:pt x="140" y="5045"/>
                    <a:pt x="64" y="5274"/>
                  </a:cubicBezTo>
                  <a:cubicBezTo>
                    <a:pt x="31" y="5370"/>
                    <a:pt x="11" y="5467"/>
                    <a:pt x="1" y="5570"/>
                  </a:cubicBezTo>
                  <a:cubicBezTo>
                    <a:pt x="64" y="5547"/>
                    <a:pt x="120" y="5517"/>
                    <a:pt x="174" y="5483"/>
                  </a:cubicBezTo>
                  <a:cubicBezTo>
                    <a:pt x="293" y="5400"/>
                    <a:pt x="390" y="5267"/>
                    <a:pt x="473" y="5151"/>
                  </a:cubicBezTo>
                  <a:cubicBezTo>
                    <a:pt x="685" y="4852"/>
                    <a:pt x="825" y="4473"/>
                    <a:pt x="968" y="4137"/>
                  </a:cubicBezTo>
                  <a:cubicBezTo>
                    <a:pt x="1161" y="3689"/>
                    <a:pt x="1383" y="3250"/>
                    <a:pt x="1586" y="2808"/>
                  </a:cubicBezTo>
                  <a:cubicBezTo>
                    <a:pt x="1666" y="2625"/>
                    <a:pt x="1735" y="2476"/>
                    <a:pt x="1885" y="2336"/>
                  </a:cubicBezTo>
                  <a:cubicBezTo>
                    <a:pt x="2038" y="2193"/>
                    <a:pt x="2224" y="2107"/>
                    <a:pt x="2380" y="1971"/>
                  </a:cubicBezTo>
                  <a:cubicBezTo>
                    <a:pt x="2659" y="1728"/>
                    <a:pt x="2802" y="1409"/>
                    <a:pt x="3008" y="1107"/>
                  </a:cubicBezTo>
                  <a:cubicBezTo>
                    <a:pt x="3188" y="844"/>
                    <a:pt x="3410" y="582"/>
                    <a:pt x="3616" y="336"/>
                  </a:cubicBezTo>
                  <a:cubicBezTo>
                    <a:pt x="3709" y="229"/>
                    <a:pt x="3792" y="120"/>
                    <a:pt x="386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43"/>
            <p:cNvSpPr/>
            <p:nvPr/>
          </p:nvSpPr>
          <p:spPr>
            <a:xfrm>
              <a:off x="1556151" y="1513327"/>
              <a:ext cx="252297" cy="281214"/>
            </a:xfrm>
            <a:custGeom>
              <a:avLst/>
              <a:gdLst/>
              <a:ahLst/>
              <a:cxnLst/>
              <a:rect l="l" t="t" r="r" b="b"/>
              <a:pathLst>
                <a:path w="2234" h="2490" extrusionOk="0">
                  <a:moveTo>
                    <a:pt x="57" y="1"/>
                  </a:moveTo>
                  <a:cubicBezTo>
                    <a:pt x="44" y="240"/>
                    <a:pt x="1" y="479"/>
                    <a:pt x="14" y="722"/>
                  </a:cubicBezTo>
                  <a:cubicBezTo>
                    <a:pt x="34" y="1068"/>
                    <a:pt x="313" y="1333"/>
                    <a:pt x="526" y="1589"/>
                  </a:cubicBezTo>
                  <a:cubicBezTo>
                    <a:pt x="708" y="1809"/>
                    <a:pt x="944" y="2091"/>
                    <a:pt x="1187" y="2234"/>
                  </a:cubicBezTo>
                  <a:cubicBezTo>
                    <a:pt x="1413" y="2367"/>
                    <a:pt x="1755" y="2413"/>
                    <a:pt x="2018" y="2463"/>
                  </a:cubicBezTo>
                  <a:cubicBezTo>
                    <a:pt x="2054" y="2470"/>
                    <a:pt x="2111" y="2483"/>
                    <a:pt x="2167" y="2490"/>
                  </a:cubicBezTo>
                  <a:cubicBezTo>
                    <a:pt x="2234" y="2171"/>
                    <a:pt x="1911" y="1792"/>
                    <a:pt x="1699" y="1573"/>
                  </a:cubicBezTo>
                  <a:cubicBezTo>
                    <a:pt x="1406" y="1267"/>
                    <a:pt x="1094" y="955"/>
                    <a:pt x="778" y="682"/>
                  </a:cubicBezTo>
                  <a:cubicBezTo>
                    <a:pt x="546" y="479"/>
                    <a:pt x="340" y="257"/>
                    <a:pt x="104" y="44"/>
                  </a:cubicBezTo>
                  <a:cubicBezTo>
                    <a:pt x="90" y="31"/>
                    <a:pt x="74" y="14"/>
                    <a:pt x="57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43"/>
            <p:cNvSpPr/>
            <p:nvPr/>
          </p:nvSpPr>
          <p:spPr>
            <a:xfrm>
              <a:off x="1317069" y="1908155"/>
              <a:ext cx="82330" cy="166470"/>
            </a:xfrm>
            <a:custGeom>
              <a:avLst/>
              <a:gdLst/>
              <a:ahLst/>
              <a:cxnLst/>
              <a:rect l="l" t="t" r="r" b="b"/>
              <a:pathLst>
                <a:path w="729" h="1474" extrusionOk="0">
                  <a:moveTo>
                    <a:pt x="18" y="1"/>
                  </a:moveTo>
                  <a:cubicBezTo>
                    <a:pt x="18" y="1"/>
                    <a:pt x="18" y="1"/>
                    <a:pt x="17" y="1"/>
                  </a:cubicBezTo>
                  <a:cubicBezTo>
                    <a:pt x="1" y="7"/>
                    <a:pt x="14" y="97"/>
                    <a:pt x="54" y="240"/>
                  </a:cubicBezTo>
                  <a:cubicBezTo>
                    <a:pt x="84" y="386"/>
                    <a:pt x="164" y="576"/>
                    <a:pt x="257" y="785"/>
                  </a:cubicBezTo>
                  <a:cubicBezTo>
                    <a:pt x="454" y="1177"/>
                    <a:pt x="655" y="1474"/>
                    <a:pt x="696" y="1474"/>
                  </a:cubicBezTo>
                  <a:cubicBezTo>
                    <a:pt x="697" y="1474"/>
                    <a:pt x="698" y="1473"/>
                    <a:pt x="699" y="1473"/>
                  </a:cubicBezTo>
                  <a:cubicBezTo>
                    <a:pt x="729" y="1456"/>
                    <a:pt x="572" y="1124"/>
                    <a:pt x="373" y="729"/>
                  </a:cubicBezTo>
                  <a:cubicBezTo>
                    <a:pt x="283" y="526"/>
                    <a:pt x="190" y="346"/>
                    <a:pt x="137" y="210"/>
                  </a:cubicBezTo>
                  <a:cubicBezTo>
                    <a:pt x="78" y="80"/>
                    <a:pt x="36" y="1"/>
                    <a:pt x="18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43"/>
            <p:cNvSpPr/>
            <p:nvPr/>
          </p:nvSpPr>
          <p:spPr>
            <a:xfrm>
              <a:off x="1379409" y="1831584"/>
              <a:ext cx="159238" cy="340619"/>
            </a:xfrm>
            <a:custGeom>
              <a:avLst/>
              <a:gdLst/>
              <a:ahLst/>
              <a:cxnLst/>
              <a:rect l="l" t="t" r="r" b="b"/>
              <a:pathLst>
                <a:path w="1410" h="3016" extrusionOk="0"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0" y="11"/>
                    <a:pt x="77" y="180"/>
                    <a:pt x="173" y="463"/>
                  </a:cubicBezTo>
                  <a:cubicBezTo>
                    <a:pt x="220" y="606"/>
                    <a:pt x="273" y="775"/>
                    <a:pt x="339" y="965"/>
                  </a:cubicBezTo>
                  <a:cubicBezTo>
                    <a:pt x="373" y="1058"/>
                    <a:pt x="409" y="1157"/>
                    <a:pt x="452" y="1257"/>
                  </a:cubicBezTo>
                  <a:lnTo>
                    <a:pt x="522" y="1410"/>
                  </a:lnTo>
                  <a:lnTo>
                    <a:pt x="605" y="1563"/>
                  </a:lnTo>
                  <a:cubicBezTo>
                    <a:pt x="658" y="1656"/>
                    <a:pt x="705" y="1756"/>
                    <a:pt x="745" y="1855"/>
                  </a:cubicBezTo>
                  <a:cubicBezTo>
                    <a:pt x="788" y="1952"/>
                    <a:pt x="818" y="2051"/>
                    <a:pt x="854" y="2144"/>
                  </a:cubicBezTo>
                  <a:cubicBezTo>
                    <a:pt x="864" y="2168"/>
                    <a:pt x="874" y="2191"/>
                    <a:pt x="881" y="2214"/>
                  </a:cubicBezTo>
                  <a:lnTo>
                    <a:pt x="894" y="2247"/>
                  </a:lnTo>
                  <a:cubicBezTo>
                    <a:pt x="898" y="2254"/>
                    <a:pt x="898" y="2261"/>
                    <a:pt x="904" y="2271"/>
                  </a:cubicBezTo>
                  <a:lnTo>
                    <a:pt x="914" y="2287"/>
                  </a:lnTo>
                  <a:cubicBezTo>
                    <a:pt x="938" y="2327"/>
                    <a:pt x="961" y="2367"/>
                    <a:pt x="984" y="2407"/>
                  </a:cubicBezTo>
                  <a:cubicBezTo>
                    <a:pt x="1027" y="2483"/>
                    <a:pt x="1077" y="2550"/>
                    <a:pt x="1117" y="2613"/>
                  </a:cubicBezTo>
                  <a:cubicBezTo>
                    <a:pt x="1285" y="2860"/>
                    <a:pt x="1378" y="3015"/>
                    <a:pt x="1396" y="3015"/>
                  </a:cubicBezTo>
                  <a:cubicBezTo>
                    <a:pt x="1396" y="3015"/>
                    <a:pt x="1396" y="3015"/>
                    <a:pt x="1396" y="3015"/>
                  </a:cubicBezTo>
                  <a:cubicBezTo>
                    <a:pt x="1409" y="3008"/>
                    <a:pt x="1346" y="2829"/>
                    <a:pt x="1193" y="2566"/>
                  </a:cubicBezTo>
                  <a:cubicBezTo>
                    <a:pt x="1160" y="2500"/>
                    <a:pt x="1114" y="2430"/>
                    <a:pt x="1077" y="2354"/>
                  </a:cubicBezTo>
                  <a:cubicBezTo>
                    <a:pt x="1054" y="2314"/>
                    <a:pt x="1034" y="2274"/>
                    <a:pt x="1014" y="2234"/>
                  </a:cubicBezTo>
                  <a:lnTo>
                    <a:pt x="1007" y="2221"/>
                  </a:lnTo>
                  <a:lnTo>
                    <a:pt x="1001" y="2207"/>
                  </a:lnTo>
                  <a:lnTo>
                    <a:pt x="991" y="2174"/>
                  </a:lnTo>
                  <a:lnTo>
                    <a:pt x="967" y="2104"/>
                  </a:lnTo>
                  <a:cubicBezTo>
                    <a:pt x="934" y="2011"/>
                    <a:pt x="904" y="1912"/>
                    <a:pt x="861" y="1809"/>
                  </a:cubicBezTo>
                  <a:cubicBezTo>
                    <a:pt x="821" y="1699"/>
                    <a:pt x="771" y="1596"/>
                    <a:pt x="715" y="1496"/>
                  </a:cubicBezTo>
                  <a:cubicBezTo>
                    <a:pt x="612" y="1314"/>
                    <a:pt x="522" y="1121"/>
                    <a:pt x="449" y="925"/>
                  </a:cubicBezTo>
                  <a:cubicBezTo>
                    <a:pt x="379" y="739"/>
                    <a:pt x="316" y="569"/>
                    <a:pt x="256" y="430"/>
                  </a:cubicBezTo>
                  <a:cubicBezTo>
                    <a:pt x="143" y="159"/>
                    <a:pt x="43" y="0"/>
                    <a:pt x="19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43"/>
            <p:cNvSpPr/>
            <p:nvPr/>
          </p:nvSpPr>
          <p:spPr>
            <a:xfrm>
              <a:off x="1427406" y="1777148"/>
              <a:ext cx="133376" cy="274212"/>
            </a:xfrm>
            <a:custGeom>
              <a:avLst/>
              <a:gdLst/>
              <a:ahLst/>
              <a:cxnLst/>
              <a:rect l="l" t="t" r="r" b="b"/>
              <a:pathLst>
                <a:path w="1181" h="2428" extrusionOk="0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" y="8"/>
                    <a:pt x="51" y="157"/>
                    <a:pt x="167" y="373"/>
                  </a:cubicBezTo>
                  <a:cubicBezTo>
                    <a:pt x="227" y="483"/>
                    <a:pt x="303" y="609"/>
                    <a:pt x="380" y="749"/>
                  </a:cubicBezTo>
                  <a:cubicBezTo>
                    <a:pt x="419" y="818"/>
                    <a:pt x="459" y="895"/>
                    <a:pt x="496" y="971"/>
                  </a:cubicBezTo>
                  <a:cubicBezTo>
                    <a:pt x="516" y="1011"/>
                    <a:pt x="532" y="1051"/>
                    <a:pt x="549" y="1094"/>
                  </a:cubicBezTo>
                  <a:lnTo>
                    <a:pt x="576" y="1154"/>
                  </a:lnTo>
                  <a:cubicBezTo>
                    <a:pt x="586" y="1174"/>
                    <a:pt x="599" y="1201"/>
                    <a:pt x="609" y="1224"/>
                  </a:cubicBezTo>
                  <a:cubicBezTo>
                    <a:pt x="655" y="1307"/>
                    <a:pt x="712" y="1383"/>
                    <a:pt x="778" y="1457"/>
                  </a:cubicBezTo>
                  <a:cubicBezTo>
                    <a:pt x="835" y="1513"/>
                    <a:pt x="878" y="1580"/>
                    <a:pt x="915" y="1649"/>
                  </a:cubicBezTo>
                  <a:cubicBezTo>
                    <a:pt x="968" y="1779"/>
                    <a:pt x="1004" y="1915"/>
                    <a:pt x="1028" y="2051"/>
                  </a:cubicBezTo>
                  <a:cubicBezTo>
                    <a:pt x="1044" y="2148"/>
                    <a:pt x="1074" y="2244"/>
                    <a:pt x="1111" y="2337"/>
                  </a:cubicBezTo>
                  <a:cubicBezTo>
                    <a:pt x="1138" y="2395"/>
                    <a:pt x="1160" y="2428"/>
                    <a:pt x="1169" y="2428"/>
                  </a:cubicBezTo>
                  <a:cubicBezTo>
                    <a:pt x="1169" y="2428"/>
                    <a:pt x="1170" y="2427"/>
                    <a:pt x="1171" y="2427"/>
                  </a:cubicBezTo>
                  <a:cubicBezTo>
                    <a:pt x="1181" y="2424"/>
                    <a:pt x="1171" y="2387"/>
                    <a:pt x="1157" y="2321"/>
                  </a:cubicBezTo>
                  <a:cubicBezTo>
                    <a:pt x="1144" y="2254"/>
                    <a:pt x="1127" y="2158"/>
                    <a:pt x="1114" y="2038"/>
                  </a:cubicBezTo>
                  <a:cubicBezTo>
                    <a:pt x="1104" y="1889"/>
                    <a:pt x="1071" y="1742"/>
                    <a:pt x="1021" y="1603"/>
                  </a:cubicBezTo>
                  <a:cubicBezTo>
                    <a:pt x="984" y="1520"/>
                    <a:pt x="935" y="1443"/>
                    <a:pt x="875" y="1373"/>
                  </a:cubicBezTo>
                  <a:cubicBezTo>
                    <a:pt x="815" y="1310"/>
                    <a:pt x="765" y="1241"/>
                    <a:pt x="722" y="1164"/>
                  </a:cubicBezTo>
                  <a:cubicBezTo>
                    <a:pt x="712" y="1147"/>
                    <a:pt x="702" y="1131"/>
                    <a:pt x="692" y="1108"/>
                  </a:cubicBezTo>
                  <a:lnTo>
                    <a:pt x="665" y="1041"/>
                  </a:lnTo>
                  <a:cubicBezTo>
                    <a:pt x="645" y="1001"/>
                    <a:pt x="629" y="958"/>
                    <a:pt x="606" y="918"/>
                  </a:cubicBezTo>
                  <a:cubicBezTo>
                    <a:pt x="566" y="835"/>
                    <a:pt x="523" y="762"/>
                    <a:pt x="483" y="692"/>
                  </a:cubicBezTo>
                  <a:cubicBezTo>
                    <a:pt x="396" y="549"/>
                    <a:pt x="313" y="430"/>
                    <a:pt x="247" y="327"/>
                  </a:cubicBezTo>
                  <a:cubicBezTo>
                    <a:pt x="111" y="129"/>
                    <a:pt x="34" y="1"/>
                    <a:pt x="15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43"/>
            <p:cNvSpPr/>
            <p:nvPr/>
          </p:nvSpPr>
          <p:spPr>
            <a:xfrm>
              <a:off x="1496522" y="1698431"/>
              <a:ext cx="144218" cy="338587"/>
            </a:xfrm>
            <a:custGeom>
              <a:avLst/>
              <a:gdLst/>
              <a:ahLst/>
              <a:cxnLst/>
              <a:rect l="l" t="t" r="r" b="b"/>
              <a:pathLst>
                <a:path w="1277" h="2998" extrusionOk="0">
                  <a:moveTo>
                    <a:pt x="10" y="0"/>
                  </a:moveTo>
                  <a:cubicBezTo>
                    <a:pt x="0" y="3"/>
                    <a:pt x="0" y="53"/>
                    <a:pt x="40" y="133"/>
                  </a:cubicBezTo>
                  <a:cubicBezTo>
                    <a:pt x="77" y="213"/>
                    <a:pt x="163" y="309"/>
                    <a:pt x="266" y="416"/>
                  </a:cubicBezTo>
                  <a:cubicBezTo>
                    <a:pt x="319" y="469"/>
                    <a:pt x="369" y="528"/>
                    <a:pt x="416" y="595"/>
                  </a:cubicBezTo>
                  <a:cubicBezTo>
                    <a:pt x="459" y="671"/>
                    <a:pt x="492" y="751"/>
                    <a:pt x="519" y="838"/>
                  </a:cubicBezTo>
                  <a:cubicBezTo>
                    <a:pt x="572" y="1017"/>
                    <a:pt x="602" y="1233"/>
                    <a:pt x="652" y="1456"/>
                  </a:cubicBezTo>
                  <a:cubicBezTo>
                    <a:pt x="735" y="1914"/>
                    <a:pt x="911" y="2296"/>
                    <a:pt x="1037" y="2569"/>
                  </a:cubicBezTo>
                  <a:cubicBezTo>
                    <a:pt x="1161" y="2833"/>
                    <a:pt x="1240" y="2998"/>
                    <a:pt x="1259" y="2998"/>
                  </a:cubicBezTo>
                  <a:cubicBezTo>
                    <a:pt x="1259" y="2998"/>
                    <a:pt x="1259" y="2998"/>
                    <a:pt x="1260" y="2998"/>
                  </a:cubicBezTo>
                  <a:cubicBezTo>
                    <a:pt x="1276" y="2994"/>
                    <a:pt x="1220" y="2815"/>
                    <a:pt x="1120" y="2532"/>
                  </a:cubicBezTo>
                  <a:cubicBezTo>
                    <a:pt x="1020" y="2250"/>
                    <a:pt x="858" y="1874"/>
                    <a:pt x="775" y="1432"/>
                  </a:cubicBezTo>
                  <a:cubicBezTo>
                    <a:pt x="725" y="1210"/>
                    <a:pt x="695" y="997"/>
                    <a:pt x="628" y="801"/>
                  </a:cubicBezTo>
                  <a:cubicBezTo>
                    <a:pt x="615" y="754"/>
                    <a:pt x="595" y="708"/>
                    <a:pt x="572" y="661"/>
                  </a:cubicBezTo>
                  <a:cubicBezTo>
                    <a:pt x="555" y="615"/>
                    <a:pt x="529" y="575"/>
                    <a:pt x="502" y="535"/>
                  </a:cubicBezTo>
                  <a:cubicBezTo>
                    <a:pt x="449" y="469"/>
                    <a:pt x="392" y="406"/>
                    <a:pt x="329" y="349"/>
                  </a:cubicBezTo>
                  <a:cubicBezTo>
                    <a:pt x="240" y="276"/>
                    <a:pt x="156" y="196"/>
                    <a:pt x="80" y="106"/>
                  </a:cubicBezTo>
                  <a:cubicBezTo>
                    <a:pt x="33" y="43"/>
                    <a:pt x="17" y="0"/>
                    <a:pt x="1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43"/>
            <p:cNvSpPr/>
            <p:nvPr/>
          </p:nvSpPr>
          <p:spPr>
            <a:xfrm>
              <a:off x="1541131" y="1667260"/>
              <a:ext cx="83120" cy="137445"/>
            </a:xfrm>
            <a:custGeom>
              <a:avLst/>
              <a:gdLst/>
              <a:ahLst/>
              <a:cxnLst/>
              <a:rect l="l" t="t" r="r" b="b"/>
              <a:pathLst>
                <a:path w="736" h="1217" extrusionOk="0">
                  <a:moveTo>
                    <a:pt x="21" y="0"/>
                  </a:moveTo>
                  <a:cubicBezTo>
                    <a:pt x="4" y="0"/>
                    <a:pt x="1" y="97"/>
                    <a:pt x="70" y="213"/>
                  </a:cubicBezTo>
                  <a:cubicBezTo>
                    <a:pt x="114" y="276"/>
                    <a:pt x="157" y="339"/>
                    <a:pt x="210" y="396"/>
                  </a:cubicBezTo>
                  <a:cubicBezTo>
                    <a:pt x="267" y="466"/>
                    <a:pt x="316" y="535"/>
                    <a:pt x="363" y="612"/>
                  </a:cubicBezTo>
                  <a:cubicBezTo>
                    <a:pt x="386" y="648"/>
                    <a:pt x="409" y="688"/>
                    <a:pt x="429" y="731"/>
                  </a:cubicBezTo>
                  <a:cubicBezTo>
                    <a:pt x="453" y="771"/>
                    <a:pt x="473" y="808"/>
                    <a:pt x="493" y="844"/>
                  </a:cubicBezTo>
                  <a:cubicBezTo>
                    <a:pt x="529" y="917"/>
                    <a:pt x="566" y="987"/>
                    <a:pt x="596" y="1044"/>
                  </a:cubicBezTo>
                  <a:cubicBezTo>
                    <a:pt x="654" y="1151"/>
                    <a:pt x="700" y="1217"/>
                    <a:pt x="717" y="1217"/>
                  </a:cubicBezTo>
                  <a:cubicBezTo>
                    <a:pt x="718" y="1217"/>
                    <a:pt x="718" y="1217"/>
                    <a:pt x="719" y="1217"/>
                  </a:cubicBezTo>
                  <a:cubicBezTo>
                    <a:pt x="735" y="1210"/>
                    <a:pt x="719" y="1130"/>
                    <a:pt x="679" y="1007"/>
                  </a:cubicBezTo>
                  <a:cubicBezTo>
                    <a:pt x="659" y="947"/>
                    <a:pt x="632" y="874"/>
                    <a:pt x="599" y="795"/>
                  </a:cubicBezTo>
                  <a:cubicBezTo>
                    <a:pt x="582" y="755"/>
                    <a:pt x="562" y="715"/>
                    <a:pt x="539" y="672"/>
                  </a:cubicBezTo>
                  <a:cubicBezTo>
                    <a:pt x="519" y="628"/>
                    <a:pt x="496" y="585"/>
                    <a:pt x="469" y="545"/>
                  </a:cubicBezTo>
                  <a:cubicBezTo>
                    <a:pt x="419" y="462"/>
                    <a:pt x="363" y="386"/>
                    <a:pt x="296" y="319"/>
                  </a:cubicBezTo>
                  <a:cubicBezTo>
                    <a:pt x="237" y="256"/>
                    <a:pt x="183" y="206"/>
                    <a:pt x="144" y="160"/>
                  </a:cubicBezTo>
                  <a:cubicBezTo>
                    <a:pt x="64" y="70"/>
                    <a:pt x="34" y="0"/>
                    <a:pt x="21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43"/>
            <p:cNvSpPr/>
            <p:nvPr/>
          </p:nvSpPr>
          <p:spPr>
            <a:xfrm>
              <a:off x="1650000" y="1783585"/>
              <a:ext cx="71827" cy="149868"/>
            </a:xfrm>
            <a:custGeom>
              <a:avLst/>
              <a:gdLst/>
              <a:ahLst/>
              <a:cxnLst/>
              <a:rect l="l" t="t" r="r" b="b"/>
              <a:pathLst>
                <a:path w="636" h="1327" extrusionOk="0">
                  <a:moveTo>
                    <a:pt x="30" y="0"/>
                  </a:moveTo>
                  <a:cubicBezTo>
                    <a:pt x="14" y="0"/>
                    <a:pt x="0" y="90"/>
                    <a:pt x="47" y="220"/>
                  </a:cubicBezTo>
                  <a:cubicBezTo>
                    <a:pt x="77" y="296"/>
                    <a:pt x="107" y="366"/>
                    <a:pt x="143" y="436"/>
                  </a:cubicBezTo>
                  <a:cubicBezTo>
                    <a:pt x="163" y="476"/>
                    <a:pt x="183" y="512"/>
                    <a:pt x="203" y="555"/>
                  </a:cubicBezTo>
                  <a:lnTo>
                    <a:pt x="260" y="688"/>
                  </a:lnTo>
                  <a:cubicBezTo>
                    <a:pt x="300" y="778"/>
                    <a:pt x="339" y="865"/>
                    <a:pt x="376" y="944"/>
                  </a:cubicBezTo>
                  <a:cubicBezTo>
                    <a:pt x="416" y="1024"/>
                    <a:pt x="456" y="1094"/>
                    <a:pt x="489" y="1154"/>
                  </a:cubicBezTo>
                  <a:cubicBezTo>
                    <a:pt x="552" y="1261"/>
                    <a:pt x="598" y="1327"/>
                    <a:pt x="616" y="1327"/>
                  </a:cubicBezTo>
                  <a:cubicBezTo>
                    <a:pt x="617" y="1327"/>
                    <a:pt x="618" y="1327"/>
                    <a:pt x="619" y="1326"/>
                  </a:cubicBezTo>
                  <a:cubicBezTo>
                    <a:pt x="635" y="1316"/>
                    <a:pt x="612" y="1237"/>
                    <a:pt x="569" y="1114"/>
                  </a:cubicBezTo>
                  <a:cubicBezTo>
                    <a:pt x="545" y="1051"/>
                    <a:pt x="516" y="981"/>
                    <a:pt x="486" y="901"/>
                  </a:cubicBezTo>
                  <a:cubicBezTo>
                    <a:pt x="452" y="818"/>
                    <a:pt x="419" y="732"/>
                    <a:pt x="379" y="639"/>
                  </a:cubicBezTo>
                  <a:cubicBezTo>
                    <a:pt x="356" y="592"/>
                    <a:pt x="339" y="545"/>
                    <a:pt x="316" y="502"/>
                  </a:cubicBezTo>
                  <a:cubicBezTo>
                    <a:pt x="293" y="456"/>
                    <a:pt x="270" y="416"/>
                    <a:pt x="246" y="379"/>
                  </a:cubicBezTo>
                  <a:cubicBezTo>
                    <a:pt x="203" y="303"/>
                    <a:pt x="160" y="240"/>
                    <a:pt x="130" y="183"/>
                  </a:cubicBezTo>
                  <a:cubicBezTo>
                    <a:pt x="67" y="74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43"/>
            <p:cNvSpPr/>
            <p:nvPr/>
          </p:nvSpPr>
          <p:spPr>
            <a:xfrm>
              <a:off x="1606068" y="1848072"/>
              <a:ext cx="59065" cy="108420"/>
            </a:xfrm>
            <a:custGeom>
              <a:avLst/>
              <a:gdLst/>
              <a:ahLst/>
              <a:cxnLst/>
              <a:rect l="l" t="t" r="r" b="b"/>
              <a:pathLst>
                <a:path w="523" h="960" extrusionOk="0">
                  <a:moveTo>
                    <a:pt x="34" y="0"/>
                  </a:moveTo>
                  <a:cubicBezTo>
                    <a:pt x="33" y="0"/>
                    <a:pt x="32" y="0"/>
                    <a:pt x="31" y="1"/>
                  </a:cubicBezTo>
                  <a:cubicBezTo>
                    <a:pt x="1" y="14"/>
                    <a:pt x="74" y="244"/>
                    <a:pt x="193" y="510"/>
                  </a:cubicBezTo>
                  <a:cubicBezTo>
                    <a:pt x="321" y="765"/>
                    <a:pt x="449" y="959"/>
                    <a:pt x="485" y="959"/>
                  </a:cubicBezTo>
                  <a:cubicBezTo>
                    <a:pt x="487" y="959"/>
                    <a:pt x="488" y="959"/>
                    <a:pt x="489" y="958"/>
                  </a:cubicBezTo>
                  <a:cubicBezTo>
                    <a:pt x="522" y="938"/>
                    <a:pt x="439" y="716"/>
                    <a:pt x="310" y="456"/>
                  </a:cubicBezTo>
                  <a:cubicBezTo>
                    <a:pt x="195" y="201"/>
                    <a:pt x="70" y="0"/>
                    <a:pt x="34" y="0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43"/>
            <p:cNvSpPr/>
            <p:nvPr/>
          </p:nvSpPr>
          <p:spPr>
            <a:xfrm>
              <a:off x="1258569" y="2028997"/>
              <a:ext cx="203848" cy="142414"/>
            </a:xfrm>
            <a:custGeom>
              <a:avLst/>
              <a:gdLst/>
              <a:ahLst/>
              <a:cxnLst/>
              <a:rect l="l" t="t" r="r" b="b"/>
              <a:pathLst>
                <a:path w="1805" h="1261" extrusionOk="0">
                  <a:moveTo>
                    <a:pt x="0" y="1"/>
                  </a:moveTo>
                  <a:lnTo>
                    <a:pt x="10" y="41"/>
                  </a:lnTo>
                  <a:cubicBezTo>
                    <a:pt x="10" y="54"/>
                    <a:pt x="10" y="64"/>
                    <a:pt x="10" y="74"/>
                  </a:cubicBezTo>
                  <a:cubicBezTo>
                    <a:pt x="10" y="74"/>
                    <a:pt x="10" y="71"/>
                    <a:pt x="14" y="67"/>
                  </a:cubicBezTo>
                  <a:cubicBezTo>
                    <a:pt x="67" y="220"/>
                    <a:pt x="137" y="366"/>
                    <a:pt x="216" y="506"/>
                  </a:cubicBezTo>
                  <a:cubicBezTo>
                    <a:pt x="373" y="788"/>
                    <a:pt x="529" y="872"/>
                    <a:pt x="815" y="998"/>
                  </a:cubicBezTo>
                  <a:cubicBezTo>
                    <a:pt x="1070" y="1104"/>
                    <a:pt x="1336" y="1177"/>
                    <a:pt x="1612" y="1220"/>
                  </a:cubicBezTo>
                  <a:cubicBezTo>
                    <a:pt x="1655" y="1227"/>
                    <a:pt x="1728" y="1247"/>
                    <a:pt x="1805" y="1260"/>
                  </a:cubicBezTo>
                  <a:cubicBezTo>
                    <a:pt x="1722" y="1157"/>
                    <a:pt x="1602" y="1101"/>
                    <a:pt x="1506" y="1008"/>
                  </a:cubicBezTo>
                  <a:cubicBezTo>
                    <a:pt x="1336" y="858"/>
                    <a:pt x="1183" y="798"/>
                    <a:pt x="967" y="735"/>
                  </a:cubicBezTo>
                  <a:cubicBezTo>
                    <a:pt x="768" y="672"/>
                    <a:pt x="648" y="536"/>
                    <a:pt x="479" y="420"/>
                  </a:cubicBezTo>
                  <a:cubicBezTo>
                    <a:pt x="306" y="303"/>
                    <a:pt x="93" y="187"/>
                    <a:pt x="0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5" name="Google Shape;5075;p43"/>
          <p:cNvGrpSpPr/>
          <p:nvPr/>
        </p:nvGrpSpPr>
        <p:grpSpPr>
          <a:xfrm>
            <a:off x="2311398" y="4109605"/>
            <a:ext cx="337223" cy="378904"/>
            <a:chOff x="2734285" y="1423430"/>
            <a:chExt cx="337223" cy="378904"/>
          </a:xfrm>
        </p:grpSpPr>
        <p:sp>
          <p:nvSpPr>
            <p:cNvPr id="5076" name="Google Shape;5076;p43"/>
            <p:cNvSpPr/>
            <p:nvPr/>
          </p:nvSpPr>
          <p:spPr>
            <a:xfrm>
              <a:off x="2734285" y="1423430"/>
              <a:ext cx="322881" cy="367047"/>
            </a:xfrm>
            <a:custGeom>
              <a:avLst/>
              <a:gdLst/>
              <a:ahLst/>
              <a:cxnLst/>
              <a:rect l="l" t="t" r="r" b="b"/>
              <a:pathLst>
                <a:path w="2859" h="3250" extrusionOk="0">
                  <a:moveTo>
                    <a:pt x="1646" y="1"/>
                  </a:moveTo>
                  <a:cubicBezTo>
                    <a:pt x="1577" y="1"/>
                    <a:pt x="1512" y="51"/>
                    <a:pt x="1492" y="139"/>
                  </a:cubicBezTo>
                  <a:cubicBezTo>
                    <a:pt x="1479" y="209"/>
                    <a:pt x="1512" y="255"/>
                    <a:pt x="1519" y="322"/>
                  </a:cubicBezTo>
                  <a:cubicBezTo>
                    <a:pt x="1526" y="378"/>
                    <a:pt x="1492" y="441"/>
                    <a:pt x="1486" y="498"/>
                  </a:cubicBezTo>
                  <a:cubicBezTo>
                    <a:pt x="1466" y="631"/>
                    <a:pt x="1512" y="694"/>
                    <a:pt x="1579" y="800"/>
                  </a:cubicBezTo>
                  <a:cubicBezTo>
                    <a:pt x="1622" y="873"/>
                    <a:pt x="1619" y="943"/>
                    <a:pt x="1635" y="1019"/>
                  </a:cubicBezTo>
                  <a:cubicBezTo>
                    <a:pt x="1645" y="1076"/>
                    <a:pt x="1715" y="1176"/>
                    <a:pt x="1688" y="1222"/>
                  </a:cubicBezTo>
                  <a:cubicBezTo>
                    <a:pt x="1619" y="1189"/>
                    <a:pt x="1565" y="1049"/>
                    <a:pt x="1536" y="973"/>
                  </a:cubicBezTo>
                  <a:cubicBezTo>
                    <a:pt x="1516" y="913"/>
                    <a:pt x="1502" y="853"/>
                    <a:pt x="1476" y="793"/>
                  </a:cubicBezTo>
                  <a:cubicBezTo>
                    <a:pt x="1446" y="737"/>
                    <a:pt x="1409" y="684"/>
                    <a:pt x="1373" y="631"/>
                  </a:cubicBezTo>
                  <a:cubicBezTo>
                    <a:pt x="1339" y="574"/>
                    <a:pt x="1333" y="521"/>
                    <a:pt x="1273" y="481"/>
                  </a:cubicBezTo>
                  <a:cubicBezTo>
                    <a:pt x="1223" y="454"/>
                    <a:pt x="1180" y="421"/>
                    <a:pt x="1143" y="381"/>
                  </a:cubicBezTo>
                  <a:cubicBezTo>
                    <a:pt x="1080" y="305"/>
                    <a:pt x="997" y="155"/>
                    <a:pt x="884" y="152"/>
                  </a:cubicBezTo>
                  <a:cubicBezTo>
                    <a:pt x="883" y="152"/>
                    <a:pt x="881" y="152"/>
                    <a:pt x="880" y="152"/>
                  </a:cubicBezTo>
                  <a:cubicBezTo>
                    <a:pt x="722" y="152"/>
                    <a:pt x="765" y="326"/>
                    <a:pt x="791" y="418"/>
                  </a:cubicBezTo>
                  <a:cubicBezTo>
                    <a:pt x="811" y="478"/>
                    <a:pt x="804" y="534"/>
                    <a:pt x="834" y="594"/>
                  </a:cubicBezTo>
                  <a:cubicBezTo>
                    <a:pt x="864" y="651"/>
                    <a:pt x="901" y="700"/>
                    <a:pt x="944" y="747"/>
                  </a:cubicBezTo>
                  <a:cubicBezTo>
                    <a:pt x="984" y="793"/>
                    <a:pt x="1047" y="853"/>
                    <a:pt x="1064" y="910"/>
                  </a:cubicBezTo>
                  <a:cubicBezTo>
                    <a:pt x="1084" y="966"/>
                    <a:pt x="1070" y="1003"/>
                    <a:pt x="1107" y="1056"/>
                  </a:cubicBezTo>
                  <a:cubicBezTo>
                    <a:pt x="1160" y="1142"/>
                    <a:pt x="1236" y="1235"/>
                    <a:pt x="1276" y="1325"/>
                  </a:cubicBezTo>
                  <a:cubicBezTo>
                    <a:pt x="1290" y="1342"/>
                    <a:pt x="1296" y="1362"/>
                    <a:pt x="1300" y="1382"/>
                  </a:cubicBezTo>
                  <a:cubicBezTo>
                    <a:pt x="1285" y="1389"/>
                    <a:pt x="1270" y="1393"/>
                    <a:pt x="1257" y="1393"/>
                  </a:cubicBezTo>
                  <a:cubicBezTo>
                    <a:pt x="1163" y="1393"/>
                    <a:pt x="1098" y="1234"/>
                    <a:pt x="1060" y="1176"/>
                  </a:cubicBezTo>
                  <a:cubicBezTo>
                    <a:pt x="1030" y="1119"/>
                    <a:pt x="994" y="1063"/>
                    <a:pt x="951" y="1016"/>
                  </a:cubicBezTo>
                  <a:cubicBezTo>
                    <a:pt x="901" y="960"/>
                    <a:pt x="831" y="960"/>
                    <a:pt x="775" y="926"/>
                  </a:cubicBezTo>
                  <a:cubicBezTo>
                    <a:pt x="718" y="896"/>
                    <a:pt x="685" y="833"/>
                    <a:pt x="635" y="790"/>
                  </a:cubicBezTo>
                  <a:cubicBezTo>
                    <a:pt x="588" y="754"/>
                    <a:pt x="535" y="730"/>
                    <a:pt x="479" y="717"/>
                  </a:cubicBezTo>
                  <a:cubicBezTo>
                    <a:pt x="397" y="694"/>
                    <a:pt x="255" y="630"/>
                    <a:pt x="158" y="630"/>
                  </a:cubicBezTo>
                  <a:cubicBezTo>
                    <a:pt x="144" y="630"/>
                    <a:pt x="131" y="631"/>
                    <a:pt x="120" y="634"/>
                  </a:cubicBezTo>
                  <a:cubicBezTo>
                    <a:pt x="0" y="664"/>
                    <a:pt x="7" y="823"/>
                    <a:pt x="87" y="903"/>
                  </a:cubicBezTo>
                  <a:cubicBezTo>
                    <a:pt x="166" y="983"/>
                    <a:pt x="306" y="1036"/>
                    <a:pt x="399" y="1096"/>
                  </a:cubicBezTo>
                  <a:cubicBezTo>
                    <a:pt x="449" y="1129"/>
                    <a:pt x="509" y="1152"/>
                    <a:pt x="555" y="1186"/>
                  </a:cubicBezTo>
                  <a:cubicBezTo>
                    <a:pt x="602" y="1222"/>
                    <a:pt x="648" y="1262"/>
                    <a:pt x="688" y="1302"/>
                  </a:cubicBezTo>
                  <a:cubicBezTo>
                    <a:pt x="735" y="1342"/>
                    <a:pt x="791" y="1358"/>
                    <a:pt x="844" y="1398"/>
                  </a:cubicBezTo>
                  <a:cubicBezTo>
                    <a:pt x="897" y="1441"/>
                    <a:pt x="911" y="1498"/>
                    <a:pt x="937" y="1548"/>
                  </a:cubicBezTo>
                  <a:cubicBezTo>
                    <a:pt x="964" y="1598"/>
                    <a:pt x="1077" y="1731"/>
                    <a:pt x="1050" y="1784"/>
                  </a:cubicBezTo>
                  <a:cubicBezTo>
                    <a:pt x="954" y="1760"/>
                    <a:pt x="868" y="1654"/>
                    <a:pt x="818" y="1574"/>
                  </a:cubicBezTo>
                  <a:cubicBezTo>
                    <a:pt x="794" y="1538"/>
                    <a:pt x="784" y="1491"/>
                    <a:pt x="758" y="1455"/>
                  </a:cubicBezTo>
                  <a:cubicBezTo>
                    <a:pt x="721" y="1405"/>
                    <a:pt x="665" y="1395"/>
                    <a:pt x="615" y="1362"/>
                  </a:cubicBezTo>
                  <a:cubicBezTo>
                    <a:pt x="535" y="1311"/>
                    <a:pt x="446" y="1213"/>
                    <a:pt x="343" y="1213"/>
                  </a:cubicBezTo>
                  <a:cubicBezTo>
                    <a:pt x="325" y="1213"/>
                    <a:pt x="308" y="1216"/>
                    <a:pt x="289" y="1222"/>
                  </a:cubicBezTo>
                  <a:cubicBezTo>
                    <a:pt x="136" y="1272"/>
                    <a:pt x="206" y="1408"/>
                    <a:pt x="303" y="1475"/>
                  </a:cubicBezTo>
                  <a:cubicBezTo>
                    <a:pt x="525" y="1628"/>
                    <a:pt x="652" y="1880"/>
                    <a:pt x="854" y="2063"/>
                  </a:cubicBezTo>
                  <a:cubicBezTo>
                    <a:pt x="957" y="2156"/>
                    <a:pt x="974" y="2289"/>
                    <a:pt x="1080" y="2369"/>
                  </a:cubicBezTo>
                  <a:cubicBezTo>
                    <a:pt x="1187" y="2442"/>
                    <a:pt x="1283" y="2522"/>
                    <a:pt x="1373" y="2615"/>
                  </a:cubicBezTo>
                  <a:cubicBezTo>
                    <a:pt x="1462" y="2714"/>
                    <a:pt x="1555" y="2814"/>
                    <a:pt x="1592" y="2947"/>
                  </a:cubicBezTo>
                  <a:cubicBezTo>
                    <a:pt x="1612" y="3003"/>
                    <a:pt x="1639" y="3060"/>
                    <a:pt x="1672" y="3113"/>
                  </a:cubicBezTo>
                  <a:cubicBezTo>
                    <a:pt x="1692" y="3153"/>
                    <a:pt x="1695" y="3203"/>
                    <a:pt x="1682" y="3249"/>
                  </a:cubicBezTo>
                  <a:cubicBezTo>
                    <a:pt x="1708" y="3233"/>
                    <a:pt x="1735" y="3223"/>
                    <a:pt x="1755" y="3203"/>
                  </a:cubicBezTo>
                  <a:cubicBezTo>
                    <a:pt x="1778" y="3186"/>
                    <a:pt x="1785" y="3153"/>
                    <a:pt x="1805" y="3140"/>
                  </a:cubicBezTo>
                  <a:cubicBezTo>
                    <a:pt x="1828" y="3123"/>
                    <a:pt x="1865" y="3126"/>
                    <a:pt x="1888" y="3120"/>
                  </a:cubicBezTo>
                  <a:cubicBezTo>
                    <a:pt x="1921" y="3110"/>
                    <a:pt x="1934" y="3086"/>
                    <a:pt x="1964" y="3067"/>
                  </a:cubicBezTo>
                  <a:cubicBezTo>
                    <a:pt x="1987" y="3053"/>
                    <a:pt x="2017" y="3047"/>
                    <a:pt x="2044" y="3043"/>
                  </a:cubicBezTo>
                  <a:cubicBezTo>
                    <a:pt x="2134" y="3023"/>
                    <a:pt x="2164" y="2940"/>
                    <a:pt x="2240" y="2914"/>
                  </a:cubicBezTo>
                  <a:cubicBezTo>
                    <a:pt x="2320" y="2887"/>
                    <a:pt x="2413" y="2897"/>
                    <a:pt x="2479" y="2854"/>
                  </a:cubicBezTo>
                  <a:cubicBezTo>
                    <a:pt x="2542" y="2807"/>
                    <a:pt x="2579" y="2738"/>
                    <a:pt x="2652" y="2708"/>
                  </a:cubicBezTo>
                  <a:cubicBezTo>
                    <a:pt x="2675" y="2700"/>
                    <a:pt x="2699" y="2697"/>
                    <a:pt x="2722" y="2697"/>
                  </a:cubicBezTo>
                  <a:cubicBezTo>
                    <a:pt x="2739" y="2697"/>
                    <a:pt x="2755" y="2698"/>
                    <a:pt x="2772" y="2701"/>
                  </a:cubicBezTo>
                  <a:cubicBezTo>
                    <a:pt x="2802" y="2701"/>
                    <a:pt x="2828" y="2701"/>
                    <a:pt x="2858" y="2694"/>
                  </a:cubicBezTo>
                  <a:cubicBezTo>
                    <a:pt x="2805" y="2638"/>
                    <a:pt x="2768" y="2571"/>
                    <a:pt x="2749" y="2498"/>
                  </a:cubicBezTo>
                  <a:cubicBezTo>
                    <a:pt x="2722" y="2402"/>
                    <a:pt x="2739" y="2289"/>
                    <a:pt x="2739" y="2183"/>
                  </a:cubicBezTo>
                  <a:cubicBezTo>
                    <a:pt x="2742" y="2060"/>
                    <a:pt x="2775" y="1943"/>
                    <a:pt x="2782" y="1824"/>
                  </a:cubicBezTo>
                  <a:cubicBezTo>
                    <a:pt x="2788" y="1687"/>
                    <a:pt x="2752" y="1564"/>
                    <a:pt x="2758" y="1428"/>
                  </a:cubicBezTo>
                  <a:cubicBezTo>
                    <a:pt x="2762" y="1319"/>
                    <a:pt x="2768" y="1196"/>
                    <a:pt x="2735" y="1083"/>
                  </a:cubicBezTo>
                  <a:cubicBezTo>
                    <a:pt x="2702" y="973"/>
                    <a:pt x="2732" y="880"/>
                    <a:pt x="2712" y="773"/>
                  </a:cubicBezTo>
                  <a:cubicBezTo>
                    <a:pt x="2693" y="681"/>
                    <a:pt x="2613" y="583"/>
                    <a:pt x="2514" y="583"/>
                  </a:cubicBezTo>
                  <a:cubicBezTo>
                    <a:pt x="2509" y="583"/>
                    <a:pt x="2504" y="584"/>
                    <a:pt x="2499" y="584"/>
                  </a:cubicBezTo>
                  <a:cubicBezTo>
                    <a:pt x="2380" y="594"/>
                    <a:pt x="2310" y="754"/>
                    <a:pt x="2297" y="853"/>
                  </a:cubicBezTo>
                  <a:cubicBezTo>
                    <a:pt x="2287" y="973"/>
                    <a:pt x="2230" y="1116"/>
                    <a:pt x="2240" y="1235"/>
                  </a:cubicBezTo>
                  <a:cubicBezTo>
                    <a:pt x="2243" y="1299"/>
                    <a:pt x="2250" y="1362"/>
                    <a:pt x="2257" y="1425"/>
                  </a:cubicBezTo>
                  <a:cubicBezTo>
                    <a:pt x="2263" y="1485"/>
                    <a:pt x="2297" y="1538"/>
                    <a:pt x="2283" y="1601"/>
                  </a:cubicBezTo>
                  <a:cubicBezTo>
                    <a:pt x="2279" y="1602"/>
                    <a:pt x="2274" y="1603"/>
                    <a:pt x="2270" y="1603"/>
                  </a:cubicBezTo>
                  <a:cubicBezTo>
                    <a:pt x="2179" y="1603"/>
                    <a:pt x="2170" y="1382"/>
                    <a:pt x="2167" y="1322"/>
                  </a:cubicBezTo>
                  <a:cubicBezTo>
                    <a:pt x="2157" y="1206"/>
                    <a:pt x="2124" y="1089"/>
                    <a:pt x="2071" y="986"/>
                  </a:cubicBezTo>
                  <a:cubicBezTo>
                    <a:pt x="2047" y="936"/>
                    <a:pt x="2027" y="883"/>
                    <a:pt x="2014" y="827"/>
                  </a:cubicBezTo>
                  <a:cubicBezTo>
                    <a:pt x="2007" y="767"/>
                    <a:pt x="2034" y="707"/>
                    <a:pt x="2031" y="647"/>
                  </a:cubicBezTo>
                  <a:cubicBezTo>
                    <a:pt x="2021" y="528"/>
                    <a:pt x="1884" y="454"/>
                    <a:pt x="1851" y="345"/>
                  </a:cubicBezTo>
                  <a:cubicBezTo>
                    <a:pt x="1818" y="235"/>
                    <a:pt x="1851" y="129"/>
                    <a:pt x="1752" y="42"/>
                  </a:cubicBezTo>
                  <a:cubicBezTo>
                    <a:pt x="1719" y="14"/>
                    <a:pt x="1682" y="1"/>
                    <a:pt x="1646" y="1"/>
                  </a:cubicBezTo>
                  <a:close/>
                </a:path>
              </a:pathLst>
            </a:custGeom>
            <a:solidFill>
              <a:srgbClr val="FFFFFF">
                <a:alpha val="617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43"/>
            <p:cNvSpPr/>
            <p:nvPr/>
          </p:nvSpPr>
          <p:spPr>
            <a:xfrm>
              <a:off x="2916223" y="1727569"/>
              <a:ext cx="155286" cy="74765"/>
            </a:xfrm>
            <a:custGeom>
              <a:avLst/>
              <a:gdLst/>
              <a:ahLst/>
              <a:cxnLst/>
              <a:rect l="l" t="t" r="r" b="b"/>
              <a:pathLst>
                <a:path w="1375" h="662" extrusionOk="0">
                  <a:moveTo>
                    <a:pt x="1274" y="1"/>
                  </a:moveTo>
                  <a:cubicBezTo>
                    <a:pt x="1270" y="1"/>
                    <a:pt x="1265" y="1"/>
                    <a:pt x="1260" y="1"/>
                  </a:cubicBezTo>
                  <a:lnTo>
                    <a:pt x="1250" y="1"/>
                  </a:lnTo>
                  <a:cubicBezTo>
                    <a:pt x="1224" y="5"/>
                    <a:pt x="1194" y="8"/>
                    <a:pt x="1164" y="8"/>
                  </a:cubicBezTo>
                  <a:cubicBezTo>
                    <a:pt x="1149" y="4"/>
                    <a:pt x="1132" y="2"/>
                    <a:pt x="1116" y="2"/>
                  </a:cubicBezTo>
                  <a:cubicBezTo>
                    <a:pt x="1093" y="2"/>
                    <a:pt x="1069" y="5"/>
                    <a:pt x="1048" y="11"/>
                  </a:cubicBezTo>
                  <a:cubicBezTo>
                    <a:pt x="975" y="45"/>
                    <a:pt x="941" y="111"/>
                    <a:pt x="872" y="158"/>
                  </a:cubicBezTo>
                  <a:cubicBezTo>
                    <a:pt x="802" y="207"/>
                    <a:pt x="719" y="191"/>
                    <a:pt x="636" y="217"/>
                  </a:cubicBezTo>
                  <a:cubicBezTo>
                    <a:pt x="553" y="247"/>
                    <a:pt x="526" y="330"/>
                    <a:pt x="440" y="350"/>
                  </a:cubicBezTo>
                  <a:cubicBezTo>
                    <a:pt x="410" y="350"/>
                    <a:pt x="383" y="360"/>
                    <a:pt x="357" y="374"/>
                  </a:cubicBezTo>
                  <a:cubicBezTo>
                    <a:pt x="330" y="393"/>
                    <a:pt x="317" y="413"/>
                    <a:pt x="283" y="423"/>
                  </a:cubicBezTo>
                  <a:cubicBezTo>
                    <a:pt x="257" y="430"/>
                    <a:pt x="220" y="430"/>
                    <a:pt x="200" y="443"/>
                  </a:cubicBezTo>
                  <a:cubicBezTo>
                    <a:pt x="177" y="460"/>
                    <a:pt x="170" y="493"/>
                    <a:pt x="151" y="510"/>
                  </a:cubicBezTo>
                  <a:cubicBezTo>
                    <a:pt x="131" y="526"/>
                    <a:pt x="97" y="536"/>
                    <a:pt x="71" y="556"/>
                  </a:cubicBezTo>
                  <a:cubicBezTo>
                    <a:pt x="51" y="563"/>
                    <a:pt x="34" y="580"/>
                    <a:pt x="24" y="599"/>
                  </a:cubicBezTo>
                  <a:cubicBezTo>
                    <a:pt x="0" y="650"/>
                    <a:pt x="43" y="661"/>
                    <a:pt x="93" y="661"/>
                  </a:cubicBezTo>
                  <a:cubicBezTo>
                    <a:pt x="133" y="661"/>
                    <a:pt x="176" y="654"/>
                    <a:pt x="194" y="653"/>
                  </a:cubicBezTo>
                  <a:cubicBezTo>
                    <a:pt x="230" y="649"/>
                    <a:pt x="267" y="649"/>
                    <a:pt x="307" y="643"/>
                  </a:cubicBezTo>
                  <a:cubicBezTo>
                    <a:pt x="343" y="633"/>
                    <a:pt x="380" y="626"/>
                    <a:pt x="420" y="626"/>
                  </a:cubicBezTo>
                  <a:cubicBezTo>
                    <a:pt x="447" y="632"/>
                    <a:pt x="475" y="635"/>
                    <a:pt x="503" y="635"/>
                  </a:cubicBezTo>
                  <a:cubicBezTo>
                    <a:pt x="523" y="635"/>
                    <a:pt x="543" y="634"/>
                    <a:pt x="563" y="629"/>
                  </a:cubicBezTo>
                  <a:cubicBezTo>
                    <a:pt x="622" y="609"/>
                    <a:pt x="682" y="583"/>
                    <a:pt x="735" y="543"/>
                  </a:cubicBezTo>
                  <a:cubicBezTo>
                    <a:pt x="828" y="480"/>
                    <a:pt x="941" y="467"/>
                    <a:pt x="1015" y="377"/>
                  </a:cubicBezTo>
                  <a:cubicBezTo>
                    <a:pt x="1068" y="307"/>
                    <a:pt x="1131" y="247"/>
                    <a:pt x="1201" y="194"/>
                  </a:cubicBezTo>
                  <a:cubicBezTo>
                    <a:pt x="1247" y="164"/>
                    <a:pt x="1334" y="158"/>
                    <a:pt x="1354" y="98"/>
                  </a:cubicBezTo>
                  <a:cubicBezTo>
                    <a:pt x="1375" y="36"/>
                    <a:pt x="1329" y="1"/>
                    <a:pt x="1274" y="1"/>
                  </a:cubicBezTo>
                  <a:close/>
                </a:path>
              </a:pathLst>
            </a:custGeom>
            <a:solidFill>
              <a:srgbClr val="4FBDDE">
                <a:alpha val="6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CE1EFC9F-1260-B878-C592-6E315A21D9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607417"/>
              </p:ext>
            </p:extLst>
          </p:nvPr>
        </p:nvGraphicFramePr>
        <p:xfrm>
          <a:off x="1321059" y="1263844"/>
          <a:ext cx="6526785" cy="3254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2" name="Google Shape;5142;p45"/>
          <p:cNvSpPr txBox="1">
            <a:spLocks noGrp="1"/>
          </p:cNvSpPr>
          <p:nvPr>
            <p:ph type="title"/>
          </p:nvPr>
        </p:nvSpPr>
        <p:spPr>
          <a:xfrm>
            <a:off x="1765920" y="330480"/>
            <a:ext cx="52464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</a:t>
            </a:r>
            <a:endParaRPr dirty="0"/>
          </a:p>
        </p:txBody>
      </p:sp>
      <p:sp>
        <p:nvSpPr>
          <p:cNvPr id="5143" name="Google Shape;5143;p45"/>
          <p:cNvSpPr txBox="1">
            <a:spLocks noGrp="1"/>
          </p:cNvSpPr>
          <p:nvPr>
            <p:ph type="subTitle" idx="1"/>
          </p:nvPr>
        </p:nvSpPr>
        <p:spPr>
          <a:xfrm>
            <a:off x="1948800" y="3388139"/>
            <a:ext cx="52464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di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dan region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31D5EB-3181-745D-D70C-439ED0B92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34" y="864180"/>
            <a:ext cx="4199572" cy="25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8" name="Google Shape;5378;p53"/>
          <p:cNvSpPr txBox="1">
            <a:spLocks noGrp="1"/>
          </p:cNvSpPr>
          <p:nvPr>
            <p:ph type="title"/>
          </p:nvPr>
        </p:nvSpPr>
        <p:spPr>
          <a:xfrm>
            <a:off x="1805385" y="397802"/>
            <a:ext cx="5784684" cy="1006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/>
          </a:p>
        </p:txBody>
      </p:sp>
      <p:grpSp>
        <p:nvGrpSpPr>
          <p:cNvPr id="5379" name="Google Shape;5379;p53"/>
          <p:cNvGrpSpPr/>
          <p:nvPr/>
        </p:nvGrpSpPr>
        <p:grpSpPr>
          <a:xfrm>
            <a:off x="717753" y="3237391"/>
            <a:ext cx="337450" cy="510477"/>
            <a:chOff x="2287290" y="537891"/>
            <a:chExt cx="337450" cy="510477"/>
          </a:xfrm>
        </p:grpSpPr>
        <p:sp>
          <p:nvSpPr>
            <p:cNvPr id="5380" name="Google Shape;5380;p53"/>
            <p:cNvSpPr/>
            <p:nvPr/>
          </p:nvSpPr>
          <p:spPr>
            <a:xfrm>
              <a:off x="2296325" y="556752"/>
              <a:ext cx="328415" cy="491617"/>
            </a:xfrm>
            <a:custGeom>
              <a:avLst/>
              <a:gdLst/>
              <a:ahLst/>
              <a:cxnLst/>
              <a:rect l="l" t="t" r="r" b="b"/>
              <a:pathLst>
                <a:path w="2908" h="4353" extrusionOk="0">
                  <a:moveTo>
                    <a:pt x="2058" y="1"/>
                  </a:moveTo>
                  <a:cubicBezTo>
                    <a:pt x="2023" y="1"/>
                    <a:pt x="1991" y="5"/>
                    <a:pt x="1964" y="13"/>
                  </a:cubicBezTo>
                  <a:lnTo>
                    <a:pt x="1934" y="73"/>
                  </a:lnTo>
                  <a:lnTo>
                    <a:pt x="2416" y="306"/>
                  </a:lnTo>
                  <a:lnTo>
                    <a:pt x="2363" y="415"/>
                  </a:lnTo>
                  <a:lnTo>
                    <a:pt x="2300" y="385"/>
                  </a:lnTo>
                  <a:lnTo>
                    <a:pt x="2253" y="478"/>
                  </a:lnTo>
                  <a:cubicBezTo>
                    <a:pt x="2203" y="468"/>
                    <a:pt x="2150" y="458"/>
                    <a:pt x="2097" y="455"/>
                  </a:cubicBezTo>
                  <a:lnTo>
                    <a:pt x="1997" y="658"/>
                  </a:lnTo>
                  <a:lnTo>
                    <a:pt x="2050" y="684"/>
                  </a:lnTo>
                  <a:lnTo>
                    <a:pt x="1997" y="797"/>
                  </a:lnTo>
                  <a:cubicBezTo>
                    <a:pt x="1964" y="794"/>
                    <a:pt x="1934" y="787"/>
                    <a:pt x="1901" y="784"/>
                  </a:cubicBezTo>
                  <a:cubicBezTo>
                    <a:pt x="1844" y="774"/>
                    <a:pt x="1785" y="764"/>
                    <a:pt x="1728" y="751"/>
                  </a:cubicBezTo>
                  <a:cubicBezTo>
                    <a:pt x="1665" y="734"/>
                    <a:pt x="1600" y="726"/>
                    <a:pt x="1535" y="726"/>
                  </a:cubicBezTo>
                  <a:cubicBezTo>
                    <a:pt x="1484" y="726"/>
                    <a:pt x="1433" y="731"/>
                    <a:pt x="1382" y="741"/>
                  </a:cubicBezTo>
                  <a:cubicBezTo>
                    <a:pt x="1276" y="764"/>
                    <a:pt x="1183" y="787"/>
                    <a:pt x="1113" y="867"/>
                  </a:cubicBezTo>
                  <a:cubicBezTo>
                    <a:pt x="1037" y="960"/>
                    <a:pt x="990" y="1090"/>
                    <a:pt x="937" y="1200"/>
                  </a:cubicBezTo>
                  <a:cubicBezTo>
                    <a:pt x="884" y="1313"/>
                    <a:pt x="837" y="1426"/>
                    <a:pt x="804" y="1545"/>
                  </a:cubicBezTo>
                  <a:cubicBezTo>
                    <a:pt x="764" y="1665"/>
                    <a:pt x="738" y="1784"/>
                    <a:pt x="721" y="1911"/>
                  </a:cubicBezTo>
                  <a:cubicBezTo>
                    <a:pt x="695" y="2143"/>
                    <a:pt x="631" y="2373"/>
                    <a:pt x="535" y="2585"/>
                  </a:cubicBezTo>
                  <a:cubicBezTo>
                    <a:pt x="512" y="2632"/>
                    <a:pt x="489" y="2678"/>
                    <a:pt x="465" y="2722"/>
                  </a:cubicBezTo>
                  <a:cubicBezTo>
                    <a:pt x="369" y="2891"/>
                    <a:pt x="263" y="3041"/>
                    <a:pt x="163" y="3203"/>
                  </a:cubicBezTo>
                  <a:cubicBezTo>
                    <a:pt x="113" y="3283"/>
                    <a:pt x="0" y="3423"/>
                    <a:pt x="20" y="3522"/>
                  </a:cubicBezTo>
                  <a:cubicBezTo>
                    <a:pt x="40" y="3635"/>
                    <a:pt x="203" y="3652"/>
                    <a:pt x="292" y="3689"/>
                  </a:cubicBezTo>
                  <a:cubicBezTo>
                    <a:pt x="409" y="3739"/>
                    <a:pt x="535" y="3782"/>
                    <a:pt x="641" y="3848"/>
                  </a:cubicBezTo>
                  <a:cubicBezTo>
                    <a:pt x="771" y="3931"/>
                    <a:pt x="897" y="4018"/>
                    <a:pt x="1027" y="4101"/>
                  </a:cubicBezTo>
                  <a:lnTo>
                    <a:pt x="1080" y="4137"/>
                  </a:lnTo>
                  <a:cubicBezTo>
                    <a:pt x="1235" y="4239"/>
                    <a:pt x="1396" y="4352"/>
                    <a:pt x="1575" y="4352"/>
                  </a:cubicBezTo>
                  <a:cubicBezTo>
                    <a:pt x="1630" y="4352"/>
                    <a:pt x="1686" y="4342"/>
                    <a:pt x="1745" y="4317"/>
                  </a:cubicBezTo>
                  <a:cubicBezTo>
                    <a:pt x="1957" y="4224"/>
                    <a:pt x="2124" y="3935"/>
                    <a:pt x="2193" y="3719"/>
                  </a:cubicBezTo>
                  <a:cubicBezTo>
                    <a:pt x="2210" y="3669"/>
                    <a:pt x="2223" y="3622"/>
                    <a:pt x="2233" y="3572"/>
                  </a:cubicBezTo>
                  <a:cubicBezTo>
                    <a:pt x="2293" y="3300"/>
                    <a:pt x="2300" y="3014"/>
                    <a:pt x="2383" y="2742"/>
                  </a:cubicBezTo>
                  <a:cubicBezTo>
                    <a:pt x="2423" y="2615"/>
                    <a:pt x="2476" y="2496"/>
                    <a:pt x="2539" y="2379"/>
                  </a:cubicBezTo>
                  <a:cubicBezTo>
                    <a:pt x="2622" y="2223"/>
                    <a:pt x="2722" y="2070"/>
                    <a:pt x="2795" y="1911"/>
                  </a:cubicBezTo>
                  <a:cubicBezTo>
                    <a:pt x="2851" y="1804"/>
                    <a:pt x="2908" y="1705"/>
                    <a:pt x="2898" y="1582"/>
                  </a:cubicBezTo>
                  <a:cubicBezTo>
                    <a:pt x="2888" y="1469"/>
                    <a:pt x="2805" y="1392"/>
                    <a:pt x="2735" y="1306"/>
                  </a:cubicBezTo>
                  <a:cubicBezTo>
                    <a:pt x="2722" y="1286"/>
                    <a:pt x="2708" y="1269"/>
                    <a:pt x="2692" y="1253"/>
                  </a:cubicBezTo>
                  <a:cubicBezTo>
                    <a:pt x="2655" y="1206"/>
                    <a:pt x="2622" y="1156"/>
                    <a:pt x="2585" y="1110"/>
                  </a:cubicBezTo>
                  <a:cubicBezTo>
                    <a:pt x="2569" y="1087"/>
                    <a:pt x="2549" y="1067"/>
                    <a:pt x="2532" y="1050"/>
                  </a:cubicBezTo>
                  <a:lnTo>
                    <a:pt x="2582" y="944"/>
                  </a:lnTo>
                  <a:lnTo>
                    <a:pt x="2639" y="970"/>
                  </a:lnTo>
                  <a:lnTo>
                    <a:pt x="2692" y="861"/>
                  </a:lnTo>
                  <a:lnTo>
                    <a:pt x="2738" y="764"/>
                  </a:lnTo>
                  <a:cubicBezTo>
                    <a:pt x="2712" y="718"/>
                    <a:pt x="2672" y="678"/>
                    <a:pt x="2629" y="645"/>
                  </a:cubicBezTo>
                  <a:lnTo>
                    <a:pt x="2665" y="565"/>
                  </a:lnTo>
                  <a:lnTo>
                    <a:pt x="2615" y="542"/>
                  </a:lnTo>
                  <a:lnTo>
                    <a:pt x="2669" y="429"/>
                  </a:lnTo>
                  <a:lnTo>
                    <a:pt x="2758" y="472"/>
                  </a:lnTo>
                  <a:lnTo>
                    <a:pt x="2788" y="412"/>
                  </a:lnTo>
                  <a:lnTo>
                    <a:pt x="2835" y="319"/>
                  </a:lnTo>
                  <a:cubicBezTo>
                    <a:pt x="2835" y="319"/>
                    <a:pt x="2871" y="269"/>
                    <a:pt x="2768" y="219"/>
                  </a:cubicBezTo>
                  <a:cubicBezTo>
                    <a:pt x="2768" y="219"/>
                    <a:pt x="2324" y="1"/>
                    <a:pt x="2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53"/>
            <p:cNvSpPr/>
            <p:nvPr/>
          </p:nvSpPr>
          <p:spPr>
            <a:xfrm>
              <a:off x="2287290" y="615592"/>
              <a:ext cx="328528" cy="414029"/>
            </a:xfrm>
            <a:custGeom>
              <a:avLst/>
              <a:gdLst/>
              <a:ahLst/>
              <a:cxnLst/>
              <a:rect l="l" t="t" r="r" b="b"/>
              <a:pathLst>
                <a:path w="2909" h="3666" extrusionOk="0">
                  <a:moveTo>
                    <a:pt x="2051" y="1"/>
                  </a:moveTo>
                  <a:lnTo>
                    <a:pt x="1998" y="114"/>
                  </a:lnTo>
                  <a:cubicBezTo>
                    <a:pt x="1964" y="107"/>
                    <a:pt x="1934" y="104"/>
                    <a:pt x="1901" y="97"/>
                  </a:cubicBezTo>
                  <a:cubicBezTo>
                    <a:pt x="1845" y="90"/>
                    <a:pt x="1785" y="77"/>
                    <a:pt x="1728" y="64"/>
                  </a:cubicBezTo>
                  <a:cubicBezTo>
                    <a:pt x="1666" y="47"/>
                    <a:pt x="1602" y="40"/>
                    <a:pt x="1538" y="40"/>
                  </a:cubicBezTo>
                  <a:cubicBezTo>
                    <a:pt x="1486" y="40"/>
                    <a:pt x="1434" y="45"/>
                    <a:pt x="1383" y="54"/>
                  </a:cubicBezTo>
                  <a:cubicBezTo>
                    <a:pt x="1276" y="77"/>
                    <a:pt x="1183" y="100"/>
                    <a:pt x="1114" y="183"/>
                  </a:cubicBezTo>
                  <a:cubicBezTo>
                    <a:pt x="1060" y="253"/>
                    <a:pt x="1017" y="330"/>
                    <a:pt x="984" y="413"/>
                  </a:cubicBezTo>
                  <a:cubicBezTo>
                    <a:pt x="967" y="446"/>
                    <a:pt x="954" y="479"/>
                    <a:pt x="937" y="512"/>
                  </a:cubicBezTo>
                  <a:cubicBezTo>
                    <a:pt x="884" y="625"/>
                    <a:pt x="838" y="738"/>
                    <a:pt x="801" y="858"/>
                  </a:cubicBezTo>
                  <a:cubicBezTo>
                    <a:pt x="765" y="978"/>
                    <a:pt x="735" y="1101"/>
                    <a:pt x="718" y="1224"/>
                  </a:cubicBezTo>
                  <a:cubicBezTo>
                    <a:pt x="695" y="1456"/>
                    <a:pt x="632" y="1686"/>
                    <a:pt x="535" y="1898"/>
                  </a:cubicBezTo>
                  <a:cubicBezTo>
                    <a:pt x="512" y="1945"/>
                    <a:pt x="489" y="1991"/>
                    <a:pt x="466" y="2034"/>
                  </a:cubicBezTo>
                  <a:cubicBezTo>
                    <a:pt x="369" y="2204"/>
                    <a:pt x="259" y="2353"/>
                    <a:pt x="163" y="2516"/>
                  </a:cubicBezTo>
                  <a:cubicBezTo>
                    <a:pt x="113" y="2599"/>
                    <a:pt x="0" y="2736"/>
                    <a:pt x="17" y="2835"/>
                  </a:cubicBezTo>
                  <a:cubicBezTo>
                    <a:pt x="40" y="2948"/>
                    <a:pt x="203" y="2965"/>
                    <a:pt x="293" y="3001"/>
                  </a:cubicBezTo>
                  <a:cubicBezTo>
                    <a:pt x="409" y="3051"/>
                    <a:pt x="535" y="3095"/>
                    <a:pt x="638" y="3161"/>
                  </a:cubicBezTo>
                  <a:cubicBezTo>
                    <a:pt x="768" y="3244"/>
                    <a:pt x="898" y="3330"/>
                    <a:pt x="1024" y="3414"/>
                  </a:cubicBezTo>
                  <a:lnTo>
                    <a:pt x="1080" y="3450"/>
                  </a:lnTo>
                  <a:cubicBezTo>
                    <a:pt x="1233" y="3552"/>
                    <a:pt x="1395" y="3665"/>
                    <a:pt x="1575" y="3665"/>
                  </a:cubicBezTo>
                  <a:cubicBezTo>
                    <a:pt x="1630" y="3665"/>
                    <a:pt x="1686" y="3655"/>
                    <a:pt x="1745" y="3630"/>
                  </a:cubicBezTo>
                  <a:cubicBezTo>
                    <a:pt x="1958" y="3537"/>
                    <a:pt x="2124" y="3247"/>
                    <a:pt x="2194" y="3031"/>
                  </a:cubicBezTo>
                  <a:cubicBezTo>
                    <a:pt x="2210" y="2982"/>
                    <a:pt x="2223" y="2935"/>
                    <a:pt x="2233" y="2885"/>
                  </a:cubicBezTo>
                  <a:cubicBezTo>
                    <a:pt x="2273" y="2716"/>
                    <a:pt x="2290" y="2540"/>
                    <a:pt x="2317" y="2367"/>
                  </a:cubicBezTo>
                  <a:cubicBezTo>
                    <a:pt x="2330" y="2260"/>
                    <a:pt x="2353" y="2157"/>
                    <a:pt x="2383" y="2054"/>
                  </a:cubicBezTo>
                  <a:cubicBezTo>
                    <a:pt x="2423" y="1928"/>
                    <a:pt x="2476" y="1808"/>
                    <a:pt x="2543" y="1695"/>
                  </a:cubicBezTo>
                  <a:cubicBezTo>
                    <a:pt x="2626" y="1536"/>
                    <a:pt x="2722" y="1383"/>
                    <a:pt x="2798" y="1227"/>
                  </a:cubicBezTo>
                  <a:cubicBezTo>
                    <a:pt x="2852" y="1114"/>
                    <a:pt x="2908" y="1018"/>
                    <a:pt x="2898" y="895"/>
                  </a:cubicBezTo>
                  <a:cubicBezTo>
                    <a:pt x="2888" y="785"/>
                    <a:pt x="2805" y="705"/>
                    <a:pt x="2735" y="619"/>
                  </a:cubicBezTo>
                  <a:cubicBezTo>
                    <a:pt x="2719" y="602"/>
                    <a:pt x="2705" y="582"/>
                    <a:pt x="2692" y="566"/>
                  </a:cubicBezTo>
                  <a:cubicBezTo>
                    <a:pt x="2656" y="519"/>
                    <a:pt x="2622" y="469"/>
                    <a:pt x="2586" y="423"/>
                  </a:cubicBezTo>
                  <a:cubicBezTo>
                    <a:pt x="2569" y="399"/>
                    <a:pt x="2549" y="383"/>
                    <a:pt x="2533" y="363"/>
                  </a:cubicBezTo>
                  <a:lnTo>
                    <a:pt x="2582" y="257"/>
                  </a:lnTo>
                  <a:lnTo>
                    <a:pt x="2360" y="150"/>
                  </a:lnTo>
                  <a:lnTo>
                    <a:pt x="2277" y="110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53"/>
            <p:cNvSpPr/>
            <p:nvPr/>
          </p:nvSpPr>
          <p:spPr>
            <a:xfrm>
              <a:off x="2512821" y="589390"/>
              <a:ext cx="84137" cy="58276"/>
            </a:xfrm>
            <a:custGeom>
              <a:avLst/>
              <a:gdLst/>
              <a:ahLst/>
              <a:cxnLst/>
              <a:rect l="l" t="t" r="r" b="b"/>
              <a:pathLst>
                <a:path w="745" h="516" extrusionOk="0">
                  <a:moveTo>
                    <a:pt x="100" y="0"/>
                  </a:moveTo>
                  <a:lnTo>
                    <a:pt x="54" y="96"/>
                  </a:lnTo>
                  <a:lnTo>
                    <a:pt x="1" y="206"/>
                  </a:lnTo>
                  <a:lnTo>
                    <a:pt x="57" y="229"/>
                  </a:lnTo>
                  <a:lnTo>
                    <a:pt x="283" y="339"/>
                  </a:lnTo>
                  <a:lnTo>
                    <a:pt x="363" y="379"/>
                  </a:lnTo>
                  <a:lnTo>
                    <a:pt x="589" y="489"/>
                  </a:lnTo>
                  <a:lnTo>
                    <a:pt x="645" y="515"/>
                  </a:lnTo>
                  <a:lnTo>
                    <a:pt x="698" y="405"/>
                  </a:lnTo>
                  <a:lnTo>
                    <a:pt x="745" y="309"/>
                  </a:lnTo>
                  <a:cubicBezTo>
                    <a:pt x="715" y="263"/>
                    <a:pt x="678" y="219"/>
                    <a:pt x="632" y="189"/>
                  </a:cubicBezTo>
                  <a:cubicBezTo>
                    <a:pt x="522" y="106"/>
                    <a:pt x="396" y="50"/>
                    <a:pt x="260" y="23"/>
                  </a:cubicBezTo>
                  <a:cubicBezTo>
                    <a:pt x="207" y="13"/>
                    <a:pt x="153" y="3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53"/>
            <p:cNvSpPr/>
            <p:nvPr/>
          </p:nvSpPr>
          <p:spPr>
            <a:xfrm>
              <a:off x="2542071" y="581485"/>
              <a:ext cx="46642" cy="29025"/>
            </a:xfrm>
            <a:custGeom>
              <a:avLst/>
              <a:gdLst/>
              <a:ahLst/>
              <a:cxnLst/>
              <a:rect l="l" t="t" r="r" b="b"/>
              <a:pathLst>
                <a:path w="413" h="257" extrusionOk="0">
                  <a:moveTo>
                    <a:pt x="44" y="0"/>
                  </a:moveTo>
                  <a:lnTo>
                    <a:pt x="1" y="93"/>
                  </a:lnTo>
                  <a:cubicBezTo>
                    <a:pt x="137" y="120"/>
                    <a:pt x="263" y="173"/>
                    <a:pt x="376" y="256"/>
                  </a:cubicBezTo>
                  <a:lnTo>
                    <a:pt x="413" y="176"/>
                  </a:lnTo>
                  <a:lnTo>
                    <a:pt x="363" y="153"/>
                  </a:lnTo>
                  <a:lnTo>
                    <a:pt x="110" y="3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8E8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53"/>
            <p:cNvSpPr/>
            <p:nvPr/>
          </p:nvSpPr>
          <p:spPr>
            <a:xfrm>
              <a:off x="2554493" y="572450"/>
              <a:ext cx="34671" cy="26427"/>
            </a:xfrm>
            <a:custGeom>
              <a:avLst/>
              <a:gdLst/>
              <a:ahLst/>
              <a:cxnLst/>
              <a:rect l="l" t="t" r="r" b="b"/>
              <a:pathLst>
                <a:path w="307" h="234" extrusionOk="0">
                  <a:moveTo>
                    <a:pt x="54" y="0"/>
                  </a:moveTo>
                  <a:lnTo>
                    <a:pt x="0" y="110"/>
                  </a:lnTo>
                  <a:lnTo>
                    <a:pt x="0" y="113"/>
                  </a:lnTo>
                  <a:lnTo>
                    <a:pt x="253" y="233"/>
                  </a:lnTo>
                  <a:lnTo>
                    <a:pt x="306" y="12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53"/>
            <p:cNvSpPr/>
            <p:nvPr/>
          </p:nvSpPr>
          <p:spPr>
            <a:xfrm>
              <a:off x="2506045" y="539472"/>
              <a:ext cx="96559" cy="51838"/>
            </a:xfrm>
            <a:custGeom>
              <a:avLst/>
              <a:gdLst/>
              <a:ahLst/>
              <a:cxnLst/>
              <a:rect l="l" t="t" r="r" b="b"/>
              <a:pathLst>
                <a:path w="855" h="459" extrusionOk="0">
                  <a:moveTo>
                    <a:pt x="31" y="0"/>
                  </a:moveTo>
                  <a:lnTo>
                    <a:pt x="1" y="60"/>
                  </a:lnTo>
                  <a:lnTo>
                    <a:pt x="483" y="292"/>
                  </a:lnTo>
                  <a:lnTo>
                    <a:pt x="735" y="415"/>
                  </a:lnTo>
                  <a:lnTo>
                    <a:pt x="825" y="459"/>
                  </a:lnTo>
                  <a:lnTo>
                    <a:pt x="855" y="39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8E8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53"/>
            <p:cNvSpPr/>
            <p:nvPr/>
          </p:nvSpPr>
          <p:spPr>
            <a:xfrm>
              <a:off x="2509433" y="537891"/>
              <a:ext cx="102206" cy="46643"/>
            </a:xfrm>
            <a:custGeom>
              <a:avLst/>
              <a:gdLst/>
              <a:ahLst/>
              <a:cxnLst/>
              <a:rect l="l" t="t" r="r" b="b"/>
              <a:pathLst>
                <a:path w="905" h="413" extrusionOk="0">
                  <a:moveTo>
                    <a:pt x="97" y="1"/>
                  </a:moveTo>
                  <a:cubicBezTo>
                    <a:pt x="61" y="1"/>
                    <a:pt x="28" y="5"/>
                    <a:pt x="1" y="14"/>
                  </a:cubicBezTo>
                  <a:lnTo>
                    <a:pt x="825" y="413"/>
                  </a:lnTo>
                  <a:lnTo>
                    <a:pt x="868" y="320"/>
                  </a:lnTo>
                  <a:cubicBezTo>
                    <a:pt x="868" y="320"/>
                    <a:pt x="905" y="270"/>
                    <a:pt x="805" y="220"/>
                  </a:cubicBezTo>
                  <a:cubicBezTo>
                    <a:pt x="805" y="220"/>
                    <a:pt x="361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53"/>
            <p:cNvSpPr/>
            <p:nvPr/>
          </p:nvSpPr>
          <p:spPr>
            <a:xfrm>
              <a:off x="2512821" y="599894"/>
              <a:ext cx="78942" cy="47773"/>
            </a:xfrm>
            <a:custGeom>
              <a:avLst/>
              <a:gdLst/>
              <a:ahLst/>
              <a:cxnLst/>
              <a:rect l="l" t="t" r="r" b="b"/>
              <a:pathLst>
                <a:path w="699" h="423" extrusionOk="0">
                  <a:moveTo>
                    <a:pt x="54" y="0"/>
                  </a:moveTo>
                  <a:lnTo>
                    <a:pt x="1" y="113"/>
                  </a:lnTo>
                  <a:lnTo>
                    <a:pt x="57" y="136"/>
                  </a:lnTo>
                  <a:lnTo>
                    <a:pt x="283" y="246"/>
                  </a:lnTo>
                  <a:lnTo>
                    <a:pt x="363" y="286"/>
                  </a:lnTo>
                  <a:lnTo>
                    <a:pt x="589" y="396"/>
                  </a:lnTo>
                  <a:lnTo>
                    <a:pt x="645" y="422"/>
                  </a:lnTo>
                  <a:lnTo>
                    <a:pt x="698" y="31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53"/>
            <p:cNvSpPr/>
            <p:nvPr/>
          </p:nvSpPr>
          <p:spPr>
            <a:xfrm>
              <a:off x="2385543" y="627563"/>
              <a:ext cx="168273" cy="334182"/>
            </a:xfrm>
            <a:custGeom>
              <a:avLst/>
              <a:gdLst/>
              <a:ahLst/>
              <a:cxnLst/>
              <a:rect l="l" t="t" r="r" b="b"/>
              <a:pathLst>
                <a:path w="1490" h="2959" extrusionOk="0">
                  <a:moveTo>
                    <a:pt x="1410" y="1"/>
                  </a:moveTo>
                  <a:lnTo>
                    <a:pt x="1" y="2919"/>
                  </a:lnTo>
                  <a:lnTo>
                    <a:pt x="84" y="2959"/>
                  </a:lnTo>
                  <a:lnTo>
                    <a:pt x="1490" y="41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53"/>
            <p:cNvSpPr/>
            <p:nvPr/>
          </p:nvSpPr>
          <p:spPr>
            <a:xfrm>
              <a:off x="2339805" y="712040"/>
              <a:ext cx="234679" cy="229489"/>
            </a:xfrm>
            <a:custGeom>
              <a:avLst/>
              <a:gdLst/>
              <a:ahLst/>
              <a:cxnLst/>
              <a:rect l="l" t="t" r="r" b="b"/>
              <a:pathLst>
                <a:path w="2078" h="2032" extrusionOk="0">
                  <a:moveTo>
                    <a:pt x="339" y="1"/>
                  </a:moveTo>
                  <a:cubicBezTo>
                    <a:pt x="303" y="120"/>
                    <a:pt x="273" y="243"/>
                    <a:pt x="256" y="370"/>
                  </a:cubicBezTo>
                  <a:cubicBezTo>
                    <a:pt x="233" y="602"/>
                    <a:pt x="170" y="828"/>
                    <a:pt x="74" y="1044"/>
                  </a:cubicBezTo>
                  <a:cubicBezTo>
                    <a:pt x="50" y="1091"/>
                    <a:pt x="27" y="1137"/>
                    <a:pt x="1" y="1177"/>
                  </a:cubicBezTo>
                  <a:lnTo>
                    <a:pt x="718" y="1523"/>
                  </a:lnTo>
                  <a:lnTo>
                    <a:pt x="801" y="1563"/>
                  </a:lnTo>
                  <a:lnTo>
                    <a:pt x="1277" y="1792"/>
                  </a:lnTo>
                  <a:lnTo>
                    <a:pt x="1768" y="2031"/>
                  </a:lnTo>
                  <a:cubicBezTo>
                    <a:pt x="1808" y="1862"/>
                    <a:pt x="1825" y="1686"/>
                    <a:pt x="1852" y="1513"/>
                  </a:cubicBezTo>
                  <a:cubicBezTo>
                    <a:pt x="1865" y="1406"/>
                    <a:pt x="1888" y="1303"/>
                    <a:pt x="1918" y="1200"/>
                  </a:cubicBezTo>
                  <a:cubicBezTo>
                    <a:pt x="1958" y="1074"/>
                    <a:pt x="2011" y="954"/>
                    <a:pt x="2078" y="841"/>
                  </a:cubicBezTo>
                  <a:lnTo>
                    <a:pt x="1675" y="649"/>
                  </a:lnTo>
                  <a:lnTo>
                    <a:pt x="1323" y="476"/>
                  </a:lnTo>
                  <a:lnTo>
                    <a:pt x="1243" y="439"/>
                  </a:lnTo>
                  <a:lnTo>
                    <a:pt x="1087" y="363"/>
                  </a:lnTo>
                  <a:lnTo>
                    <a:pt x="1041" y="340"/>
                  </a:lnTo>
                  <a:lnTo>
                    <a:pt x="835" y="240"/>
                  </a:lnTo>
                  <a:lnTo>
                    <a:pt x="705" y="180"/>
                  </a:lnTo>
                  <a:lnTo>
                    <a:pt x="492" y="77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53"/>
            <p:cNvSpPr/>
            <p:nvPr/>
          </p:nvSpPr>
          <p:spPr>
            <a:xfrm>
              <a:off x="2399321" y="781270"/>
              <a:ext cx="107627" cy="92609"/>
            </a:xfrm>
            <a:custGeom>
              <a:avLst/>
              <a:gdLst/>
              <a:ahLst/>
              <a:cxnLst/>
              <a:rect l="l" t="t" r="r" b="b"/>
              <a:pathLst>
                <a:path w="953" h="820" extrusionOk="0">
                  <a:moveTo>
                    <a:pt x="483" y="0"/>
                  </a:moveTo>
                  <a:cubicBezTo>
                    <a:pt x="220" y="0"/>
                    <a:pt x="0" y="264"/>
                    <a:pt x="98" y="544"/>
                  </a:cubicBezTo>
                  <a:cubicBezTo>
                    <a:pt x="161" y="726"/>
                    <a:pt x="322" y="819"/>
                    <a:pt x="484" y="819"/>
                  </a:cubicBezTo>
                  <a:cubicBezTo>
                    <a:pt x="630" y="819"/>
                    <a:pt x="777" y="743"/>
                    <a:pt x="853" y="587"/>
                  </a:cubicBezTo>
                  <a:cubicBezTo>
                    <a:pt x="952" y="385"/>
                    <a:pt x="866" y="139"/>
                    <a:pt x="663" y="42"/>
                  </a:cubicBezTo>
                  <a:cubicBezTo>
                    <a:pt x="603" y="13"/>
                    <a:pt x="5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53"/>
            <p:cNvSpPr/>
            <p:nvPr/>
          </p:nvSpPr>
          <p:spPr>
            <a:xfrm>
              <a:off x="2421569" y="797307"/>
              <a:ext cx="63582" cy="63471"/>
            </a:xfrm>
            <a:custGeom>
              <a:avLst/>
              <a:gdLst/>
              <a:ahLst/>
              <a:cxnLst/>
              <a:rect l="l" t="t" r="r" b="b"/>
              <a:pathLst>
                <a:path w="563" h="562" extrusionOk="0">
                  <a:moveTo>
                    <a:pt x="340" y="0"/>
                  </a:moveTo>
                  <a:lnTo>
                    <a:pt x="250" y="193"/>
                  </a:lnTo>
                  <a:lnTo>
                    <a:pt x="57" y="100"/>
                  </a:lnTo>
                  <a:lnTo>
                    <a:pt x="1" y="223"/>
                  </a:lnTo>
                  <a:lnTo>
                    <a:pt x="190" y="312"/>
                  </a:lnTo>
                  <a:lnTo>
                    <a:pt x="97" y="505"/>
                  </a:lnTo>
                  <a:lnTo>
                    <a:pt x="220" y="562"/>
                  </a:lnTo>
                  <a:lnTo>
                    <a:pt x="313" y="372"/>
                  </a:lnTo>
                  <a:lnTo>
                    <a:pt x="503" y="465"/>
                  </a:lnTo>
                  <a:lnTo>
                    <a:pt x="563" y="342"/>
                  </a:lnTo>
                  <a:lnTo>
                    <a:pt x="370" y="249"/>
                  </a:lnTo>
                  <a:lnTo>
                    <a:pt x="463" y="60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2" name="Google Shape;5392;p53"/>
          <p:cNvGrpSpPr/>
          <p:nvPr/>
        </p:nvGrpSpPr>
        <p:grpSpPr>
          <a:xfrm>
            <a:off x="770334" y="397802"/>
            <a:ext cx="360149" cy="395733"/>
            <a:chOff x="310934" y="718477"/>
            <a:chExt cx="360149" cy="395733"/>
          </a:xfrm>
        </p:grpSpPr>
        <p:sp>
          <p:nvSpPr>
            <p:cNvPr id="5393" name="Google Shape;5393;p53"/>
            <p:cNvSpPr/>
            <p:nvPr/>
          </p:nvSpPr>
          <p:spPr>
            <a:xfrm>
              <a:off x="310934" y="733046"/>
              <a:ext cx="342306" cy="381164"/>
            </a:xfrm>
            <a:custGeom>
              <a:avLst/>
              <a:gdLst/>
              <a:ahLst/>
              <a:cxnLst/>
              <a:rect l="l" t="t" r="r" b="b"/>
              <a:pathLst>
                <a:path w="3031" h="3375" extrusionOk="0">
                  <a:moveTo>
                    <a:pt x="2057" y="1"/>
                  </a:moveTo>
                  <a:cubicBezTo>
                    <a:pt x="2024" y="71"/>
                    <a:pt x="1978" y="130"/>
                    <a:pt x="1918" y="177"/>
                  </a:cubicBezTo>
                  <a:cubicBezTo>
                    <a:pt x="1838" y="240"/>
                    <a:pt x="1728" y="270"/>
                    <a:pt x="1629" y="310"/>
                  </a:cubicBezTo>
                  <a:cubicBezTo>
                    <a:pt x="1516" y="356"/>
                    <a:pt x="1393" y="366"/>
                    <a:pt x="1280" y="406"/>
                  </a:cubicBezTo>
                  <a:cubicBezTo>
                    <a:pt x="1153" y="453"/>
                    <a:pt x="1050" y="536"/>
                    <a:pt x="927" y="582"/>
                  </a:cubicBezTo>
                  <a:cubicBezTo>
                    <a:pt x="824" y="622"/>
                    <a:pt x="705" y="662"/>
                    <a:pt x="618" y="735"/>
                  </a:cubicBezTo>
                  <a:cubicBezTo>
                    <a:pt x="529" y="812"/>
                    <a:pt x="429" y="818"/>
                    <a:pt x="339" y="878"/>
                  </a:cubicBezTo>
                  <a:cubicBezTo>
                    <a:pt x="259" y="931"/>
                    <a:pt x="196" y="1054"/>
                    <a:pt x="246" y="1147"/>
                  </a:cubicBezTo>
                  <a:cubicBezTo>
                    <a:pt x="285" y="1220"/>
                    <a:pt x="378" y="1244"/>
                    <a:pt x="464" y="1244"/>
                  </a:cubicBezTo>
                  <a:cubicBezTo>
                    <a:pt x="504" y="1244"/>
                    <a:pt x="542" y="1239"/>
                    <a:pt x="572" y="1230"/>
                  </a:cubicBezTo>
                  <a:cubicBezTo>
                    <a:pt x="688" y="1194"/>
                    <a:pt x="841" y="1191"/>
                    <a:pt x="951" y="1137"/>
                  </a:cubicBezTo>
                  <a:cubicBezTo>
                    <a:pt x="1004" y="1107"/>
                    <a:pt x="1060" y="1078"/>
                    <a:pt x="1117" y="1048"/>
                  </a:cubicBezTo>
                  <a:cubicBezTo>
                    <a:pt x="1170" y="1018"/>
                    <a:pt x="1203" y="968"/>
                    <a:pt x="1266" y="955"/>
                  </a:cubicBezTo>
                  <a:lnTo>
                    <a:pt x="1266" y="955"/>
                  </a:lnTo>
                  <a:cubicBezTo>
                    <a:pt x="1333" y="1041"/>
                    <a:pt x="1113" y="1141"/>
                    <a:pt x="1057" y="1171"/>
                  </a:cubicBezTo>
                  <a:cubicBezTo>
                    <a:pt x="954" y="1224"/>
                    <a:pt x="861" y="1300"/>
                    <a:pt x="784" y="1387"/>
                  </a:cubicBezTo>
                  <a:cubicBezTo>
                    <a:pt x="748" y="1430"/>
                    <a:pt x="705" y="1470"/>
                    <a:pt x="658" y="1500"/>
                  </a:cubicBezTo>
                  <a:cubicBezTo>
                    <a:pt x="605" y="1533"/>
                    <a:pt x="539" y="1529"/>
                    <a:pt x="485" y="1556"/>
                  </a:cubicBezTo>
                  <a:cubicBezTo>
                    <a:pt x="382" y="1609"/>
                    <a:pt x="366" y="1762"/>
                    <a:pt x="279" y="1835"/>
                  </a:cubicBezTo>
                  <a:cubicBezTo>
                    <a:pt x="190" y="1912"/>
                    <a:pt x="80" y="1922"/>
                    <a:pt x="37" y="2045"/>
                  </a:cubicBezTo>
                  <a:cubicBezTo>
                    <a:pt x="1" y="2156"/>
                    <a:pt x="76" y="2251"/>
                    <a:pt x="189" y="2251"/>
                  </a:cubicBezTo>
                  <a:cubicBezTo>
                    <a:pt x="201" y="2251"/>
                    <a:pt x="213" y="2250"/>
                    <a:pt x="226" y="2247"/>
                  </a:cubicBezTo>
                  <a:cubicBezTo>
                    <a:pt x="296" y="2234"/>
                    <a:pt x="326" y="2184"/>
                    <a:pt x="386" y="2151"/>
                  </a:cubicBezTo>
                  <a:cubicBezTo>
                    <a:pt x="436" y="2128"/>
                    <a:pt x="505" y="2131"/>
                    <a:pt x="559" y="2118"/>
                  </a:cubicBezTo>
                  <a:cubicBezTo>
                    <a:pt x="688" y="2081"/>
                    <a:pt x="728" y="2015"/>
                    <a:pt x="804" y="1912"/>
                  </a:cubicBezTo>
                  <a:cubicBezTo>
                    <a:pt x="854" y="1842"/>
                    <a:pt x="917" y="1822"/>
                    <a:pt x="984" y="1775"/>
                  </a:cubicBezTo>
                  <a:cubicBezTo>
                    <a:pt x="1032" y="1746"/>
                    <a:pt x="1096" y="1649"/>
                    <a:pt x="1145" y="1649"/>
                  </a:cubicBezTo>
                  <a:cubicBezTo>
                    <a:pt x="1147" y="1649"/>
                    <a:pt x="1148" y="1649"/>
                    <a:pt x="1150" y="1649"/>
                  </a:cubicBezTo>
                  <a:cubicBezTo>
                    <a:pt x="1147" y="1729"/>
                    <a:pt x="1040" y="1829"/>
                    <a:pt x="981" y="1885"/>
                  </a:cubicBezTo>
                  <a:cubicBezTo>
                    <a:pt x="934" y="1928"/>
                    <a:pt x="881" y="1965"/>
                    <a:pt x="838" y="2011"/>
                  </a:cubicBezTo>
                  <a:cubicBezTo>
                    <a:pt x="798" y="2061"/>
                    <a:pt x="761" y="2114"/>
                    <a:pt x="725" y="2168"/>
                  </a:cubicBezTo>
                  <a:cubicBezTo>
                    <a:pt x="685" y="2221"/>
                    <a:pt x="638" y="2251"/>
                    <a:pt x="625" y="2320"/>
                  </a:cubicBezTo>
                  <a:cubicBezTo>
                    <a:pt x="622" y="2374"/>
                    <a:pt x="608" y="2427"/>
                    <a:pt x="585" y="2477"/>
                  </a:cubicBezTo>
                  <a:cubicBezTo>
                    <a:pt x="539" y="2563"/>
                    <a:pt x="432" y="2699"/>
                    <a:pt x="475" y="2802"/>
                  </a:cubicBezTo>
                  <a:cubicBezTo>
                    <a:pt x="498" y="2860"/>
                    <a:pt x="532" y="2880"/>
                    <a:pt x="571" y="2880"/>
                  </a:cubicBezTo>
                  <a:cubicBezTo>
                    <a:pt x="635" y="2880"/>
                    <a:pt x="709" y="2823"/>
                    <a:pt x="755" y="2786"/>
                  </a:cubicBezTo>
                  <a:cubicBezTo>
                    <a:pt x="804" y="2749"/>
                    <a:pt x="858" y="2729"/>
                    <a:pt x="901" y="2683"/>
                  </a:cubicBezTo>
                  <a:cubicBezTo>
                    <a:pt x="941" y="2633"/>
                    <a:pt x="974" y="2580"/>
                    <a:pt x="1000" y="2520"/>
                  </a:cubicBezTo>
                  <a:cubicBezTo>
                    <a:pt x="1030" y="2467"/>
                    <a:pt x="1057" y="2384"/>
                    <a:pt x="1104" y="2347"/>
                  </a:cubicBezTo>
                  <a:cubicBezTo>
                    <a:pt x="1150" y="2310"/>
                    <a:pt x="1187" y="2307"/>
                    <a:pt x="1223" y="2254"/>
                  </a:cubicBezTo>
                  <a:cubicBezTo>
                    <a:pt x="1280" y="2164"/>
                    <a:pt x="1339" y="2078"/>
                    <a:pt x="1406" y="1991"/>
                  </a:cubicBezTo>
                  <a:cubicBezTo>
                    <a:pt x="1423" y="1975"/>
                    <a:pt x="1426" y="1961"/>
                    <a:pt x="1449" y="1952"/>
                  </a:cubicBezTo>
                  <a:lnTo>
                    <a:pt x="1449" y="1952"/>
                  </a:lnTo>
                  <a:cubicBezTo>
                    <a:pt x="1552" y="2035"/>
                    <a:pt x="1396" y="2184"/>
                    <a:pt x="1353" y="2251"/>
                  </a:cubicBezTo>
                  <a:cubicBezTo>
                    <a:pt x="1310" y="2300"/>
                    <a:pt x="1276" y="2357"/>
                    <a:pt x="1246" y="2417"/>
                  </a:cubicBezTo>
                  <a:cubicBezTo>
                    <a:pt x="1217" y="2487"/>
                    <a:pt x="1240" y="2546"/>
                    <a:pt x="1233" y="2610"/>
                  </a:cubicBezTo>
                  <a:cubicBezTo>
                    <a:pt x="1226" y="2676"/>
                    <a:pt x="1180" y="2729"/>
                    <a:pt x="1160" y="2792"/>
                  </a:cubicBezTo>
                  <a:cubicBezTo>
                    <a:pt x="1147" y="2849"/>
                    <a:pt x="1143" y="2909"/>
                    <a:pt x="1153" y="2965"/>
                  </a:cubicBezTo>
                  <a:cubicBezTo>
                    <a:pt x="1170" y="3058"/>
                    <a:pt x="1160" y="3251"/>
                    <a:pt x="1217" y="3327"/>
                  </a:cubicBezTo>
                  <a:cubicBezTo>
                    <a:pt x="1242" y="3360"/>
                    <a:pt x="1275" y="3374"/>
                    <a:pt x="1308" y="3374"/>
                  </a:cubicBezTo>
                  <a:cubicBezTo>
                    <a:pt x="1377" y="3374"/>
                    <a:pt x="1450" y="3319"/>
                    <a:pt x="1479" y="3254"/>
                  </a:cubicBezTo>
                  <a:cubicBezTo>
                    <a:pt x="1522" y="3151"/>
                    <a:pt x="1519" y="3002"/>
                    <a:pt x="1539" y="2892"/>
                  </a:cubicBezTo>
                  <a:cubicBezTo>
                    <a:pt x="1549" y="2832"/>
                    <a:pt x="1546" y="2772"/>
                    <a:pt x="1559" y="2713"/>
                  </a:cubicBezTo>
                  <a:cubicBezTo>
                    <a:pt x="1575" y="2656"/>
                    <a:pt x="1592" y="2600"/>
                    <a:pt x="1615" y="2546"/>
                  </a:cubicBezTo>
                  <a:cubicBezTo>
                    <a:pt x="1632" y="2490"/>
                    <a:pt x="1629" y="2427"/>
                    <a:pt x="1645" y="2367"/>
                  </a:cubicBezTo>
                  <a:cubicBezTo>
                    <a:pt x="1662" y="2300"/>
                    <a:pt x="1708" y="2264"/>
                    <a:pt x="1745" y="2224"/>
                  </a:cubicBezTo>
                  <a:cubicBezTo>
                    <a:pt x="1781" y="2182"/>
                    <a:pt x="1858" y="2028"/>
                    <a:pt x="1914" y="2028"/>
                  </a:cubicBezTo>
                  <a:cubicBezTo>
                    <a:pt x="1915" y="2028"/>
                    <a:pt x="1917" y="2028"/>
                    <a:pt x="1918" y="2028"/>
                  </a:cubicBezTo>
                  <a:cubicBezTo>
                    <a:pt x="1934" y="2124"/>
                    <a:pt x="1871" y="2247"/>
                    <a:pt x="1818" y="2320"/>
                  </a:cubicBezTo>
                  <a:cubicBezTo>
                    <a:pt x="1791" y="2357"/>
                    <a:pt x="1755" y="2387"/>
                    <a:pt x="1732" y="2423"/>
                  </a:cubicBezTo>
                  <a:cubicBezTo>
                    <a:pt x="1698" y="2473"/>
                    <a:pt x="1708" y="2530"/>
                    <a:pt x="1698" y="2590"/>
                  </a:cubicBezTo>
                  <a:cubicBezTo>
                    <a:pt x="1678" y="2699"/>
                    <a:pt x="1605" y="2842"/>
                    <a:pt x="1695" y="2945"/>
                  </a:cubicBezTo>
                  <a:cubicBezTo>
                    <a:pt x="1727" y="2982"/>
                    <a:pt x="1758" y="2997"/>
                    <a:pt x="1786" y="2997"/>
                  </a:cubicBezTo>
                  <a:cubicBezTo>
                    <a:pt x="1853" y="2997"/>
                    <a:pt x="1905" y="2915"/>
                    <a:pt x="1921" y="2835"/>
                  </a:cubicBezTo>
                  <a:cubicBezTo>
                    <a:pt x="1978" y="2570"/>
                    <a:pt x="2164" y="2357"/>
                    <a:pt x="2253" y="2098"/>
                  </a:cubicBezTo>
                  <a:cubicBezTo>
                    <a:pt x="2300" y="1968"/>
                    <a:pt x="2416" y="1902"/>
                    <a:pt x="2449" y="1772"/>
                  </a:cubicBezTo>
                  <a:cubicBezTo>
                    <a:pt x="2476" y="1649"/>
                    <a:pt x="2513" y="1526"/>
                    <a:pt x="2562" y="1410"/>
                  </a:cubicBezTo>
                  <a:cubicBezTo>
                    <a:pt x="2622" y="1287"/>
                    <a:pt x="2675" y="1164"/>
                    <a:pt x="2785" y="1078"/>
                  </a:cubicBezTo>
                  <a:cubicBezTo>
                    <a:pt x="2832" y="1038"/>
                    <a:pt x="2871" y="991"/>
                    <a:pt x="2908" y="941"/>
                  </a:cubicBezTo>
                  <a:cubicBezTo>
                    <a:pt x="2938" y="905"/>
                    <a:pt x="2984" y="881"/>
                    <a:pt x="3031" y="878"/>
                  </a:cubicBezTo>
                  <a:cubicBezTo>
                    <a:pt x="3004" y="862"/>
                    <a:pt x="2974" y="835"/>
                    <a:pt x="2951" y="822"/>
                  </a:cubicBezTo>
                  <a:cubicBezTo>
                    <a:pt x="2925" y="808"/>
                    <a:pt x="2891" y="815"/>
                    <a:pt x="2871" y="802"/>
                  </a:cubicBezTo>
                  <a:cubicBezTo>
                    <a:pt x="2848" y="788"/>
                    <a:pt x="2838" y="752"/>
                    <a:pt x="2822" y="732"/>
                  </a:cubicBezTo>
                  <a:cubicBezTo>
                    <a:pt x="2798" y="705"/>
                    <a:pt x="2775" y="702"/>
                    <a:pt x="2745" y="682"/>
                  </a:cubicBezTo>
                  <a:cubicBezTo>
                    <a:pt x="2722" y="665"/>
                    <a:pt x="2705" y="642"/>
                    <a:pt x="2692" y="616"/>
                  </a:cubicBezTo>
                  <a:cubicBezTo>
                    <a:pt x="2639" y="542"/>
                    <a:pt x="2549" y="549"/>
                    <a:pt x="2496" y="486"/>
                  </a:cubicBezTo>
                  <a:cubicBezTo>
                    <a:pt x="2439" y="423"/>
                    <a:pt x="2416" y="333"/>
                    <a:pt x="2350" y="290"/>
                  </a:cubicBezTo>
                  <a:cubicBezTo>
                    <a:pt x="2283" y="250"/>
                    <a:pt x="2203" y="240"/>
                    <a:pt x="2147" y="187"/>
                  </a:cubicBezTo>
                  <a:cubicBezTo>
                    <a:pt x="2120" y="154"/>
                    <a:pt x="2104" y="117"/>
                    <a:pt x="2094" y="77"/>
                  </a:cubicBezTo>
                  <a:cubicBezTo>
                    <a:pt x="2084" y="51"/>
                    <a:pt x="2071" y="27"/>
                    <a:pt x="2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53"/>
            <p:cNvSpPr/>
            <p:nvPr/>
          </p:nvSpPr>
          <p:spPr>
            <a:xfrm>
              <a:off x="540192" y="718477"/>
              <a:ext cx="130892" cy="116777"/>
            </a:xfrm>
            <a:custGeom>
              <a:avLst/>
              <a:gdLst/>
              <a:ahLst/>
              <a:cxnLst/>
              <a:rect l="l" t="t" r="r" b="b"/>
              <a:pathLst>
                <a:path w="1159" h="1034" extrusionOk="0">
                  <a:moveTo>
                    <a:pt x="88" y="0"/>
                  </a:moveTo>
                  <a:cubicBezTo>
                    <a:pt x="86" y="0"/>
                    <a:pt x="85" y="0"/>
                    <a:pt x="84" y="0"/>
                  </a:cubicBezTo>
                  <a:cubicBezTo>
                    <a:pt x="14" y="4"/>
                    <a:pt x="1" y="73"/>
                    <a:pt x="31" y="126"/>
                  </a:cubicBezTo>
                  <a:lnTo>
                    <a:pt x="34" y="133"/>
                  </a:lnTo>
                  <a:cubicBezTo>
                    <a:pt x="47" y="156"/>
                    <a:pt x="61" y="183"/>
                    <a:pt x="74" y="210"/>
                  </a:cubicBezTo>
                  <a:cubicBezTo>
                    <a:pt x="80" y="249"/>
                    <a:pt x="97" y="286"/>
                    <a:pt x="124" y="316"/>
                  </a:cubicBezTo>
                  <a:cubicBezTo>
                    <a:pt x="180" y="372"/>
                    <a:pt x="253" y="376"/>
                    <a:pt x="326" y="422"/>
                  </a:cubicBezTo>
                  <a:cubicBezTo>
                    <a:pt x="396" y="469"/>
                    <a:pt x="413" y="552"/>
                    <a:pt x="473" y="618"/>
                  </a:cubicBezTo>
                  <a:cubicBezTo>
                    <a:pt x="529" y="681"/>
                    <a:pt x="615" y="675"/>
                    <a:pt x="669" y="748"/>
                  </a:cubicBezTo>
                  <a:cubicBezTo>
                    <a:pt x="682" y="775"/>
                    <a:pt x="699" y="794"/>
                    <a:pt x="722" y="814"/>
                  </a:cubicBezTo>
                  <a:cubicBezTo>
                    <a:pt x="752" y="831"/>
                    <a:pt x="775" y="834"/>
                    <a:pt x="798" y="864"/>
                  </a:cubicBezTo>
                  <a:cubicBezTo>
                    <a:pt x="815" y="884"/>
                    <a:pt x="825" y="917"/>
                    <a:pt x="848" y="931"/>
                  </a:cubicBezTo>
                  <a:cubicBezTo>
                    <a:pt x="871" y="944"/>
                    <a:pt x="905" y="937"/>
                    <a:pt x="928" y="954"/>
                  </a:cubicBezTo>
                  <a:cubicBezTo>
                    <a:pt x="951" y="967"/>
                    <a:pt x="974" y="991"/>
                    <a:pt x="1001" y="1007"/>
                  </a:cubicBezTo>
                  <a:cubicBezTo>
                    <a:pt x="1018" y="1020"/>
                    <a:pt x="1038" y="1030"/>
                    <a:pt x="1057" y="1034"/>
                  </a:cubicBezTo>
                  <a:cubicBezTo>
                    <a:pt x="1059" y="1034"/>
                    <a:pt x="1060" y="1034"/>
                    <a:pt x="1061" y="1034"/>
                  </a:cubicBezTo>
                  <a:cubicBezTo>
                    <a:pt x="1158" y="1034"/>
                    <a:pt x="1057" y="890"/>
                    <a:pt x="1041" y="861"/>
                  </a:cubicBezTo>
                  <a:cubicBezTo>
                    <a:pt x="1024" y="828"/>
                    <a:pt x="1011" y="791"/>
                    <a:pt x="991" y="758"/>
                  </a:cubicBezTo>
                  <a:cubicBezTo>
                    <a:pt x="964" y="728"/>
                    <a:pt x="944" y="695"/>
                    <a:pt x="931" y="662"/>
                  </a:cubicBezTo>
                  <a:cubicBezTo>
                    <a:pt x="921" y="612"/>
                    <a:pt x="905" y="568"/>
                    <a:pt x="878" y="525"/>
                  </a:cubicBezTo>
                  <a:cubicBezTo>
                    <a:pt x="835" y="479"/>
                    <a:pt x="785" y="436"/>
                    <a:pt x="732" y="402"/>
                  </a:cubicBezTo>
                  <a:cubicBezTo>
                    <a:pt x="639" y="339"/>
                    <a:pt x="582" y="239"/>
                    <a:pt x="473" y="206"/>
                  </a:cubicBezTo>
                  <a:cubicBezTo>
                    <a:pt x="386" y="183"/>
                    <a:pt x="306" y="150"/>
                    <a:pt x="230" y="107"/>
                  </a:cubicBezTo>
                  <a:cubicBezTo>
                    <a:pt x="188" y="74"/>
                    <a:pt x="145" y="0"/>
                    <a:pt x="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5" name="Google Shape;5395;p53"/>
          <p:cNvGrpSpPr/>
          <p:nvPr/>
        </p:nvGrpSpPr>
        <p:grpSpPr>
          <a:xfrm>
            <a:off x="1220697" y="1679803"/>
            <a:ext cx="497365" cy="375742"/>
            <a:chOff x="171686" y="1595997"/>
            <a:chExt cx="497365" cy="375742"/>
          </a:xfrm>
        </p:grpSpPr>
        <p:sp>
          <p:nvSpPr>
            <p:cNvPr id="5396" name="Google Shape;5396;p53"/>
            <p:cNvSpPr/>
            <p:nvPr/>
          </p:nvSpPr>
          <p:spPr>
            <a:xfrm>
              <a:off x="488016" y="1638349"/>
              <a:ext cx="119824" cy="162969"/>
            </a:xfrm>
            <a:custGeom>
              <a:avLst/>
              <a:gdLst/>
              <a:ahLst/>
              <a:cxnLst/>
              <a:rect l="l" t="t" r="r" b="b"/>
              <a:pathLst>
                <a:path w="1061" h="1443" extrusionOk="0">
                  <a:moveTo>
                    <a:pt x="127" y="0"/>
                  </a:moveTo>
                  <a:cubicBezTo>
                    <a:pt x="84" y="10"/>
                    <a:pt x="44" y="17"/>
                    <a:pt x="1" y="27"/>
                  </a:cubicBezTo>
                  <a:cubicBezTo>
                    <a:pt x="41" y="147"/>
                    <a:pt x="74" y="270"/>
                    <a:pt x="97" y="393"/>
                  </a:cubicBezTo>
                  <a:cubicBezTo>
                    <a:pt x="120" y="499"/>
                    <a:pt x="184" y="575"/>
                    <a:pt x="240" y="658"/>
                  </a:cubicBezTo>
                  <a:cubicBezTo>
                    <a:pt x="263" y="692"/>
                    <a:pt x="287" y="731"/>
                    <a:pt x="303" y="771"/>
                  </a:cubicBezTo>
                  <a:cubicBezTo>
                    <a:pt x="356" y="914"/>
                    <a:pt x="493" y="974"/>
                    <a:pt x="599" y="1077"/>
                  </a:cubicBezTo>
                  <a:cubicBezTo>
                    <a:pt x="655" y="1120"/>
                    <a:pt x="715" y="1164"/>
                    <a:pt x="775" y="1200"/>
                  </a:cubicBezTo>
                  <a:cubicBezTo>
                    <a:pt x="842" y="1247"/>
                    <a:pt x="868" y="1313"/>
                    <a:pt x="915" y="1380"/>
                  </a:cubicBezTo>
                  <a:cubicBezTo>
                    <a:pt x="931" y="1403"/>
                    <a:pt x="945" y="1423"/>
                    <a:pt x="961" y="1443"/>
                  </a:cubicBezTo>
                  <a:cubicBezTo>
                    <a:pt x="991" y="1409"/>
                    <a:pt x="1014" y="1373"/>
                    <a:pt x="1044" y="1340"/>
                  </a:cubicBezTo>
                  <a:cubicBezTo>
                    <a:pt x="1051" y="1336"/>
                    <a:pt x="1054" y="1330"/>
                    <a:pt x="1061" y="1326"/>
                  </a:cubicBezTo>
                  <a:cubicBezTo>
                    <a:pt x="998" y="1260"/>
                    <a:pt x="938" y="1190"/>
                    <a:pt x="881" y="1117"/>
                  </a:cubicBezTo>
                  <a:cubicBezTo>
                    <a:pt x="861" y="1084"/>
                    <a:pt x="838" y="1057"/>
                    <a:pt x="808" y="1034"/>
                  </a:cubicBezTo>
                  <a:cubicBezTo>
                    <a:pt x="775" y="1017"/>
                    <a:pt x="735" y="1024"/>
                    <a:pt x="709" y="1004"/>
                  </a:cubicBezTo>
                  <a:cubicBezTo>
                    <a:pt x="652" y="967"/>
                    <a:pt x="616" y="898"/>
                    <a:pt x="562" y="854"/>
                  </a:cubicBezTo>
                  <a:cubicBezTo>
                    <a:pt x="489" y="805"/>
                    <a:pt x="446" y="781"/>
                    <a:pt x="416" y="698"/>
                  </a:cubicBezTo>
                  <a:cubicBezTo>
                    <a:pt x="410" y="682"/>
                    <a:pt x="403" y="668"/>
                    <a:pt x="396" y="652"/>
                  </a:cubicBezTo>
                  <a:cubicBezTo>
                    <a:pt x="336" y="539"/>
                    <a:pt x="227" y="459"/>
                    <a:pt x="220" y="323"/>
                  </a:cubicBezTo>
                  <a:cubicBezTo>
                    <a:pt x="213" y="210"/>
                    <a:pt x="164" y="107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53"/>
            <p:cNvSpPr/>
            <p:nvPr/>
          </p:nvSpPr>
          <p:spPr>
            <a:xfrm>
              <a:off x="239221" y="1640946"/>
              <a:ext cx="357439" cy="310917"/>
            </a:xfrm>
            <a:custGeom>
              <a:avLst/>
              <a:gdLst/>
              <a:ahLst/>
              <a:cxnLst/>
              <a:rect l="l" t="t" r="r" b="b"/>
              <a:pathLst>
                <a:path w="3165" h="2753" extrusionOk="0">
                  <a:moveTo>
                    <a:pt x="2200" y="1"/>
                  </a:moveTo>
                  <a:cubicBezTo>
                    <a:pt x="2144" y="17"/>
                    <a:pt x="2087" y="34"/>
                    <a:pt x="2034" y="60"/>
                  </a:cubicBezTo>
                  <a:cubicBezTo>
                    <a:pt x="1918" y="117"/>
                    <a:pt x="1792" y="160"/>
                    <a:pt x="1665" y="190"/>
                  </a:cubicBezTo>
                  <a:cubicBezTo>
                    <a:pt x="1436" y="237"/>
                    <a:pt x="1240" y="373"/>
                    <a:pt x="1024" y="456"/>
                  </a:cubicBezTo>
                  <a:cubicBezTo>
                    <a:pt x="914" y="499"/>
                    <a:pt x="838" y="562"/>
                    <a:pt x="735" y="635"/>
                  </a:cubicBezTo>
                  <a:cubicBezTo>
                    <a:pt x="642" y="702"/>
                    <a:pt x="536" y="748"/>
                    <a:pt x="446" y="818"/>
                  </a:cubicBezTo>
                  <a:cubicBezTo>
                    <a:pt x="280" y="944"/>
                    <a:pt x="226" y="1141"/>
                    <a:pt x="113" y="1307"/>
                  </a:cubicBezTo>
                  <a:cubicBezTo>
                    <a:pt x="80" y="1353"/>
                    <a:pt x="40" y="1393"/>
                    <a:pt x="0" y="1430"/>
                  </a:cubicBezTo>
                  <a:cubicBezTo>
                    <a:pt x="84" y="1523"/>
                    <a:pt x="177" y="1609"/>
                    <a:pt x="276" y="1686"/>
                  </a:cubicBezTo>
                  <a:cubicBezTo>
                    <a:pt x="346" y="1735"/>
                    <a:pt x="416" y="1782"/>
                    <a:pt x="492" y="1825"/>
                  </a:cubicBezTo>
                  <a:cubicBezTo>
                    <a:pt x="536" y="1852"/>
                    <a:pt x="579" y="1885"/>
                    <a:pt x="615" y="1925"/>
                  </a:cubicBezTo>
                  <a:cubicBezTo>
                    <a:pt x="712" y="2031"/>
                    <a:pt x="725" y="2197"/>
                    <a:pt x="795" y="2320"/>
                  </a:cubicBezTo>
                  <a:cubicBezTo>
                    <a:pt x="828" y="2383"/>
                    <a:pt x="845" y="2453"/>
                    <a:pt x="845" y="2523"/>
                  </a:cubicBezTo>
                  <a:cubicBezTo>
                    <a:pt x="851" y="2603"/>
                    <a:pt x="871" y="2679"/>
                    <a:pt x="898" y="2752"/>
                  </a:cubicBezTo>
                  <a:cubicBezTo>
                    <a:pt x="918" y="2742"/>
                    <a:pt x="931" y="2736"/>
                    <a:pt x="948" y="2732"/>
                  </a:cubicBezTo>
                  <a:cubicBezTo>
                    <a:pt x="1057" y="2692"/>
                    <a:pt x="1164" y="2666"/>
                    <a:pt x="1270" y="2633"/>
                  </a:cubicBezTo>
                  <a:cubicBezTo>
                    <a:pt x="1463" y="2573"/>
                    <a:pt x="1592" y="2420"/>
                    <a:pt x="1768" y="2330"/>
                  </a:cubicBezTo>
                  <a:cubicBezTo>
                    <a:pt x="1998" y="2217"/>
                    <a:pt x="2270" y="2221"/>
                    <a:pt x="2470" y="2038"/>
                  </a:cubicBezTo>
                  <a:cubicBezTo>
                    <a:pt x="2616" y="1898"/>
                    <a:pt x="2772" y="1765"/>
                    <a:pt x="2935" y="1639"/>
                  </a:cubicBezTo>
                  <a:cubicBezTo>
                    <a:pt x="3008" y="1576"/>
                    <a:pt x="3074" y="1513"/>
                    <a:pt x="3141" y="1446"/>
                  </a:cubicBezTo>
                  <a:cubicBezTo>
                    <a:pt x="3148" y="1436"/>
                    <a:pt x="3158" y="1430"/>
                    <a:pt x="3164" y="1420"/>
                  </a:cubicBezTo>
                  <a:cubicBezTo>
                    <a:pt x="3148" y="1400"/>
                    <a:pt x="3131" y="1376"/>
                    <a:pt x="3114" y="1353"/>
                  </a:cubicBezTo>
                  <a:cubicBezTo>
                    <a:pt x="3071" y="1290"/>
                    <a:pt x="3041" y="1224"/>
                    <a:pt x="2978" y="1177"/>
                  </a:cubicBezTo>
                  <a:cubicBezTo>
                    <a:pt x="2915" y="1141"/>
                    <a:pt x="2855" y="1097"/>
                    <a:pt x="2799" y="1051"/>
                  </a:cubicBezTo>
                  <a:cubicBezTo>
                    <a:pt x="2692" y="951"/>
                    <a:pt x="2556" y="888"/>
                    <a:pt x="2500" y="745"/>
                  </a:cubicBezTo>
                  <a:cubicBezTo>
                    <a:pt x="2486" y="705"/>
                    <a:pt x="2463" y="669"/>
                    <a:pt x="2440" y="632"/>
                  </a:cubicBezTo>
                  <a:cubicBezTo>
                    <a:pt x="2383" y="549"/>
                    <a:pt x="2320" y="473"/>
                    <a:pt x="2297" y="370"/>
                  </a:cubicBezTo>
                  <a:cubicBezTo>
                    <a:pt x="2274" y="243"/>
                    <a:pt x="2240" y="120"/>
                    <a:pt x="2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53"/>
            <p:cNvSpPr/>
            <p:nvPr/>
          </p:nvSpPr>
          <p:spPr>
            <a:xfrm>
              <a:off x="227927" y="1802333"/>
              <a:ext cx="112709" cy="154386"/>
            </a:xfrm>
            <a:custGeom>
              <a:avLst/>
              <a:gdLst/>
              <a:ahLst/>
              <a:cxnLst/>
              <a:rect l="l" t="t" r="r" b="b"/>
              <a:pathLst>
                <a:path w="998" h="1367" extrusionOk="0">
                  <a:moveTo>
                    <a:pt x="97" y="1"/>
                  </a:moveTo>
                  <a:cubicBezTo>
                    <a:pt x="67" y="27"/>
                    <a:pt x="34" y="54"/>
                    <a:pt x="1" y="77"/>
                  </a:cubicBezTo>
                  <a:cubicBezTo>
                    <a:pt x="61" y="134"/>
                    <a:pt x="127" y="190"/>
                    <a:pt x="180" y="243"/>
                  </a:cubicBezTo>
                  <a:cubicBezTo>
                    <a:pt x="257" y="313"/>
                    <a:pt x="340" y="379"/>
                    <a:pt x="423" y="439"/>
                  </a:cubicBezTo>
                  <a:cubicBezTo>
                    <a:pt x="453" y="459"/>
                    <a:pt x="483" y="479"/>
                    <a:pt x="513" y="499"/>
                  </a:cubicBezTo>
                  <a:cubicBezTo>
                    <a:pt x="675" y="612"/>
                    <a:pt x="639" y="725"/>
                    <a:pt x="715" y="888"/>
                  </a:cubicBezTo>
                  <a:cubicBezTo>
                    <a:pt x="775" y="1018"/>
                    <a:pt x="828" y="1154"/>
                    <a:pt x="871" y="1293"/>
                  </a:cubicBezTo>
                  <a:cubicBezTo>
                    <a:pt x="878" y="1320"/>
                    <a:pt x="888" y="1343"/>
                    <a:pt x="895" y="1366"/>
                  </a:cubicBezTo>
                  <a:lnTo>
                    <a:pt x="998" y="1323"/>
                  </a:lnTo>
                  <a:cubicBezTo>
                    <a:pt x="971" y="1250"/>
                    <a:pt x="951" y="1174"/>
                    <a:pt x="945" y="1094"/>
                  </a:cubicBezTo>
                  <a:cubicBezTo>
                    <a:pt x="945" y="1024"/>
                    <a:pt x="928" y="954"/>
                    <a:pt x="895" y="891"/>
                  </a:cubicBezTo>
                  <a:cubicBezTo>
                    <a:pt x="825" y="768"/>
                    <a:pt x="815" y="602"/>
                    <a:pt x="715" y="496"/>
                  </a:cubicBezTo>
                  <a:cubicBezTo>
                    <a:pt x="679" y="456"/>
                    <a:pt x="636" y="423"/>
                    <a:pt x="589" y="396"/>
                  </a:cubicBezTo>
                  <a:cubicBezTo>
                    <a:pt x="516" y="353"/>
                    <a:pt x="443" y="306"/>
                    <a:pt x="376" y="257"/>
                  </a:cubicBezTo>
                  <a:cubicBezTo>
                    <a:pt x="277" y="180"/>
                    <a:pt x="184" y="94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53"/>
            <p:cNvSpPr/>
            <p:nvPr/>
          </p:nvSpPr>
          <p:spPr>
            <a:xfrm>
              <a:off x="171686" y="1812271"/>
              <a:ext cx="165111" cy="159468"/>
            </a:xfrm>
            <a:custGeom>
              <a:avLst/>
              <a:gdLst/>
              <a:ahLst/>
              <a:cxnLst/>
              <a:rect l="l" t="t" r="r" b="b"/>
              <a:pathLst>
                <a:path w="1462" h="1412" extrusionOk="0">
                  <a:moveTo>
                    <a:pt x="644" y="1"/>
                  </a:moveTo>
                  <a:cubicBezTo>
                    <a:pt x="639" y="1"/>
                    <a:pt x="634" y="2"/>
                    <a:pt x="628" y="6"/>
                  </a:cubicBezTo>
                  <a:cubicBezTo>
                    <a:pt x="545" y="66"/>
                    <a:pt x="482" y="152"/>
                    <a:pt x="452" y="252"/>
                  </a:cubicBezTo>
                  <a:cubicBezTo>
                    <a:pt x="439" y="278"/>
                    <a:pt x="426" y="308"/>
                    <a:pt x="409" y="341"/>
                  </a:cubicBezTo>
                  <a:cubicBezTo>
                    <a:pt x="389" y="375"/>
                    <a:pt x="363" y="408"/>
                    <a:pt x="329" y="434"/>
                  </a:cubicBezTo>
                  <a:cubicBezTo>
                    <a:pt x="309" y="451"/>
                    <a:pt x="289" y="471"/>
                    <a:pt x="273" y="494"/>
                  </a:cubicBezTo>
                  <a:cubicBezTo>
                    <a:pt x="206" y="571"/>
                    <a:pt x="150" y="660"/>
                    <a:pt x="107" y="753"/>
                  </a:cubicBezTo>
                  <a:cubicBezTo>
                    <a:pt x="24" y="926"/>
                    <a:pt x="0" y="1149"/>
                    <a:pt x="186" y="1259"/>
                  </a:cubicBezTo>
                  <a:cubicBezTo>
                    <a:pt x="227" y="1283"/>
                    <a:pt x="267" y="1292"/>
                    <a:pt x="305" y="1292"/>
                  </a:cubicBezTo>
                  <a:cubicBezTo>
                    <a:pt x="356" y="1292"/>
                    <a:pt x="405" y="1277"/>
                    <a:pt x="452" y="1262"/>
                  </a:cubicBezTo>
                  <a:cubicBezTo>
                    <a:pt x="496" y="1247"/>
                    <a:pt x="533" y="1237"/>
                    <a:pt x="565" y="1237"/>
                  </a:cubicBezTo>
                  <a:cubicBezTo>
                    <a:pt x="592" y="1237"/>
                    <a:pt x="616" y="1244"/>
                    <a:pt x="638" y="1262"/>
                  </a:cubicBezTo>
                  <a:cubicBezTo>
                    <a:pt x="658" y="1278"/>
                    <a:pt x="675" y="1295"/>
                    <a:pt x="692" y="1315"/>
                  </a:cubicBezTo>
                  <a:cubicBezTo>
                    <a:pt x="731" y="1362"/>
                    <a:pt x="781" y="1411"/>
                    <a:pt x="858" y="1411"/>
                  </a:cubicBezTo>
                  <a:cubicBezTo>
                    <a:pt x="871" y="1411"/>
                    <a:pt x="884" y="1411"/>
                    <a:pt x="898" y="1408"/>
                  </a:cubicBezTo>
                  <a:cubicBezTo>
                    <a:pt x="964" y="1385"/>
                    <a:pt x="1011" y="1325"/>
                    <a:pt x="1047" y="1278"/>
                  </a:cubicBezTo>
                  <a:cubicBezTo>
                    <a:pt x="1050" y="1269"/>
                    <a:pt x="1057" y="1262"/>
                    <a:pt x="1064" y="1255"/>
                  </a:cubicBezTo>
                  <a:cubicBezTo>
                    <a:pt x="1129" y="1170"/>
                    <a:pt x="1190" y="1151"/>
                    <a:pt x="1272" y="1151"/>
                  </a:cubicBezTo>
                  <a:cubicBezTo>
                    <a:pt x="1299" y="1151"/>
                    <a:pt x="1327" y="1153"/>
                    <a:pt x="1359" y="1156"/>
                  </a:cubicBezTo>
                  <a:lnTo>
                    <a:pt x="1416" y="1159"/>
                  </a:lnTo>
                  <a:cubicBezTo>
                    <a:pt x="1417" y="1159"/>
                    <a:pt x="1418" y="1159"/>
                    <a:pt x="1419" y="1159"/>
                  </a:cubicBezTo>
                  <a:cubicBezTo>
                    <a:pt x="1456" y="1159"/>
                    <a:pt x="1461" y="1099"/>
                    <a:pt x="1419" y="1096"/>
                  </a:cubicBezTo>
                  <a:lnTo>
                    <a:pt x="1366" y="1092"/>
                  </a:lnTo>
                  <a:cubicBezTo>
                    <a:pt x="1335" y="1091"/>
                    <a:pt x="1306" y="1089"/>
                    <a:pt x="1277" y="1089"/>
                  </a:cubicBezTo>
                  <a:cubicBezTo>
                    <a:pt x="1181" y="1089"/>
                    <a:pt x="1096" y="1108"/>
                    <a:pt x="1014" y="1215"/>
                  </a:cubicBezTo>
                  <a:cubicBezTo>
                    <a:pt x="1007" y="1222"/>
                    <a:pt x="1001" y="1232"/>
                    <a:pt x="994" y="1242"/>
                  </a:cubicBezTo>
                  <a:cubicBezTo>
                    <a:pt x="957" y="1292"/>
                    <a:pt x="918" y="1352"/>
                    <a:pt x="858" y="1352"/>
                  </a:cubicBezTo>
                  <a:cubicBezTo>
                    <a:pt x="808" y="1352"/>
                    <a:pt x="775" y="1315"/>
                    <a:pt x="738" y="1272"/>
                  </a:cubicBezTo>
                  <a:cubicBezTo>
                    <a:pt x="718" y="1252"/>
                    <a:pt x="698" y="1232"/>
                    <a:pt x="678" y="1215"/>
                  </a:cubicBezTo>
                  <a:cubicBezTo>
                    <a:pt x="641" y="1186"/>
                    <a:pt x="602" y="1176"/>
                    <a:pt x="562" y="1176"/>
                  </a:cubicBezTo>
                  <a:cubicBezTo>
                    <a:pt x="517" y="1176"/>
                    <a:pt x="472" y="1190"/>
                    <a:pt x="432" y="1202"/>
                  </a:cubicBezTo>
                  <a:cubicBezTo>
                    <a:pt x="389" y="1216"/>
                    <a:pt x="347" y="1230"/>
                    <a:pt x="305" y="1230"/>
                  </a:cubicBezTo>
                  <a:cubicBezTo>
                    <a:pt x="277" y="1230"/>
                    <a:pt x="248" y="1223"/>
                    <a:pt x="220" y="1205"/>
                  </a:cubicBezTo>
                  <a:cubicBezTo>
                    <a:pt x="34" y="1096"/>
                    <a:pt x="130" y="853"/>
                    <a:pt x="163" y="780"/>
                  </a:cubicBezTo>
                  <a:cubicBezTo>
                    <a:pt x="206" y="690"/>
                    <a:pt x="260" y="607"/>
                    <a:pt x="323" y="534"/>
                  </a:cubicBezTo>
                  <a:cubicBezTo>
                    <a:pt x="339" y="514"/>
                    <a:pt x="356" y="498"/>
                    <a:pt x="376" y="481"/>
                  </a:cubicBezTo>
                  <a:cubicBezTo>
                    <a:pt x="412" y="448"/>
                    <a:pt x="442" y="411"/>
                    <a:pt x="466" y="368"/>
                  </a:cubicBezTo>
                  <a:cubicBezTo>
                    <a:pt x="482" y="335"/>
                    <a:pt x="495" y="305"/>
                    <a:pt x="509" y="275"/>
                  </a:cubicBezTo>
                  <a:cubicBezTo>
                    <a:pt x="539" y="188"/>
                    <a:pt x="592" y="109"/>
                    <a:pt x="665" y="56"/>
                  </a:cubicBezTo>
                  <a:cubicBezTo>
                    <a:pt x="687" y="34"/>
                    <a:pt x="668" y="1"/>
                    <a:pt x="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53"/>
            <p:cNvSpPr/>
            <p:nvPr/>
          </p:nvSpPr>
          <p:spPr>
            <a:xfrm>
              <a:off x="490726" y="1595997"/>
              <a:ext cx="178324" cy="192784"/>
            </a:xfrm>
            <a:custGeom>
              <a:avLst/>
              <a:gdLst/>
              <a:ahLst/>
              <a:cxnLst/>
              <a:rect l="l" t="t" r="r" b="b"/>
              <a:pathLst>
                <a:path w="1579" h="1707" extrusionOk="0">
                  <a:moveTo>
                    <a:pt x="781" y="0"/>
                  </a:moveTo>
                  <a:cubicBezTo>
                    <a:pt x="668" y="0"/>
                    <a:pt x="558" y="131"/>
                    <a:pt x="479" y="226"/>
                  </a:cubicBezTo>
                  <a:cubicBezTo>
                    <a:pt x="459" y="252"/>
                    <a:pt x="439" y="276"/>
                    <a:pt x="422" y="292"/>
                  </a:cubicBezTo>
                  <a:cubicBezTo>
                    <a:pt x="332" y="385"/>
                    <a:pt x="229" y="434"/>
                    <a:pt x="129" y="434"/>
                  </a:cubicBezTo>
                  <a:cubicBezTo>
                    <a:pt x="100" y="434"/>
                    <a:pt x="71" y="430"/>
                    <a:pt x="43" y="422"/>
                  </a:cubicBezTo>
                  <a:cubicBezTo>
                    <a:pt x="41" y="421"/>
                    <a:pt x="39" y="421"/>
                    <a:pt x="37" y="421"/>
                  </a:cubicBezTo>
                  <a:cubicBezTo>
                    <a:pt x="23" y="421"/>
                    <a:pt x="10" y="431"/>
                    <a:pt x="7" y="445"/>
                  </a:cubicBezTo>
                  <a:cubicBezTo>
                    <a:pt x="0" y="462"/>
                    <a:pt x="10" y="478"/>
                    <a:pt x="27" y="482"/>
                  </a:cubicBezTo>
                  <a:cubicBezTo>
                    <a:pt x="61" y="492"/>
                    <a:pt x="95" y="496"/>
                    <a:pt x="130" y="496"/>
                  </a:cubicBezTo>
                  <a:cubicBezTo>
                    <a:pt x="246" y="496"/>
                    <a:pt x="363" y="441"/>
                    <a:pt x="465" y="339"/>
                  </a:cubicBezTo>
                  <a:cubicBezTo>
                    <a:pt x="485" y="319"/>
                    <a:pt x="505" y="296"/>
                    <a:pt x="528" y="266"/>
                  </a:cubicBezTo>
                  <a:cubicBezTo>
                    <a:pt x="597" y="185"/>
                    <a:pt x="694" y="64"/>
                    <a:pt x="782" y="64"/>
                  </a:cubicBezTo>
                  <a:cubicBezTo>
                    <a:pt x="788" y="64"/>
                    <a:pt x="795" y="65"/>
                    <a:pt x="801" y="66"/>
                  </a:cubicBezTo>
                  <a:cubicBezTo>
                    <a:pt x="874" y="83"/>
                    <a:pt x="894" y="153"/>
                    <a:pt x="911" y="262"/>
                  </a:cubicBezTo>
                  <a:cubicBezTo>
                    <a:pt x="927" y="369"/>
                    <a:pt x="950" y="492"/>
                    <a:pt x="1077" y="528"/>
                  </a:cubicBezTo>
                  <a:cubicBezTo>
                    <a:pt x="1120" y="538"/>
                    <a:pt x="1166" y="545"/>
                    <a:pt x="1213" y="545"/>
                  </a:cubicBezTo>
                  <a:cubicBezTo>
                    <a:pt x="1273" y="545"/>
                    <a:pt x="1333" y="558"/>
                    <a:pt x="1386" y="585"/>
                  </a:cubicBezTo>
                  <a:cubicBezTo>
                    <a:pt x="1502" y="648"/>
                    <a:pt x="1509" y="728"/>
                    <a:pt x="1512" y="874"/>
                  </a:cubicBezTo>
                  <a:cubicBezTo>
                    <a:pt x="1515" y="1047"/>
                    <a:pt x="1409" y="1113"/>
                    <a:pt x="1276" y="1196"/>
                  </a:cubicBezTo>
                  <a:cubicBezTo>
                    <a:pt x="1243" y="1216"/>
                    <a:pt x="1213" y="1236"/>
                    <a:pt x="1180" y="1259"/>
                  </a:cubicBezTo>
                  <a:cubicBezTo>
                    <a:pt x="1107" y="1316"/>
                    <a:pt x="1044" y="1389"/>
                    <a:pt x="1000" y="1472"/>
                  </a:cubicBezTo>
                  <a:cubicBezTo>
                    <a:pt x="964" y="1539"/>
                    <a:pt x="917" y="1598"/>
                    <a:pt x="857" y="1648"/>
                  </a:cubicBezTo>
                  <a:cubicBezTo>
                    <a:pt x="834" y="1669"/>
                    <a:pt x="850" y="1706"/>
                    <a:pt x="878" y="1706"/>
                  </a:cubicBezTo>
                  <a:cubicBezTo>
                    <a:pt x="881" y="1706"/>
                    <a:pt x="884" y="1706"/>
                    <a:pt x="887" y="1705"/>
                  </a:cubicBezTo>
                  <a:cubicBezTo>
                    <a:pt x="891" y="1705"/>
                    <a:pt x="894" y="1701"/>
                    <a:pt x="897" y="1698"/>
                  </a:cubicBezTo>
                  <a:cubicBezTo>
                    <a:pt x="960" y="1645"/>
                    <a:pt x="1014" y="1578"/>
                    <a:pt x="1053" y="1505"/>
                  </a:cubicBezTo>
                  <a:cubicBezTo>
                    <a:pt x="1093" y="1429"/>
                    <a:pt x="1150" y="1362"/>
                    <a:pt x="1220" y="1309"/>
                  </a:cubicBezTo>
                  <a:cubicBezTo>
                    <a:pt x="1250" y="1286"/>
                    <a:pt x="1279" y="1266"/>
                    <a:pt x="1309" y="1249"/>
                  </a:cubicBezTo>
                  <a:cubicBezTo>
                    <a:pt x="1442" y="1166"/>
                    <a:pt x="1579" y="1083"/>
                    <a:pt x="1575" y="874"/>
                  </a:cubicBezTo>
                  <a:cubicBezTo>
                    <a:pt x="1575" y="711"/>
                    <a:pt x="1562" y="608"/>
                    <a:pt x="1416" y="528"/>
                  </a:cubicBezTo>
                  <a:cubicBezTo>
                    <a:pt x="1356" y="498"/>
                    <a:pt x="1286" y="482"/>
                    <a:pt x="1216" y="482"/>
                  </a:cubicBezTo>
                  <a:cubicBezTo>
                    <a:pt x="1176" y="482"/>
                    <a:pt x="1133" y="475"/>
                    <a:pt x="1093" y="465"/>
                  </a:cubicBezTo>
                  <a:cubicBezTo>
                    <a:pt x="1007" y="442"/>
                    <a:pt x="990" y="352"/>
                    <a:pt x="970" y="249"/>
                  </a:cubicBezTo>
                  <a:cubicBezTo>
                    <a:pt x="954" y="146"/>
                    <a:pt x="934" y="30"/>
                    <a:pt x="811" y="3"/>
                  </a:cubicBezTo>
                  <a:cubicBezTo>
                    <a:pt x="801" y="1"/>
                    <a:pt x="791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53"/>
            <p:cNvSpPr/>
            <p:nvPr/>
          </p:nvSpPr>
          <p:spPr>
            <a:xfrm>
              <a:off x="262824" y="1704755"/>
              <a:ext cx="126261" cy="101079"/>
            </a:xfrm>
            <a:custGeom>
              <a:avLst/>
              <a:gdLst/>
              <a:ahLst/>
              <a:cxnLst/>
              <a:rect l="l" t="t" r="r" b="b"/>
              <a:pathLst>
                <a:path w="1118" h="895" extrusionOk="0">
                  <a:moveTo>
                    <a:pt x="1114" y="1"/>
                  </a:moveTo>
                  <a:cubicBezTo>
                    <a:pt x="1097" y="1"/>
                    <a:pt x="1078" y="4"/>
                    <a:pt x="1061" y="11"/>
                  </a:cubicBezTo>
                  <a:cubicBezTo>
                    <a:pt x="1038" y="17"/>
                    <a:pt x="1018" y="27"/>
                    <a:pt x="998" y="37"/>
                  </a:cubicBezTo>
                  <a:lnTo>
                    <a:pt x="961" y="57"/>
                  </a:lnTo>
                  <a:lnTo>
                    <a:pt x="918" y="80"/>
                  </a:lnTo>
                  <a:cubicBezTo>
                    <a:pt x="808" y="150"/>
                    <a:pt x="672" y="273"/>
                    <a:pt x="526" y="406"/>
                  </a:cubicBezTo>
                  <a:cubicBezTo>
                    <a:pt x="376" y="536"/>
                    <a:pt x="253" y="669"/>
                    <a:pt x="160" y="755"/>
                  </a:cubicBezTo>
                  <a:cubicBezTo>
                    <a:pt x="67" y="845"/>
                    <a:pt x="1" y="891"/>
                    <a:pt x="4" y="895"/>
                  </a:cubicBezTo>
                  <a:cubicBezTo>
                    <a:pt x="4" y="895"/>
                    <a:pt x="5" y="895"/>
                    <a:pt x="5" y="895"/>
                  </a:cubicBezTo>
                  <a:cubicBezTo>
                    <a:pt x="13" y="895"/>
                    <a:pt x="82" y="858"/>
                    <a:pt x="180" y="778"/>
                  </a:cubicBezTo>
                  <a:cubicBezTo>
                    <a:pt x="283" y="695"/>
                    <a:pt x="406" y="566"/>
                    <a:pt x="552" y="436"/>
                  </a:cubicBezTo>
                  <a:lnTo>
                    <a:pt x="762" y="250"/>
                  </a:lnTo>
                  <a:cubicBezTo>
                    <a:pt x="818" y="200"/>
                    <a:pt x="875" y="150"/>
                    <a:pt x="938" y="107"/>
                  </a:cubicBezTo>
                  <a:cubicBezTo>
                    <a:pt x="1041" y="31"/>
                    <a:pt x="1117" y="7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53"/>
            <p:cNvSpPr/>
            <p:nvPr/>
          </p:nvSpPr>
          <p:spPr>
            <a:xfrm>
              <a:off x="426918" y="1668503"/>
              <a:ext cx="75554" cy="23491"/>
            </a:xfrm>
            <a:custGeom>
              <a:avLst/>
              <a:gdLst/>
              <a:ahLst/>
              <a:cxnLst/>
              <a:rect l="l" t="t" r="r" b="b"/>
              <a:pathLst>
                <a:path w="669" h="208" extrusionOk="0">
                  <a:moveTo>
                    <a:pt x="617" y="1"/>
                  </a:moveTo>
                  <a:cubicBezTo>
                    <a:pt x="599" y="1"/>
                    <a:pt x="582" y="3"/>
                    <a:pt x="565" y="6"/>
                  </a:cubicBezTo>
                  <a:cubicBezTo>
                    <a:pt x="482" y="19"/>
                    <a:pt x="402" y="42"/>
                    <a:pt x="326" y="69"/>
                  </a:cubicBezTo>
                  <a:cubicBezTo>
                    <a:pt x="233" y="102"/>
                    <a:pt x="153" y="139"/>
                    <a:pt x="96" y="162"/>
                  </a:cubicBezTo>
                  <a:cubicBezTo>
                    <a:pt x="37" y="185"/>
                    <a:pt x="0" y="202"/>
                    <a:pt x="3" y="205"/>
                  </a:cubicBezTo>
                  <a:cubicBezTo>
                    <a:pt x="3" y="207"/>
                    <a:pt x="6" y="208"/>
                    <a:pt x="11" y="208"/>
                  </a:cubicBezTo>
                  <a:cubicBezTo>
                    <a:pt x="26" y="208"/>
                    <a:pt x="60" y="201"/>
                    <a:pt x="106" y="189"/>
                  </a:cubicBezTo>
                  <a:cubicBezTo>
                    <a:pt x="166" y="172"/>
                    <a:pt x="249" y="142"/>
                    <a:pt x="339" y="112"/>
                  </a:cubicBezTo>
                  <a:cubicBezTo>
                    <a:pt x="429" y="79"/>
                    <a:pt x="512" y="52"/>
                    <a:pt x="572" y="36"/>
                  </a:cubicBezTo>
                  <a:cubicBezTo>
                    <a:pt x="631" y="23"/>
                    <a:pt x="668" y="13"/>
                    <a:pt x="668" y="6"/>
                  </a:cubicBezTo>
                  <a:cubicBezTo>
                    <a:pt x="651" y="3"/>
                    <a:pt x="634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53"/>
            <p:cNvSpPr/>
            <p:nvPr/>
          </p:nvSpPr>
          <p:spPr>
            <a:xfrm>
              <a:off x="450860" y="1707240"/>
              <a:ext cx="42576" cy="13778"/>
            </a:xfrm>
            <a:custGeom>
              <a:avLst/>
              <a:gdLst/>
              <a:ahLst/>
              <a:cxnLst/>
              <a:rect l="l" t="t" r="r" b="b"/>
              <a:pathLst>
                <a:path w="377" h="122" extrusionOk="0">
                  <a:moveTo>
                    <a:pt x="345" y="0"/>
                  </a:moveTo>
                  <a:cubicBezTo>
                    <a:pt x="337" y="0"/>
                    <a:pt x="327" y="1"/>
                    <a:pt x="316" y="2"/>
                  </a:cubicBezTo>
                  <a:cubicBezTo>
                    <a:pt x="270" y="12"/>
                    <a:pt x="227" y="22"/>
                    <a:pt x="184" y="42"/>
                  </a:cubicBezTo>
                  <a:lnTo>
                    <a:pt x="54" y="88"/>
                  </a:lnTo>
                  <a:cubicBezTo>
                    <a:pt x="21" y="102"/>
                    <a:pt x="1" y="112"/>
                    <a:pt x="1" y="115"/>
                  </a:cubicBezTo>
                  <a:cubicBezTo>
                    <a:pt x="1" y="119"/>
                    <a:pt x="10" y="122"/>
                    <a:pt x="25" y="122"/>
                  </a:cubicBezTo>
                  <a:cubicBezTo>
                    <a:pt x="35" y="122"/>
                    <a:pt x="47" y="121"/>
                    <a:pt x="61" y="118"/>
                  </a:cubicBezTo>
                  <a:cubicBezTo>
                    <a:pt x="107" y="112"/>
                    <a:pt x="150" y="98"/>
                    <a:pt x="197" y="82"/>
                  </a:cubicBezTo>
                  <a:lnTo>
                    <a:pt x="323" y="32"/>
                  </a:lnTo>
                  <a:cubicBezTo>
                    <a:pt x="356" y="18"/>
                    <a:pt x="376" y="9"/>
                    <a:pt x="376" y="5"/>
                  </a:cubicBezTo>
                  <a:cubicBezTo>
                    <a:pt x="376" y="3"/>
                    <a:pt x="365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53"/>
            <p:cNvSpPr/>
            <p:nvPr/>
          </p:nvSpPr>
          <p:spPr>
            <a:xfrm>
              <a:off x="295914" y="1723277"/>
              <a:ext cx="118695" cy="105484"/>
            </a:xfrm>
            <a:custGeom>
              <a:avLst/>
              <a:gdLst/>
              <a:ahLst/>
              <a:cxnLst/>
              <a:rect l="l" t="t" r="r" b="b"/>
              <a:pathLst>
                <a:path w="1051" h="934" extrusionOk="0">
                  <a:moveTo>
                    <a:pt x="1016" y="1"/>
                  </a:moveTo>
                  <a:cubicBezTo>
                    <a:pt x="1008" y="1"/>
                    <a:pt x="1001" y="1"/>
                    <a:pt x="994" y="3"/>
                  </a:cubicBezTo>
                  <a:cubicBezTo>
                    <a:pt x="941" y="6"/>
                    <a:pt x="891" y="23"/>
                    <a:pt x="844" y="46"/>
                  </a:cubicBezTo>
                  <a:cubicBezTo>
                    <a:pt x="775" y="83"/>
                    <a:pt x="711" y="126"/>
                    <a:pt x="652" y="179"/>
                  </a:cubicBezTo>
                  <a:cubicBezTo>
                    <a:pt x="585" y="235"/>
                    <a:pt x="522" y="305"/>
                    <a:pt x="449" y="372"/>
                  </a:cubicBezTo>
                  <a:cubicBezTo>
                    <a:pt x="323" y="485"/>
                    <a:pt x="206" y="608"/>
                    <a:pt x="103" y="744"/>
                  </a:cubicBezTo>
                  <a:cubicBezTo>
                    <a:pt x="87" y="767"/>
                    <a:pt x="70" y="794"/>
                    <a:pt x="57" y="817"/>
                  </a:cubicBezTo>
                  <a:lnTo>
                    <a:pt x="37" y="850"/>
                  </a:lnTo>
                  <a:lnTo>
                    <a:pt x="24" y="877"/>
                  </a:lnTo>
                  <a:cubicBezTo>
                    <a:pt x="10" y="913"/>
                    <a:pt x="0" y="930"/>
                    <a:pt x="7" y="933"/>
                  </a:cubicBezTo>
                  <a:cubicBezTo>
                    <a:pt x="14" y="933"/>
                    <a:pt x="47" y="860"/>
                    <a:pt x="127" y="760"/>
                  </a:cubicBezTo>
                  <a:cubicBezTo>
                    <a:pt x="236" y="634"/>
                    <a:pt x="353" y="515"/>
                    <a:pt x="479" y="402"/>
                  </a:cubicBezTo>
                  <a:cubicBezTo>
                    <a:pt x="552" y="332"/>
                    <a:pt x="615" y="265"/>
                    <a:pt x="678" y="209"/>
                  </a:cubicBezTo>
                  <a:cubicBezTo>
                    <a:pt x="731" y="156"/>
                    <a:pt x="791" y="112"/>
                    <a:pt x="858" y="73"/>
                  </a:cubicBezTo>
                  <a:cubicBezTo>
                    <a:pt x="967" y="9"/>
                    <a:pt x="1050" y="13"/>
                    <a:pt x="1050" y="6"/>
                  </a:cubicBezTo>
                  <a:cubicBezTo>
                    <a:pt x="1039" y="2"/>
                    <a:pt x="1027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53"/>
            <p:cNvSpPr/>
            <p:nvPr/>
          </p:nvSpPr>
          <p:spPr>
            <a:xfrm>
              <a:off x="322115" y="1744396"/>
              <a:ext cx="138684" cy="101644"/>
            </a:xfrm>
            <a:custGeom>
              <a:avLst/>
              <a:gdLst/>
              <a:ahLst/>
              <a:cxnLst/>
              <a:rect l="l" t="t" r="r" b="b"/>
              <a:pathLst>
                <a:path w="1228" h="900" extrusionOk="0">
                  <a:moveTo>
                    <a:pt x="1224" y="1"/>
                  </a:moveTo>
                  <a:cubicBezTo>
                    <a:pt x="1216" y="1"/>
                    <a:pt x="1197" y="7"/>
                    <a:pt x="1167" y="15"/>
                  </a:cubicBezTo>
                  <a:cubicBezTo>
                    <a:pt x="1114" y="28"/>
                    <a:pt x="1061" y="48"/>
                    <a:pt x="1011" y="72"/>
                  </a:cubicBezTo>
                  <a:cubicBezTo>
                    <a:pt x="938" y="105"/>
                    <a:pt x="865" y="145"/>
                    <a:pt x="798" y="191"/>
                  </a:cubicBezTo>
                  <a:cubicBezTo>
                    <a:pt x="715" y="248"/>
                    <a:pt x="636" y="308"/>
                    <a:pt x="559" y="374"/>
                  </a:cubicBezTo>
                  <a:cubicBezTo>
                    <a:pt x="400" y="514"/>
                    <a:pt x="267" y="650"/>
                    <a:pt x="167" y="746"/>
                  </a:cubicBezTo>
                  <a:cubicBezTo>
                    <a:pt x="67" y="839"/>
                    <a:pt x="1" y="896"/>
                    <a:pt x="4" y="899"/>
                  </a:cubicBezTo>
                  <a:cubicBezTo>
                    <a:pt x="4" y="900"/>
                    <a:pt x="5" y="900"/>
                    <a:pt x="6" y="900"/>
                  </a:cubicBezTo>
                  <a:cubicBezTo>
                    <a:pt x="16" y="900"/>
                    <a:pt x="87" y="851"/>
                    <a:pt x="187" y="766"/>
                  </a:cubicBezTo>
                  <a:cubicBezTo>
                    <a:pt x="293" y="680"/>
                    <a:pt x="430" y="544"/>
                    <a:pt x="586" y="407"/>
                  </a:cubicBezTo>
                  <a:cubicBezTo>
                    <a:pt x="719" y="288"/>
                    <a:pt x="868" y="185"/>
                    <a:pt x="1024" y="98"/>
                  </a:cubicBezTo>
                  <a:cubicBezTo>
                    <a:pt x="1147" y="38"/>
                    <a:pt x="1227" y="5"/>
                    <a:pt x="1227" y="2"/>
                  </a:cubicBezTo>
                  <a:cubicBezTo>
                    <a:pt x="1227" y="1"/>
                    <a:pt x="1225" y="1"/>
                    <a:pt x="1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53"/>
            <p:cNvSpPr/>
            <p:nvPr/>
          </p:nvSpPr>
          <p:spPr>
            <a:xfrm>
              <a:off x="352155" y="1760320"/>
              <a:ext cx="144670" cy="87527"/>
            </a:xfrm>
            <a:custGeom>
              <a:avLst/>
              <a:gdLst/>
              <a:ahLst/>
              <a:cxnLst/>
              <a:rect l="l" t="t" r="r" b="b"/>
              <a:pathLst>
                <a:path w="1281" h="775" extrusionOk="0">
                  <a:moveTo>
                    <a:pt x="1280" y="0"/>
                  </a:moveTo>
                  <a:cubicBezTo>
                    <a:pt x="1269" y="0"/>
                    <a:pt x="1238" y="82"/>
                    <a:pt x="1141" y="170"/>
                  </a:cubicBezTo>
                  <a:cubicBezTo>
                    <a:pt x="1081" y="220"/>
                    <a:pt x="1014" y="266"/>
                    <a:pt x="945" y="300"/>
                  </a:cubicBezTo>
                  <a:cubicBezTo>
                    <a:pt x="865" y="343"/>
                    <a:pt x="772" y="383"/>
                    <a:pt x="679" y="432"/>
                  </a:cubicBezTo>
                  <a:cubicBezTo>
                    <a:pt x="493" y="526"/>
                    <a:pt x="320" y="605"/>
                    <a:pt x="197" y="665"/>
                  </a:cubicBezTo>
                  <a:cubicBezTo>
                    <a:pt x="74" y="728"/>
                    <a:pt x="1" y="768"/>
                    <a:pt x="4" y="775"/>
                  </a:cubicBezTo>
                  <a:cubicBezTo>
                    <a:pt x="4" y="775"/>
                    <a:pt x="4" y="775"/>
                    <a:pt x="5" y="775"/>
                  </a:cubicBezTo>
                  <a:cubicBezTo>
                    <a:pt x="13" y="775"/>
                    <a:pt x="93" y="745"/>
                    <a:pt x="210" y="695"/>
                  </a:cubicBezTo>
                  <a:cubicBezTo>
                    <a:pt x="336" y="638"/>
                    <a:pt x="509" y="559"/>
                    <a:pt x="699" y="469"/>
                  </a:cubicBezTo>
                  <a:cubicBezTo>
                    <a:pt x="792" y="422"/>
                    <a:pt x="881" y="379"/>
                    <a:pt x="961" y="336"/>
                  </a:cubicBezTo>
                  <a:cubicBezTo>
                    <a:pt x="1034" y="296"/>
                    <a:pt x="1101" y="246"/>
                    <a:pt x="1161" y="190"/>
                  </a:cubicBezTo>
                  <a:cubicBezTo>
                    <a:pt x="1200" y="153"/>
                    <a:pt x="1234" y="107"/>
                    <a:pt x="1260" y="57"/>
                  </a:cubicBezTo>
                  <a:cubicBezTo>
                    <a:pt x="1270" y="40"/>
                    <a:pt x="1277" y="2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53"/>
            <p:cNvSpPr/>
            <p:nvPr/>
          </p:nvSpPr>
          <p:spPr>
            <a:xfrm>
              <a:off x="479433" y="1731296"/>
              <a:ext cx="37607" cy="10390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317" y="1"/>
                  </a:moveTo>
                  <a:cubicBezTo>
                    <a:pt x="293" y="1"/>
                    <a:pt x="233" y="17"/>
                    <a:pt x="163" y="35"/>
                  </a:cubicBezTo>
                  <a:cubicBezTo>
                    <a:pt x="73" y="55"/>
                    <a:pt x="0" y="71"/>
                    <a:pt x="0" y="81"/>
                  </a:cubicBezTo>
                  <a:cubicBezTo>
                    <a:pt x="0" y="88"/>
                    <a:pt x="18" y="92"/>
                    <a:pt x="48" y="92"/>
                  </a:cubicBezTo>
                  <a:cubicBezTo>
                    <a:pt x="79" y="92"/>
                    <a:pt x="124" y="87"/>
                    <a:pt x="173" y="75"/>
                  </a:cubicBezTo>
                  <a:cubicBezTo>
                    <a:pt x="266" y="55"/>
                    <a:pt x="333" y="18"/>
                    <a:pt x="329" y="5"/>
                  </a:cubicBezTo>
                  <a:cubicBezTo>
                    <a:pt x="329" y="2"/>
                    <a:pt x="324" y="1"/>
                    <a:pt x="3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53"/>
            <p:cNvSpPr/>
            <p:nvPr/>
          </p:nvSpPr>
          <p:spPr>
            <a:xfrm>
              <a:off x="343234" y="1818483"/>
              <a:ext cx="155850" cy="72280"/>
            </a:xfrm>
            <a:custGeom>
              <a:avLst/>
              <a:gdLst/>
              <a:ahLst/>
              <a:cxnLst/>
              <a:rect l="l" t="t" r="r" b="b"/>
              <a:pathLst>
                <a:path w="1380" h="640" extrusionOk="0">
                  <a:moveTo>
                    <a:pt x="1375" y="0"/>
                  </a:moveTo>
                  <a:cubicBezTo>
                    <a:pt x="1365" y="0"/>
                    <a:pt x="1296" y="50"/>
                    <a:pt x="1186" y="127"/>
                  </a:cubicBezTo>
                  <a:lnTo>
                    <a:pt x="1093" y="187"/>
                  </a:lnTo>
                  <a:cubicBezTo>
                    <a:pt x="1057" y="210"/>
                    <a:pt x="1024" y="236"/>
                    <a:pt x="984" y="256"/>
                  </a:cubicBezTo>
                  <a:lnTo>
                    <a:pt x="857" y="330"/>
                  </a:lnTo>
                  <a:cubicBezTo>
                    <a:pt x="814" y="353"/>
                    <a:pt x="768" y="369"/>
                    <a:pt x="721" y="393"/>
                  </a:cubicBezTo>
                  <a:cubicBezTo>
                    <a:pt x="698" y="403"/>
                    <a:pt x="675" y="413"/>
                    <a:pt x="651" y="423"/>
                  </a:cubicBezTo>
                  <a:lnTo>
                    <a:pt x="582" y="443"/>
                  </a:lnTo>
                  <a:cubicBezTo>
                    <a:pt x="535" y="456"/>
                    <a:pt x="489" y="466"/>
                    <a:pt x="442" y="476"/>
                  </a:cubicBezTo>
                  <a:cubicBezTo>
                    <a:pt x="352" y="496"/>
                    <a:pt x="273" y="516"/>
                    <a:pt x="206" y="536"/>
                  </a:cubicBezTo>
                  <a:cubicBezTo>
                    <a:pt x="176" y="546"/>
                    <a:pt x="146" y="556"/>
                    <a:pt x="120" y="572"/>
                  </a:cubicBezTo>
                  <a:cubicBezTo>
                    <a:pt x="96" y="579"/>
                    <a:pt x="73" y="589"/>
                    <a:pt x="53" y="602"/>
                  </a:cubicBezTo>
                  <a:cubicBezTo>
                    <a:pt x="20" y="625"/>
                    <a:pt x="0" y="632"/>
                    <a:pt x="7" y="639"/>
                  </a:cubicBezTo>
                  <a:cubicBezTo>
                    <a:pt x="7" y="639"/>
                    <a:pt x="7" y="639"/>
                    <a:pt x="8" y="639"/>
                  </a:cubicBezTo>
                  <a:cubicBezTo>
                    <a:pt x="20" y="639"/>
                    <a:pt x="92" y="597"/>
                    <a:pt x="216" y="565"/>
                  </a:cubicBezTo>
                  <a:cubicBezTo>
                    <a:pt x="279" y="549"/>
                    <a:pt x="362" y="532"/>
                    <a:pt x="452" y="512"/>
                  </a:cubicBezTo>
                  <a:cubicBezTo>
                    <a:pt x="495" y="506"/>
                    <a:pt x="542" y="496"/>
                    <a:pt x="592" y="482"/>
                  </a:cubicBezTo>
                  <a:lnTo>
                    <a:pt x="665" y="462"/>
                  </a:lnTo>
                  <a:cubicBezTo>
                    <a:pt x="691" y="452"/>
                    <a:pt x="714" y="443"/>
                    <a:pt x="738" y="433"/>
                  </a:cubicBezTo>
                  <a:cubicBezTo>
                    <a:pt x="788" y="409"/>
                    <a:pt x="834" y="386"/>
                    <a:pt x="881" y="363"/>
                  </a:cubicBezTo>
                  <a:lnTo>
                    <a:pt x="1004" y="290"/>
                  </a:lnTo>
                  <a:cubicBezTo>
                    <a:pt x="1040" y="266"/>
                    <a:pt x="1077" y="243"/>
                    <a:pt x="1113" y="217"/>
                  </a:cubicBezTo>
                  <a:cubicBezTo>
                    <a:pt x="1147" y="190"/>
                    <a:pt x="1176" y="170"/>
                    <a:pt x="1203" y="150"/>
                  </a:cubicBezTo>
                  <a:cubicBezTo>
                    <a:pt x="1313" y="64"/>
                    <a:pt x="1379" y="4"/>
                    <a:pt x="1376" y="1"/>
                  </a:cubicBezTo>
                  <a:cubicBezTo>
                    <a:pt x="1376" y="0"/>
                    <a:pt x="1375" y="0"/>
                    <a:pt x="1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53"/>
            <p:cNvSpPr/>
            <p:nvPr/>
          </p:nvSpPr>
          <p:spPr>
            <a:xfrm>
              <a:off x="508683" y="1762127"/>
              <a:ext cx="32412" cy="37044"/>
            </a:xfrm>
            <a:custGeom>
              <a:avLst/>
              <a:gdLst/>
              <a:ahLst/>
              <a:cxnLst/>
              <a:rect l="l" t="t" r="r" b="b"/>
              <a:pathLst>
                <a:path w="287" h="328" extrusionOk="0">
                  <a:moveTo>
                    <a:pt x="282" y="1"/>
                  </a:moveTo>
                  <a:cubicBezTo>
                    <a:pt x="275" y="1"/>
                    <a:pt x="262" y="23"/>
                    <a:pt x="243" y="51"/>
                  </a:cubicBezTo>
                  <a:cubicBezTo>
                    <a:pt x="213" y="91"/>
                    <a:pt x="183" y="131"/>
                    <a:pt x="150" y="164"/>
                  </a:cubicBezTo>
                  <a:cubicBezTo>
                    <a:pt x="67" y="247"/>
                    <a:pt x="1" y="320"/>
                    <a:pt x="7" y="327"/>
                  </a:cubicBezTo>
                  <a:cubicBezTo>
                    <a:pt x="8" y="327"/>
                    <a:pt x="8" y="327"/>
                    <a:pt x="9" y="327"/>
                  </a:cubicBezTo>
                  <a:cubicBezTo>
                    <a:pt x="23" y="327"/>
                    <a:pt x="98" y="275"/>
                    <a:pt x="180" y="194"/>
                  </a:cubicBezTo>
                  <a:cubicBezTo>
                    <a:pt x="217" y="157"/>
                    <a:pt x="246" y="114"/>
                    <a:pt x="270" y="64"/>
                  </a:cubicBezTo>
                  <a:cubicBezTo>
                    <a:pt x="283" y="28"/>
                    <a:pt x="286" y="4"/>
                    <a:pt x="283" y="1"/>
                  </a:cubicBezTo>
                  <a:cubicBezTo>
                    <a:pt x="283" y="1"/>
                    <a:pt x="282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53"/>
            <p:cNvSpPr/>
            <p:nvPr/>
          </p:nvSpPr>
          <p:spPr>
            <a:xfrm>
              <a:off x="353285" y="1830115"/>
              <a:ext cx="157770" cy="84929"/>
            </a:xfrm>
            <a:custGeom>
              <a:avLst/>
              <a:gdLst/>
              <a:ahLst/>
              <a:cxnLst/>
              <a:rect l="l" t="t" r="r" b="b"/>
              <a:pathLst>
                <a:path w="1397" h="752" extrusionOk="0">
                  <a:moveTo>
                    <a:pt x="1389" y="0"/>
                  </a:moveTo>
                  <a:cubicBezTo>
                    <a:pt x="1379" y="0"/>
                    <a:pt x="1329" y="75"/>
                    <a:pt x="1234" y="180"/>
                  </a:cubicBezTo>
                  <a:cubicBezTo>
                    <a:pt x="1177" y="243"/>
                    <a:pt x="1114" y="296"/>
                    <a:pt x="1041" y="346"/>
                  </a:cubicBezTo>
                  <a:cubicBezTo>
                    <a:pt x="954" y="403"/>
                    <a:pt x="865" y="453"/>
                    <a:pt x="768" y="496"/>
                  </a:cubicBezTo>
                  <a:cubicBezTo>
                    <a:pt x="669" y="529"/>
                    <a:pt x="569" y="559"/>
                    <a:pt x="466" y="582"/>
                  </a:cubicBezTo>
                  <a:cubicBezTo>
                    <a:pt x="373" y="602"/>
                    <a:pt x="287" y="625"/>
                    <a:pt x="217" y="645"/>
                  </a:cubicBezTo>
                  <a:cubicBezTo>
                    <a:pt x="160" y="665"/>
                    <a:pt x="104" y="688"/>
                    <a:pt x="54" y="715"/>
                  </a:cubicBezTo>
                  <a:cubicBezTo>
                    <a:pt x="17" y="735"/>
                    <a:pt x="1" y="748"/>
                    <a:pt x="1" y="752"/>
                  </a:cubicBezTo>
                  <a:cubicBezTo>
                    <a:pt x="21" y="748"/>
                    <a:pt x="41" y="742"/>
                    <a:pt x="61" y="732"/>
                  </a:cubicBezTo>
                  <a:cubicBezTo>
                    <a:pt x="114" y="708"/>
                    <a:pt x="167" y="688"/>
                    <a:pt x="223" y="675"/>
                  </a:cubicBezTo>
                  <a:cubicBezTo>
                    <a:pt x="296" y="659"/>
                    <a:pt x="380" y="639"/>
                    <a:pt x="476" y="619"/>
                  </a:cubicBezTo>
                  <a:cubicBezTo>
                    <a:pt x="579" y="599"/>
                    <a:pt x="682" y="569"/>
                    <a:pt x="785" y="532"/>
                  </a:cubicBezTo>
                  <a:cubicBezTo>
                    <a:pt x="964" y="459"/>
                    <a:pt x="1127" y="346"/>
                    <a:pt x="1257" y="200"/>
                  </a:cubicBezTo>
                  <a:cubicBezTo>
                    <a:pt x="1280" y="173"/>
                    <a:pt x="1300" y="147"/>
                    <a:pt x="1320" y="120"/>
                  </a:cubicBezTo>
                  <a:cubicBezTo>
                    <a:pt x="1337" y="97"/>
                    <a:pt x="1350" y="74"/>
                    <a:pt x="1360" y="57"/>
                  </a:cubicBezTo>
                  <a:cubicBezTo>
                    <a:pt x="1383" y="20"/>
                    <a:pt x="1396" y="4"/>
                    <a:pt x="1390" y="1"/>
                  </a:cubicBezTo>
                  <a:cubicBezTo>
                    <a:pt x="1390" y="0"/>
                    <a:pt x="1389" y="0"/>
                    <a:pt x="1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53"/>
            <p:cNvSpPr/>
            <p:nvPr/>
          </p:nvSpPr>
          <p:spPr>
            <a:xfrm>
              <a:off x="535335" y="1770033"/>
              <a:ext cx="34671" cy="44836"/>
            </a:xfrm>
            <a:custGeom>
              <a:avLst/>
              <a:gdLst/>
              <a:ahLst/>
              <a:cxnLst/>
              <a:rect l="l" t="t" r="r" b="b"/>
              <a:pathLst>
                <a:path w="307" h="397" extrusionOk="0">
                  <a:moveTo>
                    <a:pt x="292" y="1"/>
                  </a:moveTo>
                  <a:cubicBezTo>
                    <a:pt x="281" y="1"/>
                    <a:pt x="225" y="93"/>
                    <a:pt x="153" y="204"/>
                  </a:cubicBezTo>
                  <a:cubicBezTo>
                    <a:pt x="123" y="250"/>
                    <a:pt x="87" y="297"/>
                    <a:pt x="50" y="340"/>
                  </a:cubicBezTo>
                  <a:cubicBezTo>
                    <a:pt x="20" y="370"/>
                    <a:pt x="0" y="390"/>
                    <a:pt x="4" y="396"/>
                  </a:cubicBezTo>
                  <a:cubicBezTo>
                    <a:pt x="4" y="397"/>
                    <a:pt x="5" y="397"/>
                    <a:pt x="6" y="397"/>
                  </a:cubicBezTo>
                  <a:cubicBezTo>
                    <a:pt x="14" y="397"/>
                    <a:pt x="38" y="386"/>
                    <a:pt x="70" y="360"/>
                  </a:cubicBezTo>
                  <a:cubicBezTo>
                    <a:pt x="117" y="323"/>
                    <a:pt x="157" y="277"/>
                    <a:pt x="190" y="227"/>
                  </a:cubicBezTo>
                  <a:cubicBezTo>
                    <a:pt x="263" y="111"/>
                    <a:pt x="306" y="4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2" name="Google Shape;5412;p53"/>
          <p:cNvGrpSpPr/>
          <p:nvPr/>
        </p:nvGrpSpPr>
        <p:grpSpPr>
          <a:xfrm>
            <a:off x="8594960" y="2858505"/>
            <a:ext cx="337223" cy="378904"/>
            <a:chOff x="2734285" y="1423430"/>
            <a:chExt cx="337223" cy="378904"/>
          </a:xfrm>
        </p:grpSpPr>
        <p:sp>
          <p:nvSpPr>
            <p:cNvPr id="5413" name="Google Shape;5413;p53"/>
            <p:cNvSpPr/>
            <p:nvPr/>
          </p:nvSpPr>
          <p:spPr>
            <a:xfrm>
              <a:off x="2734285" y="1423430"/>
              <a:ext cx="322881" cy="367047"/>
            </a:xfrm>
            <a:custGeom>
              <a:avLst/>
              <a:gdLst/>
              <a:ahLst/>
              <a:cxnLst/>
              <a:rect l="l" t="t" r="r" b="b"/>
              <a:pathLst>
                <a:path w="2859" h="3250" extrusionOk="0">
                  <a:moveTo>
                    <a:pt x="1646" y="1"/>
                  </a:moveTo>
                  <a:cubicBezTo>
                    <a:pt x="1577" y="1"/>
                    <a:pt x="1512" y="51"/>
                    <a:pt x="1492" y="139"/>
                  </a:cubicBezTo>
                  <a:cubicBezTo>
                    <a:pt x="1479" y="209"/>
                    <a:pt x="1512" y="255"/>
                    <a:pt x="1519" y="322"/>
                  </a:cubicBezTo>
                  <a:cubicBezTo>
                    <a:pt x="1526" y="378"/>
                    <a:pt x="1492" y="441"/>
                    <a:pt x="1486" y="498"/>
                  </a:cubicBezTo>
                  <a:cubicBezTo>
                    <a:pt x="1466" y="631"/>
                    <a:pt x="1512" y="694"/>
                    <a:pt x="1579" y="800"/>
                  </a:cubicBezTo>
                  <a:cubicBezTo>
                    <a:pt x="1622" y="873"/>
                    <a:pt x="1619" y="943"/>
                    <a:pt x="1635" y="1019"/>
                  </a:cubicBezTo>
                  <a:cubicBezTo>
                    <a:pt x="1645" y="1076"/>
                    <a:pt x="1715" y="1176"/>
                    <a:pt x="1688" y="1222"/>
                  </a:cubicBezTo>
                  <a:cubicBezTo>
                    <a:pt x="1619" y="1189"/>
                    <a:pt x="1565" y="1049"/>
                    <a:pt x="1536" y="973"/>
                  </a:cubicBezTo>
                  <a:cubicBezTo>
                    <a:pt x="1516" y="913"/>
                    <a:pt x="1502" y="853"/>
                    <a:pt x="1476" y="793"/>
                  </a:cubicBezTo>
                  <a:cubicBezTo>
                    <a:pt x="1446" y="737"/>
                    <a:pt x="1409" y="684"/>
                    <a:pt x="1373" y="631"/>
                  </a:cubicBezTo>
                  <a:cubicBezTo>
                    <a:pt x="1339" y="574"/>
                    <a:pt x="1333" y="521"/>
                    <a:pt x="1273" y="481"/>
                  </a:cubicBezTo>
                  <a:cubicBezTo>
                    <a:pt x="1223" y="454"/>
                    <a:pt x="1180" y="421"/>
                    <a:pt x="1143" y="381"/>
                  </a:cubicBezTo>
                  <a:cubicBezTo>
                    <a:pt x="1080" y="305"/>
                    <a:pt x="997" y="155"/>
                    <a:pt x="884" y="152"/>
                  </a:cubicBezTo>
                  <a:cubicBezTo>
                    <a:pt x="883" y="152"/>
                    <a:pt x="881" y="152"/>
                    <a:pt x="880" y="152"/>
                  </a:cubicBezTo>
                  <a:cubicBezTo>
                    <a:pt x="722" y="152"/>
                    <a:pt x="765" y="326"/>
                    <a:pt x="791" y="418"/>
                  </a:cubicBezTo>
                  <a:cubicBezTo>
                    <a:pt x="811" y="478"/>
                    <a:pt x="804" y="534"/>
                    <a:pt x="834" y="594"/>
                  </a:cubicBezTo>
                  <a:cubicBezTo>
                    <a:pt x="864" y="651"/>
                    <a:pt x="901" y="700"/>
                    <a:pt x="944" y="747"/>
                  </a:cubicBezTo>
                  <a:cubicBezTo>
                    <a:pt x="984" y="793"/>
                    <a:pt x="1047" y="853"/>
                    <a:pt x="1064" y="910"/>
                  </a:cubicBezTo>
                  <a:cubicBezTo>
                    <a:pt x="1084" y="966"/>
                    <a:pt x="1070" y="1003"/>
                    <a:pt x="1107" y="1056"/>
                  </a:cubicBezTo>
                  <a:cubicBezTo>
                    <a:pt x="1160" y="1142"/>
                    <a:pt x="1236" y="1235"/>
                    <a:pt x="1276" y="1325"/>
                  </a:cubicBezTo>
                  <a:cubicBezTo>
                    <a:pt x="1290" y="1342"/>
                    <a:pt x="1296" y="1362"/>
                    <a:pt x="1300" y="1382"/>
                  </a:cubicBezTo>
                  <a:cubicBezTo>
                    <a:pt x="1285" y="1389"/>
                    <a:pt x="1270" y="1393"/>
                    <a:pt x="1257" y="1393"/>
                  </a:cubicBezTo>
                  <a:cubicBezTo>
                    <a:pt x="1163" y="1393"/>
                    <a:pt x="1098" y="1234"/>
                    <a:pt x="1060" y="1176"/>
                  </a:cubicBezTo>
                  <a:cubicBezTo>
                    <a:pt x="1030" y="1119"/>
                    <a:pt x="994" y="1063"/>
                    <a:pt x="951" y="1016"/>
                  </a:cubicBezTo>
                  <a:cubicBezTo>
                    <a:pt x="901" y="960"/>
                    <a:pt x="831" y="960"/>
                    <a:pt x="775" y="926"/>
                  </a:cubicBezTo>
                  <a:cubicBezTo>
                    <a:pt x="718" y="896"/>
                    <a:pt x="685" y="833"/>
                    <a:pt x="635" y="790"/>
                  </a:cubicBezTo>
                  <a:cubicBezTo>
                    <a:pt x="588" y="754"/>
                    <a:pt x="535" y="730"/>
                    <a:pt x="479" y="717"/>
                  </a:cubicBezTo>
                  <a:cubicBezTo>
                    <a:pt x="397" y="694"/>
                    <a:pt x="255" y="630"/>
                    <a:pt x="158" y="630"/>
                  </a:cubicBezTo>
                  <a:cubicBezTo>
                    <a:pt x="144" y="630"/>
                    <a:pt x="131" y="631"/>
                    <a:pt x="120" y="634"/>
                  </a:cubicBezTo>
                  <a:cubicBezTo>
                    <a:pt x="0" y="664"/>
                    <a:pt x="7" y="823"/>
                    <a:pt x="87" y="903"/>
                  </a:cubicBezTo>
                  <a:cubicBezTo>
                    <a:pt x="166" y="983"/>
                    <a:pt x="306" y="1036"/>
                    <a:pt x="399" y="1096"/>
                  </a:cubicBezTo>
                  <a:cubicBezTo>
                    <a:pt x="449" y="1129"/>
                    <a:pt x="509" y="1152"/>
                    <a:pt x="555" y="1186"/>
                  </a:cubicBezTo>
                  <a:cubicBezTo>
                    <a:pt x="602" y="1222"/>
                    <a:pt x="648" y="1262"/>
                    <a:pt x="688" y="1302"/>
                  </a:cubicBezTo>
                  <a:cubicBezTo>
                    <a:pt x="735" y="1342"/>
                    <a:pt x="791" y="1358"/>
                    <a:pt x="844" y="1398"/>
                  </a:cubicBezTo>
                  <a:cubicBezTo>
                    <a:pt x="897" y="1441"/>
                    <a:pt x="911" y="1498"/>
                    <a:pt x="937" y="1548"/>
                  </a:cubicBezTo>
                  <a:cubicBezTo>
                    <a:pt x="964" y="1598"/>
                    <a:pt x="1077" y="1731"/>
                    <a:pt x="1050" y="1784"/>
                  </a:cubicBezTo>
                  <a:cubicBezTo>
                    <a:pt x="954" y="1760"/>
                    <a:pt x="868" y="1654"/>
                    <a:pt x="818" y="1574"/>
                  </a:cubicBezTo>
                  <a:cubicBezTo>
                    <a:pt x="794" y="1538"/>
                    <a:pt x="784" y="1491"/>
                    <a:pt x="758" y="1455"/>
                  </a:cubicBezTo>
                  <a:cubicBezTo>
                    <a:pt x="721" y="1405"/>
                    <a:pt x="665" y="1395"/>
                    <a:pt x="615" y="1362"/>
                  </a:cubicBezTo>
                  <a:cubicBezTo>
                    <a:pt x="535" y="1311"/>
                    <a:pt x="446" y="1213"/>
                    <a:pt x="343" y="1213"/>
                  </a:cubicBezTo>
                  <a:cubicBezTo>
                    <a:pt x="325" y="1213"/>
                    <a:pt x="308" y="1216"/>
                    <a:pt x="289" y="1222"/>
                  </a:cubicBezTo>
                  <a:cubicBezTo>
                    <a:pt x="136" y="1272"/>
                    <a:pt x="206" y="1408"/>
                    <a:pt x="303" y="1475"/>
                  </a:cubicBezTo>
                  <a:cubicBezTo>
                    <a:pt x="525" y="1628"/>
                    <a:pt x="652" y="1880"/>
                    <a:pt x="854" y="2063"/>
                  </a:cubicBezTo>
                  <a:cubicBezTo>
                    <a:pt x="957" y="2156"/>
                    <a:pt x="974" y="2289"/>
                    <a:pt x="1080" y="2369"/>
                  </a:cubicBezTo>
                  <a:cubicBezTo>
                    <a:pt x="1187" y="2442"/>
                    <a:pt x="1283" y="2522"/>
                    <a:pt x="1373" y="2615"/>
                  </a:cubicBezTo>
                  <a:cubicBezTo>
                    <a:pt x="1462" y="2714"/>
                    <a:pt x="1555" y="2814"/>
                    <a:pt x="1592" y="2947"/>
                  </a:cubicBezTo>
                  <a:cubicBezTo>
                    <a:pt x="1612" y="3003"/>
                    <a:pt x="1639" y="3060"/>
                    <a:pt x="1672" y="3113"/>
                  </a:cubicBezTo>
                  <a:cubicBezTo>
                    <a:pt x="1692" y="3153"/>
                    <a:pt x="1695" y="3203"/>
                    <a:pt x="1682" y="3249"/>
                  </a:cubicBezTo>
                  <a:cubicBezTo>
                    <a:pt x="1708" y="3233"/>
                    <a:pt x="1735" y="3223"/>
                    <a:pt x="1755" y="3203"/>
                  </a:cubicBezTo>
                  <a:cubicBezTo>
                    <a:pt x="1778" y="3186"/>
                    <a:pt x="1785" y="3153"/>
                    <a:pt x="1805" y="3140"/>
                  </a:cubicBezTo>
                  <a:cubicBezTo>
                    <a:pt x="1828" y="3123"/>
                    <a:pt x="1865" y="3126"/>
                    <a:pt x="1888" y="3120"/>
                  </a:cubicBezTo>
                  <a:cubicBezTo>
                    <a:pt x="1921" y="3110"/>
                    <a:pt x="1934" y="3086"/>
                    <a:pt x="1964" y="3067"/>
                  </a:cubicBezTo>
                  <a:cubicBezTo>
                    <a:pt x="1987" y="3053"/>
                    <a:pt x="2017" y="3047"/>
                    <a:pt x="2044" y="3043"/>
                  </a:cubicBezTo>
                  <a:cubicBezTo>
                    <a:pt x="2134" y="3023"/>
                    <a:pt x="2164" y="2940"/>
                    <a:pt x="2240" y="2914"/>
                  </a:cubicBezTo>
                  <a:cubicBezTo>
                    <a:pt x="2320" y="2887"/>
                    <a:pt x="2413" y="2897"/>
                    <a:pt x="2479" y="2854"/>
                  </a:cubicBezTo>
                  <a:cubicBezTo>
                    <a:pt x="2542" y="2807"/>
                    <a:pt x="2579" y="2738"/>
                    <a:pt x="2652" y="2708"/>
                  </a:cubicBezTo>
                  <a:cubicBezTo>
                    <a:pt x="2675" y="2700"/>
                    <a:pt x="2699" y="2697"/>
                    <a:pt x="2722" y="2697"/>
                  </a:cubicBezTo>
                  <a:cubicBezTo>
                    <a:pt x="2739" y="2697"/>
                    <a:pt x="2755" y="2698"/>
                    <a:pt x="2772" y="2701"/>
                  </a:cubicBezTo>
                  <a:cubicBezTo>
                    <a:pt x="2802" y="2701"/>
                    <a:pt x="2828" y="2701"/>
                    <a:pt x="2858" y="2694"/>
                  </a:cubicBezTo>
                  <a:cubicBezTo>
                    <a:pt x="2805" y="2638"/>
                    <a:pt x="2768" y="2571"/>
                    <a:pt x="2749" y="2498"/>
                  </a:cubicBezTo>
                  <a:cubicBezTo>
                    <a:pt x="2722" y="2402"/>
                    <a:pt x="2739" y="2289"/>
                    <a:pt x="2739" y="2183"/>
                  </a:cubicBezTo>
                  <a:cubicBezTo>
                    <a:pt x="2742" y="2060"/>
                    <a:pt x="2775" y="1943"/>
                    <a:pt x="2782" y="1824"/>
                  </a:cubicBezTo>
                  <a:cubicBezTo>
                    <a:pt x="2788" y="1687"/>
                    <a:pt x="2752" y="1564"/>
                    <a:pt x="2758" y="1428"/>
                  </a:cubicBezTo>
                  <a:cubicBezTo>
                    <a:pt x="2762" y="1319"/>
                    <a:pt x="2768" y="1196"/>
                    <a:pt x="2735" y="1083"/>
                  </a:cubicBezTo>
                  <a:cubicBezTo>
                    <a:pt x="2702" y="973"/>
                    <a:pt x="2732" y="880"/>
                    <a:pt x="2712" y="773"/>
                  </a:cubicBezTo>
                  <a:cubicBezTo>
                    <a:pt x="2693" y="681"/>
                    <a:pt x="2613" y="583"/>
                    <a:pt x="2514" y="583"/>
                  </a:cubicBezTo>
                  <a:cubicBezTo>
                    <a:pt x="2509" y="583"/>
                    <a:pt x="2504" y="584"/>
                    <a:pt x="2499" y="584"/>
                  </a:cubicBezTo>
                  <a:cubicBezTo>
                    <a:pt x="2380" y="594"/>
                    <a:pt x="2310" y="754"/>
                    <a:pt x="2297" y="853"/>
                  </a:cubicBezTo>
                  <a:cubicBezTo>
                    <a:pt x="2287" y="973"/>
                    <a:pt x="2230" y="1116"/>
                    <a:pt x="2240" y="1235"/>
                  </a:cubicBezTo>
                  <a:cubicBezTo>
                    <a:pt x="2243" y="1299"/>
                    <a:pt x="2250" y="1362"/>
                    <a:pt x="2257" y="1425"/>
                  </a:cubicBezTo>
                  <a:cubicBezTo>
                    <a:pt x="2263" y="1485"/>
                    <a:pt x="2297" y="1538"/>
                    <a:pt x="2283" y="1601"/>
                  </a:cubicBezTo>
                  <a:cubicBezTo>
                    <a:pt x="2279" y="1602"/>
                    <a:pt x="2274" y="1603"/>
                    <a:pt x="2270" y="1603"/>
                  </a:cubicBezTo>
                  <a:cubicBezTo>
                    <a:pt x="2179" y="1603"/>
                    <a:pt x="2170" y="1382"/>
                    <a:pt x="2167" y="1322"/>
                  </a:cubicBezTo>
                  <a:cubicBezTo>
                    <a:pt x="2157" y="1206"/>
                    <a:pt x="2124" y="1089"/>
                    <a:pt x="2071" y="986"/>
                  </a:cubicBezTo>
                  <a:cubicBezTo>
                    <a:pt x="2047" y="936"/>
                    <a:pt x="2027" y="883"/>
                    <a:pt x="2014" y="827"/>
                  </a:cubicBezTo>
                  <a:cubicBezTo>
                    <a:pt x="2007" y="767"/>
                    <a:pt x="2034" y="707"/>
                    <a:pt x="2031" y="647"/>
                  </a:cubicBezTo>
                  <a:cubicBezTo>
                    <a:pt x="2021" y="528"/>
                    <a:pt x="1884" y="454"/>
                    <a:pt x="1851" y="345"/>
                  </a:cubicBezTo>
                  <a:cubicBezTo>
                    <a:pt x="1818" y="235"/>
                    <a:pt x="1851" y="129"/>
                    <a:pt x="1752" y="42"/>
                  </a:cubicBezTo>
                  <a:cubicBezTo>
                    <a:pt x="1719" y="14"/>
                    <a:pt x="1682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53"/>
            <p:cNvSpPr/>
            <p:nvPr/>
          </p:nvSpPr>
          <p:spPr>
            <a:xfrm>
              <a:off x="2916223" y="1727569"/>
              <a:ext cx="155286" cy="74765"/>
            </a:xfrm>
            <a:custGeom>
              <a:avLst/>
              <a:gdLst/>
              <a:ahLst/>
              <a:cxnLst/>
              <a:rect l="l" t="t" r="r" b="b"/>
              <a:pathLst>
                <a:path w="1375" h="662" extrusionOk="0">
                  <a:moveTo>
                    <a:pt x="1274" y="1"/>
                  </a:moveTo>
                  <a:cubicBezTo>
                    <a:pt x="1270" y="1"/>
                    <a:pt x="1265" y="1"/>
                    <a:pt x="1260" y="1"/>
                  </a:cubicBezTo>
                  <a:lnTo>
                    <a:pt x="1250" y="1"/>
                  </a:lnTo>
                  <a:cubicBezTo>
                    <a:pt x="1224" y="5"/>
                    <a:pt x="1194" y="8"/>
                    <a:pt x="1164" y="8"/>
                  </a:cubicBezTo>
                  <a:cubicBezTo>
                    <a:pt x="1149" y="4"/>
                    <a:pt x="1132" y="2"/>
                    <a:pt x="1116" y="2"/>
                  </a:cubicBezTo>
                  <a:cubicBezTo>
                    <a:pt x="1093" y="2"/>
                    <a:pt x="1069" y="5"/>
                    <a:pt x="1048" y="11"/>
                  </a:cubicBezTo>
                  <a:cubicBezTo>
                    <a:pt x="975" y="45"/>
                    <a:pt x="941" y="111"/>
                    <a:pt x="872" y="158"/>
                  </a:cubicBezTo>
                  <a:cubicBezTo>
                    <a:pt x="802" y="207"/>
                    <a:pt x="719" y="191"/>
                    <a:pt x="636" y="217"/>
                  </a:cubicBezTo>
                  <a:cubicBezTo>
                    <a:pt x="553" y="247"/>
                    <a:pt x="526" y="330"/>
                    <a:pt x="440" y="350"/>
                  </a:cubicBezTo>
                  <a:cubicBezTo>
                    <a:pt x="410" y="350"/>
                    <a:pt x="383" y="360"/>
                    <a:pt x="357" y="374"/>
                  </a:cubicBezTo>
                  <a:cubicBezTo>
                    <a:pt x="330" y="393"/>
                    <a:pt x="317" y="413"/>
                    <a:pt x="283" y="423"/>
                  </a:cubicBezTo>
                  <a:cubicBezTo>
                    <a:pt x="257" y="430"/>
                    <a:pt x="220" y="430"/>
                    <a:pt x="200" y="443"/>
                  </a:cubicBezTo>
                  <a:cubicBezTo>
                    <a:pt x="177" y="460"/>
                    <a:pt x="170" y="493"/>
                    <a:pt x="151" y="510"/>
                  </a:cubicBezTo>
                  <a:cubicBezTo>
                    <a:pt x="131" y="526"/>
                    <a:pt x="97" y="536"/>
                    <a:pt x="71" y="556"/>
                  </a:cubicBezTo>
                  <a:cubicBezTo>
                    <a:pt x="51" y="563"/>
                    <a:pt x="34" y="580"/>
                    <a:pt x="24" y="599"/>
                  </a:cubicBezTo>
                  <a:cubicBezTo>
                    <a:pt x="0" y="650"/>
                    <a:pt x="43" y="661"/>
                    <a:pt x="93" y="661"/>
                  </a:cubicBezTo>
                  <a:cubicBezTo>
                    <a:pt x="133" y="661"/>
                    <a:pt x="176" y="654"/>
                    <a:pt x="194" y="653"/>
                  </a:cubicBezTo>
                  <a:cubicBezTo>
                    <a:pt x="230" y="649"/>
                    <a:pt x="267" y="649"/>
                    <a:pt x="307" y="643"/>
                  </a:cubicBezTo>
                  <a:cubicBezTo>
                    <a:pt x="343" y="633"/>
                    <a:pt x="380" y="626"/>
                    <a:pt x="420" y="626"/>
                  </a:cubicBezTo>
                  <a:cubicBezTo>
                    <a:pt x="447" y="632"/>
                    <a:pt x="475" y="635"/>
                    <a:pt x="503" y="635"/>
                  </a:cubicBezTo>
                  <a:cubicBezTo>
                    <a:pt x="523" y="635"/>
                    <a:pt x="543" y="634"/>
                    <a:pt x="563" y="629"/>
                  </a:cubicBezTo>
                  <a:cubicBezTo>
                    <a:pt x="622" y="609"/>
                    <a:pt x="682" y="583"/>
                    <a:pt x="735" y="543"/>
                  </a:cubicBezTo>
                  <a:cubicBezTo>
                    <a:pt x="828" y="480"/>
                    <a:pt x="941" y="467"/>
                    <a:pt x="1015" y="377"/>
                  </a:cubicBezTo>
                  <a:cubicBezTo>
                    <a:pt x="1068" y="307"/>
                    <a:pt x="1131" y="247"/>
                    <a:pt x="1201" y="194"/>
                  </a:cubicBezTo>
                  <a:cubicBezTo>
                    <a:pt x="1247" y="164"/>
                    <a:pt x="1334" y="158"/>
                    <a:pt x="1354" y="98"/>
                  </a:cubicBezTo>
                  <a:cubicBezTo>
                    <a:pt x="1375" y="36"/>
                    <a:pt x="1329" y="1"/>
                    <a:pt x="1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5" name="Google Shape;5415;p53"/>
          <p:cNvGrpSpPr/>
          <p:nvPr/>
        </p:nvGrpSpPr>
        <p:grpSpPr>
          <a:xfrm>
            <a:off x="8177572" y="407791"/>
            <a:ext cx="497365" cy="375742"/>
            <a:chOff x="171686" y="1595997"/>
            <a:chExt cx="497365" cy="375742"/>
          </a:xfrm>
        </p:grpSpPr>
        <p:sp>
          <p:nvSpPr>
            <p:cNvPr id="5416" name="Google Shape;5416;p53"/>
            <p:cNvSpPr/>
            <p:nvPr/>
          </p:nvSpPr>
          <p:spPr>
            <a:xfrm>
              <a:off x="488016" y="1638349"/>
              <a:ext cx="119824" cy="162969"/>
            </a:xfrm>
            <a:custGeom>
              <a:avLst/>
              <a:gdLst/>
              <a:ahLst/>
              <a:cxnLst/>
              <a:rect l="l" t="t" r="r" b="b"/>
              <a:pathLst>
                <a:path w="1061" h="1443" extrusionOk="0">
                  <a:moveTo>
                    <a:pt x="127" y="0"/>
                  </a:moveTo>
                  <a:cubicBezTo>
                    <a:pt x="84" y="10"/>
                    <a:pt x="44" y="17"/>
                    <a:pt x="1" y="27"/>
                  </a:cubicBezTo>
                  <a:cubicBezTo>
                    <a:pt x="41" y="147"/>
                    <a:pt x="74" y="270"/>
                    <a:pt x="97" y="393"/>
                  </a:cubicBezTo>
                  <a:cubicBezTo>
                    <a:pt x="120" y="499"/>
                    <a:pt x="184" y="575"/>
                    <a:pt x="240" y="658"/>
                  </a:cubicBezTo>
                  <a:cubicBezTo>
                    <a:pt x="263" y="692"/>
                    <a:pt x="287" y="731"/>
                    <a:pt x="303" y="771"/>
                  </a:cubicBezTo>
                  <a:cubicBezTo>
                    <a:pt x="356" y="914"/>
                    <a:pt x="493" y="974"/>
                    <a:pt x="599" y="1077"/>
                  </a:cubicBezTo>
                  <a:cubicBezTo>
                    <a:pt x="655" y="1120"/>
                    <a:pt x="715" y="1164"/>
                    <a:pt x="775" y="1200"/>
                  </a:cubicBezTo>
                  <a:cubicBezTo>
                    <a:pt x="842" y="1247"/>
                    <a:pt x="868" y="1313"/>
                    <a:pt x="915" y="1380"/>
                  </a:cubicBezTo>
                  <a:cubicBezTo>
                    <a:pt x="931" y="1403"/>
                    <a:pt x="945" y="1423"/>
                    <a:pt x="961" y="1443"/>
                  </a:cubicBezTo>
                  <a:cubicBezTo>
                    <a:pt x="991" y="1409"/>
                    <a:pt x="1014" y="1373"/>
                    <a:pt x="1044" y="1340"/>
                  </a:cubicBezTo>
                  <a:cubicBezTo>
                    <a:pt x="1051" y="1336"/>
                    <a:pt x="1054" y="1330"/>
                    <a:pt x="1061" y="1326"/>
                  </a:cubicBezTo>
                  <a:cubicBezTo>
                    <a:pt x="998" y="1260"/>
                    <a:pt x="938" y="1190"/>
                    <a:pt x="881" y="1117"/>
                  </a:cubicBezTo>
                  <a:cubicBezTo>
                    <a:pt x="861" y="1084"/>
                    <a:pt x="838" y="1057"/>
                    <a:pt x="808" y="1034"/>
                  </a:cubicBezTo>
                  <a:cubicBezTo>
                    <a:pt x="775" y="1017"/>
                    <a:pt x="735" y="1024"/>
                    <a:pt x="709" y="1004"/>
                  </a:cubicBezTo>
                  <a:cubicBezTo>
                    <a:pt x="652" y="967"/>
                    <a:pt x="616" y="898"/>
                    <a:pt x="562" y="854"/>
                  </a:cubicBezTo>
                  <a:cubicBezTo>
                    <a:pt x="489" y="805"/>
                    <a:pt x="446" y="781"/>
                    <a:pt x="416" y="698"/>
                  </a:cubicBezTo>
                  <a:cubicBezTo>
                    <a:pt x="410" y="682"/>
                    <a:pt x="403" y="668"/>
                    <a:pt x="396" y="652"/>
                  </a:cubicBezTo>
                  <a:cubicBezTo>
                    <a:pt x="336" y="539"/>
                    <a:pt x="227" y="459"/>
                    <a:pt x="220" y="323"/>
                  </a:cubicBezTo>
                  <a:cubicBezTo>
                    <a:pt x="213" y="210"/>
                    <a:pt x="164" y="107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53"/>
            <p:cNvSpPr/>
            <p:nvPr/>
          </p:nvSpPr>
          <p:spPr>
            <a:xfrm>
              <a:off x="239221" y="1640946"/>
              <a:ext cx="357439" cy="310917"/>
            </a:xfrm>
            <a:custGeom>
              <a:avLst/>
              <a:gdLst/>
              <a:ahLst/>
              <a:cxnLst/>
              <a:rect l="l" t="t" r="r" b="b"/>
              <a:pathLst>
                <a:path w="3165" h="2753" extrusionOk="0">
                  <a:moveTo>
                    <a:pt x="2200" y="1"/>
                  </a:moveTo>
                  <a:cubicBezTo>
                    <a:pt x="2144" y="17"/>
                    <a:pt x="2087" y="34"/>
                    <a:pt x="2034" y="60"/>
                  </a:cubicBezTo>
                  <a:cubicBezTo>
                    <a:pt x="1918" y="117"/>
                    <a:pt x="1792" y="160"/>
                    <a:pt x="1665" y="190"/>
                  </a:cubicBezTo>
                  <a:cubicBezTo>
                    <a:pt x="1436" y="237"/>
                    <a:pt x="1240" y="373"/>
                    <a:pt x="1024" y="456"/>
                  </a:cubicBezTo>
                  <a:cubicBezTo>
                    <a:pt x="914" y="499"/>
                    <a:pt x="838" y="562"/>
                    <a:pt x="735" y="635"/>
                  </a:cubicBezTo>
                  <a:cubicBezTo>
                    <a:pt x="642" y="702"/>
                    <a:pt x="536" y="748"/>
                    <a:pt x="446" y="818"/>
                  </a:cubicBezTo>
                  <a:cubicBezTo>
                    <a:pt x="280" y="944"/>
                    <a:pt x="226" y="1141"/>
                    <a:pt x="113" y="1307"/>
                  </a:cubicBezTo>
                  <a:cubicBezTo>
                    <a:pt x="80" y="1353"/>
                    <a:pt x="40" y="1393"/>
                    <a:pt x="0" y="1430"/>
                  </a:cubicBezTo>
                  <a:cubicBezTo>
                    <a:pt x="84" y="1523"/>
                    <a:pt x="177" y="1609"/>
                    <a:pt x="276" y="1686"/>
                  </a:cubicBezTo>
                  <a:cubicBezTo>
                    <a:pt x="346" y="1735"/>
                    <a:pt x="416" y="1782"/>
                    <a:pt x="492" y="1825"/>
                  </a:cubicBezTo>
                  <a:cubicBezTo>
                    <a:pt x="536" y="1852"/>
                    <a:pt x="579" y="1885"/>
                    <a:pt x="615" y="1925"/>
                  </a:cubicBezTo>
                  <a:cubicBezTo>
                    <a:pt x="712" y="2031"/>
                    <a:pt x="725" y="2197"/>
                    <a:pt x="795" y="2320"/>
                  </a:cubicBezTo>
                  <a:cubicBezTo>
                    <a:pt x="828" y="2383"/>
                    <a:pt x="845" y="2453"/>
                    <a:pt x="845" y="2523"/>
                  </a:cubicBezTo>
                  <a:cubicBezTo>
                    <a:pt x="851" y="2603"/>
                    <a:pt x="871" y="2679"/>
                    <a:pt x="898" y="2752"/>
                  </a:cubicBezTo>
                  <a:cubicBezTo>
                    <a:pt x="918" y="2742"/>
                    <a:pt x="931" y="2736"/>
                    <a:pt x="948" y="2732"/>
                  </a:cubicBezTo>
                  <a:cubicBezTo>
                    <a:pt x="1057" y="2692"/>
                    <a:pt x="1164" y="2666"/>
                    <a:pt x="1270" y="2633"/>
                  </a:cubicBezTo>
                  <a:cubicBezTo>
                    <a:pt x="1463" y="2573"/>
                    <a:pt x="1592" y="2420"/>
                    <a:pt x="1768" y="2330"/>
                  </a:cubicBezTo>
                  <a:cubicBezTo>
                    <a:pt x="1998" y="2217"/>
                    <a:pt x="2270" y="2221"/>
                    <a:pt x="2470" y="2038"/>
                  </a:cubicBezTo>
                  <a:cubicBezTo>
                    <a:pt x="2616" y="1898"/>
                    <a:pt x="2772" y="1765"/>
                    <a:pt x="2935" y="1639"/>
                  </a:cubicBezTo>
                  <a:cubicBezTo>
                    <a:pt x="3008" y="1576"/>
                    <a:pt x="3074" y="1513"/>
                    <a:pt x="3141" y="1446"/>
                  </a:cubicBezTo>
                  <a:cubicBezTo>
                    <a:pt x="3148" y="1436"/>
                    <a:pt x="3158" y="1430"/>
                    <a:pt x="3164" y="1420"/>
                  </a:cubicBezTo>
                  <a:cubicBezTo>
                    <a:pt x="3148" y="1400"/>
                    <a:pt x="3131" y="1376"/>
                    <a:pt x="3114" y="1353"/>
                  </a:cubicBezTo>
                  <a:cubicBezTo>
                    <a:pt x="3071" y="1290"/>
                    <a:pt x="3041" y="1224"/>
                    <a:pt x="2978" y="1177"/>
                  </a:cubicBezTo>
                  <a:cubicBezTo>
                    <a:pt x="2915" y="1141"/>
                    <a:pt x="2855" y="1097"/>
                    <a:pt x="2799" y="1051"/>
                  </a:cubicBezTo>
                  <a:cubicBezTo>
                    <a:pt x="2692" y="951"/>
                    <a:pt x="2556" y="888"/>
                    <a:pt x="2500" y="745"/>
                  </a:cubicBezTo>
                  <a:cubicBezTo>
                    <a:pt x="2486" y="705"/>
                    <a:pt x="2463" y="669"/>
                    <a:pt x="2440" y="632"/>
                  </a:cubicBezTo>
                  <a:cubicBezTo>
                    <a:pt x="2383" y="549"/>
                    <a:pt x="2320" y="473"/>
                    <a:pt x="2297" y="370"/>
                  </a:cubicBezTo>
                  <a:cubicBezTo>
                    <a:pt x="2274" y="243"/>
                    <a:pt x="2240" y="120"/>
                    <a:pt x="2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53"/>
            <p:cNvSpPr/>
            <p:nvPr/>
          </p:nvSpPr>
          <p:spPr>
            <a:xfrm>
              <a:off x="227927" y="1802333"/>
              <a:ext cx="112709" cy="154386"/>
            </a:xfrm>
            <a:custGeom>
              <a:avLst/>
              <a:gdLst/>
              <a:ahLst/>
              <a:cxnLst/>
              <a:rect l="l" t="t" r="r" b="b"/>
              <a:pathLst>
                <a:path w="998" h="1367" extrusionOk="0">
                  <a:moveTo>
                    <a:pt x="97" y="1"/>
                  </a:moveTo>
                  <a:cubicBezTo>
                    <a:pt x="67" y="27"/>
                    <a:pt x="34" y="54"/>
                    <a:pt x="1" y="77"/>
                  </a:cubicBezTo>
                  <a:cubicBezTo>
                    <a:pt x="61" y="134"/>
                    <a:pt x="127" y="190"/>
                    <a:pt x="180" y="243"/>
                  </a:cubicBezTo>
                  <a:cubicBezTo>
                    <a:pt x="257" y="313"/>
                    <a:pt x="340" y="379"/>
                    <a:pt x="423" y="439"/>
                  </a:cubicBezTo>
                  <a:cubicBezTo>
                    <a:pt x="453" y="459"/>
                    <a:pt x="483" y="479"/>
                    <a:pt x="513" y="499"/>
                  </a:cubicBezTo>
                  <a:cubicBezTo>
                    <a:pt x="675" y="612"/>
                    <a:pt x="639" y="725"/>
                    <a:pt x="715" y="888"/>
                  </a:cubicBezTo>
                  <a:cubicBezTo>
                    <a:pt x="775" y="1018"/>
                    <a:pt x="828" y="1154"/>
                    <a:pt x="871" y="1293"/>
                  </a:cubicBezTo>
                  <a:cubicBezTo>
                    <a:pt x="878" y="1320"/>
                    <a:pt x="888" y="1343"/>
                    <a:pt x="895" y="1366"/>
                  </a:cubicBezTo>
                  <a:lnTo>
                    <a:pt x="998" y="1323"/>
                  </a:lnTo>
                  <a:cubicBezTo>
                    <a:pt x="971" y="1250"/>
                    <a:pt x="951" y="1174"/>
                    <a:pt x="945" y="1094"/>
                  </a:cubicBezTo>
                  <a:cubicBezTo>
                    <a:pt x="945" y="1024"/>
                    <a:pt x="928" y="954"/>
                    <a:pt x="895" y="891"/>
                  </a:cubicBezTo>
                  <a:cubicBezTo>
                    <a:pt x="825" y="768"/>
                    <a:pt x="815" y="602"/>
                    <a:pt x="715" y="496"/>
                  </a:cubicBezTo>
                  <a:cubicBezTo>
                    <a:pt x="679" y="456"/>
                    <a:pt x="636" y="423"/>
                    <a:pt x="589" y="396"/>
                  </a:cubicBezTo>
                  <a:cubicBezTo>
                    <a:pt x="516" y="353"/>
                    <a:pt x="443" y="306"/>
                    <a:pt x="376" y="257"/>
                  </a:cubicBezTo>
                  <a:cubicBezTo>
                    <a:pt x="277" y="180"/>
                    <a:pt x="184" y="94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53"/>
            <p:cNvSpPr/>
            <p:nvPr/>
          </p:nvSpPr>
          <p:spPr>
            <a:xfrm>
              <a:off x="171686" y="1812271"/>
              <a:ext cx="165111" cy="159468"/>
            </a:xfrm>
            <a:custGeom>
              <a:avLst/>
              <a:gdLst/>
              <a:ahLst/>
              <a:cxnLst/>
              <a:rect l="l" t="t" r="r" b="b"/>
              <a:pathLst>
                <a:path w="1462" h="1412" extrusionOk="0">
                  <a:moveTo>
                    <a:pt x="644" y="1"/>
                  </a:moveTo>
                  <a:cubicBezTo>
                    <a:pt x="639" y="1"/>
                    <a:pt x="634" y="2"/>
                    <a:pt x="628" y="6"/>
                  </a:cubicBezTo>
                  <a:cubicBezTo>
                    <a:pt x="545" y="66"/>
                    <a:pt x="482" y="152"/>
                    <a:pt x="452" y="252"/>
                  </a:cubicBezTo>
                  <a:cubicBezTo>
                    <a:pt x="439" y="278"/>
                    <a:pt x="426" y="308"/>
                    <a:pt x="409" y="341"/>
                  </a:cubicBezTo>
                  <a:cubicBezTo>
                    <a:pt x="389" y="375"/>
                    <a:pt x="363" y="408"/>
                    <a:pt x="329" y="434"/>
                  </a:cubicBezTo>
                  <a:cubicBezTo>
                    <a:pt x="309" y="451"/>
                    <a:pt x="289" y="471"/>
                    <a:pt x="273" y="494"/>
                  </a:cubicBezTo>
                  <a:cubicBezTo>
                    <a:pt x="206" y="571"/>
                    <a:pt x="150" y="660"/>
                    <a:pt x="107" y="753"/>
                  </a:cubicBezTo>
                  <a:cubicBezTo>
                    <a:pt x="24" y="926"/>
                    <a:pt x="0" y="1149"/>
                    <a:pt x="186" y="1259"/>
                  </a:cubicBezTo>
                  <a:cubicBezTo>
                    <a:pt x="227" y="1283"/>
                    <a:pt x="267" y="1292"/>
                    <a:pt x="305" y="1292"/>
                  </a:cubicBezTo>
                  <a:cubicBezTo>
                    <a:pt x="356" y="1292"/>
                    <a:pt x="405" y="1277"/>
                    <a:pt x="452" y="1262"/>
                  </a:cubicBezTo>
                  <a:cubicBezTo>
                    <a:pt x="496" y="1247"/>
                    <a:pt x="533" y="1237"/>
                    <a:pt x="565" y="1237"/>
                  </a:cubicBezTo>
                  <a:cubicBezTo>
                    <a:pt x="592" y="1237"/>
                    <a:pt x="616" y="1244"/>
                    <a:pt x="638" y="1262"/>
                  </a:cubicBezTo>
                  <a:cubicBezTo>
                    <a:pt x="658" y="1278"/>
                    <a:pt x="675" y="1295"/>
                    <a:pt x="692" y="1315"/>
                  </a:cubicBezTo>
                  <a:cubicBezTo>
                    <a:pt x="731" y="1362"/>
                    <a:pt x="781" y="1411"/>
                    <a:pt x="858" y="1411"/>
                  </a:cubicBezTo>
                  <a:cubicBezTo>
                    <a:pt x="871" y="1411"/>
                    <a:pt x="884" y="1411"/>
                    <a:pt x="898" y="1408"/>
                  </a:cubicBezTo>
                  <a:cubicBezTo>
                    <a:pt x="964" y="1385"/>
                    <a:pt x="1011" y="1325"/>
                    <a:pt x="1047" y="1278"/>
                  </a:cubicBezTo>
                  <a:cubicBezTo>
                    <a:pt x="1050" y="1269"/>
                    <a:pt x="1057" y="1262"/>
                    <a:pt x="1064" y="1255"/>
                  </a:cubicBezTo>
                  <a:cubicBezTo>
                    <a:pt x="1129" y="1170"/>
                    <a:pt x="1190" y="1151"/>
                    <a:pt x="1272" y="1151"/>
                  </a:cubicBezTo>
                  <a:cubicBezTo>
                    <a:pt x="1299" y="1151"/>
                    <a:pt x="1327" y="1153"/>
                    <a:pt x="1359" y="1156"/>
                  </a:cubicBezTo>
                  <a:lnTo>
                    <a:pt x="1416" y="1159"/>
                  </a:lnTo>
                  <a:cubicBezTo>
                    <a:pt x="1417" y="1159"/>
                    <a:pt x="1418" y="1159"/>
                    <a:pt x="1419" y="1159"/>
                  </a:cubicBezTo>
                  <a:cubicBezTo>
                    <a:pt x="1456" y="1159"/>
                    <a:pt x="1461" y="1099"/>
                    <a:pt x="1419" y="1096"/>
                  </a:cubicBezTo>
                  <a:lnTo>
                    <a:pt x="1366" y="1092"/>
                  </a:lnTo>
                  <a:cubicBezTo>
                    <a:pt x="1335" y="1091"/>
                    <a:pt x="1306" y="1089"/>
                    <a:pt x="1277" y="1089"/>
                  </a:cubicBezTo>
                  <a:cubicBezTo>
                    <a:pt x="1181" y="1089"/>
                    <a:pt x="1096" y="1108"/>
                    <a:pt x="1014" y="1215"/>
                  </a:cubicBezTo>
                  <a:cubicBezTo>
                    <a:pt x="1007" y="1222"/>
                    <a:pt x="1001" y="1232"/>
                    <a:pt x="994" y="1242"/>
                  </a:cubicBezTo>
                  <a:cubicBezTo>
                    <a:pt x="957" y="1292"/>
                    <a:pt x="918" y="1352"/>
                    <a:pt x="858" y="1352"/>
                  </a:cubicBezTo>
                  <a:cubicBezTo>
                    <a:pt x="808" y="1352"/>
                    <a:pt x="775" y="1315"/>
                    <a:pt x="738" y="1272"/>
                  </a:cubicBezTo>
                  <a:cubicBezTo>
                    <a:pt x="718" y="1252"/>
                    <a:pt x="698" y="1232"/>
                    <a:pt x="678" y="1215"/>
                  </a:cubicBezTo>
                  <a:cubicBezTo>
                    <a:pt x="641" y="1186"/>
                    <a:pt x="602" y="1176"/>
                    <a:pt x="562" y="1176"/>
                  </a:cubicBezTo>
                  <a:cubicBezTo>
                    <a:pt x="517" y="1176"/>
                    <a:pt x="472" y="1190"/>
                    <a:pt x="432" y="1202"/>
                  </a:cubicBezTo>
                  <a:cubicBezTo>
                    <a:pt x="389" y="1216"/>
                    <a:pt x="347" y="1230"/>
                    <a:pt x="305" y="1230"/>
                  </a:cubicBezTo>
                  <a:cubicBezTo>
                    <a:pt x="277" y="1230"/>
                    <a:pt x="248" y="1223"/>
                    <a:pt x="220" y="1205"/>
                  </a:cubicBezTo>
                  <a:cubicBezTo>
                    <a:pt x="34" y="1096"/>
                    <a:pt x="130" y="853"/>
                    <a:pt x="163" y="780"/>
                  </a:cubicBezTo>
                  <a:cubicBezTo>
                    <a:pt x="206" y="690"/>
                    <a:pt x="260" y="607"/>
                    <a:pt x="323" y="534"/>
                  </a:cubicBezTo>
                  <a:cubicBezTo>
                    <a:pt x="339" y="514"/>
                    <a:pt x="356" y="498"/>
                    <a:pt x="376" y="481"/>
                  </a:cubicBezTo>
                  <a:cubicBezTo>
                    <a:pt x="412" y="448"/>
                    <a:pt x="442" y="411"/>
                    <a:pt x="466" y="368"/>
                  </a:cubicBezTo>
                  <a:cubicBezTo>
                    <a:pt x="482" y="335"/>
                    <a:pt x="495" y="305"/>
                    <a:pt x="509" y="275"/>
                  </a:cubicBezTo>
                  <a:cubicBezTo>
                    <a:pt x="539" y="188"/>
                    <a:pt x="592" y="109"/>
                    <a:pt x="665" y="56"/>
                  </a:cubicBezTo>
                  <a:cubicBezTo>
                    <a:pt x="687" y="34"/>
                    <a:pt x="668" y="1"/>
                    <a:pt x="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53"/>
            <p:cNvSpPr/>
            <p:nvPr/>
          </p:nvSpPr>
          <p:spPr>
            <a:xfrm>
              <a:off x="490726" y="1595997"/>
              <a:ext cx="178324" cy="192784"/>
            </a:xfrm>
            <a:custGeom>
              <a:avLst/>
              <a:gdLst/>
              <a:ahLst/>
              <a:cxnLst/>
              <a:rect l="l" t="t" r="r" b="b"/>
              <a:pathLst>
                <a:path w="1579" h="1707" extrusionOk="0">
                  <a:moveTo>
                    <a:pt x="781" y="0"/>
                  </a:moveTo>
                  <a:cubicBezTo>
                    <a:pt x="668" y="0"/>
                    <a:pt x="558" y="131"/>
                    <a:pt x="479" y="226"/>
                  </a:cubicBezTo>
                  <a:cubicBezTo>
                    <a:pt x="459" y="252"/>
                    <a:pt x="439" y="276"/>
                    <a:pt x="422" y="292"/>
                  </a:cubicBezTo>
                  <a:cubicBezTo>
                    <a:pt x="332" y="385"/>
                    <a:pt x="229" y="434"/>
                    <a:pt x="129" y="434"/>
                  </a:cubicBezTo>
                  <a:cubicBezTo>
                    <a:pt x="100" y="434"/>
                    <a:pt x="71" y="430"/>
                    <a:pt x="43" y="422"/>
                  </a:cubicBezTo>
                  <a:cubicBezTo>
                    <a:pt x="41" y="421"/>
                    <a:pt x="39" y="421"/>
                    <a:pt x="37" y="421"/>
                  </a:cubicBezTo>
                  <a:cubicBezTo>
                    <a:pt x="23" y="421"/>
                    <a:pt x="10" y="431"/>
                    <a:pt x="7" y="445"/>
                  </a:cubicBezTo>
                  <a:cubicBezTo>
                    <a:pt x="0" y="462"/>
                    <a:pt x="10" y="478"/>
                    <a:pt x="27" y="482"/>
                  </a:cubicBezTo>
                  <a:cubicBezTo>
                    <a:pt x="61" y="492"/>
                    <a:pt x="95" y="496"/>
                    <a:pt x="130" y="496"/>
                  </a:cubicBezTo>
                  <a:cubicBezTo>
                    <a:pt x="246" y="496"/>
                    <a:pt x="363" y="441"/>
                    <a:pt x="465" y="339"/>
                  </a:cubicBezTo>
                  <a:cubicBezTo>
                    <a:pt x="485" y="319"/>
                    <a:pt x="505" y="296"/>
                    <a:pt x="528" y="266"/>
                  </a:cubicBezTo>
                  <a:cubicBezTo>
                    <a:pt x="597" y="185"/>
                    <a:pt x="694" y="64"/>
                    <a:pt x="782" y="64"/>
                  </a:cubicBezTo>
                  <a:cubicBezTo>
                    <a:pt x="788" y="64"/>
                    <a:pt x="795" y="65"/>
                    <a:pt x="801" y="66"/>
                  </a:cubicBezTo>
                  <a:cubicBezTo>
                    <a:pt x="874" y="83"/>
                    <a:pt x="894" y="153"/>
                    <a:pt x="911" y="262"/>
                  </a:cubicBezTo>
                  <a:cubicBezTo>
                    <a:pt x="927" y="369"/>
                    <a:pt x="950" y="492"/>
                    <a:pt x="1077" y="528"/>
                  </a:cubicBezTo>
                  <a:cubicBezTo>
                    <a:pt x="1120" y="538"/>
                    <a:pt x="1166" y="545"/>
                    <a:pt x="1213" y="545"/>
                  </a:cubicBezTo>
                  <a:cubicBezTo>
                    <a:pt x="1273" y="545"/>
                    <a:pt x="1333" y="558"/>
                    <a:pt x="1386" y="585"/>
                  </a:cubicBezTo>
                  <a:cubicBezTo>
                    <a:pt x="1502" y="648"/>
                    <a:pt x="1509" y="728"/>
                    <a:pt x="1512" y="874"/>
                  </a:cubicBezTo>
                  <a:cubicBezTo>
                    <a:pt x="1515" y="1047"/>
                    <a:pt x="1409" y="1113"/>
                    <a:pt x="1276" y="1196"/>
                  </a:cubicBezTo>
                  <a:cubicBezTo>
                    <a:pt x="1243" y="1216"/>
                    <a:pt x="1213" y="1236"/>
                    <a:pt x="1180" y="1259"/>
                  </a:cubicBezTo>
                  <a:cubicBezTo>
                    <a:pt x="1107" y="1316"/>
                    <a:pt x="1044" y="1389"/>
                    <a:pt x="1000" y="1472"/>
                  </a:cubicBezTo>
                  <a:cubicBezTo>
                    <a:pt x="964" y="1539"/>
                    <a:pt x="917" y="1598"/>
                    <a:pt x="857" y="1648"/>
                  </a:cubicBezTo>
                  <a:cubicBezTo>
                    <a:pt x="834" y="1669"/>
                    <a:pt x="850" y="1706"/>
                    <a:pt x="878" y="1706"/>
                  </a:cubicBezTo>
                  <a:cubicBezTo>
                    <a:pt x="881" y="1706"/>
                    <a:pt x="884" y="1706"/>
                    <a:pt x="887" y="1705"/>
                  </a:cubicBezTo>
                  <a:cubicBezTo>
                    <a:pt x="891" y="1705"/>
                    <a:pt x="894" y="1701"/>
                    <a:pt x="897" y="1698"/>
                  </a:cubicBezTo>
                  <a:cubicBezTo>
                    <a:pt x="960" y="1645"/>
                    <a:pt x="1014" y="1578"/>
                    <a:pt x="1053" y="1505"/>
                  </a:cubicBezTo>
                  <a:cubicBezTo>
                    <a:pt x="1093" y="1429"/>
                    <a:pt x="1150" y="1362"/>
                    <a:pt x="1220" y="1309"/>
                  </a:cubicBezTo>
                  <a:cubicBezTo>
                    <a:pt x="1250" y="1286"/>
                    <a:pt x="1279" y="1266"/>
                    <a:pt x="1309" y="1249"/>
                  </a:cubicBezTo>
                  <a:cubicBezTo>
                    <a:pt x="1442" y="1166"/>
                    <a:pt x="1579" y="1083"/>
                    <a:pt x="1575" y="874"/>
                  </a:cubicBezTo>
                  <a:cubicBezTo>
                    <a:pt x="1575" y="711"/>
                    <a:pt x="1562" y="608"/>
                    <a:pt x="1416" y="528"/>
                  </a:cubicBezTo>
                  <a:cubicBezTo>
                    <a:pt x="1356" y="498"/>
                    <a:pt x="1286" y="482"/>
                    <a:pt x="1216" y="482"/>
                  </a:cubicBezTo>
                  <a:cubicBezTo>
                    <a:pt x="1176" y="482"/>
                    <a:pt x="1133" y="475"/>
                    <a:pt x="1093" y="465"/>
                  </a:cubicBezTo>
                  <a:cubicBezTo>
                    <a:pt x="1007" y="442"/>
                    <a:pt x="990" y="352"/>
                    <a:pt x="970" y="249"/>
                  </a:cubicBezTo>
                  <a:cubicBezTo>
                    <a:pt x="954" y="146"/>
                    <a:pt x="934" y="30"/>
                    <a:pt x="811" y="3"/>
                  </a:cubicBezTo>
                  <a:cubicBezTo>
                    <a:pt x="801" y="1"/>
                    <a:pt x="791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53"/>
            <p:cNvSpPr/>
            <p:nvPr/>
          </p:nvSpPr>
          <p:spPr>
            <a:xfrm>
              <a:off x="262824" y="1704755"/>
              <a:ext cx="126261" cy="101079"/>
            </a:xfrm>
            <a:custGeom>
              <a:avLst/>
              <a:gdLst/>
              <a:ahLst/>
              <a:cxnLst/>
              <a:rect l="l" t="t" r="r" b="b"/>
              <a:pathLst>
                <a:path w="1118" h="895" extrusionOk="0">
                  <a:moveTo>
                    <a:pt x="1114" y="1"/>
                  </a:moveTo>
                  <a:cubicBezTo>
                    <a:pt x="1097" y="1"/>
                    <a:pt x="1078" y="4"/>
                    <a:pt x="1061" y="11"/>
                  </a:cubicBezTo>
                  <a:cubicBezTo>
                    <a:pt x="1038" y="17"/>
                    <a:pt x="1018" y="27"/>
                    <a:pt x="998" y="37"/>
                  </a:cubicBezTo>
                  <a:lnTo>
                    <a:pt x="961" y="57"/>
                  </a:lnTo>
                  <a:lnTo>
                    <a:pt x="918" y="80"/>
                  </a:lnTo>
                  <a:cubicBezTo>
                    <a:pt x="808" y="150"/>
                    <a:pt x="672" y="273"/>
                    <a:pt x="526" y="406"/>
                  </a:cubicBezTo>
                  <a:cubicBezTo>
                    <a:pt x="376" y="536"/>
                    <a:pt x="253" y="669"/>
                    <a:pt x="160" y="755"/>
                  </a:cubicBezTo>
                  <a:cubicBezTo>
                    <a:pt x="67" y="845"/>
                    <a:pt x="1" y="891"/>
                    <a:pt x="4" y="895"/>
                  </a:cubicBezTo>
                  <a:cubicBezTo>
                    <a:pt x="4" y="895"/>
                    <a:pt x="5" y="895"/>
                    <a:pt x="5" y="895"/>
                  </a:cubicBezTo>
                  <a:cubicBezTo>
                    <a:pt x="13" y="895"/>
                    <a:pt x="82" y="858"/>
                    <a:pt x="180" y="778"/>
                  </a:cubicBezTo>
                  <a:cubicBezTo>
                    <a:pt x="283" y="695"/>
                    <a:pt x="406" y="566"/>
                    <a:pt x="552" y="436"/>
                  </a:cubicBezTo>
                  <a:lnTo>
                    <a:pt x="762" y="250"/>
                  </a:lnTo>
                  <a:cubicBezTo>
                    <a:pt x="818" y="200"/>
                    <a:pt x="875" y="150"/>
                    <a:pt x="938" y="107"/>
                  </a:cubicBezTo>
                  <a:cubicBezTo>
                    <a:pt x="1041" y="31"/>
                    <a:pt x="1117" y="7"/>
                    <a:pt x="1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53"/>
            <p:cNvSpPr/>
            <p:nvPr/>
          </p:nvSpPr>
          <p:spPr>
            <a:xfrm>
              <a:off x="426918" y="1668503"/>
              <a:ext cx="75554" cy="23491"/>
            </a:xfrm>
            <a:custGeom>
              <a:avLst/>
              <a:gdLst/>
              <a:ahLst/>
              <a:cxnLst/>
              <a:rect l="l" t="t" r="r" b="b"/>
              <a:pathLst>
                <a:path w="669" h="208" extrusionOk="0">
                  <a:moveTo>
                    <a:pt x="617" y="1"/>
                  </a:moveTo>
                  <a:cubicBezTo>
                    <a:pt x="599" y="1"/>
                    <a:pt x="582" y="3"/>
                    <a:pt x="565" y="6"/>
                  </a:cubicBezTo>
                  <a:cubicBezTo>
                    <a:pt x="482" y="19"/>
                    <a:pt x="402" y="42"/>
                    <a:pt x="326" y="69"/>
                  </a:cubicBezTo>
                  <a:cubicBezTo>
                    <a:pt x="233" y="102"/>
                    <a:pt x="153" y="139"/>
                    <a:pt x="96" y="162"/>
                  </a:cubicBezTo>
                  <a:cubicBezTo>
                    <a:pt x="37" y="185"/>
                    <a:pt x="0" y="202"/>
                    <a:pt x="3" y="205"/>
                  </a:cubicBezTo>
                  <a:cubicBezTo>
                    <a:pt x="3" y="207"/>
                    <a:pt x="6" y="208"/>
                    <a:pt x="11" y="208"/>
                  </a:cubicBezTo>
                  <a:cubicBezTo>
                    <a:pt x="26" y="208"/>
                    <a:pt x="60" y="201"/>
                    <a:pt x="106" y="189"/>
                  </a:cubicBezTo>
                  <a:cubicBezTo>
                    <a:pt x="166" y="172"/>
                    <a:pt x="249" y="142"/>
                    <a:pt x="339" y="112"/>
                  </a:cubicBezTo>
                  <a:cubicBezTo>
                    <a:pt x="429" y="79"/>
                    <a:pt x="512" y="52"/>
                    <a:pt x="572" y="36"/>
                  </a:cubicBezTo>
                  <a:cubicBezTo>
                    <a:pt x="631" y="23"/>
                    <a:pt x="668" y="13"/>
                    <a:pt x="668" y="6"/>
                  </a:cubicBezTo>
                  <a:cubicBezTo>
                    <a:pt x="651" y="3"/>
                    <a:pt x="634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53"/>
            <p:cNvSpPr/>
            <p:nvPr/>
          </p:nvSpPr>
          <p:spPr>
            <a:xfrm>
              <a:off x="450860" y="1707240"/>
              <a:ext cx="42576" cy="13778"/>
            </a:xfrm>
            <a:custGeom>
              <a:avLst/>
              <a:gdLst/>
              <a:ahLst/>
              <a:cxnLst/>
              <a:rect l="l" t="t" r="r" b="b"/>
              <a:pathLst>
                <a:path w="377" h="122" extrusionOk="0">
                  <a:moveTo>
                    <a:pt x="345" y="0"/>
                  </a:moveTo>
                  <a:cubicBezTo>
                    <a:pt x="337" y="0"/>
                    <a:pt x="327" y="1"/>
                    <a:pt x="316" y="2"/>
                  </a:cubicBezTo>
                  <a:cubicBezTo>
                    <a:pt x="270" y="12"/>
                    <a:pt x="227" y="22"/>
                    <a:pt x="184" y="42"/>
                  </a:cubicBezTo>
                  <a:lnTo>
                    <a:pt x="54" y="88"/>
                  </a:lnTo>
                  <a:cubicBezTo>
                    <a:pt x="21" y="102"/>
                    <a:pt x="1" y="112"/>
                    <a:pt x="1" y="115"/>
                  </a:cubicBezTo>
                  <a:cubicBezTo>
                    <a:pt x="1" y="119"/>
                    <a:pt x="10" y="122"/>
                    <a:pt x="25" y="122"/>
                  </a:cubicBezTo>
                  <a:cubicBezTo>
                    <a:pt x="35" y="122"/>
                    <a:pt x="47" y="121"/>
                    <a:pt x="61" y="118"/>
                  </a:cubicBezTo>
                  <a:cubicBezTo>
                    <a:pt x="107" y="112"/>
                    <a:pt x="150" y="98"/>
                    <a:pt x="197" y="82"/>
                  </a:cubicBezTo>
                  <a:lnTo>
                    <a:pt x="323" y="32"/>
                  </a:lnTo>
                  <a:cubicBezTo>
                    <a:pt x="356" y="18"/>
                    <a:pt x="376" y="9"/>
                    <a:pt x="376" y="5"/>
                  </a:cubicBezTo>
                  <a:cubicBezTo>
                    <a:pt x="376" y="3"/>
                    <a:pt x="365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53"/>
            <p:cNvSpPr/>
            <p:nvPr/>
          </p:nvSpPr>
          <p:spPr>
            <a:xfrm>
              <a:off x="295914" y="1723277"/>
              <a:ext cx="118695" cy="105484"/>
            </a:xfrm>
            <a:custGeom>
              <a:avLst/>
              <a:gdLst/>
              <a:ahLst/>
              <a:cxnLst/>
              <a:rect l="l" t="t" r="r" b="b"/>
              <a:pathLst>
                <a:path w="1051" h="934" extrusionOk="0">
                  <a:moveTo>
                    <a:pt x="1016" y="1"/>
                  </a:moveTo>
                  <a:cubicBezTo>
                    <a:pt x="1008" y="1"/>
                    <a:pt x="1001" y="1"/>
                    <a:pt x="994" y="3"/>
                  </a:cubicBezTo>
                  <a:cubicBezTo>
                    <a:pt x="941" y="6"/>
                    <a:pt x="891" y="23"/>
                    <a:pt x="844" y="46"/>
                  </a:cubicBezTo>
                  <a:cubicBezTo>
                    <a:pt x="775" y="83"/>
                    <a:pt x="711" y="126"/>
                    <a:pt x="652" y="179"/>
                  </a:cubicBezTo>
                  <a:cubicBezTo>
                    <a:pt x="585" y="235"/>
                    <a:pt x="522" y="305"/>
                    <a:pt x="449" y="372"/>
                  </a:cubicBezTo>
                  <a:cubicBezTo>
                    <a:pt x="323" y="485"/>
                    <a:pt x="206" y="608"/>
                    <a:pt x="103" y="744"/>
                  </a:cubicBezTo>
                  <a:cubicBezTo>
                    <a:pt x="87" y="767"/>
                    <a:pt x="70" y="794"/>
                    <a:pt x="57" y="817"/>
                  </a:cubicBezTo>
                  <a:lnTo>
                    <a:pt x="37" y="850"/>
                  </a:lnTo>
                  <a:lnTo>
                    <a:pt x="24" y="877"/>
                  </a:lnTo>
                  <a:cubicBezTo>
                    <a:pt x="10" y="913"/>
                    <a:pt x="0" y="930"/>
                    <a:pt x="7" y="933"/>
                  </a:cubicBezTo>
                  <a:cubicBezTo>
                    <a:pt x="14" y="933"/>
                    <a:pt x="47" y="860"/>
                    <a:pt x="127" y="760"/>
                  </a:cubicBezTo>
                  <a:cubicBezTo>
                    <a:pt x="236" y="634"/>
                    <a:pt x="353" y="515"/>
                    <a:pt x="479" y="402"/>
                  </a:cubicBezTo>
                  <a:cubicBezTo>
                    <a:pt x="552" y="332"/>
                    <a:pt x="615" y="265"/>
                    <a:pt x="678" y="209"/>
                  </a:cubicBezTo>
                  <a:cubicBezTo>
                    <a:pt x="731" y="156"/>
                    <a:pt x="791" y="112"/>
                    <a:pt x="858" y="73"/>
                  </a:cubicBezTo>
                  <a:cubicBezTo>
                    <a:pt x="967" y="9"/>
                    <a:pt x="1050" y="13"/>
                    <a:pt x="1050" y="6"/>
                  </a:cubicBezTo>
                  <a:cubicBezTo>
                    <a:pt x="1039" y="2"/>
                    <a:pt x="1027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53"/>
            <p:cNvSpPr/>
            <p:nvPr/>
          </p:nvSpPr>
          <p:spPr>
            <a:xfrm>
              <a:off x="322115" y="1744396"/>
              <a:ext cx="138684" cy="101644"/>
            </a:xfrm>
            <a:custGeom>
              <a:avLst/>
              <a:gdLst/>
              <a:ahLst/>
              <a:cxnLst/>
              <a:rect l="l" t="t" r="r" b="b"/>
              <a:pathLst>
                <a:path w="1228" h="900" extrusionOk="0">
                  <a:moveTo>
                    <a:pt x="1224" y="1"/>
                  </a:moveTo>
                  <a:cubicBezTo>
                    <a:pt x="1216" y="1"/>
                    <a:pt x="1197" y="7"/>
                    <a:pt x="1167" y="15"/>
                  </a:cubicBezTo>
                  <a:cubicBezTo>
                    <a:pt x="1114" y="28"/>
                    <a:pt x="1061" y="48"/>
                    <a:pt x="1011" y="72"/>
                  </a:cubicBezTo>
                  <a:cubicBezTo>
                    <a:pt x="938" y="105"/>
                    <a:pt x="865" y="145"/>
                    <a:pt x="798" y="191"/>
                  </a:cubicBezTo>
                  <a:cubicBezTo>
                    <a:pt x="715" y="248"/>
                    <a:pt x="636" y="308"/>
                    <a:pt x="559" y="374"/>
                  </a:cubicBezTo>
                  <a:cubicBezTo>
                    <a:pt x="400" y="514"/>
                    <a:pt x="267" y="650"/>
                    <a:pt x="167" y="746"/>
                  </a:cubicBezTo>
                  <a:cubicBezTo>
                    <a:pt x="67" y="839"/>
                    <a:pt x="1" y="896"/>
                    <a:pt x="4" y="899"/>
                  </a:cubicBezTo>
                  <a:cubicBezTo>
                    <a:pt x="4" y="900"/>
                    <a:pt x="5" y="900"/>
                    <a:pt x="6" y="900"/>
                  </a:cubicBezTo>
                  <a:cubicBezTo>
                    <a:pt x="16" y="900"/>
                    <a:pt x="87" y="851"/>
                    <a:pt x="187" y="766"/>
                  </a:cubicBezTo>
                  <a:cubicBezTo>
                    <a:pt x="293" y="680"/>
                    <a:pt x="430" y="544"/>
                    <a:pt x="586" y="407"/>
                  </a:cubicBezTo>
                  <a:cubicBezTo>
                    <a:pt x="719" y="288"/>
                    <a:pt x="868" y="185"/>
                    <a:pt x="1024" y="98"/>
                  </a:cubicBezTo>
                  <a:cubicBezTo>
                    <a:pt x="1147" y="38"/>
                    <a:pt x="1227" y="5"/>
                    <a:pt x="1227" y="2"/>
                  </a:cubicBezTo>
                  <a:cubicBezTo>
                    <a:pt x="1227" y="1"/>
                    <a:pt x="1225" y="1"/>
                    <a:pt x="1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53"/>
            <p:cNvSpPr/>
            <p:nvPr/>
          </p:nvSpPr>
          <p:spPr>
            <a:xfrm>
              <a:off x="352155" y="1760320"/>
              <a:ext cx="144670" cy="87527"/>
            </a:xfrm>
            <a:custGeom>
              <a:avLst/>
              <a:gdLst/>
              <a:ahLst/>
              <a:cxnLst/>
              <a:rect l="l" t="t" r="r" b="b"/>
              <a:pathLst>
                <a:path w="1281" h="775" extrusionOk="0">
                  <a:moveTo>
                    <a:pt x="1280" y="0"/>
                  </a:moveTo>
                  <a:cubicBezTo>
                    <a:pt x="1269" y="0"/>
                    <a:pt x="1238" y="82"/>
                    <a:pt x="1141" y="170"/>
                  </a:cubicBezTo>
                  <a:cubicBezTo>
                    <a:pt x="1081" y="220"/>
                    <a:pt x="1014" y="266"/>
                    <a:pt x="945" y="300"/>
                  </a:cubicBezTo>
                  <a:cubicBezTo>
                    <a:pt x="865" y="343"/>
                    <a:pt x="772" y="383"/>
                    <a:pt x="679" y="432"/>
                  </a:cubicBezTo>
                  <a:cubicBezTo>
                    <a:pt x="493" y="526"/>
                    <a:pt x="320" y="605"/>
                    <a:pt x="197" y="665"/>
                  </a:cubicBezTo>
                  <a:cubicBezTo>
                    <a:pt x="74" y="728"/>
                    <a:pt x="1" y="768"/>
                    <a:pt x="4" y="775"/>
                  </a:cubicBezTo>
                  <a:cubicBezTo>
                    <a:pt x="4" y="775"/>
                    <a:pt x="4" y="775"/>
                    <a:pt x="5" y="775"/>
                  </a:cubicBezTo>
                  <a:cubicBezTo>
                    <a:pt x="13" y="775"/>
                    <a:pt x="93" y="745"/>
                    <a:pt x="210" y="695"/>
                  </a:cubicBezTo>
                  <a:cubicBezTo>
                    <a:pt x="336" y="638"/>
                    <a:pt x="509" y="559"/>
                    <a:pt x="699" y="469"/>
                  </a:cubicBezTo>
                  <a:cubicBezTo>
                    <a:pt x="792" y="422"/>
                    <a:pt x="881" y="379"/>
                    <a:pt x="961" y="336"/>
                  </a:cubicBezTo>
                  <a:cubicBezTo>
                    <a:pt x="1034" y="296"/>
                    <a:pt x="1101" y="246"/>
                    <a:pt x="1161" y="190"/>
                  </a:cubicBezTo>
                  <a:cubicBezTo>
                    <a:pt x="1200" y="153"/>
                    <a:pt x="1234" y="107"/>
                    <a:pt x="1260" y="57"/>
                  </a:cubicBezTo>
                  <a:cubicBezTo>
                    <a:pt x="1270" y="40"/>
                    <a:pt x="1277" y="2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53"/>
            <p:cNvSpPr/>
            <p:nvPr/>
          </p:nvSpPr>
          <p:spPr>
            <a:xfrm>
              <a:off x="479433" y="1731296"/>
              <a:ext cx="37607" cy="10390"/>
            </a:xfrm>
            <a:custGeom>
              <a:avLst/>
              <a:gdLst/>
              <a:ahLst/>
              <a:cxnLst/>
              <a:rect l="l" t="t" r="r" b="b"/>
              <a:pathLst>
                <a:path w="333" h="92" extrusionOk="0">
                  <a:moveTo>
                    <a:pt x="317" y="1"/>
                  </a:moveTo>
                  <a:cubicBezTo>
                    <a:pt x="293" y="1"/>
                    <a:pt x="233" y="17"/>
                    <a:pt x="163" y="35"/>
                  </a:cubicBezTo>
                  <a:cubicBezTo>
                    <a:pt x="73" y="55"/>
                    <a:pt x="0" y="71"/>
                    <a:pt x="0" y="81"/>
                  </a:cubicBezTo>
                  <a:cubicBezTo>
                    <a:pt x="0" y="88"/>
                    <a:pt x="18" y="92"/>
                    <a:pt x="48" y="92"/>
                  </a:cubicBezTo>
                  <a:cubicBezTo>
                    <a:pt x="79" y="92"/>
                    <a:pt x="124" y="87"/>
                    <a:pt x="173" y="75"/>
                  </a:cubicBezTo>
                  <a:cubicBezTo>
                    <a:pt x="266" y="55"/>
                    <a:pt x="333" y="18"/>
                    <a:pt x="329" y="5"/>
                  </a:cubicBezTo>
                  <a:cubicBezTo>
                    <a:pt x="329" y="2"/>
                    <a:pt x="324" y="1"/>
                    <a:pt x="3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53"/>
            <p:cNvSpPr/>
            <p:nvPr/>
          </p:nvSpPr>
          <p:spPr>
            <a:xfrm>
              <a:off x="343234" y="1818483"/>
              <a:ext cx="155850" cy="72280"/>
            </a:xfrm>
            <a:custGeom>
              <a:avLst/>
              <a:gdLst/>
              <a:ahLst/>
              <a:cxnLst/>
              <a:rect l="l" t="t" r="r" b="b"/>
              <a:pathLst>
                <a:path w="1380" h="640" extrusionOk="0">
                  <a:moveTo>
                    <a:pt x="1375" y="0"/>
                  </a:moveTo>
                  <a:cubicBezTo>
                    <a:pt x="1365" y="0"/>
                    <a:pt x="1296" y="50"/>
                    <a:pt x="1186" y="127"/>
                  </a:cubicBezTo>
                  <a:lnTo>
                    <a:pt x="1093" y="187"/>
                  </a:lnTo>
                  <a:cubicBezTo>
                    <a:pt x="1057" y="210"/>
                    <a:pt x="1024" y="236"/>
                    <a:pt x="984" y="256"/>
                  </a:cubicBezTo>
                  <a:lnTo>
                    <a:pt x="857" y="330"/>
                  </a:lnTo>
                  <a:cubicBezTo>
                    <a:pt x="814" y="353"/>
                    <a:pt x="768" y="369"/>
                    <a:pt x="721" y="393"/>
                  </a:cubicBezTo>
                  <a:cubicBezTo>
                    <a:pt x="698" y="403"/>
                    <a:pt x="675" y="413"/>
                    <a:pt x="651" y="423"/>
                  </a:cubicBezTo>
                  <a:lnTo>
                    <a:pt x="582" y="443"/>
                  </a:lnTo>
                  <a:cubicBezTo>
                    <a:pt x="535" y="456"/>
                    <a:pt x="489" y="466"/>
                    <a:pt x="442" y="476"/>
                  </a:cubicBezTo>
                  <a:cubicBezTo>
                    <a:pt x="352" y="496"/>
                    <a:pt x="273" y="516"/>
                    <a:pt x="206" y="536"/>
                  </a:cubicBezTo>
                  <a:cubicBezTo>
                    <a:pt x="176" y="546"/>
                    <a:pt x="146" y="556"/>
                    <a:pt x="120" y="572"/>
                  </a:cubicBezTo>
                  <a:cubicBezTo>
                    <a:pt x="96" y="579"/>
                    <a:pt x="73" y="589"/>
                    <a:pt x="53" y="602"/>
                  </a:cubicBezTo>
                  <a:cubicBezTo>
                    <a:pt x="20" y="625"/>
                    <a:pt x="0" y="632"/>
                    <a:pt x="7" y="639"/>
                  </a:cubicBezTo>
                  <a:cubicBezTo>
                    <a:pt x="7" y="639"/>
                    <a:pt x="7" y="639"/>
                    <a:pt x="8" y="639"/>
                  </a:cubicBezTo>
                  <a:cubicBezTo>
                    <a:pt x="20" y="639"/>
                    <a:pt x="92" y="597"/>
                    <a:pt x="216" y="565"/>
                  </a:cubicBezTo>
                  <a:cubicBezTo>
                    <a:pt x="279" y="549"/>
                    <a:pt x="362" y="532"/>
                    <a:pt x="452" y="512"/>
                  </a:cubicBezTo>
                  <a:cubicBezTo>
                    <a:pt x="495" y="506"/>
                    <a:pt x="542" y="496"/>
                    <a:pt x="592" y="482"/>
                  </a:cubicBezTo>
                  <a:lnTo>
                    <a:pt x="665" y="462"/>
                  </a:lnTo>
                  <a:cubicBezTo>
                    <a:pt x="691" y="452"/>
                    <a:pt x="714" y="443"/>
                    <a:pt x="738" y="433"/>
                  </a:cubicBezTo>
                  <a:cubicBezTo>
                    <a:pt x="788" y="409"/>
                    <a:pt x="834" y="386"/>
                    <a:pt x="881" y="363"/>
                  </a:cubicBezTo>
                  <a:lnTo>
                    <a:pt x="1004" y="290"/>
                  </a:lnTo>
                  <a:cubicBezTo>
                    <a:pt x="1040" y="266"/>
                    <a:pt x="1077" y="243"/>
                    <a:pt x="1113" y="217"/>
                  </a:cubicBezTo>
                  <a:cubicBezTo>
                    <a:pt x="1147" y="190"/>
                    <a:pt x="1176" y="170"/>
                    <a:pt x="1203" y="150"/>
                  </a:cubicBezTo>
                  <a:cubicBezTo>
                    <a:pt x="1313" y="64"/>
                    <a:pt x="1379" y="4"/>
                    <a:pt x="1376" y="1"/>
                  </a:cubicBezTo>
                  <a:cubicBezTo>
                    <a:pt x="1376" y="0"/>
                    <a:pt x="1375" y="0"/>
                    <a:pt x="1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53"/>
            <p:cNvSpPr/>
            <p:nvPr/>
          </p:nvSpPr>
          <p:spPr>
            <a:xfrm>
              <a:off x="508683" y="1762127"/>
              <a:ext cx="32412" cy="37044"/>
            </a:xfrm>
            <a:custGeom>
              <a:avLst/>
              <a:gdLst/>
              <a:ahLst/>
              <a:cxnLst/>
              <a:rect l="l" t="t" r="r" b="b"/>
              <a:pathLst>
                <a:path w="287" h="328" extrusionOk="0">
                  <a:moveTo>
                    <a:pt x="282" y="1"/>
                  </a:moveTo>
                  <a:cubicBezTo>
                    <a:pt x="275" y="1"/>
                    <a:pt x="262" y="23"/>
                    <a:pt x="243" y="51"/>
                  </a:cubicBezTo>
                  <a:cubicBezTo>
                    <a:pt x="213" y="91"/>
                    <a:pt x="183" y="131"/>
                    <a:pt x="150" y="164"/>
                  </a:cubicBezTo>
                  <a:cubicBezTo>
                    <a:pt x="67" y="247"/>
                    <a:pt x="1" y="320"/>
                    <a:pt x="7" y="327"/>
                  </a:cubicBezTo>
                  <a:cubicBezTo>
                    <a:pt x="8" y="327"/>
                    <a:pt x="8" y="327"/>
                    <a:pt x="9" y="327"/>
                  </a:cubicBezTo>
                  <a:cubicBezTo>
                    <a:pt x="23" y="327"/>
                    <a:pt x="98" y="275"/>
                    <a:pt x="180" y="194"/>
                  </a:cubicBezTo>
                  <a:cubicBezTo>
                    <a:pt x="217" y="157"/>
                    <a:pt x="246" y="114"/>
                    <a:pt x="270" y="64"/>
                  </a:cubicBezTo>
                  <a:cubicBezTo>
                    <a:pt x="283" y="28"/>
                    <a:pt x="286" y="4"/>
                    <a:pt x="283" y="1"/>
                  </a:cubicBezTo>
                  <a:cubicBezTo>
                    <a:pt x="283" y="1"/>
                    <a:pt x="282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53"/>
            <p:cNvSpPr/>
            <p:nvPr/>
          </p:nvSpPr>
          <p:spPr>
            <a:xfrm>
              <a:off x="353285" y="1830115"/>
              <a:ext cx="157770" cy="84929"/>
            </a:xfrm>
            <a:custGeom>
              <a:avLst/>
              <a:gdLst/>
              <a:ahLst/>
              <a:cxnLst/>
              <a:rect l="l" t="t" r="r" b="b"/>
              <a:pathLst>
                <a:path w="1397" h="752" extrusionOk="0">
                  <a:moveTo>
                    <a:pt x="1389" y="0"/>
                  </a:moveTo>
                  <a:cubicBezTo>
                    <a:pt x="1379" y="0"/>
                    <a:pt x="1329" y="75"/>
                    <a:pt x="1234" y="180"/>
                  </a:cubicBezTo>
                  <a:cubicBezTo>
                    <a:pt x="1177" y="243"/>
                    <a:pt x="1114" y="296"/>
                    <a:pt x="1041" y="346"/>
                  </a:cubicBezTo>
                  <a:cubicBezTo>
                    <a:pt x="954" y="403"/>
                    <a:pt x="865" y="453"/>
                    <a:pt x="768" y="496"/>
                  </a:cubicBezTo>
                  <a:cubicBezTo>
                    <a:pt x="669" y="529"/>
                    <a:pt x="569" y="559"/>
                    <a:pt x="466" y="582"/>
                  </a:cubicBezTo>
                  <a:cubicBezTo>
                    <a:pt x="373" y="602"/>
                    <a:pt x="287" y="625"/>
                    <a:pt x="217" y="645"/>
                  </a:cubicBezTo>
                  <a:cubicBezTo>
                    <a:pt x="160" y="665"/>
                    <a:pt x="104" y="688"/>
                    <a:pt x="54" y="715"/>
                  </a:cubicBezTo>
                  <a:cubicBezTo>
                    <a:pt x="17" y="735"/>
                    <a:pt x="1" y="748"/>
                    <a:pt x="1" y="752"/>
                  </a:cubicBezTo>
                  <a:cubicBezTo>
                    <a:pt x="21" y="748"/>
                    <a:pt x="41" y="742"/>
                    <a:pt x="61" y="732"/>
                  </a:cubicBezTo>
                  <a:cubicBezTo>
                    <a:pt x="114" y="708"/>
                    <a:pt x="167" y="688"/>
                    <a:pt x="223" y="675"/>
                  </a:cubicBezTo>
                  <a:cubicBezTo>
                    <a:pt x="296" y="659"/>
                    <a:pt x="380" y="639"/>
                    <a:pt x="476" y="619"/>
                  </a:cubicBezTo>
                  <a:cubicBezTo>
                    <a:pt x="579" y="599"/>
                    <a:pt x="682" y="569"/>
                    <a:pt x="785" y="532"/>
                  </a:cubicBezTo>
                  <a:cubicBezTo>
                    <a:pt x="964" y="459"/>
                    <a:pt x="1127" y="346"/>
                    <a:pt x="1257" y="200"/>
                  </a:cubicBezTo>
                  <a:cubicBezTo>
                    <a:pt x="1280" y="173"/>
                    <a:pt x="1300" y="147"/>
                    <a:pt x="1320" y="120"/>
                  </a:cubicBezTo>
                  <a:cubicBezTo>
                    <a:pt x="1337" y="97"/>
                    <a:pt x="1350" y="74"/>
                    <a:pt x="1360" y="57"/>
                  </a:cubicBezTo>
                  <a:cubicBezTo>
                    <a:pt x="1383" y="20"/>
                    <a:pt x="1396" y="4"/>
                    <a:pt x="1390" y="1"/>
                  </a:cubicBezTo>
                  <a:cubicBezTo>
                    <a:pt x="1390" y="0"/>
                    <a:pt x="1389" y="0"/>
                    <a:pt x="1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53"/>
            <p:cNvSpPr/>
            <p:nvPr/>
          </p:nvSpPr>
          <p:spPr>
            <a:xfrm>
              <a:off x="535335" y="1770033"/>
              <a:ext cx="34671" cy="44836"/>
            </a:xfrm>
            <a:custGeom>
              <a:avLst/>
              <a:gdLst/>
              <a:ahLst/>
              <a:cxnLst/>
              <a:rect l="l" t="t" r="r" b="b"/>
              <a:pathLst>
                <a:path w="307" h="397" extrusionOk="0">
                  <a:moveTo>
                    <a:pt x="292" y="1"/>
                  </a:moveTo>
                  <a:cubicBezTo>
                    <a:pt x="281" y="1"/>
                    <a:pt x="225" y="93"/>
                    <a:pt x="153" y="204"/>
                  </a:cubicBezTo>
                  <a:cubicBezTo>
                    <a:pt x="123" y="250"/>
                    <a:pt x="87" y="297"/>
                    <a:pt x="50" y="340"/>
                  </a:cubicBezTo>
                  <a:cubicBezTo>
                    <a:pt x="20" y="370"/>
                    <a:pt x="0" y="390"/>
                    <a:pt x="4" y="396"/>
                  </a:cubicBezTo>
                  <a:cubicBezTo>
                    <a:pt x="4" y="397"/>
                    <a:pt x="5" y="397"/>
                    <a:pt x="6" y="397"/>
                  </a:cubicBezTo>
                  <a:cubicBezTo>
                    <a:pt x="14" y="397"/>
                    <a:pt x="38" y="386"/>
                    <a:pt x="70" y="360"/>
                  </a:cubicBezTo>
                  <a:cubicBezTo>
                    <a:pt x="117" y="323"/>
                    <a:pt x="157" y="277"/>
                    <a:pt x="190" y="227"/>
                  </a:cubicBezTo>
                  <a:cubicBezTo>
                    <a:pt x="263" y="111"/>
                    <a:pt x="306" y="4"/>
                    <a:pt x="293" y="1"/>
                  </a:cubicBezTo>
                  <a:cubicBezTo>
                    <a:pt x="293" y="1"/>
                    <a:pt x="293" y="1"/>
                    <a:pt x="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2" name="Google Shape;5432;p53"/>
          <p:cNvGrpSpPr/>
          <p:nvPr/>
        </p:nvGrpSpPr>
        <p:grpSpPr>
          <a:xfrm>
            <a:off x="7393111" y="1679809"/>
            <a:ext cx="714651" cy="905420"/>
            <a:chOff x="1120111" y="1511859"/>
            <a:chExt cx="714651" cy="905420"/>
          </a:xfrm>
        </p:grpSpPr>
        <p:sp>
          <p:nvSpPr>
            <p:cNvPr id="5433" name="Google Shape;5433;p53"/>
            <p:cNvSpPr/>
            <p:nvPr/>
          </p:nvSpPr>
          <p:spPr>
            <a:xfrm>
              <a:off x="1476194" y="1517506"/>
              <a:ext cx="358569" cy="899773"/>
            </a:xfrm>
            <a:custGeom>
              <a:avLst/>
              <a:gdLst/>
              <a:ahLst/>
              <a:cxnLst/>
              <a:rect l="l" t="t" r="r" b="b"/>
              <a:pathLst>
                <a:path w="3175" h="7967" extrusionOk="0">
                  <a:moveTo>
                    <a:pt x="978" y="0"/>
                  </a:moveTo>
                  <a:cubicBezTo>
                    <a:pt x="968" y="7"/>
                    <a:pt x="961" y="14"/>
                    <a:pt x="951" y="20"/>
                  </a:cubicBezTo>
                  <a:cubicBezTo>
                    <a:pt x="928" y="40"/>
                    <a:pt x="898" y="53"/>
                    <a:pt x="871" y="67"/>
                  </a:cubicBezTo>
                  <a:lnTo>
                    <a:pt x="921" y="113"/>
                  </a:lnTo>
                  <a:cubicBezTo>
                    <a:pt x="1111" y="293"/>
                    <a:pt x="1287" y="479"/>
                    <a:pt x="1480" y="645"/>
                  </a:cubicBezTo>
                  <a:cubicBezTo>
                    <a:pt x="1603" y="751"/>
                    <a:pt x="1729" y="868"/>
                    <a:pt x="1852" y="984"/>
                  </a:cubicBezTo>
                  <a:cubicBezTo>
                    <a:pt x="2041" y="1163"/>
                    <a:pt x="2224" y="1353"/>
                    <a:pt x="2403" y="1536"/>
                  </a:cubicBezTo>
                  <a:cubicBezTo>
                    <a:pt x="2463" y="1595"/>
                    <a:pt x="2530" y="1669"/>
                    <a:pt x="2596" y="1752"/>
                  </a:cubicBezTo>
                  <a:cubicBezTo>
                    <a:pt x="2699" y="1875"/>
                    <a:pt x="2786" y="2014"/>
                    <a:pt x="2845" y="2164"/>
                  </a:cubicBezTo>
                  <a:cubicBezTo>
                    <a:pt x="2869" y="2227"/>
                    <a:pt x="2882" y="2297"/>
                    <a:pt x="2885" y="2366"/>
                  </a:cubicBezTo>
                  <a:cubicBezTo>
                    <a:pt x="2885" y="2393"/>
                    <a:pt x="2882" y="2423"/>
                    <a:pt x="2875" y="2453"/>
                  </a:cubicBezTo>
                  <a:cubicBezTo>
                    <a:pt x="2872" y="2463"/>
                    <a:pt x="2869" y="2473"/>
                    <a:pt x="2865" y="2483"/>
                  </a:cubicBezTo>
                  <a:cubicBezTo>
                    <a:pt x="2865" y="2493"/>
                    <a:pt x="2862" y="2503"/>
                    <a:pt x="2859" y="2513"/>
                  </a:cubicBezTo>
                  <a:cubicBezTo>
                    <a:pt x="2646" y="3197"/>
                    <a:pt x="2224" y="3815"/>
                    <a:pt x="1942" y="4480"/>
                  </a:cubicBezTo>
                  <a:cubicBezTo>
                    <a:pt x="1749" y="4925"/>
                    <a:pt x="1490" y="5304"/>
                    <a:pt x="1323" y="5766"/>
                  </a:cubicBezTo>
                  <a:cubicBezTo>
                    <a:pt x="1257" y="5952"/>
                    <a:pt x="1217" y="6178"/>
                    <a:pt x="1114" y="6348"/>
                  </a:cubicBezTo>
                  <a:cubicBezTo>
                    <a:pt x="1034" y="6481"/>
                    <a:pt x="891" y="6567"/>
                    <a:pt x="788" y="6677"/>
                  </a:cubicBezTo>
                  <a:cubicBezTo>
                    <a:pt x="665" y="6813"/>
                    <a:pt x="137" y="7384"/>
                    <a:pt x="1" y="7810"/>
                  </a:cubicBezTo>
                  <a:cubicBezTo>
                    <a:pt x="74" y="7856"/>
                    <a:pt x="144" y="7910"/>
                    <a:pt x="207" y="7966"/>
                  </a:cubicBezTo>
                  <a:cubicBezTo>
                    <a:pt x="280" y="7541"/>
                    <a:pt x="888" y="6876"/>
                    <a:pt x="1021" y="6730"/>
                  </a:cubicBezTo>
                  <a:cubicBezTo>
                    <a:pt x="1124" y="6620"/>
                    <a:pt x="1267" y="6534"/>
                    <a:pt x="1350" y="6401"/>
                  </a:cubicBezTo>
                  <a:cubicBezTo>
                    <a:pt x="1453" y="6231"/>
                    <a:pt x="1490" y="6005"/>
                    <a:pt x="1556" y="5819"/>
                  </a:cubicBezTo>
                  <a:cubicBezTo>
                    <a:pt x="1726" y="5354"/>
                    <a:pt x="1985" y="4975"/>
                    <a:pt x="2174" y="4533"/>
                  </a:cubicBezTo>
                  <a:cubicBezTo>
                    <a:pt x="2460" y="3869"/>
                    <a:pt x="2882" y="3250"/>
                    <a:pt x="3091" y="2566"/>
                  </a:cubicBezTo>
                  <a:cubicBezTo>
                    <a:pt x="3095" y="2556"/>
                    <a:pt x="3098" y="2546"/>
                    <a:pt x="3101" y="2536"/>
                  </a:cubicBezTo>
                  <a:cubicBezTo>
                    <a:pt x="3105" y="2526"/>
                    <a:pt x="3108" y="2516"/>
                    <a:pt x="3108" y="2506"/>
                  </a:cubicBezTo>
                  <a:cubicBezTo>
                    <a:pt x="3174" y="2187"/>
                    <a:pt x="2852" y="1808"/>
                    <a:pt x="2636" y="1589"/>
                  </a:cubicBezTo>
                  <a:cubicBezTo>
                    <a:pt x="2340" y="1283"/>
                    <a:pt x="2028" y="971"/>
                    <a:pt x="1712" y="695"/>
                  </a:cubicBezTo>
                  <a:cubicBezTo>
                    <a:pt x="1480" y="495"/>
                    <a:pt x="1274" y="269"/>
                    <a:pt x="1041" y="60"/>
                  </a:cubicBezTo>
                  <a:cubicBezTo>
                    <a:pt x="1024" y="47"/>
                    <a:pt x="1008" y="30"/>
                    <a:pt x="991" y="14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rgbClr val="0074B1">
                <a:alpha val="18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53"/>
            <p:cNvSpPr/>
            <p:nvPr/>
          </p:nvSpPr>
          <p:spPr>
            <a:xfrm>
              <a:off x="1120111" y="1511859"/>
              <a:ext cx="688339" cy="899773"/>
            </a:xfrm>
            <a:custGeom>
              <a:avLst/>
              <a:gdLst/>
              <a:ahLst/>
              <a:cxnLst/>
              <a:rect l="l" t="t" r="r" b="b"/>
              <a:pathLst>
                <a:path w="6095" h="7967" extrusionOk="0">
                  <a:moveTo>
                    <a:pt x="3898" y="0"/>
                  </a:moveTo>
                  <a:cubicBezTo>
                    <a:pt x="3892" y="7"/>
                    <a:pt x="3885" y="14"/>
                    <a:pt x="3875" y="20"/>
                  </a:cubicBezTo>
                  <a:cubicBezTo>
                    <a:pt x="3762" y="100"/>
                    <a:pt x="3566" y="133"/>
                    <a:pt x="3436" y="207"/>
                  </a:cubicBezTo>
                  <a:cubicBezTo>
                    <a:pt x="3137" y="373"/>
                    <a:pt x="2924" y="831"/>
                    <a:pt x="2705" y="1094"/>
                  </a:cubicBezTo>
                  <a:cubicBezTo>
                    <a:pt x="2449" y="1400"/>
                    <a:pt x="2197" y="1692"/>
                    <a:pt x="1928" y="1978"/>
                  </a:cubicBezTo>
                  <a:lnTo>
                    <a:pt x="1921" y="1981"/>
                  </a:lnTo>
                  <a:cubicBezTo>
                    <a:pt x="1652" y="2270"/>
                    <a:pt x="1406" y="2466"/>
                    <a:pt x="1236" y="2842"/>
                  </a:cubicBezTo>
                  <a:cubicBezTo>
                    <a:pt x="1077" y="3187"/>
                    <a:pt x="941" y="3560"/>
                    <a:pt x="761" y="3895"/>
                  </a:cubicBezTo>
                  <a:cubicBezTo>
                    <a:pt x="635" y="4138"/>
                    <a:pt x="465" y="4374"/>
                    <a:pt x="342" y="4623"/>
                  </a:cubicBezTo>
                  <a:cubicBezTo>
                    <a:pt x="236" y="4839"/>
                    <a:pt x="146" y="5065"/>
                    <a:pt x="70" y="5294"/>
                  </a:cubicBezTo>
                  <a:cubicBezTo>
                    <a:pt x="37" y="5391"/>
                    <a:pt x="17" y="5487"/>
                    <a:pt x="7" y="5587"/>
                  </a:cubicBezTo>
                  <a:cubicBezTo>
                    <a:pt x="3" y="5613"/>
                    <a:pt x="0" y="5640"/>
                    <a:pt x="0" y="5663"/>
                  </a:cubicBezTo>
                  <a:cubicBezTo>
                    <a:pt x="150" y="5780"/>
                    <a:pt x="302" y="5902"/>
                    <a:pt x="449" y="6025"/>
                  </a:cubicBezTo>
                  <a:cubicBezTo>
                    <a:pt x="462" y="6039"/>
                    <a:pt x="485" y="6055"/>
                    <a:pt x="512" y="6075"/>
                  </a:cubicBezTo>
                  <a:cubicBezTo>
                    <a:pt x="565" y="6009"/>
                    <a:pt x="641" y="5949"/>
                    <a:pt x="678" y="5896"/>
                  </a:cubicBezTo>
                  <a:cubicBezTo>
                    <a:pt x="758" y="5770"/>
                    <a:pt x="841" y="5633"/>
                    <a:pt x="914" y="5517"/>
                  </a:cubicBezTo>
                  <a:cubicBezTo>
                    <a:pt x="1050" y="5294"/>
                    <a:pt x="1140" y="5028"/>
                    <a:pt x="1200" y="4786"/>
                  </a:cubicBezTo>
                  <a:cubicBezTo>
                    <a:pt x="1206" y="4759"/>
                    <a:pt x="1220" y="4713"/>
                    <a:pt x="1236" y="4660"/>
                  </a:cubicBezTo>
                  <a:cubicBezTo>
                    <a:pt x="1236" y="4656"/>
                    <a:pt x="1236" y="4653"/>
                    <a:pt x="1236" y="4653"/>
                  </a:cubicBezTo>
                  <a:cubicBezTo>
                    <a:pt x="1293" y="4803"/>
                    <a:pt x="1359" y="4949"/>
                    <a:pt x="1439" y="5092"/>
                  </a:cubicBezTo>
                  <a:cubicBezTo>
                    <a:pt x="1595" y="5374"/>
                    <a:pt x="1755" y="5457"/>
                    <a:pt x="2041" y="5580"/>
                  </a:cubicBezTo>
                  <a:cubicBezTo>
                    <a:pt x="2296" y="5686"/>
                    <a:pt x="2562" y="5763"/>
                    <a:pt x="2835" y="5803"/>
                  </a:cubicBezTo>
                  <a:cubicBezTo>
                    <a:pt x="2878" y="5809"/>
                    <a:pt x="2954" y="5833"/>
                    <a:pt x="3031" y="5846"/>
                  </a:cubicBezTo>
                  <a:lnTo>
                    <a:pt x="3051" y="5846"/>
                  </a:lnTo>
                  <a:cubicBezTo>
                    <a:pt x="3044" y="5856"/>
                    <a:pt x="3041" y="5866"/>
                    <a:pt x="3034" y="5876"/>
                  </a:cubicBezTo>
                  <a:cubicBezTo>
                    <a:pt x="2888" y="6162"/>
                    <a:pt x="2825" y="6577"/>
                    <a:pt x="2762" y="6873"/>
                  </a:cubicBezTo>
                  <a:cubicBezTo>
                    <a:pt x="2722" y="7062"/>
                    <a:pt x="2649" y="7248"/>
                    <a:pt x="2582" y="7438"/>
                  </a:cubicBezTo>
                  <a:cubicBezTo>
                    <a:pt x="2562" y="7498"/>
                    <a:pt x="2549" y="7557"/>
                    <a:pt x="2539" y="7617"/>
                  </a:cubicBezTo>
                  <a:lnTo>
                    <a:pt x="2569" y="7627"/>
                  </a:lnTo>
                  <a:cubicBezTo>
                    <a:pt x="2775" y="7704"/>
                    <a:pt x="2964" y="7817"/>
                    <a:pt x="3131" y="7966"/>
                  </a:cubicBezTo>
                  <a:cubicBezTo>
                    <a:pt x="3200" y="7538"/>
                    <a:pt x="3808" y="6873"/>
                    <a:pt x="3941" y="6727"/>
                  </a:cubicBezTo>
                  <a:cubicBezTo>
                    <a:pt x="4044" y="6617"/>
                    <a:pt x="4187" y="6531"/>
                    <a:pt x="4270" y="6398"/>
                  </a:cubicBezTo>
                  <a:cubicBezTo>
                    <a:pt x="4373" y="6228"/>
                    <a:pt x="4410" y="6002"/>
                    <a:pt x="4476" y="5816"/>
                  </a:cubicBezTo>
                  <a:cubicBezTo>
                    <a:pt x="4646" y="5351"/>
                    <a:pt x="4905" y="4975"/>
                    <a:pt x="5095" y="4530"/>
                  </a:cubicBezTo>
                  <a:cubicBezTo>
                    <a:pt x="5380" y="3865"/>
                    <a:pt x="5802" y="3247"/>
                    <a:pt x="6012" y="2563"/>
                  </a:cubicBezTo>
                  <a:cubicBezTo>
                    <a:pt x="6015" y="2553"/>
                    <a:pt x="6018" y="2546"/>
                    <a:pt x="6022" y="2533"/>
                  </a:cubicBezTo>
                  <a:cubicBezTo>
                    <a:pt x="6025" y="2523"/>
                    <a:pt x="6028" y="2513"/>
                    <a:pt x="6028" y="2503"/>
                  </a:cubicBezTo>
                  <a:cubicBezTo>
                    <a:pt x="6095" y="2184"/>
                    <a:pt x="5772" y="1805"/>
                    <a:pt x="5556" y="1589"/>
                  </a:cubicBezTo>
                  <a:cubicBezTo>
                    <a:pt x="5264" y="1283"/>
                    <a:pt x="4952" y="971"/>
                    <a:pt x="4636" y="695"/>
                  </a:cubicBezTo>
                  <a:cubicBezTo>
                    <a:pt x="4403" y="496"/>
                    <a:pt x="4197" y="270"/>
                    <a:pt x="3961" y="60"/>
                  </a:cubicBezTo>
                  <a:cubicBezTo>
                    <a:pt x="3948" y="47"/>
                    <a:pt x="3931" y="30"/>
                    <a:pt x="3915" y="14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53"/>
            <p:cNvSpPr/>
            <p:nvPr/>
          </p:nvSpPr>
          <p:spPr>
            <a:xfrm>
              <a:off x="1120788" y="1513779"/>
              <a:ext cx="436946" cy="629062"/>
            </a:xfrm>
            <a:custGeom>
              <a:avLst/>
              <a:gdLst/>
              <a:ahLst/>
              <a:cxnLst/>
              <a:rect l="l" t="t" r="r" b="b"/>
              <a:pathLst>
                <a:path w="3869" h="5570" extrusionOk="0">
                  <a:moveTo>
                    <a:pt x="3869" y="0"/>
                  </a:moveTo>
                  <a:cubicBezTo>
                    <a:pt x="3756" y="83"/>
                    <a:pt x="3560" y="113"/>
                    <a:pt x="3430" y="186"/>
                  </a:cubicBezTo>
                  <a:cubicBezTo>
                    <a:pt x="3134" y="352"/>
                    <a:pt x="2922" y="811"/>
                    <a:pt x="2699" y="1077"/>
                  </a:cubicBezTo>
                  <a:cubicBezTo>
                    <a:pt x="2443" y="1383"/>
                    <a:pt x="2191" y="1675"/>
                    <a:pt x="1918" y="1964"/>
                  </a:cubicBezTo>
                  <a:cubicBezTo>
                    <a:pt x="1642" y="2250"/>
                    <a:pt x="1400" y="2449"/>
                    <a:pt x="1230" y="2821"/>
                  </a:cubicBezTo>
                  <a:cubicBezTo>
                    <a:pt x="1074" y="3170"/>
                    <a:pt x="935" y="3539"/>
                    <a:pt x="758" y="3875"/>
                  </a:cubicBezTo>
                  <a:cubicBezTo>
                    <a:pt x="629" y="4121"/>
                    <a:pt x="463" y="4353"/>
                    <a:pt x="336" y="4603"/>
                  </a:cubicBezTo>
                  <a:cubicBezTo>
                    <a:pt x="230" y="4819"/>
                    <a:pt x="140" y="5045"/>
                    <a:pt x="64" y="5274"/>
                  </a:cubicBezTo>
                  <a:cubicBezTo>
                    <a:pt x="31" y="5370"/>
                    <a:pt x="11" y="5467"/>
                    <a:pt x="1" y="5570"/>
                  </a:cubicBezTo>
                  <a:cubicBezTo>
                    <a:pt x="64" y="5547"/>
                    <a:pt x="120" y="5517"/>
                    <a:pt x="174" y="5483"/>
                  </a:cubicBezTo>
                  <a:cubicBezTo>
                    <a:pt x="293" y="5400"/>
                    <a:pt x="390" y="5267"/>
                    <a:pt x="473" y="5151"/>
                  </a:cubicBezTo>
                  <a:cubicBezTo>
                    <a:pt x="685" y="4852"/>
                    <a:pt x="825" y="4473"/>
                    <a:pt x="968" y="4137"/>
                  </a:cubicBezTo>
                  <a:cubicBezTo>
                    <a:pt x="1161" y="3689"/>
                    <a:pt x="1383" y="3250"/>
                    <a:pt x="1586" y="2808"/>
                  </a:cubicBezTo>
                  <a:cubicBezTo>
                    <a:pt x="1666" y="2625"/>
                    <a:pt x="1735" y="2476"/>
                    <a:pt x="1885" y="2336"/>
                  </a:cubicBezTo>
                  <a:cubicBezTo>
                    <a:pt x="2038" y="2193"/>
                    <a:pt x="2224" y="2107"/>
                    <a:pt x="2380" y="1971"/>
                  </a:cubicBezTo>
                  <a:cubicBezTo>
                    <a:pt x="2659" y="1728"/>
                    <a:pt x="2802" y="1409"/>
                    <a:pt x="3008" y="1107"/>
                  </a:cubicBezTo>
                  <a:cubicBezTo>
                    <a:pt x="3188" y="844"/>
                    <a:pt x="3410" y="582"/>
                    <a:pt x="3616" y="336"/>
                  </a:cubicBezTo>
                  <a:cubicBezTo>
                    <a:pt x="3709" y="229"/>
                    <a:pt x="3792" y="120"/>
                    <a:pt x="3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53"/>
            <p:cNvSpPr/>
            <p:nvPr/>
          </p:nvSpPr>
          <p:spPr>
            <a:xfrm>
              <a:off x="1556151" y="1513327"/>
              <a:ext cx="252297" cy="281214"/>
            </a:xfrm>
            <a:custGeom>
              <a:avLst/>
              <a:gdLst/>
              <a:ahLst/>
              <a:cxnLst/>
              <a:rect l="l" t="t" r="r" b="b"/>
              <a:pathLst>
                <a:path w="2234" h="2490" extrusionOk="0">
                  <a:moveTo>
                    <a:pt x="57" y="1"/>
                  </a:moveTo>
                  <a:cubicBezTo>
                    <a:pt x="44" y="240"/>
                    <a:pt x="1" y="479"/>
                    <a:pt x="14" y="722"/>
                  </a:cubicBezTo>
                  <a:cubicBezTo>
                    <a:pt x="34" y="1068"/>
                    <a:pt x="313" y="1333"/>
                    <a:pt x="526" y="1589"/>
                  </a:cubicBezTo>
                  <a:cubicBezTo>
                    <a:pt x="708" y="1809"/>
                    <a:pt x="944" y="2091"/>
                    <a:pt x="1187" y="2234"/>
                  </a:cubicBezTo>
                  <a:cubicBezTo>
                    <a:pt x="1413" y="2367"/>
                    <a:pt x="1755" y="2413"/>
                    <a:pt x="2018" y="2463"/>
                  </a:cubicBezTo>
                  <a:cubicBezTo>
                    <a:pt x="2054" y="2470"/>
                    <a:pt x="2111" y="2483"/>
                    <a:pt x="2167" y="2490"/>
                  </a:cubicBezTo>
                  <a:cubicBezTo>
                    <a:pt x="2234" y="2171"/>
                    <a:pt x="1911" y="1792"/>
                    <a:pt x="1699" y="1573"/>
                  </a:cubicBezTo>
                  <a:cubicBezTo>
                    <a:pt x="1406" y="1267"/>
                    <a:pt x="1094" y="955"/>
                    <a:pt x="778" y="682"/>
                  </a:cubicBezTo>
                  <a:cubicBezTo>
                    <a:pt x="546" y="479"/>
                    <a:pt x="340" y="257"/>
                    <a:pt x="104" y="44"/>
                  </a:cubicBezTo>
                  <a:cubicBezTo>
                    <a:pt x="90" y="31"/>
                    <a:pt x="74" y="14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53"/>
            <p:cNvSpPr/>
            <p:nvPr/>
          </p:nvSpPr>
          <p:spPr>
            <a:xfrm>
              <a:off x="1317069" y="1908155"/>
              <a:ext cx="82330" cy="166470"/>
            </a:xfrm>
            <a:custGeom>
              <a:avLst/>
              <a:gdLst/>
              <a:ahLst/>
              <a:cxnLst/>
              <a:rect l="l" t="t" r="r" b="b"/>
              <a:pathLst>
                <a:path w="729" h="1474" extrusionOk="0">
                  <a:moveTo>
                    <a:pt x="18" y="1"/>
                  </a:moveTo>
                  <a:cubicBezTo>
                    <a:pt x="18" y="1"/>
                    <a:pt x="18" y="1"/>
                    <a:pt x="17" y="1"/>
                  </a:cubicBezTo>
                  <a:cubicBezTo>
                    <a:pt x="1" y="7"/>
                    <a:pt x="14" y="97"/>
                    <a:pt x="54" y="240"/>
                  </a:cubicBezTo>
                  <a:cubicBezTo>
                    <a:pt x="84" y="386"/>
                    <a:pt x="164" y="576"/>
                    <a:pt x="257" y="785"/>
                  </a:cubicBezTo>
                  <a:cubicBezTo>
                    <a:pt x="454" y="1177"/>
                    <a:pt x="655" y="1474"/>
                    <a:pt x="696" y="1474"/>
                  </a:cubicBezTo>
                  <a:cubicBezTo>
                    <a:pt x="697" y="1474"/>
                    <a:pt x="698" y="1473"/>
                    <a:pt x="699" y="1473"/>
                  </a:cubicBezTo>
                  <a:cubicBezTo>
                    <a:pt x="729" y="1456"/>
                    <a:pt x="572" y="1124"/>
                    <a:pt x="373" y="729"/>
                  </a:cubicBezTo>
                  <a:cubicBezTo>
                    <a:pt x="283" y="526"/>
                    <a:pt x="190" y="346"/>
                    <a:pt x="137" y="210"/>
                  </a:cubicBezTo>
                  <a:cubicBezTo>
                    <a:pt x="78" y="80"/>
                    <a:pt x="36" y="1"/>
                    <a:pt x="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53"/>
            <p:cNvSpPr/>
            <p:nvPr/>
          </p:nvSpPr>
          <p:spPr>
            <a:xfrm>
              <a:off x="1379409" y="1831584"/>
              <a:ext cx="159238" cy="340619"/>
            </a:xfrm>
            <a:custGeom>
              <a:avLst/>
              <a:gdLst/>
              <a:ahLst/>
              <a:cxnLst/>
              <a:rect l="l" t="t" r="r" b="b"/>
              <a:pathLst>
                <a:path w="1410" h="3016" extrusionOk="0"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0" y="11"/>
                    <a:pt x="77" y="180"/>
                    <a:pt x="173" y="463"/>
                  </a:cubicBezTo>
                  <a:cubicBezTo>
                    <a:pt x="220" y="606"/>
                    <a:pt x="273" y="775"/>
                    <a:pt x="339" y="965"/>
                  </a:cubicBezTo>
                  <a:cubicBezTo>
                    <a:pt x="373" y="1058"/>
                    <a:pt x="409" y="1157"/>
                    <a:pt x="452" y="1257"/>
                  </a:cubicBezTo>
                  <a:lnTo>
                    <a:pt x="522" y="1410"/>
                  </a:lnTo>
                  <a:lnTo>
                    <a:pt x="605" y="1563"/>
                  </a:lnTo>
                  <a:cubicBezTo>
                    <a:pt x="658" y="1656"/>
                    <a:pt x="705" y="1756"/>
                    <a:pt x="745" y="1855"/>
                  </a:cubicBezTo>
                  <a:cubicBezTo>
                    <a:pt x="788" y="1952"/>
                    <a:pt x="818" y="2051"/>
                    <a:pt x="854" y="2144"/>
                  </a:cubicBezTo>
                  <a:cubicBezTo>
                    <a:pt x="864" y="2168"/>
                    <a:pt x="874" y="2191"/>
                    <a:pt x="881" y="2214"/>
                  </a:cubicBezTo>
                  <a:lnTo>
                    <a:pt x="894" y="2247"/>
                  </a:lnTo>
                  <a:cubicBezTo>
                    <a:pt x="898" y="2254"/>
                    <a:pt x="898" y="2261"/>
                    <a:pt x="904" y="2271"/>
                  </a:cubicBezTo>
                  <a:lnTo>
                    <a:pt x="914" y="2287"/>
                  </a:lnTo>
                  <a:cubicBezTo>
                    <a:pt x="938" y="2327"/>
                    <a:pt x="961" y="2367"/>
                    <a:pt x="984" y="2407"/>
                  </a:cubicBezTo>
                  <a:cubicBezTo>
                    <a:pt x="1027" y="2483"/>
                    <a:pt x="1077" y="2550"/>
                    <a:pt x="1117" y="2613"/>
                  </a:cubicBezTo>
                  <a:cubicBezTo>
                    <a:pt x="1285" y="2860"/>
                    <a:pt x="1378" y="3015"/>
                    <a:pt x="1396" y="3015"/>
                  </a:cubicBezTo>
                  <a:cubicBezTo>
                    <a:pt x="1396" y="3015"/>
                    <a:pt x="1396" y="3015"/>
                    <a:pt x="1396" y="3015"/>
                  </a:cubicBezTo>
                  <a:cubicBezTo>
                    <a:pt x="1409" y="3008"/>
                    <a:pt x="1346" y="2829"/>
                    <a:pt x="1193" y="2566"/>
                  </a:cubicBezTo>
                  <a:cubicBezTo>
                    <a:pt x="1160" y="2500"/>
                    <a:pt x="1114" y="2430"/>
                    <a:pt x="1077" y="2354"/>
                  </a:cubicBezTo>
                  <a:cubicBezTo>
                    <a:pt x="1054" y="2314"/>
                    <a:pt x="1034" y="2274"/>
                    <a:pt x="1014" y="2234"/>
                  </a:cubicBezTo>
                  <a:lnTo>
                    <a:pt x="1007" y="2221"/>
                  </a:lnTo>
                  <a:lnTo>
                    <a:pt x="1001" y="2207"/>
                  </a:lnTo>
                  <a:lnTo>
                    <a:pt x="991" y="2174"/>
                  </a:lnTo>
                  <a:lnTo>
                    <a:pt x="967" y="2104"/>
                  </a:lnTo>
                  <a:cubicBezTo>
                    <a:pt x="934" y="2011"/>
                    <a:pt x="904" y="1912"/>
                    <a:pt x="861" y="1809"/>
                  </a:cubicBezTo>
                  <a:cubicBezTo>
                    <a:pt x="821" y="1699"/>
                    <a:pt x="771" y="1596"/>
                    <a:pt x="715" y="1496"/>
                  </a:cubicBezTo>
                  <a:cubicBezTo>
                    <a:pt x="612" y="1314"/>
                    <a:pt x="522" y="1121"/>
                    <a:pt x="449" y="925"/>
                  </a:cubicBezTo>
                  <a:cubicBezTo>
                    <a:pt x="379" y="739"/>
                    <a:pt x="316" y="569"/>
                    <a:pt x="256" y="430"/>
                  </a:cubicBezTo>
                  <a:cubicBezTo>
                    <a:pt x="143" y="159"/>
                    <a:pt x="43" y="0"/>
                    <a:pt x="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53"/>
            <p:cNvSpPr/>
            <p:nvPr/>
          </p:nvSpPr>
          <p:spPr>
            <a:xfrm>
              <a:off x="1427406" y="1777148"/>
              <a:ext cx="133376" cy="274212"/>
            </a:xfrm>
            <a:custGeom>
              <a:avLst/>
              <a:gdLst/>
              <a:ahLst/>
              <a:cxnLst/>
              <a:rect l="l" t="t" r="r" b="b"/>
              <a:pathLst>
                <a:path w="1181" h="2428" extrusionOk="0">
                  <a:moveTo>
                    <a:pt x="15" y="1"/>
                  </a:moveTo>
                  <a:cubicBezTo>
                    <a:pt x="15" y="1"/>
                    <a:pt x="14" y="1"/>
                    <a:pt x="14" y="1"/>
                  </a:cubicBezTo>
                  <a:cubicBezTo>
                    <a:pt x="1" y="8"/>
                    <a:pt x="51" y="157"/>
                    <a:pt x="167" y="373"/>
                  </a:cubicBezTo>
                  <a:cubicBezTo>
                    <a:pt x="227" y="483"/>
                    <a:pt x="303" y="609"/>
                    <a:pt x="380" y="749"/>
                  </a:cubicBezTo>
                  <a:cubicBezTo>
                    <a:pt x="419" y="818"/>
                    <a:pt x="459" y="895"/>
                    <a:pt x="496" y="971"/>
                  </a:cubicBezTo>
                  <a:cubicBezTo>
                    <a:pt x="516" y="1011"/>
                    <a:pt x="532" y="1051"/>
                    <a:pt x="549" y="1094"/>
                  </a:cubicBezTo>
                  <a:lnTo>
                    <a:pt x="576" y="1154"/>
                  </a:lnTo>
                  <a:cubicBezTo>
                    <a:pt x="586" y="1174"/>
                    <a:pt x="599" y="1201"/>
                    <a:pt x="609" y="1224"/>
                  </a:cubicBezTo>
                  <a:cubicBezTo>
                    <a:pt x="655" y="1307"/>
                    <a:pt x="712" y="1383"/>
                    <a:pt x="778" y="1457"/>
                  </a:cubicBezTo>
                  <a:cubicBezTo>
                    <a:pt x="835" y="1513"/>
                    <a:pt x="878" y="1580"/>
                    <a:pt x="915" y="1649"/>
                  </a:cubicBezTo>
                  <a:cubicBezTo>
                    <a:pt x="968" y="1779"/>
                    <a:pt x="1004" y="1915"/>
                    <a:pt x="1028" y="2051"/>
                  </a:cubicBezTo>
                  <a:cubicBezTo>
                    <a:pt x="1044" y="2148"/>
                    <a:pt x="1074" y="2244"/>
                    <a:pt x="1111" y="2337"/>
                  </a:cubicBezTo>
                  <a:cubicBezTo>
                    <a:pt x="1138" y="2395"/>
                    <a:pt x="1160" y="2428"/>
                    <a:pt x="1169" y="2428"/>
                  </a:cubicBezTo>
                  <a:cubicBezTo>
                    <a:pt x="1169" y="2428"/>
                    <a:pt x="1170" y="2427"/>
                    <a:pt x="1171" y="2427"/>
                  </a:cubicBezTo>
                  <a:cubicBezTo>
                    <a:pt x="1181" y="2424"/>
                    <a:pt x="1171" y="2387"/>
                    <a:pt x="1157" y="2321"/>
                  </a:cubicBezTo>
                  <a:cubicBezTo>
                    <a:pt x="1144" y="2254"/>
                    <a:pt x="1127" y="2158"/>
                    <a:pt x="1114" y="2038"/>
                  </a:cubicBezTo>
                  <a:cubicBezTo>
                    <a:pt x="1104" y="1889"/>
                    <a:pt x="1071" y="1742"/>
                    <a:pt x="1021" y="1603"/>
                  </a:cubicBezTo>
                  <a:cubicBezTo>
                    <a:pt x="984" y="1520"/>
                    <a:pt x="935" y="1443"/>
                    <a:pt x="875" y="1373"/>
                  </a:cubicBezTo>
                  <a:cubicBezTo>
                    <a:pt x="815" y="1310"/>
                    <a:pt x="765" y="1241"/>
                    <a:pt x="722" y="1164"/>
                  </a:cubicBezTo>
                  <a:cubicBezTo>
                    <a:pt x="712" y="1147"/>
                    <a:pt x="702" y="1131"/>
                    <a:pt x="692" y="1108"/>
                  </a:cubicBezTo>
                  <a:lnTo>
                    <a:pt x="665" y="1041"/>
                  </a:lnTo>
                  <a:cubicBezTo>
                    <a:pt x="645" y="1001"/>
                    <a:pt x="629" y="958"/>
                    <a:pt x="606" y="918"/>
                  </a:cubicBezTo>
                  <a:cubicBezTo>
                    <a:pt x="566" y="835"/>
                    <a:pt x="523" y="762"/>
                    <a:pt x="483" y="692"/>
                  </a:cubicBezTo>
                  <a:cubicBezTo>
                    <a:pt x="396" y="549"/>
                    <a:pt x="313" y="430"/>
                    <a:pt x="247" y="327"/>
                  </a:cubicBezTo>
                  <a:cubicBezTo>
                    <a:pt x="111" y="129"/>
                    <a:pt x="34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53"/>
            <p:cNvSpPr/>
            <p:nvPr/>
          </p:nvSpPr>
          <p:spPr>
            <a:xfrm>
              <a:off x="1496522" y="1698431"/>
              <a:ext cx="144218" cy="338587"/>
            </a:xfrm>
            <a:custGeom>
              <a:avLst/>
              <a:gdLst/>
              <a:ahLst/>
              <a:cxnLst/>
              <a:rect l="l" t="t" r="r" b="b"/>
              <a:pathLst>
                <a:path w="1277" h="2998" extrusionOk="0">
                  <a:moveTo>
                    <a:pt x="10" y="0"/>
                  </a:moveTo>
                  <a:cubicBezTo>
                    <a:pt x="0" y="3"/>
                    <a:pt x="0" y="53"/>
                    <a:pt x="40" y="133"/>
                  </a:cubicBezTo>
                  <a:cubicBezTo>
                    <a:pt x="77" y="213"/>
                    <a:pt x="163" y="309"/>
                    <a:pt x="266" y="416"/>
                  </a:cubicBezTo>
                  <a:cubicBezTo>
                    <a:pt x="319" y="469"/>
                    <a:pt x="369" y="528"/>
                    <a:pt x="416" y="595"/>
                  </a:cubicBezTo>
                  <a:cubicBezTo>
                    <a:pt x="459" y="671"/>
                    <a:pt x="492" y="751"/>
                    <a:pt x="519" y="838"/>
                  </a:cubicBezTo>
                  <a:cubicBezTo>
                    <a:pt x="572" y="1017"/>
                    <a:pt x="602" y="1233"/>
                    <a:pt x="652" y="1456"/>
                  </a:cubicBezTo>
                  <a:cubicBezTo>
                    <a:pt x="735" y="1914"/>
                    <a:pt x="911" y="2296"/>
                    <a:pt x="1037" y="2569"/>
                  </a:cubicBezTo>
                  <a:cubicBezTo>
                    <a:pt x="1161" y="2833"/>
                    <a:pt x="1240" y="2998"/>
                    <a:pt x="1259" y="2998"/>
                  </a:cubicBezTo>
                  <a:cubicBezTo>
                    <a:pt x="1259" y="2998"/>
                    <a:pt x="1259" y="2998"/>
                    <a:pt x="1260" y="2998"/>
                  </a:cubicBezTo>
                  <a:cubicBezTo>
                    <a:pt x="1276" y="2994"/>
                    <a:pt x="1220" y="2815"/>
                    <a:pt x="1120" y="2532"/>
                  </a:cubicBezTo>
                  <a:cubicBezTo>
                    <a:pt x="1020" y="2250"/>
                    <a:pt x="858" y="1874"/>
                    <a:pt x="775" y="1432"/>
                  </a:cubicBezTo>
                  <a:cubicBezTo>
                    <a:pt x="725" y="1210"/>
                    <a:pt x="695" y="997"/>
                    <a:pt x="628" y="801"/>
                  </a:cubicBezTo>
                  <a:cubicBezTo>
                    <a:pt x="615" y="754"/>
                    <a:pt x="595" y="708"/>
                    <a:pt x="572" y="661"/>
                  </a:cubicBezTo>
                  <a:cubicBezTo>
                    <a:pt x="555" y="615"/>
                    <a:pt x="529" y="575"/>
                    <a:pt x="502" y="535"/>
                  </a:cubicBezTo>
                  <a:cubicBezTo>
                    <a:pt x="449" y="469"/>
                    <a:pt x="392" y="406"/>
                    <a:pt x="329" y="349"/>
                  </a:cubicBezTo>
                  <a:cubicBezTo>
                    <a:pt x="240" y="276"/>
                    <a:pt x="156" y="196"/>
                    <a:pt x="80" y="106"/>
                  </a:cubicBezTo>
                  <a:cubicBezTo>
                    <a:pt x="33" y="43"/>
                    <a:pt x="17" y="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53"/>
            <p:cNvSpPr/>
            <p:nvPr/>
          </p:nvSpPr>
          <p:spPr>
            <a:xfrm>
              <a:off x="1541131" y="1667260"/>
              <a:ext cx="83120" cy="137445"/>
            </a:xfrm>
            <a:custGeom>
              <a:avLst/>
              <a:gdLst/>
              <a:ahLst/>
              <a:cxnLst/>
              <a:rect l="l" t="t" r="r" b="b"/>
              <a:pathLst>
                <a:path w="736" h="1217" extrusionOk="0">
                  <a:moveTo>
                    <a:pt x="21" y="0"/>
                  </a:moveTo>
                  <a:cubicBezTo>
                    <a:pt x="4" y="0"/>
                    <a:pt x="1" y="97"/>
                    <a:pt x="70" y="213"/>
                  </a:cubicBezTo>
                  <a:cubicBezTo>
                    <a:pt x="114" y="276"/>
                    <a:pt x="157" y="339"/>
                    <a:pt x="210" y="396"/>
                  </a:cubicBezTo>
                  <a:cubicBezTo>
                    <a:pt x="267" y="466"/>
                    <a:pt x="316" y="535"/>
                    <a:pt x="363" y="612"/>
                  </a:cubicBezTo>
                  <a:cubicBezTo>
                    <a:pt x="386" y="648"/>
                    <a:pt x="409" y="688"/>
                    <a:pt x="429" y="731"/>
                  </a:cubicBezTo>
                  <a:cubicBezTo>
                    <a:pt x="453" y="771"/>
                    <a:pt x="473" y="808"/>
                    <a:pt x="493" y="844"/>
                  </a:cubicBezTo>
                  <a:cubicBezTo>
                    <a:pt x="529" y="917"/>
                    <a:pt x="566" y="987"/>
                    <a:pt x="596" y="1044"/>
                  </a:cubicBezTo>
                  <a:cubicBezTo>
                    <a:pt x="654" y="1151"/>
                    <a:pt x="700" y="1217"/>
                    <a:pt x="717" y="1217"/>
                  </a:cubicBezTo>
                  <a:cubicBezTo>
                    <a:pt x="718" y="1217"/>
                    <a:pt x="718" y="1217"/>
                    <a:pt x="719" y="1217"/>
                  </a:cubicBezTo>
                  <a:cubicBezTo>
                    <a:pt x="735" y="1210"/>
                    <a:pt x="719" y="1130"/>
                    <a:pt x="679" y="1007"/>
                  </a:cubicBezTo>
                  <a:cubicBezTo>
                    <a:pt x="659" y="947"/>
                    <a:pt x="632" y="874"/>
                    <a:pt x="599" y="795"/>
                  </a:cubicBezTo>
                  <a:cubicBezTo>
                    <a:pt x="582" y="755"/>
                    <a:pt x="562" y="715"/>
                    <a:pt x="539" y="672"/>
                  </a:cubicBezTo>
                  <a:cubicBezTo>
                    <a:pt x="519" y="628"/>
                    <a:pt x="496" y="585"/>
                    <a:pt x="469" y="545"/>
                  </a:cubicBezTo>
                  <a:cubicBezTo>
                    <a:pt x="419" y="462"/>
                    <a:pt x="363" y="386"/>
                    <a:pt x="296" y="319"/>
                  </a:cubicBezTo>
                  <a:cubicBezTo>
                    <a:pt x="237" y="256"/>
                    <a:pt x="183" y="206"/>
                    <a:pt x="144" y="160"/>
                  </a:cubicBezTo>
                  <a:cubicBezTo>
                    <a:pt x="64" y="70"/>
                    <a:pt x="34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53"/>
            <p:cNvSpPr/>
            <p:nvPr/>
          </p:nvSpPr>
          <p:spPr>
            <a:xfrm>
              <a:off x="1650000" y="1783585"/>
              <a:ext cx="71827" cy="149868"/>
            </a:xfrm>
            <a:custGeom>
              <a:avLst/>
              <a:gdLst/>
              <a:ahLst/>
              <a:cxnLst/>
              <a:rect l="l" t="t" r="r" b="b"/>
              <a:pathLst>
                <a:path w="636" h="1327" extrusionOk="0">
                  <a:moveTo>
                    <a:pt x="30" y="0"/>
                  </a:moveTo>
                  <a:cubicBezTo>
                    <a:pt x="14" y="0"/>
                    <a:pt x="0" y="90"/>
                    <a:pt x="47" y="220"/>
                  </a:cubicBezTo>
                  <a:cubicBezTo>
                    <a:pt x="77" y="296"/>
                    <a:pt x="107" y="366"/>
                    <a:pt x="143" y="436"/>
                  </a:cubicBezTo>
                  <a:cubicBezTo>
                    <a:pt x="163" y="476"/>
                    <a:pt x="183" y="512"/>
                    <a:pt x="203" y="555"/>
                  </a:cubicBezTo>
                  <a:lnTo>
                    <a:pt x="260" y="688"/>
                  </a:lnTo>
                  <a:cubicBezTo>
                    <a:pt x="300" y="778"/>
                    <a:pt x="339" y="865"/>
                    <a:pt x="376" y="944"/>
                  </a:cubicBezTo>
                  <a:cubicBezTo>
                    <a:pt x="416" y="1024"/>
                    <a:pt x="456" y="1094"/>
                    <a:pt x="489" y="1154"/>
                  </a:cubicBezTo>
                  <a:cubicBezTo>
                    <a:pt x="552" y="1261"/>
                    <a:pt x="598" y="1327"/>
                    <a:pt x="616" y="1327"/>
                  </a:cubicBezTo>
                  <a:cubicBezTo>
                    <a:pt x="617" y="1327"/>
                    <a:pt x="618" y="1327"/>
                    <a:pt x="619" y="1326"/>
                  </a:cubicBezTo>
                  <a:cubicBezTo>
                    <a:pt x="635" y="1316"/>
                    <a:pt x="612" y="1237"/>
                    <a:pt x="569" y="1114"/>
                  </a:cubicBezTo>
                  <a:cubicBezTo>
                    <a:pt x="545" y="1051"/>
                    <a:pt x="516" y="981"/>
                    <a:pt x="486" y="901"/>
                  </a:cubicBezTo>
                  <a:cubicBezTo>
                    <a:pt x="452" y="818"/>
                    <a:pt x="419" y="732"/>
                    <a:pt x="379" y="639"/>
                  </a:cubicBezTo>
                  <a:cubicBezTo>
                    <a:pt x="356" y="592"/>
                    <a:pt x="339" y="545"/>
                    <a:pt x="316" y="502"/>
                  </a:cubicBezTo>
                  <a:cubicBezTo>
                    <a:pt x="293" y="456"/>
                    <a:pt x="270" y="416"/>
                    <a:pt x="246" y="379"/>
                  </a:cubicBezTo>
                  <a:cubicBezTo>
                    <a:pt x="203" y="303"/>
                    <a:pt x="160" y="240"/>
                    <a:pt x="130" y="183"/>
                  </a:cubicBezTo>
                  <a:cubicBezTo>
                    <a:pt x="67" y="74"/>
                    <a:pt x="47" y="0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53"/>
            <p:cNvSpPr/>
            <p:nvPr/>
          </p:nvSpPr>
          <p:spPr>
            <a:xfrm>
              <a:off x="1606068" y="1848072"/>
              <a:ext cx="59065" cy="108420"/>
            </a:xfrm>
            <a:custGeom>
              <a:avLst/>
              <a:gdLst/>
              <a:ahLst/>
              <a:cxnLst/>
              <a:rect l="l" t="t" r="r" b="b"/>
              <a:pathLst>
                <a:path w="523" h="960" extrusionOk="0">
                  <a:moveTo>
                    <a:pt x="34" y="0"/>
                  </a:moveTo>
                  <a:cubicBezTo>
                    <a:pt x="33" y="0"/>
                    <a:pt x="32" y="0"/>
                    <a:pt x="31" y="1"/>
                  </a:cubicBezTo>
                  <a:cubicBezTo>
                    <a:pt x="1" y="14"/>
                    <a:pt x="74" y="244"/>
                    <a:pt x="193" y="510"/>
                  </a:cubicBezTo>
                  <a:cubicBezTo>
                    <a:pt x="321" y="765"/>
                    <a:pt x="449" y="959"/>
                    <a:pt x="485" y="959"/>
                  </a:cubicBezTo>
                  <a:cubicBezTo>
                    <a:pt x="487" y="959"/>
                    <a:pt x="488" y="959"/>
                    <a:pt x="489" y="958"/>
                  </a:cubicBezTo>
                  <a:cubicBezTo>
                    <a:pt x="522" y="938"/>
                    <a:pt x="439" y="716"/>
                    <a:pt x="310" y="456"/>
                  </a:cubicBezTo>
                  <a:cubicBezTo>
                    <a:pt x="195" y="201"/>
                    <a:pt x="70" y="0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53"/>
            <p:cNvSpPr/>
            <p:nvPr/>
          </p:nvSpPr>
          <p:spPr>
            <a:xfrm>
              <a:off x="1258569" y="2028997"/>
              <a:ext cx="203848" cy="142414"/>
            </a:xfrm>
            <a:custGeom>
              <a:avLst/>
              <a:gdLst/>
              <a:ahLst/>
              <a:cxnLst/>
              <a:rect l="l" t="t" r="r" b="b"/>
              <a:pathLst>
                <a:path w="1805" h="1261" extrusionOk="0">
                  <a:moveTo>
                    <a:pt x="0" y="1"/>
                  </a:moveTo>
                  <a:lnTo>
                    <a:pt x="10" y="41"/>
                  </a:lnTo>
                  <a:cubicBezTo>
                    <a:pt x="10" y="54"/>
                    <a:pt x="10" y="64"/>
                    <a:pt x="10" y="74"/>
                  </a:cubicBezTo>
                  <a:cubicBezTo>
                    <a:pt x="10" y="74"/>
                    <a:pt x="10" y="71"/>
                    <a:pt x="14" y="67"/>
                  </a:cubicBezTo>
                  <a:cubicBezTo>
                    <a:pt x="67" y="220"/>
                    <a:pt x="137" y="366"/>
                    <a:pt x="216" y="506"/>
                  </a:cubicBezTo>
                  <a:cubicBezTo>
                    <a:pt x="373" y="788"/>
                    <a:pt x="529" y="872"/>
                    <a:pt x="815" y="998"/>
                  </a:cubicBezTo>
                  <a:cubicBezTo>
                    <a:pt x="1070" y="1104"/>
                    <a:pt x="1336" y="1177"/>
                    <a:pt x="1612" y="1220"/>
                  </a:cubicBezTo>
                  <a:cubicBezTo>
                    <a:pt x="1655" y="1227"/>
                    <a:pt x="1728" y="1247"/>
                    <a:pt x="1805" y="1260"/>
                  </a:cubicBezTo>
                  <a:cubicBezTo>
                    <a:pt x="1722" y="1157"/>
                    <a:pt x="1602" y="1101"/>
                    <a:pt x="1506" y="1008"/>
                  </a:cubicBezTo>
                  <a:cubicBezTo>
                    <a:pt x="1336" y="858"/>
                    <a:pt x="1183" y="798"/>
                    <a:pt x="967" y="735"/>
                  </a:cubicBezTo>
                  <a:cubicBezTo>
                    <a:pt x="768" y="672"/>
                    <a:pt x="648" y="536"/>
                    <a:pt x="479" y="420"/>
                  </a:cubicBezTo>
                  <a:cubicBezTo>
                    <a:pt x="306" y="303"/>
                    <a:pt x="93" y="1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143;p45">
            <a:extLst>
              <a:ext uri="{FF2B5EF4-FFF2-40B4-BE49-F238E27FC236}">
                <a16:creationId xmlns:a16="http://schemas.microsoft.com/office/drawing/2014/main" id="{974CE022-0A03-4664-0BCE-BF49E4C6ADF8}"/>
              </a:ext>
            </a:extLst>
          </p:cNvPr>
          <p:cNvSpPr txBox="1">
            <a:spLocks/>
          </p:cNvSpPr>
          <p:nvPr/>
        </p:nvSpPr>
        <p:spPr>
          <a:xfrm>
            <a:off x="1904178" y="1872587"/>
            <a:ext cx="52464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Di </a:t>
            </a:r>
            <a:r>
              <a:rPr lang="en-US" dirty="0" err="1"/>
              <a:t>penjelasan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data dan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table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dan diagram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di </a:t>
            </a:r>
            <a:r>
              <a:rPr lang="en-US" dirty="0" err="1"/>
              <a:t>distribusi</a:t>
            </a:r>
            <a:r>
              <a:rPr lang="en-US" dirty="0"/>
              <a:t> dan region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dical Waste and Diseases by Slidesgo">
  <a:themeElements>
    <a:clrScheme name="Simple Light">
      <a:dk1>
        <a:srgbClr val="061B36"/>
      </a:dk1>
      <a:lt1>
        <a:srgbClr val="0074B1"/>
      </a:lt1>
      <a:dk2>
        <a:srgbClr val="176DAF"/>
      </a:dk2>
      <a:lt2>
        <a:srgbClr val="0074B1"/>
      </a:lt2>
      <a:accent1>
        <a:srgbClr val="4FBDDE"/>
      </a:accent1>
      <a:accent2>
        <a:srgbClr val="FFFFFF"/>
      </a:accent2>
      <a:accent3>
        <a:srgbClr val="F1DB6E"/>
      </a:accent3>
      <a:accent4>
        <a:srgbClr val="B9883B"/>
      </a:accent4>
      <a:accent5>
        <a:srgbClr val="DDA043"/>
      </a:accent5>
      <a:accent6>
        <a:srgbClr val="F0BC56"/>
      </a:accent6>
      <a:hlink>
        <a:srgbClr val="061B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Anaheim</vt:lpstr>
      <vt:lpstr>Mukta ExtraBold</vt:lpstr>
      <vt:lpstr>Open Sans</vt:lpstr>
      <vt:lpstr>Medical Waste and Diseases by Slidesgo</vt:lpstr>
      <vt:lpstr>Analisis Data Wholesale Customers</vt:lpstr>
      <vt:lpstr>Dataset</vt:lpstr>
      <vt:lpstr>Grafik pengeluaran pelanggan di setiap kategori</vt:lpstr>
      <vt:lpstr>Diagram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Daffa Yuza</dc:creator>
  <cp:lastModifiedBy>Daffa Yuza</cp:lastModifiedBy>
  <cp:revision>1</cp:revision>
  <dcterms:modified xsi:type="dcterms:W3CDTF">2024-12-17T15:05:06Z</dcterms:modified>
</cp:coreProperties>
</file>