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工作流程名稱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平面設計／美編設計與版面優化流程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職業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平面設計／美編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行業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零售業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公司規模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小型（1-50人）：需負責多方面的設計工作，包括品牌設計與行銷物料製作。</a:t>
            </a:r>
          </a:p>
          <a:p>
            <a:r>
              <a:t>- 中型（51-200人）：專注於產品包裝與活動宣傳設計。</a:t>
            </a:r>
          </a:p>
          <a:p>
            <a:r>
              <a:t>- 大型（200人以上）：負責整體品牌形象規劃與跨部門設計協作。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所屬部門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品牌部或設計部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服務對象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內部：支持行銷團隊與產品經理需求，創建高質量的設計物料。</a:t>
            </a:r>
          </a:p>
          <a:p>
            <a:r>
              <a:t>- 外部：面向用戶與消費者，提供吸引眼球的設計作品。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營運模式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創意導向型：專注於品牌與產品的創意設計，提升市場區隔。</a:t>
            </a:r>
          </a:p>
          <a:p>
            <a:r>
              <a:t>- 執行導向型：重視快速輸出與執行效率，支持多樣化需求。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工作流程說明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步驟 1：需求接洽與概念構思</a:t>
            </a:r>
          </a:p>
          <a:p>
            <a:r>
              <a:t>與行銷或產品團隊溝通需求，了解設計目的與使用場景。</a:t>
            </a:r>
          </a:p>
          <a:p>
            <a:r>
              <a:t>步驟 2：初步設計與方案評估</a:t>
            </a:r>
          </a:p>
          <a:p>
            <a:r>
              <a:t>使用設計工具（如Adobe Photoshop、Illustrator）製作初稿。</a:t>
            </a:r>
          </a:p>
          <a:p>
            <a:r>
              <a:t>步驟 3：高質量設計輸出</a:t>
            </a:r>
          </a:p>
          <a:p>
            <a:r>
              <a:t>完善設計細節，包括顏色、排版與字體選擇。</a:t>
            </a:r>
          </a:p>
          <a:p>
            <a:r>
              <a:t>步驟 4：設計測試與優化</a:t>
            </a:r>
          </a:p>
          <a:p>
            <a:r>
              <a:t>測試設計在實際場景中的效果，收集反饋。</a:t>
            </a:r>
          </a:p>
          <a:p>
            <a:r>
              <a:t>步驟 5：設計交付與執行監督</a:t>
            </a:r>
          </a:p>
          <a:p>
            <a:r>
              <a:t>提供可供印刷或上傳的設計文件，交付相關部門。</a:t>
            </a:r>
          </a:p>
          <a:p>
            <a:r>
              <a:t>步驟 6：回顧與總結</a:t>
            </a:r>
          </a:p>
          <a:p>
            <a:r>
              <a:t>分析設計的市場表現，總結經驗與改進建議。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