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工作流程名稱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產品設計師創意設計與概念開發流程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職業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產品設計師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行業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運動及旅遊休閒服務業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公司規模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小型（1-50人）：需負責從需求分析到產品設計的全流程工作。</a:t>
            </a:r>
          </a:p>
          <a:p>
            <a:r>
              <a:t>- 中型（51-200人）：專注於產品功能設計與市場需求匹配。</a:t>
            </a:r>
          </a:p>
          <a:p>
            <a:r>
              <a:t>- 大型（200人以上）：負責跨部門協作與創新產品開發。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所屬部門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產品設計部或創新研發部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服務對象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內部：支持市場與行銷部門需求，提供創新產品設計方案。</a:t>
            </a:r>
          </a:p>
          <a:p>
            <a:r>
              <a:t>- 外部：滿足消費者需求，提供高品質的產品設計。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 營運模式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創新導向型：專注於市場差異化產品設計，提升品牌形象。</a:t>
            </a:r>
          </a:p>
          <a:p>
            <a:r>
              <a:t>- 用戶導向型：根據用戶需求優化產品設計與功能。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8. 工作流程說明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步驟 1：市場調研與需求分析</a:t>
            </a:r>
          </a:p>
          <a:p>
            <a:r>
              <a:t>與市場部合作，分析目標市場的需求與趨勢。</a:t>
            </a:r>
          </a:p>
          <a:p>
            <a:r>
              <a:t>步驟 2：概念創意與設計構思</a:t>
            </a:r>
          </a:p>
          <a:p>
            <a:r>
              <a:t>進行頭腦風暴，創建多種概念設計方案。</a:t>
            </a:r>
          </a:p>
          <a:p>
            <a:r>
              <a:t>步驟 3：產品設計與3D建模</a:t>
            </a:r>
          </a:p>
          <a:p>
            <a:r>
              <a:t>使用設計工具（如SolidWorks、Rhino）完成詳細設計。</a:t>
            </a:r>
          </a:p>
          <a:p>
            <a:r>
              <a:t>步驟 4：原型製作與功能測試</a:t>
            </a:r>
          </a:p>
          <a:p>
            <a:r>
              <a:t>使用快速成型技術（如3D打印）製作產品原型。</a:t>
            </a:r>
          </a:p>
          <a:p>
            <a:r>
              <a:t>步驟 5：設計優化與批量生產</a:t>
            </a:r>
          </a:p>
          <a:p>
            <a:r>
              <a:t>根據測試結果優化產品設計，確保其穩定性與實用性。</a:t>
            </a:r>
          </a:p>
          <a:p>
            <a:r>
              <a:t>步驟 6：市場推廣與用戶反饋</a:t>
            </a:r>
          </a:p>
          <a:p>
            <a:r>
              <a:t>配合行銷團隊，設計產品包裝與推廣材料。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