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美甲師服務與設計流程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美甲師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其他服務相關業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小型（1-50人）：美甲師需負責從接待到設計的全流程。</a:t>
            </a:r>
          </a:p>
          <a:p>
            <a:r>
              <a:t>- 中型（51-200人）：分工合作，專注於美甲設計與技術提升。</a:t>
            </a:r>
          </a:p>
          <a:p>
            <a:r>
              <a:t>- 大型（200人以上）：提供定制化服務，強調品牌化運營。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美甲部門或服務部門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內部：為沙龍或美容中心內部的其他部門提供支持。</a:t>
            </a:r>
          </a:p>
          <a:p>
            <a:r>
              <a:t>- 外部：直接服務顧客，提供美甲設計與護理服務。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個人服務型：根據顧客需求提供個性化設計與服務。</a:t>
            </a:r>
          </a:p>
          <a:p>
            <a:r>
              <a:t>- 團隊合作型：與沙龍其他部門合作，提供一站式美甲服務。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1：需求分析</a:t>
            </a:r>
          </a:p>
          <a:p>
            <a:r>
              <a:t>與顧客溝通，了解其風格喜好與特殊需求。</a:t>
            </a:r>
          </a:p>
          <a:p>
            <a:r>
              <a:t>步驟 2：準備工作</a:t>
            </a:r>
          </a:p>
          <a:p>
            <a:r>
              <a:t>準備所需工具與材料（如指甲油、光療機）。</a:t>
            </a:r>
          </a:p>
          <a:p>
            <a:r>
              <a:t>步驟 3：美甲設計與製作</a:t>
            </a:r>
          </a:p>
          <a:p>
            <a:r>
              <a:t>根據顧客需求進行修剪、打磨及基礎護理。</a:t>
            </a:r>
          </a:p>
          <a:p>
            <a:r>
              <a:t>步驟 4：成品確認與調整</a:t>
            </a:r>
          </a:p>
          <a:p>
            <a:r>
              <a:t>與顧客確認設計是否符合期望。</a:t>
            </a:r>
          </a:p>
          <a:p>
            <a:r>
              <a:t>步驟 5：後續服務與建議</a:t>
            </a:r>
          </a:p>
          <a:p>
            <a:r>
              <a:t>提供指甲護理建議與產品推薦。</a:t>
            </a:r>
          </a:p>
          <a:p>
            <a:r>
              <a:t>步驟 6：反饋與改進</a:t>
            </a:r>
          </a:p>
          <a:p>
            <a:r>
              <a:t>收集顧客反饋，改進設計技巧與服務流程。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