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職業簡介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AI工程師專注於設計、開發與維護人工智慧應用與系統。其核心職責涵蓋數據處理、模型訓練與部署，以解決特定業務問題或提升自動化能力。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核心職責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分析業務需求，轉化為AI解決方案。</a:t>
            </a:r>
          </a:p>
          <a:p>
            <a:r>
              <a:t>- 蒐集、清洗與處理數據集。</a:t>
            </a:r>
          </a:p>
          <a:p>
            <a:r>
              <a:t>- 設計與訓練機器學習或深度學習模型。</a:t>
            </a:r>
          </a:p>
          <a:p>
            <a:r>
              <a:t>- 部署模型至生產環境並持續監控。</a:t>
            </a:r>
          </a:p>
          <a:p>
            <a:r>
              <a:t>- 與跨部門團隊合作，提供技術支持。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必備技能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精通編程語言（如Python、R）。</a:t>
            </a:r>
          </a:p>
          <a:p>
            <a:r>
              <a:t>- 熟悉機器學習框架（如TensorFlow、PyTorch）。</a:t>
            </a:r>
          </a:p>
          <a:p>
            <a:r>
              <a:t>- 具備數據分析與數據處理能力。</a:t>
            </a:r>
          </a:p>
          <a:p>
            <a:r>
              <a:t>- 了解雲服務與容器技術（如AWS、Docker）。</a:t>
            </a:r>
          </a:p>
          <a:p>
            <a:r>
              <a:t>- 良好的溝通與問題解決能力。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典型工作流程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需求分析：與團隊或客戶討論專案目標與需求。</a:t>
            </a:r>
          </a:p>
          <a:p>
            <a:r>
              <a:t>2. 數據準備：蒐集並清理數據，確保其適用性。</a:t>
            </a:r>
          </a:p>
          <a:p>
            <a:r>
              <a:t>3. 模型設計：選擇合適的算法並進行模型開發。</a:t>
            </a:r>
          </a:p>
          <a:p>
            <a:r>
              <a:t>4. 訓練與驗證：調整模型參數以提升準確度。</a:t>
            </a:r>
          </a:p>
          <a:p>
            <a:r>
              <a:t>5. 部署與維護：將模型部署至生產環境並進行監控與更新。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未來發展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隨著人工智慧的快速發展，AI工程師的需求持續增加。未來的AI工程師將更多參與到邊緣計算、自主學習算法與倫理AI等前沿領域，為多元化的行業提供創新解決方案。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