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工作流程名稱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iOS工程師應用開發與測試部署流程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職業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iOS工程師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行業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軟體及網路相關業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公司規模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小型（1-50人）：需負責多項iOS開發全流程，包括需求分析、開發與測試。</a:t>
            </a:r>
          </a:p>
          <a:p>
            <a:r>
              <a:t>- 中型（51-200人）：專注於應用開發與功能優化，支持多樣化需求。</a:t>
            </a:r>
          </a:p>
          <a:p>
            <a:r>
              <a:t>- 大型（200人以上）：負責大型應用項目的開發與部署，支持全球市場需求。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所屬部門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行動應用開發部或軟體工程部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服務對象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內部：為產品經理與設計團隊提供技術支持。</a:t>
            </a:r>
          </a:p>
          <a:p>
            <a:r>
              <a:t>- 外部：交付高質量的iOS應用，提升用戶體驗。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營運模式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開發導向型：專注於功能設計與性能優化，滿足應用需求。</a:t>
            </a:r>
          </a:p>
          <a:p>
            <a:r>
              <a:t>- 測試部署型：專注於測試流程與應用上架，確保高質量交付。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工作流程說明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步驟 1：需求分析與設計</a:t>
            </a:r>
          </a:p>
          <a:p>
            <a:r>
              <a:t>與產品經理和設計師溝通，確定應用需求與功能優先級。</a:t>
            </a:r>
          </a:p>
          <a:p>
            <a:r>
              <a:t>步驟 2：功能開發與實現</a:t>
            </a:r>
          </a:p>
          <a:p>
            <a:r>
              <a:t>使用Swift或Objective-C完成功能模組的開發。</a:t>
            </a:r>
          </a:p>
          <a:p>
            <a:r>
              <a:t>步驟 3：測試與除錯</a:t>
            </a:r>
          </a:p>
          <a:p>
            <a:r>
              <a:t>執行單元測試與整合測試，確保功能穩定性。</a:t>
            </a:r>
          </a:p>
          <a:p>
            <a:r>
              <a:t>步驟 4：性能優化與安全測試</a:t>
            </a:r>
          </a:p>
          <a:p>
            <a:r>
              <a:t>優化應用性能，包括啟動速度與內存管理。</a:t>
            </a:r>
          </a:p>
          <a:p>
            <a:r>
              <a:t>步驟 5：應用部署與上架</a:t>
            </a:r>
          </a:p>
          <a:p>
            <a:r>
              <a:t>準備App Store上架所需的資料與截圖。</a:t>
            </a:r>
          </a:p>
          <a:p>
            <a:r>
              <a:t>步驟 6：持續更新與用戶反饋</a:t>
            </a:r>
          </a:p>
          <a:p>
            <a:r>
              <a:t>收集用戶反饋與數據，更新應用以滿足市場需求。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