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工作流程名稱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法務主管工作流程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職業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法務主管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行業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法律服務業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公司規模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小型（1-50人）：負責多職能角色，包括合約審核與風險管理。</a:t>
            </a:r>
          </a:p>
          <a:p>
            <a:r>
              <a:t>- 中型（51-200人）：管理部門協作，集中於內部法務與外部律師對接。</a:t>
            </a:r>
          </a:p>
          <a:p>
            <a:r>
              <a:t>- 大型（200人以上）：領導法務團隊，專注於高層次的法律策略制定與合規管理。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所屬部門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法務部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服務對象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內部：協助各部門解決法律問題，確保公司運營合規。</a:t>
            </a:r>
          </a:p>
          <a:p>
            <a:r>
              <a:t>- 外部：與律師事務所及政府機構合作，處理法律訴訟或合規申報。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營運模式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內部法律管理型：處理合同審核、風險評估與內部法律培訓。</a:t>
            </a:r>
          </a:p>
          <a:p>
            <a:r>
              <a:t>- 外部協作型：負責公司與律師事務所、政府機構的法律事務聯繫。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工作流程說明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步驟 1：法律合規審查</a:t>
            </a:r>
          </a:p>
          <a:p>
            <a:r>
              <a:t>審核公司運營中的合規問題，確保符合法律法規要求。</a:t>
            </a:r>
          </a:p>
          <a:p>
            <a:r>
              <a:t>步驟 2：合同與文件管理</a:t>
            </a:r>
          </a:p>
          <a:p>
            <a:r>
              <a:t>審核商業合同及其他法律文件，避免潛在法律風險。</a:t>
            </a:r>
          </a:p>
          <a:p>
            <a:r>
              <a:t>步驟 3：法律風險評估</a:t>
            </a:r>
          </a:p>
          <a:p>
            <a:r>
              <a:t>定期進行法律風險評估，識別並處理潛在法律風險。</a:t>
            </a:r>
          </a:p>
          <a:p>
            <a:r>
              <a:t>步驟 4：法律問題解決</a:t>
            </a:r>
          </a:p>
          <a:p>
            <a:r>
              <a:t>為內部部門提供法律支持與建議，解決日常運營中的法律問題。</a:t>
            </a:r>
          </a:p>
          <a:p>
            <a:r>
              <a:t>步驟 5：訴訟管理與協調</a:t>
            </a:r>
          </a:p>
          <a:p>
            <a:r>
              <a:t>負責法律訴訟的管理與進度追蹤，與相關部門及律師保持溝通。</a:t>
            </a:r>
          </a:p>
          <a:p>
            <a:r>
              <a:t>步驟 6：內部法律教育</a:t>
            </a:r>
          </a:p>
          <a:p>
            <a:r>
              <a:t>組織內部培訓，普及法律知識與合規要求。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