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室內設計師創意策劃與執行流程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室內設計師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運動及旅遊休閒服務業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小型（1-50人）：負責從設計到施工監管的全流程。</a:t>
            </a:r>
          </a:p>
          <a:p>
            <a:r>
              <a:t>- 中型（51-200人）：專注於設計創意與效果圖呈現，與施工團隊密切合作。</a:t>
            </a:r>
          </a:p>
          <a:p>
            <a:r>
              <a:t>- 大型（200人以上）：分工明確，聚焦於高階設計與品牌空間創建。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設計部或創意部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內部：協助公司完成空間規劃與功能優化。</a:t>
            </a:r>
          </a:p>
          <a:p>
            <a:r>
              <a:t>- 外部：直接為客戶提供室內設計與項目管理服務。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專案型：根據具體需求設計並交付空間方案。</a:t>
            </a:r>
          </a:p>
          <a:p>
            <a:r>
              <a:t>- 產品型：設計並推廣可複製的室內設計模板或風格。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1：需求分析</a:t>
            </a:r>
          </a:p>
          <a:p>
            <a:r>
              <a:t>與客戶溝通，了解項目需求與預算範圍。</a:t>
            </a:r>
          </a:p>
          <a:p>
            <a:r>
              <a:t>步驟 2：概念設計</a:t>
            </a:r>
          </a:p>
          <a:p>
            <a:r>
              <a:t>提出設計概念與初步方案，包含平面佈局與功能規劃。</a:t>
            </a:r>
          </a:p>
          <a:p>
            <a:r>
              <a:t>步驟 3：深化設計</a:t>
            </a:r>
          </a:p>
          <a:p>
            <a:r>
              <a:t>完善設計細節，包括效果圖、材料與色彩搭配方案。</a:t>
            </a:r>
          </a:p>
          <a:p>
            <a:r>
              <a:t>步驟 4：施工協調</a:t>
            </a:r>
          </a:p>
          <a:p>
            <a:r>
              <a:t>與施工團隊對接，確保設計方案準確落地。</a:t>
            </a:r>
          </a:p>
          <a:p>
            <a:r>
              <a:t>步驟 5：驗收與交付</a:t>
            </a:r>
          </a:p>
          <a:p>
            <a:r>
              <a:t>與客戶共同驗收完成的設計成果，確保符合需求。</a:t>
            </a:r>
          </a:p>
          <a:p>
            <a:r>
              <a:t>步驟 6：後期反饋與改進</a:t>
            </a:r>
          </a:p>
          <a:p>
            <a:r>
              <a:t>收集項目反饋，提升設計流程與客戶滿意度。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