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工作流程名稱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室內設計助理專案支持與設計執行流程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職業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室內設計助理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行業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顧問 / 研發 / 設計業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公司規模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小型（1-50人）：需負責多項職責，包括設計支持、資料整理與現場協調。</a:t>
            </a:r>
          </a:p>
          <a:p>
            <a:r>
              <a:t>- 中型（51-200人）：專注於設計支持與執行環節，協助設計師完成專案。</a:t>
            </a:r>
          </a:p>
          <a:p>
            <a:r>
              <a:t>- 大型（200人以上）：負責特定設計任務與文檔管理，支持大型項目執行。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所屬部門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設計部或專案管理部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服務對象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內部：為設計團隊與專案管理部提供支持。</a:t>
            </a:r>
          </a:p>
          <a:p>
            <a:r>
              <a:t>- 外部：協助設計師處理客戶需求與專案執行。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營運模式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專案支持型：參與設計專案支持與執行環節，協助完成目標。</a:t>
            </a:r>
          </a:p>
          <a:p>
            <a:r>
              <a:t>- 設計執行型：專注於設計任務分解與文檔管理，確保交付質量。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工作流程說明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步驟 1：需求分析與支持</a:t>
            </a:r>
          </a:p>
          <a:p>
            <a:r>
              <a:t>協助設計師了解客戶需求，進行資料蒐集。</a:t>
            </a:r>
          </a:p>
          <a:p>
            <a:r>
              <a:t>步驟 2：資料整理與準備</a:t>
            </a:r>
          </a:p>
          <a:p>
            <a:r>
              <a:t>蒐集相關設計參考資料與技術規範。</a:t>
            </a:r>
          </a:p>
          <a:p>
            <a:r>
              <a:t>步驟 3：設計支持與協作</a:t>
            </a:r>
          </a:p>
          <a:p>
            <a:r>
              <a:t>協助設計師完成初步設計草稿與模型構建。</a:t>
            </a:r>
          </a:p>
          <a:p>
            <a:r>
              <a:t>步驟 4：專案執行與跟進</a:t>
            </a:r>
          </a:p>
          <a:p>
            <a:r>
              <a:t>參與現場施工協調，確保設計方案準確落實。</a:t>
            </a:r>
          </a:p>
          <a:p>
            <a:r>
              <a:t>步驟 5：成果交付與檢查</a:t>
            </a:r>
          </a:p>
          <a:p>
            <a:r>
              <a:t>協助整理設計成果，完成最終交付文件。</a:t>
            </a:r>
          </a:p>
          <a:p>
            <a:r>
              <a:t>步驟 6：反饋與改進</a:t>
            </a:r>
          </a:p>
          <a:p>
            <a:r>
              <a:t>收集客戶與團隊的反饋，改進設計支持與執行流程。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