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工作流程名稱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商標/專利人員智慧財產管理流程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職業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商標/專利人員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行業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零售業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公司規模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小型（1-50人）：負責商標與專利的全流程，包括檢索、申請與維護。</a:t>
            </a:r>
          </a:p>
          <a:p>
            <a:r>
              <a:t>- 中型（51-200人）：專注於專利申請與侵權調查，協助其他部門。</a:t>
            </a:r>
          </a:p>
          <a:p>
            <a:r>
              <a:t>- 大型（200人以上）：分工明確，專注於全球商標與專利管理。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所屬部門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法務部或智慧財產管理部門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服務對象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內部：為公司內部產品、品牌及設計提供商標與專利保護。</a:t>
            </a:r>
          </a:p>
          <a:p>
            <a:r>
              <a:t>- 外部：與律師事務所或專利代理機構合作，處理法律問題。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營運模式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專案型：根據具體案件進行商標與專利的申請與維護。</a:t>
            </a:r>
          </a:p>
          <a:p>
            <a:r>
              <a:t>- 產品型：建立全面的智慧財產資料庫，定期更新與維護。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工作流程說明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步驟 1：智慧財產檢索與分析</a:t>
            </a:r>
          </a:p>
          <a:p>
            <a:r>
              <a:t>對潛在商標與專利進行市場檢索，避免侵權。</a:t>
            </a:r>
          </a:p>
          <a:p>
            <a:r>
              <a:t>步驟 2：申請與文件準備</a:t>
            </a:r>
          </a:p>
          <a:p>
            <a:r>
              <a:t>準備商標或專利的申請文件，確保符合申請要求。</a:t>
            </a:r>
          </a:p>
          <a:p>
            <a:r>
              <a:t>步驟 3：審核與回覆</a:t>
            </a:r>
          </a:p>
          <a:p>
            <a:r>
              <a:t>與審核機構保持溝通，回覆問題或補充文件。</a:t>
            </a:r>
          </a:p>
          <a:p>
            <a:r>
              <a:t>步驟 4：智慧財產維護</a:t>
            </a:r>
          </a:p>
          <a:p>
            <a:r>
              <a:t>定期更新商標與專利，確保權利不失效。</a:t>
            </a:r>
          </a:p>
          <a:p>
            <a:r>
              <a:t>步驟 5：內部培訓與支持</a:t>
            </a:r>
          </a:p>
          <a:p>
            <a:r>
              <a:t>為內部團隊提供智慧財產知識培訓，提高全員法律意識。</a:t>
            </a:r>
          </a:p>
          <a:p>
            <a:r>
              <a:t>步驟 6：反饋與優化</a:t>
            </a:r>
          </a:p>
          <a:p>
            <a:r>
              <a:t>收集內部與外部反饋，改進智慧財產管理流程。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