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工作流程名稱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資料工程師數據處理與分析流程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職業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資料工程師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行業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軟體及網路相關業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公司規模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小型（1-50人）：負責數據收集、清洗與分析的全流程。</a:t>
            </a:r>
          </a:p>
          <a:p>
            <a:r>
              <a:t>- 中型（51-200人）：專注於數據管道構建與處理流程優化。</a:t>
            </a:r>
          </a:p>
          <a:p>
            <a:r>
              <a:t>- 大型（200人以上）：分工明確，專注於數據平台管理與系統架構設計。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所屬部門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數據工程部或軟體開發部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服務對象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內部：為數據科學團隊及業務部門提供數據支持。</a:t>
            </a:r>
          </a:p>
          <a:p>
            <a:r>
              <a:t>- 外部：為客戶提供數據處理與分析解決方案。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營運模式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數據流處理型：構建實時或批量數據管道，實現數據流轉與存儲。</a:t>
            </a:r>
          </a:p>
          <a:p>
            <a:r>
              <a:t>- 數據分析支持型：提供數據清洗、轉換與分析支持，幫助業務決策。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工作流程說明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步驟 1：數據需求分析</a:t>
            </a:r>
          </a:p>
          <a:p>
            <a:r>
              <a:t>與數據科學家及業務部門溝通，明確數據需求與目標。</a:t>
            </a:r>
          </a:p>
          <a:p>
            <a:r>
              <a:t>步驟 2：數據蒐集與整合</a:t>
            </a:r>
          </a:p>
          <a:p>
            <a:r>
              <a:t>使用ETL工具蒐集數據，整合內外部數據源。</a:t>
            </a:r>
          </a:p>
          <a:p>
            <a:r>
              <a:t>步驟 3：數據清洗與轉換</a:t>
            </a:r>
          </a:p>
          <a:p>
            <a:r>
              <a:t>清洗異常值、缺失值與重複數據，提升數據質量。</a:t>
            </a:r>
          </a:p>
          <a:p>
            <a:r>
              <a:t>步驟 4：數據管道構建</a:t>
            </a:r>
          </a:p>
          <a:p>
            <a:r>
              <a:t>搭建數據管道，實現數據流的自動化處理與存儲。</a:t>
            </a:r>
          </a:p>
          <a:p>
            <a:r>
              <a:t>步驟 5：數據分析與可視化</a:t>
            </a:r>
          </a:p>
          <a:p>
            <a:r>
              <a:t>使用分析工具（如SQL、Python）進行數據探索與分析。</a:t>
            </a:r>
          </a:p>
          <a:p>
            <a:r>
              <a:t>步驟 6：監控與優化</a:t>
            </a:r>
          </a:p>
          <a:p>
            <a:r>
              <a:t>定期監控數據管道運行狀況，排查故障與瓶頸。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