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電訪人員業務溝通與客戶維護流程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電訪人員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出版業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小型（1-50人）：電訪人員需負責多項職責，包括聯繫、跟進與銷售。</a:t>
            </a:r>
          </a:p>
          <a:p>
            <a:r>
              <a:t>- 中型（51-200人）：分工合作，專注於客戶溝通與業務拓展。</a:t>
            </a:r>
          </a:p>
          <a:p>
            <a:r>
              <a:t>- 大型（200人以上）：專注於特定客戶群的溝通與維護。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業務拓展部或客戶服務部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內部：協助市場部門完成數據整理與業務支持。</a:t>
            </a:r>
          </a:p>
          <a:p>
            <a:r>
              <a:t>- 外部：直接聯繫客戶，完成溝通、銷售與維護工作。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目標導向型：針對銷售目標進行電話溝通與客戶轉化。</a:t>
            </a:r>
          </a:p>
          <a:p>
            <a:r>
              <a:t>- 客戶維護型：以客戶需求為核心，提供專業服務並維持長期合作。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1：客戶資料準備</a:t>
            </a:r>
          </a:p>
          <a:p>
            <a:r>
              <a:t>收集潛在客戶的聯繫方式與背景資料。</a:t>
            </a:r>
          </a:p>
          <a:p>
            <a:r>
              <a:t>步驟 2：初次聯繫</a:t>
            </a:r>
          </a:p>
          <a:p>
            <a:r>
              <a:t>通過電話聯繫客戶，介紹產品或服務。</a:t>
            </a:r>
          </a:p>
          <a:p>
            <a:r>
              <a:t>步驟 3：客戶需求分析</a:t>
            </a:r>
          </a:p>
          <a:p>
            <a:r>
              <a:t>深入了解客戶需求，提供量身定制的解決方案。</a:t>
            </a:r>
          </a:p>
          <a:p>
            <a:r>
              <a:t>步驟 4：跟進與溝通</a:t>
            </a:r>
          </a:p>
          <a:p>
            <a:r>
              <a:t>定期跟進潛在客戶，保持良好的溝通頻率。</a:t>
            </a:r>
          </a:p>
          <a:p>
            <a:r>
              <a:t>步驟 5：完成銷售與維護</a:t>
            </a:r>
          </a:p>
          <a:p>
            <a:r>
              <a:t>確保交易成功，並指導客戶使用產品或服務。</a:t>
            </a:r>
          </a:p>
          <a:p>
            <a:r>
              <a:t>步驟 6：反饋與改進</a:t>
            </a:r>
          </a:p>
          <a:p>
            <a:r>
              <a:t>收集客戶反饋，改進電話溝通策略與流程。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