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專利工程師技術文件與申請流程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專利工程師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法律服務業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小型（1-50人）：需負責專利文件的多個環節，包括撰寫、申請與維護。</a:t>
            </a:r>
          </a:p>
          <a:p>
            <a:r>
              <a:t>- 中型（51-200人）：專注於技術文件的撰寫與審查應對，與法律部門合作。</a:t>
            </a:r>
          </a:p>
          <a:p>
            <a:r>
              <a:t>- 大型（200人以上）：負責專利戰略規劃與跨國專利申請管理。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法務部或專利管理部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內部：為研發與法務團隊提供專利支持。</a:t>
            </a:r>
          </a:p>
          <a:p>
            <a:r>
              <a:t>- 外部：代表客戶申請專利，提供法律與技術支持。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專案導向型：根據特定技術方案完成專利撰寫與申請。</a:t>
            </a:r>
          </a:p>
          <a:p>
            <a:r>
              <a:t>- 流程導向型：持續管理專利數據庫與申請流程。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1：技術資料收集與分析</a:t>
            </a:r>
          </a:p>
          <a:p>
            <a:r>
              <a:t>與技術團隊溝通，了解發明細節與應用場景。</a:t>
            </a:r>
          </a:p>
          <a:p>
            <a:r>
              <a:t>步驟 2：專利撰寫與準備</a:t>
            </a:r>
          </a:p>
          <a:p>
            <a:r>
              <a:t>撰寫專利說明書，包括背景、技術特點與權利要求書。</a:t>
            </a:r>
          </a:p>
          <a:p>
            <a:r>
              <a:t>步驟 3：專利申請與提交</a:t>
            </a:r>
          </a:p>
          <a:p>
            <a:r>
              <a:t>向專利局提交申請文件，獲取申請號與回執。</a:t>
            </a:r>
          </a:p>
          <a:p>
            <a:r>
              <a:t>步驟 4：審查意見應對</a:t>
            </a:r>
          </a:p>
          <a:p>
            <a:r>
              <a:t>針對專利審查意見提供補充或修改建議。</a:t>
            </a:r>
          </a:p>
          <a:p>
            <a:r>
              <a:t>步驟 5：專利授權與維護</a:t>
            </a:r>
          </a:p>
          <a:p>
            <a:r>
              <a:t>確認授權通知，繳納維持費用並領取授權證書。</a:t>
            </a:r>
          </a:p>
          <a:p>
            <a:r>
              <a:t>步驟 6：專利管理與改進</a:t>
            </a:r>
          </a:p>
          <a:p>
            <a:r>
              <a:t>優化專利數據庫與申請流程，提高管理效率。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