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法務助理文件處理與合規管理流程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法務助理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軟體及網路相關業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小型（1-50人）：需負責多項法務職責，包括文件處理與初步審查。</a:t>
            </a:r>
          </a:p>
          <a:p>
            <a:r>
              <a:t>- 中型（51-200人）：專注於文件準備與法律研究，支持法務團隊工作。</a:t>
            </a:r>
          </a:p>
          <a:p>
            <a:r>
              <a:t>- 大型（200人以上）：負責法律資料管理與部門內部支持。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法務部或合規部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內部：支持法務部門與其他業務部門的法律需求。</a:t>
            </a:r>
          </a:p>
          <a:p>
            <a:r>
              <a:t>- 外部：處理客戶合約與法律相關文件，提供合規建議。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文件管理型：聚焦於法律文件的整理與歸檔。</a:t>
            </a:r>
          </a:p>
          <a:p>
            <a:r>
              <a:t>- 合規支持型：協助完成合規檢查，確保運營合法性。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1：文件準備與整理</a:t>
            </a:r>
          </a:p>
          <a:p>
            <a:r>
              <a:t>收集相關法律文件與資料，分類整理。</a:t>
            </a:r>
          </a:p>
          <a:p>
            <a:r>
              <a:t>步驟 2：合約草擬與初審</a:t>
            </a:r>
          </a:p>
          <a:p>
            <a:r>
              <a:t>協助草擬標準合約模板，填寫基本信息。</a:t>
            </a:r>
          </a:p>
          <a:p>
            <a:r>
              <a:t>步驟 3：法律研究與支持</a:t>
            </a:r>
          </a:p>
          <a:p>
            <a:r>
              <a:t>搜集相關法律法規與案例，提供決策支持。</a:t>
            </a:r>
          </a:p>
          <a:p>
            <a:r>
              <a:t>步驟 4：合規檢查與改進</a:t>
            </a:r>
          </a:p>
          <a:p>
            <a:r>
              <a:t>審核公司內部政策與流程，提出合規建議。</a:t>
            </a:r>
          </a:p>
          <a:p>
            <a:r>
              <a:t>步驟 5：文件歸檔與管理</a:t>
            </a:r>
          </a:p>
          <a:p>
            <a:r>
              <a:t>建立法律文件電子化歸檔系統，提升檢索效率。</a:t>
            </a:r>
          </a:p>
          <a:p>
            <a:r>
              <a:t>步驟 6：反饋與培訓</a:t>
            </a:r>
          </a:p>
          <a:p>
            <a:r>
              <a:t>收集內部人員反饋，改進文件處理流程。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