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律師案件管理與法律服務流程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律師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法律服務業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小型（1-50人）：需負責案件的全流程處理，包括接案、準備與辯護。</a:t>
            </a:r>
          </a:p>
          <a:p>
            <a:r>
              <a:t>- 中型（51-200人）：專注於案件的某些環節，例如法律研究或法庭辯護。</a:t>
            </a:r>
          </a:p>
          <a:p>
            <a:r>
              <a:t>- 大型（200人以上）：負責案件戰略規劃與高端客戶服務。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法律顧問部或訴訟部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內部：支持公司或組織的法律需求與合規管理。</a:t>
            </a:r>
          </a:p>
          <a:p>
            <a:r>
              <a:t>- 外部：為客戶提供法律諮詢與訴訟服務。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諮詢服務型：專注於法律諮詢與方案制定，為客戶提供專業建議。</a:t>
            </a:r>
          </a:p>
          <a:p>
            <a:r>
              <a:t>- 案件處理型：專注於案件執行，包括文件準備與法庭辯護。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1：案件接洽與需求分析</a:t>
            </a:r>
          </a:p>
          <a:p>
            <a:r>
              <a:t>接收客戶的法律需求，進行案件背景調查。</a:t>
            </a:r>
          </a:p>
          <a:p>
            <a:r>
              <a:t>步驟 2：法律研究與方案制定</a:t>
            </a:r>
          </a:p>
          <a:p>
            <a:r>
              <a:t>進行法律研究，搜集相關法規與案例支持。</a:t>
            </a:r>
          </a:p>
          <a:p>
            <a:r>
              <a:t>步驟 3：文件準備與提交</a:t>
            </a:r>
          </a:p>
          <a:p>
            <a:r>
              <a:t>起草法律文件，如訴狀、合同或答辯狀。</a:t>
            </a:r>
          </a:p>
          <a:p>
            <a:r>
              <a:t>步驟 4：法庭辯護與協調</a:t>
            </a:r>
          </a:p>
          <a:p>
            <a:r>
              <a:t>出庭代表客戶進行辯護，陳述法律觀點與證據。</a:t>
            </a:r>
          </a:p>
          <a:p>
            <a:r>
              <a:t>步驟 5：結果跟進與執行</a:t>
            </a:r>
          </a:p>
          <a:p>
            <a:r>
              <a:t>跟進案件結果，確保執行判決或和解協議。</a:t>
            </a:r>
          </a:p>
          <a:p>
            <a:r>
              <a:t>步驟 6：客戶反饋與改進</a:t>
            </a:r>
          </a:p>
          <a:p>
            <a:r>
              <a:t>收集客戶對服務的反饋，改進法律服務流程。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