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69531-5E3E-498E-9ECE-00ABEC0EC061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542F-1A79-4486-B3E9-700F8CC78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2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D542F-1A79-4486-B3E9-700F8CC780A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6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2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3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4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0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14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99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66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68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4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60371" cy="735887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謎解き</a:t>
            </a:r>
            <a:r>
              <a:rPr kumimoji="1" lang="ja-JP" altLang="en-US" sz="2000" dirty="0" smtClean="0"/>
              <a:t>＆協力ゲーム</a:t>
            </a:r>
            <a:r>
              <a:rPr kumimoji="1" lang="ja-JP" altLang="en-US" sz="2000" dirty="0" smtClean="0"/>
              <a:t>（仮）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4824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4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79441" cy="54927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追跡者</a:t>
            </a:r>
            <a:endParaRPr kumimoji="1" lang="ja-JP" altLang="en-US" sz="2400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26495" r="85496" b="62103"/>
          <a:stretch/>
        </p:blipFill>
        <p:spPr>
          <a:xfrm>
            <a:off x="1911583" y="1672805"/>
            <a:ext cx="3350881" cy="1798183"/>
          </a:xfrm>
          <a:prstGeom prst="rect">
            <a:avLst/>
          </a:prstGeom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t="26321" r="72526" b="62357"/>
          <a:stretch/>
        </p:blipFill>
        <p:spPr>
          <a:xfrm>
            <a:off x="7128588" y="1449421"/>
            <a:ext cx="3368351" cy="1760707"/>
          </a:xfrm>
          <a:prstGeom prst="rect">
            <a:avLst/>
          </a:prstGeom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t="38987" r="85711" b="48930"/>
          <a:stretch/>
        </p:blipFill>
        <p:spPr>
          <a:xfrm>
            <a:off x="1274321" y="4056593"/>
            <a:ext cx="3372323" cy="1896894"/>
          </a:xfrm>
          <a:prstGeom prst="rect">
            <a:avLst/>
          </a:prstGeom>
        </p:spPr>
      </p:pic>
      <p:pic>
        <p:nvPicPr>
          <p:cNvPr id="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4" t="38782" r="72155" b="48816"/>
          <a:stretch/>
        </p:blipFill>
        <p:spPr>
          <a:xfrm>
            <a:off x="7088120" y="4273420"/>
            <a:ext cx="3509868" cy="186473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388258" y="3470988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時間</a:t>
            </a:r>
            <a:r>
              <a:rPr lang="ja-JP" altLang="en-US" dirty="0" smtClean="0"/>
              <a:t>経過などで追跡をやめる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51562" y="5953487"/>
            <a:ext cx="388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プレイヤーを見つけると追いかける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17316" y="3470988"/>
            <a:ext cx="288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捕まるとゲームオーバー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92728" y="5953487"/>
            <a:ext cx="406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罠に</a:t>
            </a:r>
            <a:r>
              <a:rPr lang="ja-JP" altLang="en-US" dirty="0" smtClean="0"/>
              <a:t>はめて足止めをすることができる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5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99522" cy="521283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変身</a:t>
            </a:r>
            <a:endParaRPr kumimoji="1" lang="ja-JP" altLang="en-US" sz="2400" dirty="0"/>
          </a:p>
        </p:txBody>
      </p:sp>
      <p:pic>
        <p:nvPicPr>
          <p:cNvPr id="8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50295" t="24414" r="37098" b="63670"/>
          <a:stretch/>
        </p:blipFill>
        <p:spPr>
          <a:xfrm>
            <a:off x="1470531" y="1383030"/>
            <a:ext cx="2909570" cy="1546860"/>
          </a:xfrm>
          <a:prstGeom prst="rect">
            <a:avLst/>
          </a:prstGeom>
        </p:spPr>
      </p:pic>
      <p:pic>
        <p:nvPicPr>
          <p:cNvPr id="9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63452" t="24414" r="24094" b="63723"/>
          <a:stretch/>
        </p:blipFill>
        <p:spPr>
          <a:xfrm>
            <a:off x="7239960" y="1389839"/>
            <a:ext cx="2874226" cy="1540051"/>
          </a:xfrm>
          <a:prstGeom prst="rect">
            <a:avLst/>
          </a:prstGeom>
        </p:spPr>
      </p:pic>
      <p:pic>
        <p:nvPicPr>
          <p:cNvPr id="10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50295" t="37177" r="37138" b="50938"/>
          <a:stretch/>
        </p:blipFill>
        <p:spPr>
          <a:xfrm>
            <a:off x="1470531" y="3696511"/>
            <a:ext cx="2900167" cy="1542884"/>
          </a:xfrm>
          <a:prstGeom prst="rect">
            <a:avLst/>
          </a:prstGeom>
        </p:spPr>
      </p:pic>
      <p:pic>
        <p:nvPicPr>
          <p:cNvPr id="11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63536" t="37177" r="24094" b="50938"/>
          <a:stretch/>
        </p:blipFill>
        <p:spPr>
          <a:xfrm>
            <a:off x="7259415" y="3698100"/>
            <a:ext cx="2854771" cy="154288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97038" y="312853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液体状に姿を</a:t>
            </a:r>
            <a:r>
              <a:rPr lang="ja-JP" altLang="en-US" dirty="0" smtClean="0"/>
              <a:t>変えることができる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6205" y="543804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格子状の壁はすり抜けることができる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91832" y="312853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液体状の場合高いところから落ちても平気</a:t>
            </a:r>
            <a:endParaRPr kumimoji="1"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76416" y="542700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液体状の姿では段差を超えることができない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4962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3617171" cy="625151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ギミック</a:t>
            </a:r>
            <a:endParaRPr kumimoji="1" lang="ja-JP" altLang="en-US" sz="24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38200" y="1287624"/>
            <a:ext cx="5571931" cy="4889339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t="52687" r="72336" b="23261"/>
          <a:stretch/>
        </p:blipFill>
        <p:spPr>
          <a:xfrm>
            <a:off x="838200" y="1037732"/>
            <a:ext cx="5066324" cy="2694561"/>
          </a:xfrm>
          <a:prstGeom prst="rect">
            <a:avLst/>
          </a:prstGeom>
        </p:spPr>
      </p:pic>
      <p:pic>
        <p:nvPicPr>
          <p:cNvPr id="8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0" t="52136" r="46424" b="23465"/>
          <a:stretch/>
        </p:blipFill>
        <p:spPr>
          <a:xfrm>
            <a:off x="6557435" y="3732293"/>
            <a:ext cx="4591456" cy="250993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690049" y="2061846"/>
            <a:ext cx="467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重力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上下などの矢印がある場合は矢印の向きに重力が働いている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86846" y="4664094"/>
            <a:ext cx="467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ワープ</a:t>
            </a:r>
            <a:endParaRPr kumimoji="1" lang="en-US" altLang="ja-JP" dirty="0" smtClean="0"/>
          </a:p>
          <a:p>
            <a:r>
              <a:rPr kumimoji="1" lang="ja-JP" altLang="en-US" dirty="0" smtClean="0"/>
              <a:t>ワープの中に入ることで同じ色の場所のワープから出てくる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90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106</Words>
  <Application>Microsoft Office PowerPoint</Application>
  <PresentationFormat>ワイド画面</PresentationFormat>
  <Paragraphs>17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謎解き＆協力ゲーム（仮）</vt:lpstr>
      <vt:lpstr>追跡者</vt:lpstr>
      <vt:lpstr>変身</vt:lpstr>
      <vt:lpstr>ギミック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10</cp:revision>
  <dcterms:created xsi:type="dcterms:W3CDTF">2022-10-26T00:25:48Z</dcterms:created>
  <dcterms:modified xsi:type="dcterms:W3CDTF">2022-10-28T01:38:36Z</dcterms:modified>
</cp:coreProperties>
</file>