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2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4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4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66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FD7B-CAFF-4F5E-A16F-0D9656959DFA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824-5F19-4F6F-87F4-07C0C9919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4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60371" cy="735887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謎解き＆対戦ゲーム（仮）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000" smtClean="0"/>
          </a:p>
        </p:txBody>
      </p:sp>
    </p:spTree>
    <p:extLst>
      <p:ext uri="{BB962C8B-B14F-4D97-AF65-F5344CB8AC3E}">
        <p14:creationId xmlns:p14="http://schemas.microsoft.com/office/powerpoint/2010/main" val="239741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謎解き＆対戦ゲーム（仮）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3</cp:revision>
  <dcterms:created xsi:type="dcterms:W3CDTF">2022-10-26T00:25:48Z</dcterms:created>
  <dcterms:modified xsi:type="dcterms:W3CDTF">2022-10-26T02:34:12Z</dcterms:modified>
</cp:coreProperties>
</file>