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9" r:id="rId4"/>
    <p:sldId id="256" r:id="rId5"/>
    <p:sldId id="258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69531-5E3E-498E-9ECE-00ABEC0EC061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542F-1A79-4486-B3E9-700F8CC78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D542F-1A79-4486-B3E9-700F8CC780A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6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D542F-1A79-4486-B3E9-700F8CC780A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2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4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66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FD7B-CAFF-4F5E-A16F-0D9656959DFA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4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8282" y="1278294"/>
            <a:ext cx="5459963" cy="4954653"/>
          </a:xfrm>
        </p:spPr>
        <p:txBody>
          <a:bodyPr>
            <a:normAutofit/>
          </a:bodyPr>
          <a:lstStyle/>
          <a:p>
            <a:r>
              <a:rPr lang="ja-JP" altLang="en-US" sz="1400" dirty="0"/>
              <a:t>制限</a:t>
            </a:r>
            <a:r>
              <a:rPr lang="ja-JP" altLang="en-US" sz="1400" dirty="0" smtClean="0"/>
              <a:t>時間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ひとりでもクリアできる</a:t>
            </a:r>
            <a:r>
              <a:rPr lang="ja-JP" altLang="en-US" sz="1400" dirty="0"/>
              <a:t>横</a:t>
            </a:r>
            <a:r>
              <a:rPr lang="ja-JP" altLang="en-US" sz="1400" dirty="0" smtClean="0"/>
              <a:t>スクロール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>	</a:t>
            </a:r>
            <a:r>
              <a:rPr lang="ja-JP" altLang="en-US" sz="1400" dirty="0" smtClean="0"/>
              <a:t>イメージはスペランカーのようなステージ１つ</a:t>
            </a:r>
            <a:r>
              <a:rPr lang="en-US" altLang="ja-JP" sz="1400" dirty="0" smtClean="0"/>
              <a:t>or</a:t>
            </a:r>
            <a:r>
              <a:rPr lang="ja-JP" altLang="en-US" sz="1400" dirty="0" smtClean="0"/>
              <a:t>分割</a:t>
            </a:r>
            <a:endParaRPr lang="en-US" altLang="ja-JP" sz="1400" dirty="0"/>
          </a:p>
          <a:p>
            <a:r>
              <a:rPr kumimoji="1" lang="ja-JP" altLang="en-US" sz="1400" dirty="0" smtClean="0"/>
              <a:t>体力はハートで初期は</a:t>
            </a:r>
            <a:r>
              <a:rPr kumimoji="1" lang="en-US" altLang="ja-JP" sz="1400" dirty="0" smtClean="0"/>
              <a:t>3</a:t>
            </a:r>
            <a:r>
              <a:rPr kumimoji="1" lang="ja-JP" altLang="en-US" sz="1400" dirty="0" smtClean="0"/>
              <a:t>つ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仮</a:t>
            </a:r>
            <a:r>
              <a:rPr kumimoji="1" lang="en-US" altLang="ja-JP" sz="1400" dirty="0" smtClean="0"/>
              <a:t>)</a:t>
            </a:r>
          </a:p>
          <a:p>
            <a:r>
              <a:rPr kumimoji="1" lang="ja-JP" altLang="en-US" sz="1400" dirty="0" smtClean="0"/>
              <a:t>協力をすることクリアが簡単になる</a:t>
            </a:r>
            <a:endParaRPr kumimoji="1" lang="en-US" altLang="ja-JP" sz="1400" dirty="0" smtClean="0"/>
          </a:p>
          <a:p>
            <a:r>
              <a:rPr lang="ja-JP" altLang="en-US" sz="1400" dirty="0"/>
              <a:t>プレイヤー同士</a:t>
            </a:r>
            <a:r>
              <a:rPr lang="ja-JP" altLang="en-US" sz="1400" dirty="0" smtClean="0"/>
              <a:t>でも当たり判定があり邪魔をすることができる</a:t>
            </a:r>
            <a:endParaRPr lang="en-US" altLang="ja-JP" sz="1400" dirty="0"/>
          </a:p>
          <a:p>
            <a:r>
              <a:rPr lang="ja-JP" altLang="en-US" sz="1400" dirty="0" smtClean="0"/>
              <a:t>攻撃は常時することはできない</a:t>
            </a:r>
            <a:endParaRPr lang="en-US" altLang="ja-JP" sz="1400" dirty="0" smtClean="0"/>
          </a:p>
          <a:p>
            <a:r>
              <a:rPr lang="ja-JP" altLang="en-US" sz="1400" dirty="0" smtClean="0"/>
              <a:t>ボスは倒すことができない</a:t>
            </a:r>
            <a:endParaRPr lang="en-US" altLang="ja-JP" sz="1400" dirty="0"/>
          </a:p>
          <a:p>
            <a:pPr lvl="1"/>
            <a:r>
              <a:rPr lang="ja-JP" altLang="en-US" sz="1400" dirty="0" smtClean="0"/>
              <a:t>ボスに当たるとゲームオーバー</a:t>
            </a:r>
            <a:endParaRPr lang="en-US" altLang="ja-JP" sz="1400" dirty="0"/>
          </a:p>
          <a:p>
            <a:r>
              <a:rPr lang="ja-JP" altLang="en-US" sz="1600" dirty="0" smtClean="0"/>
              <a:t>敵は倒すことができる</a:t>
            </a:r>
            <a:endParaRPr lang="en-US" altLang="ja-JP" sz="1600" dirty="0" smtClean="0"/>
          </a:p>
          <a:p>
            <a:pPr lvl="1"/>
            <a:r>
              <a:rPr lang="ja-JP" altLang="en-US" sz="1400" dirty="0"/>
              <a:t>敵</a:t>
            </a:r>
            <a:r>
              <a:rPr lang="ja-JP" altLang="en-US" sz="1400" dirty="0" smtClean="0"/>
              <a:t>に当たるとダメージ（ハートが一つ減る）</a:t>
            </a:r>
            <a:endParaRPr lang="en-US" altLang="ja-JP" sz="1400" dirty="0" smtClean="0"/>
          </a:p>
          <a:p>
            <a:r>
              <a:rPr lang="ja-JP" altLang="en-US" sz="1600" dirty="0" smtClean="0"/>
              <a:t>ギミックあり</a:t>
            </a:r>
            <a:endParaRPr lang="en-US" altLang="ja-JP" sz="1600" dirty="0" smtClean="0"/>
          </a:p>
          <a:p>
            <a:r>
              <a:rPr kumimoji="1" lang="ja-JP" altLang="en-US" sz="1400" dirty="0" smtClean="0"/>
              <a:t>敵の追跡から逃げながら脱出を目指す（クリア条件）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93025" y="1278294"/>
            <a:ext cx="5459963" cy="495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14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520542" y="1278294"/>
            <a:ext cx="434029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smtClean="0"/>
              <a:t>1P</a:t>
            </a:r>
            <a:r>
              <a:rPr lang="ja-JP" altLang="en-US" sz="2000" smtClean="0"/>
              <a:t>・</a:t>
            </a:r>
            <a:r>
              <a:rPr lang="en-US" altLang="ja-JP" sz="2000" smtClean="0"/>
              <a:t>2P</a:t>
            </a:r>
          </a:p>
          <a:p>
            <a:r>
              <a:rPr lang="ja-JP" altLang="en-US" sz="2000" smtClean="0"/>
              <a:t>操作コントローラ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十字キーで移動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ボタン</a:t>
            </a:r>
            <a:endParaRPr lang="en-US" altLang="ja-JP" sz="1600" smtClean="0"/>
          </a:p>
          <a:p>
            <a:pPr lvl="2"/>
            <a:r>
              <a:rPr lang="ja-JP" altLang="en-US" sz="1200" smtClean="0"/>
              <a:t>攻撃</a:t>
            </a:r>
            <a:endParaRPr lang="en-US" altLang="ja-JP" sz="1200" smtClean="0"/>
          </a:p>
          <a:p>
            <a:pPr lvl="2"/>
            <a:r>
              <a:rPr lang="ja-JP" altLang="en-US" sz="1200" smtClean="0"/>
              <a:t>変身</a:t>
            </a:r>
            <a:endParaRPr lang="en-US" altLang="ja-JP" sz="1200" smtClean="0"/>
          </a:p>
          <a:p>
            <a:pPr lvl="2"/>
            <a:r>
              <a:rPr lang="ja-JP" altLang="en-US" sz="1200" smtClean="0"/>
              <a:t>ジャンプ</a:t>
            </a:r>
            <a:endParaRPr lang="en-US" altLang="ja-JP" sz="1200" smtClean="0"/>
          </a:p>
          <a:p>
            <a:pPr lvl="2"/>
            <a:r>
              <a:rPr lang="ja-JP" altLang="en-US" sz="1200" smtClean="0"/>
              <a:t>調べる</a:t>
            </a:r>
            <a:endParaRPr lang="en-US" altLang="ja-JP" sz="1200" smtClean="0"/>
          </a:p>
          <a:p>
            <a:endParaRPr lang="en-US" altLang="ja-JP" sz="1200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8200" y="365125"/>
            <a:ext cx="5665237" cy="73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 smtClean="0"/>
              <a:t>(</a:t>
            </a:r>
            <a:r>
              <a:rPr lang="ja-JP" altLang="en-US" sz="2000" dirty="0" smtClean="0"/>
              <a:t>謎解き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脱出＆協力アクションゲーム（仮）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310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13184"/>
            <a:ext cx="10515600" cy="49452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各キャラ</a:t>
            </a:r>
            <a:endParaRPr kumimoji="1" lang="ja-JP" altLang="en-US" sz="240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187" y="1352939"/>
            <a:ext cx="5279924" cy="482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プレイヤー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変身前</a:t>
            </a:r>
            <a:r>
              <a:rPr lang="en-US" altLang="ja-JP" sz="2000" dirty="0" smtClean="0"/>
              <a:t>	</a:t>
            </a:r>
            <a:r>
              <a:rPr lang="en-US" altLang="ja-JP" sz="2000" dirty="0"/>
              <a:t>	</a:t>
            </a:r>
            <a:r>
              <a:rPr lang="ja-JP" altLang="en-US" sz="2000" dirty="0" smtClean="0"/>
              <a:t>氷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氷状態でできる事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ジャンプ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できる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水の状態の時よりも移動速度が速い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自分から水に変身できる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なくすかも？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r>
              <a:rPr lang="ja-JP" altLang="en-US" sz="2000" dirty="0"/>
              <a:t>弱点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炎に触れると強制的に水になる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水に数秒</a:t>
            </a:r>
            <a:r>
              <a:rPr lang="en-US" altLang="ja-JP" sz="2000" dirty="0"/>
              <a:t>(3</a:t>
            </a:r>
            <a:r>
              <a:rPr lang="ja-JP" altLang="en-US" sz="2000" dirty="0"/>
              <a:t>秒ぐらい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触れていると</a:t>
            </a:r>
            <a:r>
              <a:rPr lang="ja-JP" altLang="en-US" sz="2000" dirty="0"/>
              <a:t>水になる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氷状態では通れない場所がある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高いとこ</a:t>
            </a:r>
            <a:r>
              <a:rPr lang="ja-JP" altLang="en-US" sz="2000" dirty="0" smtClean="0"/>
              <a:t>から落ちると死ぬ</a:t>
            </a:r>
            <a:endParaRPr lang="en-US" altLang="ja-JP" sz="2000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55775" y="1352939"/>
            <a:ext cx="5823154" cy="48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プレイヤー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変身後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水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水状態</a:t>
            </a:r>
            <a:r>
              <a:rPr lang="ja-JP" altLang="en-US" sz="2000" dirty="0"/>
              <a:t>でできる</a:t>
            </a:r>
            <a:r>
              <a:rPr lang="ja-JP" altLang="en-US" sz="2000" dirty="0" smtClean="0"/>
              <a:t>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氷状態では通れない</a:t>
            </a:r>
            <a:r>
              <a:rPr lang="ja-JP" altLang="en-US" sz="2000" dirty="0" smtClean="0"/>
              <a:t>場所を通れる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高いとこから</a:t>
            </a:r>
            <a:r>
              <a:rPr lang="ja-JP" altLang="en-US" sz="2000" dirty="0" smtClean="0"/>
              <a:t>落ちても平気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氷状態に戻るには回数制限がある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アイテムなどで戻す又は回復させる</a:t>
            </a:r>
            <a:r>
              <a:rPr lang="en-US" altLang="ja-JP" sz="2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弱点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ステージに配置してある水に触れると混ざり死ぬ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ジャンプがないので段差を超えることができない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炎に数秒</a:t>
            </a:r>
            <a:r>
              <a:rPr lang="en-US" altLang="ja-JP" sz="2000" dirty="0" smtClean="0"/>
              <a:t>(3</a:t>
            </a:r>
            <a:r>
              <a:rPr lang="ja-JP" altLang="en-US" sz="2000" dirty="0" smtClean="0"/>
              <a:t>秒ぐらい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触れていると死ぬ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93061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99522" cy="521283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変身</a:t>
            </a:r>
            <a:endParaRPr kumimoji="1" lang="ja-JP" altLang="en-US" sz="2400" dirty="0"/>
          </a:p>
        </p:txBody>
      </p:sp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24414" r="37098" b="63670"/>
          <a:stretch/>
        </p:blipFill>
        <p:spPr>
          <a:xfrm>
            <a:off x="1470531" y="1383030"/>
            <a:ext cx="2909570" cy="1546860"/>
          </a:xfrm>
          <a:prstGeom prst="rect">
            <a:avLst/>
          </a:prstGeom>
        </p:spPr>
      </p:pic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452" t="24414" r="24094" b="63723"/>
          <a:stretch/>
        </p:blipFill>
        <p:spPr>
          <a:xfrm>
            <a:off x="7239960" y="1389839"/>
            <a:ext cx="2874226" cy="1540051"/>
          </a:xfrm>
          <a:prstGeom prst="rect">
            <a:avLst/>
          </a:prstGeom>
        </p:spPr>
      </p:pic>
      <p:pic>
        <p:nvPicPr>
          <p:cNvPr id="10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37177" r="37138" b="50938"/>
          <a:stretch/>
        </p:blipFill>
        <p:spPr>
          <a:xfrm>
            <a:off x="1470531" y="3696511"/>
            <a:ext cx="2900167" cy="1542884"/>
          </a:xfrm>
          <a:prstGeom prst="rect">
            <a:avLst/>
          </a:prstGeom>
        </p:spPr>
      </p:pic>
      <p:pic>
        <p:nvPicPr>
          <p:cNvPr id="11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536" t="37177" r="24094" b="50938"/>
          <a:stretch/>
        </p:blipFill>
        <p:spPr>
          <a:xfrm>
            <a:off x="7259415" y="3698100"/>
            <a:ext cx="2854771" cy="15428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97038" y="31285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液体状に姿を</a:t>
            </a:r>
            <a:r>
              <a:rPr lang="ja-JP" altLang="en-US" dirty="0" smtClean="0"/>
              <a:t>変えることができる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6205" y="543804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格子状の壁はすり抜けることができる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91832" y="31285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液体状の場合高いところから落ちても平気</a:t>
            </a:r>
            <a:endParaRPr kumimoji="1"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76416" y="542700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液体状の姿では段差を超えることができない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96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16911" cy="735887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敵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7624"/>
            <a:ext cx="4911213" cy="1698172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倒すことができる</a:t>
            </a:r>
            <a:endParaRPr lang="en-US" altLang="ja-JP" sz="2000" dirty="0" smtClean="0"/>
          </a:p>
          <a:p>
            <a:r>
              <a:rPr lang="ja-JP" altLang="en-US" sz="2000" dirty="0"/>
              <a:t>マップ</a:t>
            </a:r>
            <a:r>
              <a:rPr lang="ja-JP" altLang="en-US" sz="2000" dirty="0" smtClean="0"/>
              <a:t>を徘徊（固定）</a:t>
            </a:r>
            <a:endParaRPr lang="en-US" altLang="ja-JP" sz="2000" dirty="0" smtClean="0"/>
          </a:p>
          <a:p>
            <a:r>
              <a:rPr lang="ja-JP" altLang="en-US" sz="2000" dirty="0" smtClean="0"/>
              <a:t>攻撃する</a:t>
            </a:r>
            <a:endParaRPr lang="en-US" altLang="ja-JP" sz="20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855111" y="365125"/>
            <a:ext cx="5016911" cy="73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 smtClean="0"/>
              <a:t>ボス</a:t>
            </a:r>
            <a:endParaRPr lang="ja-JP" altLang="en-US" sz="20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55111" y="1287624"/>
            <a:ext cx="4911213" cy="169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倒すことはできない</a:t>
            </a:r>
            <a:endParaRPr lang="en-US" altLang="ja-JP" sz="2000" dirty="0" smtClean="0"/>
          </a:p>
          <a:p>
            <a:r>
              <a:rPr lang="ja-JP" altLang="en-US" sz="2000" dirty="0" smtClean="0"/>
              <a:t>当たると即ゲームオーバー</a:t>
            </a:r>
            <a:endParaRPr lang="en-US" altLang="ja-JP" sz="2000" dirty="0" smtClean="0"/>
          </a:p>
          <a:p>
            <a:r>
              <a:rPr lang="ja-JP" altLang="en-US" sz="2000" dirty="0" smtClean="0"/>
              <a:t>トラップに引っ掛かると一時的に動かなくなる</a:t>
            </a:r>
            <a:endParaRPr lang="en-US" altLang="ja-JP" sz="2000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612502" y="3172408"/>
            <a:ext cx="5016911" cy="73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共通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8199" y="4094907"/>
            <a:ext cx="10395858" cy="205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制限時間が少なくなると敵やボスが増える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41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79441" cy="54927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追跡者</a:t>
            </a:r>
            <a:endParaRPr kumimoji="1" lang="ja-JP" altLang="en-US" sz="24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26495" r="85496" b="62103"/>
          <a:stretch/>
        </p:blipFill>
        <p:spPr>
          <a:xfrm>
            <a:off x="1911583" y="1672805"/>
            <a:ext cx="3350881" cy="1798183"/>
          </a:xfrm>
          <a:prstGeom prst="rect">
            <a:avLst/>
          </a:prstGeo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26321" r="72526" b="62357"/>
          <a:stretch/>
        </p:blipFill>
        <p:spPr>
          <a:xfrm>
            <a:off x="7128588" y="1449421"/>
            <a:ext cx="3368351" cy="1760707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8987" r="85711" b="48930"/>
          <a:stretch/>
        </p:blipFill>
        <p:spPr>
          <a:xfrm>
            <a:off x="1274321" y="4056593"/>
            <a:ext cx="3372323" cy="1896894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38782" r="72155" b="48816"/>
          <a:stretch/>
        </p:blipFill>
        <p:spPr>
          <a:xfrm>
            <a:off x="7088120" y="4273420"/>
            <a:ext cx="3509868" cy="186473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388258" y="3470988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時間</a:t>
            </a:r>
            <a:r>
              <a:rPr lang="ja-JP" altLang="en-US" dirty="0" smtClean="0"/>
              <a:t>経過などで追跡をやめる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51562" y="5953487"/>
            <a:ext cx="388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プレイヤーを見つけると追いかける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17316" y="3470988"/>
            <a:ext cx="288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捕まるとゲームオーバー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92728" y="5953487"/>
            <a:ext cx="406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罠に</a:t>
            </a:r>
            <a:r>
              <a:rPr lang="ja-JP" altLang="en-US" dirty="0" smtClean="0"/>
              <a:t>はめて足止めをすることができる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54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3617171" cy="62515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ギミック</a:t>
            </a:r>
            <a:endParaRPr kumimoji="1" lang="ja-JP" altLang="en-US" sz="24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1287624"/>
            <a:ext cx="5571931" cy="4889339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t="52687" r="72336" b="23261"/>
          <a:stretch/>
        </p:blipFill>
        <p:spPr>
          <a:xfrm>
            <a:off x="838200" y="1037732"/>
            <a:ext cx="5066324" cy="2694561"/>
          </a:xfrm>
          <a:prstGeom prst="rect">
            <a:avLst/>
          </a:prstGeom>
        </p:spPr>
      </p:pic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0" t="52136" r="46424" b="23465"/>
          <a:stretch/>
        </p:blipFill>
        <p:spPr>
          <a:xfrm>
            <a:off x="6557435" y="3732293"/>
            <a:ext cx="4591456" cy="25099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90049" y="2061846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重力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上下などの矢印がある場合は矢印の向きに重力が働いている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86846" y="4664094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ワープ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ワープの中に入ることで同じ色の場所のワープから出てくる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9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180</Words>
  <Application>Microsoft Office PowerPoint</Application>
  <PresentationFormat>ワイド画面</PresentationFormat>
  <Paragraphs>73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各キャラ</vt:lpstr>
      <vt:lpstr>変身</vt:lpstr>
      <vt:lpstr>敵</vt:lpstr>
      <vt:lpstr>追跡者</vt:lpstr>
      <vt:lpstr>ギミック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28</cp:revision>
  <dcterms:created xsi:type="dcterms:W3CDTF">2022-10-26T00:25:48Z</dcterms:created>
  <dcterms:modified xsi:type="dcterms:W3CDTF">2022-11-02T06:02:40Z</dcterms:modified>
</cp:coreProperties>
</file>