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1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8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1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82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53D7-36BE-4F17-AFB3-4B1CD02DBC2A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79F8-5D12-4F56-85CA-FFCF43C03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3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モンスト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lang="ja-JP" altLang="en-US" dirty="0" smtClean="0"/>
              <a:t>成島　三好　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88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絵１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kumimoji="1" lang="ja-JP" altLang="en-US" dirty="0" smtClean="0"/>
              <a:t>エネミー</a:t>
            </a:r>
            <a:endParaRPr lang="en-US" altLang="ja-JP" dirty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55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絵２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ブロック</a:t>
            </a:r>
            <a:endParaRPr lang="en-US" altLang="ja-JP" dirty="0"/>
          </a:p>
          <a:p>
            <a:r>
              <a:rPr lang="ja-JP" altLang="en-US" dirty="0"/>
              <a:t>ゲージ</a:t>
            </a:r>
            <a:endParaRPr lang="en-US" altLang="ja-JP" dirty="0"/>
          </a:p>
          <a:p>
            <a:r>
              <a:rPr lang="ja-JP" altLang="en-US" dirty="0"/>
              <a:t>矢印</a:t>
            </a:r>
            <a:endParaRPr lang="en-US" altLang="ja-JP" dirty="0"/>
          </a:p>
          <a:p>
            <a:r>
              <a:rPr lang="ja-JP" altLang="en-US" dirty="0"/>
              <a:t>エフェクト</a:t>
            </a:r>
            <a:endParaRPr lang="en-US" altLang="ja-JP" dirty="0"/>
          </a:p>
          <a:p>
            <a:r>
              <a:rPr lang="ja-JP" altLang="en-US" dirty="0"/>
              <a:t>壁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6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7159" y="1825624"/>
            <a:ext cx="5411755" cy="47524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壁判定</a:t>
            </a:r>
            <a:endParaRPr kumimoji="1"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判定</a:t>
            </a:r>
            <a:endParaRPr lang="en-US" altLang="ja-JP" dirty="0" smtClean="0"/>
          </a:p>
          <a:p>
            <a:r>
              <a:rPr kumimoji="1" lang="ja-JP" altLang="en-US" dirty="0" smtClean="0"/>
              <a:t>引っ張る（逆方向）</a:t>
            </a:r>
            <a:endParaRPr kumimoji="1"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減速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音楽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クリア、ゲームオーバー画面</a:t>
            </a:r>
            <a:endParaRPr lang="en-US" altLang="ja-JP" dirty="0" smtClean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ダメージウォール・ブロック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0" y="1825623"/>
            <a:ext cx="5170714" cy="475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エネミー</a:t>
            </a:r>
            <a:endParaRPr lang="en-US" altLang="ja-JP" dirty="0" smtClean="0"/>
          </a:p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ゲージ</a:t>
            </a:r>
            <a:endParaRPr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の攻撃</a:t>
            </a:r>
            <a:endParaRPr lang="en-US" altLang="ja-JP" dirty="0" smtClean="0"/>
          </a:p>
          <a:p>
            <a:r>
              <a:rPr lang="en-US" altLang="ja-JP" dirty="0" smtClean="0"/>
              <a:t>HP(</a:t>
            </a:r>
            <a:r>
              <a:rPr lang="ja-JP" altLang="en-US" dirty="0" smtClean="0"/>
              <a:t>固定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3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</a:p>
          <a:p>
            <a:r>
              <a:rPr lang="ja-JP" altLang="en-US" dirty="0" smtClean="0"/>
              <a:t>攻撃力</a:t>
            </a:r>
            <a:endParaRPr lang="en-US" altLang="ja-JP" dirty="0" smtClean="0"/>
          </a:p>
          <a:p>
            <a:r>
              <a:rPr lang="ja-JP" altLang="en-US" dirty="0" smtClean="0"/>
              <a:t>スピード</a:t>
            </a:r>
            <a:r>
              <a:rPr lang="en-US" altLang="ja-JP" dirty="0" smtClean="0"/>
              <a:t>(</a:t>
            </a:r>
            <a:r>
              <a:rPr lang="ja-JP" altLang="en-US" dirty="0"/>
              <a:t>減速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引っ張る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方向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友情</a:t>
            </a:r>
            <a:r>
              <a:rPr lang="ja-JP" altLang="en-US" dirty="0" smtClean="0"/>
              <a:t>コンボ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0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HP</a:t>
            </a:r>
          </a:p>
          <a:p>
            <a:r>
              <a:rPr lang="ja-JP" altLang="en-US" dirty="0" smtClean="0"/>
              <a:t>攻撃</a:t>
            </a:r>
            <a:endParaRPr lang="en-US" altLang="ja-JP" dirty="0" smtClean="0"/>
          </a:p>
          <a:p>
            <a:r>
              <a:rPr lang="ja-JP" altLang="en-US" dirty="0" smtClean="0"/>
              <a:t>カウント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7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ターン数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ゲージ</a:t>
            </a:r>
            <a:endParaRPr kumimoji="1" lang="en-US" altLang="ja-JP" dirty="0" smtClean="0"/>
          </a:p>
          <a:p>
            <a:r>
              <a:rPr lang="ja-JP" altLang="en-US" dirty="0" smtClean="0"/>
              <a:t>クリア、ゲームオーバー</a:t>
            </a:r>
            <a:endParaRPr lang="en-US" altLang="ja-JP" dirty="0" smtClean="0"/>
          </a:p>
          <a:p>
            <a:r>
              <a:rPr kumimoji="1" lang="ja-JP" altLang="en-US" dirty="0" smtClean="0"/>
              <a:t>マップ切替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67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壁</a:t>
            </a:r>
            <a:endParaRPr lang="en-US" altLang="ja-JP" dirty="0" smtClean="0"/>
          </a:p>
          <a:p>
            <a:r>
              <a:rPr lang="ja-JP" altLang="en-US" dirty="0" smtClean="0"/>
              <a:t>ブロック</a:t>
            </a:r>
            <a:endParaRPr lang="en-US" altLang="ja-JP" dirty="0"/>
          </a:p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/>
              <a:t>壁判定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89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敵の配置</a:t>
            </a:r>
            <a:endParaRPr kumimoji="1" lang="en-US" altLang="ja-JP" dirty="0" smtClean="0"/>
          </a:p>
          <a:p>
            <a:r>
              <a:rPr lang="ja-JP" altLang="en-US" dirty="0"/>
              <a:t>壁の</a:t>
            </a:r>
            <a:r>
              <a:rPr lang="ja-JP" altLang="en-US" dirty="0" smtClean="0"/>
              <a:t>配置</a:t>
            </a:r>
            <a:endParaRPr lang="en-US" altLang="ja-JP" dirty="0" smtClean="0"/>
          </a:p>
          <a:p>
            <a:r>
              <a:rPr kumimoji="1" lang="ja-JP" altLang="en-US" dirty="0"/>
              <a:t>ブロック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成島・三好・森本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4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</a:p>
          <a:p>
            <a:r>
              <a:rPr lang="en-US" altLang="ja-JP" dirty="0" smtClean="0"/>
              <a:t>SE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72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5116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難易度選択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47935" y="1002890"/>
            <a:ext cx="2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66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ワイド画面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モンスト(仮)</vt:lpstr>
      <vt:lpstr>必須</vt:lpstr>
      <vt:lpstr>プレイヤー</vt:lpstr>
      <vt:lpstr>エネミー</vt:lpstr>
      <vt:lpstr>ゲーム</vt:lpstr>
      <vt:lpstr>マップ</vt:lpstr>
      <vt:lpstr>配置</vt:lpstr>
      <vt:lpstr>音楽</vt:lpstr>
      <vt:lpstr>タイトルorメニュー</vt:lpstr>
      <vt:lpstr>絵１</vt:lpstr>
      <vt:lpstr>絵２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モンスト(仮)</dc:title>
  <dc:creator>Owner</dc:creator>
  <cp:lastModifiedBy>Owner</cp:lastModifiedBy>
  <cp:revision>10</cp:revision>
  <dcterms:created xsi:type="dcterms:W3CDTF">2022-09-26T01:19:27Z</dcterms:created>
  <dcterms:modified xsi:type="dcterms:W3CDTF">2022-10-03T01:02:41Z</dcterms:modified>
</cp:coreProperties>
</file>