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2" r:id="rId10"/>
    <p:sldId id="264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6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53D7-36BE-4F17-AFB3-4B1CD02DBC2A}" type="datetimeFigureOut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D79F8-5D12-4F56-85CA-FFCF43C036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3251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53D7-36BE-4F17-AFB3-4B1CD02DBC2A}" type="datetimeFigureOut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D79F8-5D12-4F56-85CA-FFCF43C036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6218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53D7-36BE-4F17-AFB3-4B1CD02DBC2A}" type="datetimeFigureOut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D79F8-5D12-4F56-85CA-FFCF43C036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0134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53D7-36BE-4F17-AFB3-4B1CD02DBC2A}" type="datetimeFigureOut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D79F8-5D12-4F56-85CA-FFCF43C036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85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53D7-36BE-4F17-AFB3-4B1CD02DBC2A}" type="datetimeFigureOut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D79F8-5D12-4F56-85CA-FFCF43C036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801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53D7-36BE-4F17-AFB3-4B1CD02DBC2A}" type="datetimeFigureOut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D79F8-5D12-4F56-85CA-FFCF43C036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5249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53D7-36BE-4F17-AFB3-4B1CD02DBC2A}" type="datetimeFigureOut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D79F8-5D12-4F56-85CA-FFCF43C036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481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53D7-36BE-4F17-AFB3-4B1CD02DBC2A}" type="datetimeFigureOut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D79F8-5D12-4F56-85CA-FFCF43C036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1155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53D7-36BE-4F17-AFB3-4B1CD02DBC2A}" type="datetimeFigureOut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D79F8-5D12-4F56-85CA-FFCF43C036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8821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53D7-36BE-4F17-AFB3-4B1CD02DBC2A}" type="datetimeFigureOut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D79F8-5D12-4F56-85CA-FFCF43C036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4759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53D7-36BE-4F17-AFB3-4B1CD02DBC2A}" type="datetimeFigureOut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D79F8-5D12-4F56-85CA-FFCF43C036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1212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B53D7-36BE-4F17-AFB3-4B1CD02DBC2A}" type="datetimeFigureOut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D79F8-5D12-4F56-85CA-FFCF43C036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6353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モンスト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仮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I</a:t>
            </a:r>
            <a:r>
              <a:rPr kumimoji="1" lang="ja-JP" altLang="en-US" dirty="0" smtClean="0"/>
              <a:t>チーム</a:t>
            </a:r>
            <a:endParaRPr kumimoji="1" lang="en-US" altLang="ja-JP" dirty="0" smtClean="0"/>
          </a:p>
          <a:p>
            <a:r>
              <a:rPr lang="ja-JP" altLang="en-US" dirty="0" smtClean="0"/>
              <a:t>成島　三好　森本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0880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絵１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プレイヤー</a:t>
            </a:r>
            <a:endParaRPr lang="en-US" altLang="ja-JP" dirty="0" smtClean="0"/>
          </a:p>
          <a:p>
            <a:r>
              <a:rPr kumimoji="1" lang="ja-JP" altLang="en-US" dirty="0" smtClean="0"/>
              <a:t>エネミー</a:t>
            </a:r>
            <a:endParaRPr lang="en-US" altLang="ja-JP" dirty="0"/>
          </a:p>
          <a:p>
            <a:r>
              <a:rPr kumimoji="1" lang="ja-JP" altLang="en-US" dirty="0" smtClean="0"/>
              <a:t>壁</a:t>
            </a:r>
            <a:endParaRPr kumimoji="1" lang="en-US" altLang="ja-JP" dirty="0" smtClean="0"/>
          </a:p>
          <a:p>
            <a:r>
              <a:rPr lang="ja-JP" altLang="en-US" dirty="0" smtClean="0"/>
              <a:t>背景</a:t>
            </a:r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47935" y="1002890"/>
            <a:ext cx="206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成島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2550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必須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97159" y="1825624"/>
            <a:ext cx="5411755" cy="4752457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壁判定</a:t>
            </a:r>
            <a:endParaRPr kumimoji="1" lang="en-US" altLang="ja-JP" dirty="0" smtClean="0"/>
          </a:p>
          <a:p>
            <a:r>
              <a:rPr lang="ja-JP" altLang="en-US" dirty="0"/>
              <a:t>敵</a:t>
            </a:r>
            <a:r>
              <a:rPr lang="ja-JP" altLang="en-US" dirty="0" smtClean="0"/>
              <a:t>判定</a:t>
            </a:r>
            <a:endParaRPr lang="en-US" altLang="ja-JP" dirty="0" smtClean="0"/>
          </a:p>
          <a:p>
            <a:r>
              <a:rPr kumimoji="1" lang="ja-JP" altLang="en-US" dirty="0" smtClean="0"/>
              <a:t>引っ張る（逆方向）</a:t>
            </a:r>
            <a:endParaRPr kumimoji="1" lang="en-US" altLang="ja-JP" dirty="0" smtClean="0"/>
          </a:p>
          <a:p>
            <a:r>
              <a:rPr lang="ja-JP" altLang="en-US" dirty="0" smtClean="0"/>
              <a:t>スピード</a:t>
            </a:r>
            <a:r>
              <a:rPr lang="en-US" altLang="ja-JP" dirty="0" smtClean="0"/>
              <a:t>(</a:t>
            </a:r>
            <a:r>
              <a:rPr lang="ja-JP" altLang="en-US" dirty="0" smtClean="0"/>
              <a:t>減速</a:t>
            </a:r>
            <a:r>
              <a:rPr lang="en-US" altLang="ja-JP" dirty="0" smtClean="0"/>
              <a:t>)</a:t>
            </a:r>
          </a:p>
          <a:p>
            <a:r>
              <a:rPr kumimoji="1" lang="ja-JP" altLang="en-US" dirty="0" smtClean="0"/>
              <a:t>音楽</a:t>
            </a:r>
            <a:endParaRPr kumimoji="1" lang="en-US" altLang="ja-JP" dirty="0" smtClean="0"/>
          </a:p>
          <a:p>
            <a:r>
              <a:rPr lang="ja-JP" altLang="en-US" dirty="0" smtClean="0"/>
              <a:t>クリア、ゲームオーバー画面</a:t>
            </a:r>
            <a:endParaRPr lang="en-US" altLang="ja-JP" dirty="0" smtClean="0"/>
          </a:p>
          <a:p>
            <a:r>
              <a:rPr lang="ja-JP" altLang="en-US" dirty="0" smtClean="0"/>
              <a:t>ギミック</a:t>
            </a:r>
            <a:endParaRPr lang="en-US" altLang="ja-JP" dirty="0" smtClean="0"/>
          </a:p>
          <a:p>
            <a:r>
              <a:rPr lang="en-US" altLang="ja-JP" dirty="0" smtClean="0"/>
              <a:t>(</a:t>
            </a:r>
            <a:r>
              <a:rPr lang="ja-JP" altLang="en-US" dirty="0" smtClean="0"/>
              <a:t>ダメージウォール・ブロック</a:t>
            </a:r>
            <a:r>
              <a:rPr lang="en-US" altLang="ja-JP" dirty="0" smtClean="0"/>
              <a:t>)</a:t>
            </a:r>
          </a:p>
          <a:p>
            <a:endParaRPr kumimoji="1" lang="ja-JP" altLang="en-US" dirty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6096000" y="1825623"/>
            <a:ext cx="5170714" cy="4752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プレイヤー</a:t>
            </a:r>
            <a:endParaRPr lang="en-US" altLang="ja-JP" dirty="0" smtClean="0"/>
          </a:p>
          <a:p>
            <a:r>
              <a:rPr lang="ja-JP" altLang="en-US" dirty="0" smtClean="0"/>
              <a:t>エネミー</a:t>
            </a:r>
            <a:endParaRPr lang="en-US" altLang="ja-JP" dirty="0" smtClean="0"/>
          </a:p>
          <a:p>
            <a:r>
              <a:rPr lang="ja-JP" altLang="en-US" dirty="0" smtClean="0"/>
              <a:t>壁</a:t>
            </a:r>
            <a:endParaRPr lang="en-US" altLang="ja-JP" dirty="0" smtClean="0"/>
          </a:p>
          <a:p>
            <a:r>
              <a:rPr lang="ja-JP" altLang="en-US" dirty="0" smtClean="0"/>
              <a:t>背景</a:t>
            </a:r>
            <a:endParaRPr lang="en-US" altLang="ja-JP" dirty="0" smtClean="0"/>
          </a:p>
          <a:p>
            <a:r>
              <a:rPr lang="ja-JP" altLang="en-US" dirty="0" smtClean="0"/>
              <a:t>ゲージ</a:t>
            </a:r>
            <a:endParaRPr lang="en-US" altLang="ja-JP" dirty="0" smtClean="0"/>
          </a:p>
          <a:p>
            <a:r>
              <a:rPr lang="ja-JP" altLang="en-US" dirty="0"/>
              <a:t>敵</a:t>
            </a:r>
            <a:r>
              <a:rPr lang="ja-JP" altLang="en-US" dirty="0" smtClean="0"/>
              <a:t>の攻撃</a:t>
            </a:r>
            <a:endParaRPr lang="en-US" altLang="ja-JP" dirty="0" smtClean="0"/>
          </a:p>
          <a:p>
            <a:r>
              <a:rPr lang="en-US" altLang="ja-JP" dirty="0" smtClean="0"/>
              <a:t>HP(</a:t>
            </a:r>
            <a:r>
              <a:rPr lang="ja-JP" altLang="en-US" dirty="0" smtClean="0"/>
              <a:t>固定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攻撃力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8368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プレイヤー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HP</a:t>
            </a:r>
          </a:p>
          <a:p>
            <a:r>
              <a:rPr lang="ja-JP" altLang="en-US" dirty="0" smtClean="0"/>
              <a:t>攻撃力</a:t>
            </a:r>
            <a:endParaRPr lang="en-US" altLang="ja-JP" dirty="0" smtClean="0"/>
          </a:p>
          <a:p>
            <a:r>
              <a:rPr lang="ja-JP" altLang="en-US" dirty="0" smtClean="0"/>
              <a:t>スピード</a:t>
            </a:r>
            <a:r>
              <a:rPr lang="en-US" altLang="ja-JP" dirty="0" smtClean="0"/>
              <a:t>(</a:t>
            </a:r>
            <a:r>
              <a:rPr lang="ja-JP" altLang="en-US" dirty="0"/>
              <a:t>減速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引っ張る</a:t>
            </a:r>
            <a:r>
              <a:rPr lang="en-US" altLang="ja-JP" dirty="0" smtClean="0"/>
              <a:t>(</a:t>
            </a:r>
            <a:r>
              <a:rPr lang="ja-JP" altLang="en-US" dirty="0" smtClean="0"/>
              <a:t>方向</a:t>
            </a:r>
            <a:r>
              <a:rPr lang="en-US" altLang="ja-JP" dirty="0" smtClean="0"/>
              <a:t>)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47935" y="1002890"/>
            <a:ext cx="206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森本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2053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エネミー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HP</a:t>
            </a:r>
          </a:p>
          <a:p>
            <a:r>
              <a:rPr lang="ja-JP" altLang="en-US" dirty="0" smtClean="0"/>
              <a:t>攻撃</a:t>
            </a:r>
            <a:endParaRPr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47935" y="1002890"/>
            <a:ext cx="206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森本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0754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マップ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壁</a:t>
            </a:r>
            <a:endParaRPr lang="en-US" altLang="ja-JP" dirty="0" smtClean="0"/>
          </a:p>
          <a:p>
            <a:r>
              <a:rPr lang="ja-JP" altLang="en-US" dirty="0" smtClean="0"/>
              <a:t>ブロック</a:t>
            </a:r>
            <a:endParaRPr lang="en-US" altLang="ja-JP" dirty="0"/>
          </a:p>
          <a:p>
            <a:r>
              <a:rPr lang="ja-JP" altLang="en-US" dirty="0" smtClean="0"/>
              <a:t>背景</a:t>
            </a:r>
            <a:endParaRPr lang="en-US" altLang="ja-JP" dirty="0" smtClean="0"/>
          </a:p>
          <a:p>
            <a:r>
              <a:rPr lang="ja-JP" altLang="en-US" dirty="0"/>
              <a:t>壁判定</a:t>
            </a:r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47935" y="1002890"/>
            <a:ext cx="206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森本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4892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ゲーム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ターン数</a:t>
            </a:r>
            <a:endParaRPr kumimoji="1" lang="en-US" altLang="ja-JP" dirty="0" smtClean="0"/>
          </a:p>
          <a:p>
            <a:r>
              <a:rPr kumimoji="1" lang="ja-JP" altLang="en-US" dirty="0" smtClean="0"/>
              <a:t>ゲージ</a:t>
            </a:r>
            <a:endParaRPr kumimoji="1" lang="en-US" altLang="ja-JP" dirty="0" smtClean="0"/>
          </a:p>
          <a:p>
            <a:r>
              <a:rPr lang="ja-JP" altLang="en-US" dirty="0" smtClean="0"/>
              <a:t>クリア、ゲームオーバー</a:t>
            </a:r>
            <a:endParaRPr lang="en-US" altLang="ja-JP" dirty="0" smtClean="0"/>
          </a:p>
          <a:p>
            <a:r>
              <a:rPr kumimoji="1" lang="ja-JP" altLang="en-US" dirty="0" smtClean="0"/>
              <a:t>マップ切替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47935" y="1002890"/>
            <a:ext cx="206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森本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76675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音楽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BGM</a:t>
            </a:r>
          </a:p>
          <a:p>
            <a:r>
              <a:rPr lang="en-US" altLang="ja-JP" dirty="0" smtClean="0"/>
              <a:t>SE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47935" y="1002890"/>
            <a:ext cx="206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三好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0720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絵２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ブロック</a:t>
            </a:r>
            <a:endParaRPr lang="en-US" altLang="ja-JP" dirty="0"/>
          </a:p>
          <a:p>
            <a:r>
              <a:rPr lang="ja-JP" altLang="en-US" dirty="0"/>
              <a:t>ゲージ</a:t>
            </a:r>
            <a:endParaRPr lang="en-US" altLang="ja-JP" dirty="0"/>
          </a:p>
          <a:p>
            <a:r>
              <a:rPr lang="ja-JP" altLang="en-US" dirty="0"/>
              <a:t>矢印</a:t>
            </a:r>
            <a:endParaRPr lang="en-US" altLang="ja-JP" dirty="0"/>
          </a:p>
          <a:p>
            <a:r>
              <a:rPr lang="ja-JP" altLang="en-US" dirty="0"/>
              <a:t>エフェクト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47935" y="1002890"/>
            <a:ext cx="206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三好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664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15116" cy="1325563"/>
          </a:xfrm>
        </p:spPr>
        <p:txBody>
          <a:bodyPr/>
          <a:lstStyle/>
          <a:p>
            <a:r>
              <a:rPr kumimoji="1" lang="ja-JP" altLang="en-US" dirty="0" smtClean="0"/>
              <a:t>タイトル</a:t>
            </a:r>
            <a:r>
              <a:rPr kumimoji="1" lang="en-US" altLang="ja-JP" dirty="0" smtClean="0"/>
              <a:t>or</a:t>
            </a:r>
            <a:r>
              <a:rPr kumimoji="1" lang="ja-JP" altLang="en-US" dirty="0" smtClean="0"/>
              <a:t>メニュー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タイトル</a:t>
            </a:r>
            <a:endParaRPr kumimoji="1" lang="en-US" altLang="ja-JP" dirty="0" smtClean="0"/>
          </a:p>
          <a:p>
            <a:r>
              <a:rPr lang="ja-JP" altLang="en-US" dirty="0" smtClean="0"/>
              <a:t>難易度選択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47935" y="1002890"/>
            <a:ext cx="206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成島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2661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101</Words>
  <Application>Microsoft Office PowerPoint</Application>
  <PresentationFormat>ワイド画面</PresentationFormat>
  <Paragraphs>62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モンスト(仮)</vt:lpstr>
      <vt:lpstr>必須</vt:lpstr>
      <vt:lpstr>プレイヤー</vt:lpstr>
      <vt:lpstr>エネミー</vt:lpstr>
      <vt:lpstr>マップ</vt:lpstr>
      <vt:lpstr>ゲーム</vt:lpstr>
      <vt:lpstr>音楽</vt:lpstr>
      <vt:lpstr>絵２</vt:lpstr>
      <vt:lpstr>タイトルorメニュー</vt:lpstr>
      <vt:lpstr>絵１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モンスト(仮)</dc:title>
  <dc:creator>Owner</dc:creator>
  <cp:lastModifiedBy>Owner</cp:lastModifiedBy>
  <cp:revision>9</cp:revision>
  <dcterms:created xsi:type="dcterms:W3CDTF">2022-09-26T01:19:27Z</dcterms:created>
  <dcterms:modified xsi:type="dcterms:W3CDTF">2022-10-03T00:51:14Z</dcterms:modified>
</cp:coreProperties>
</file>