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3D7-36BE-4F17-AFB3-4B1CD02DBC2A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25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3D7-36BE-4F17-AFB3-4B1CD02DBC2A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21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3D7-36BE-4F17-AFB3-4B1CD02DBC2A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13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3D7-36BE-4F17-AFB3-4B1CD02DBC2A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85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3D7-36BE-4F17-AFB3-4B1CD02DBC2A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3D7-36BE-4F17-AFB3-4B1CD02DBC2A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24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3D7-36BE-4F17-AFB3-4B1CD02DBC2A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48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3D7-36BE-4F17-AFB3-4B1CD02DBC2A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15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3D7-36BE-4F17-AFB3-4B1CD02DBC2A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82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3D7-36BE-4F17-AFB3-4B1CD02DBC2A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75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3D7-36BE-4F17-AFB3-4B1CD02DBC2A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21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53D7-36BE-4F17-AFB3-4B1CD02DBC2A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35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モンスト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仮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I</a:t>
            </a:r>
            <a:r>
              <a:rPr kumimoji="1" lang="ja-JP" altLang="en-US" dirty="0" smtClean="0"/>
              <a:t>チーム</a:t>
            </a:r>
            <a:endParaRPr kumimoji="1" lang="en-US" altLang="ja-JP" dirty="0" smtClean="0"/>
          </a:p>
          <a:p>
            <a:r>
              <a:rPr lang="ja-JP" altLang="en-US" dirty="0" smtClean="0"/>
              <a:t>成島　三好　森本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088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必須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7159" y="1825624"/>
            <a:ext cx="5411755" cy="475245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壁判定</a:t>
            </a:r>
            <a:endParaRPr kumimoji="1" lang="en-US" altLang="ja-JP" dirty="0" smtClean="0"/>
          </a:p>
          <a:p>
            <a:r>
              <a:rPr lang="ja-JP" altLang="en-US" dirty="0"/>
              <a:t>敵</a:t>
            </a:r>
            <a:r>
              <a:rPr lang="ja-JP" altLang="en-US" dirty="0" smtClean="0"/>
              <a:t>判定</a:t>
            </a:r>
            <a:endParaRPr lang="en-US" altLang="ja-JP" dirty="0" smtClean="0"/>
          </a:p>
          <a:p>
            <a:r>
              <a:rPr kumimoji="1" lang="ja-JP" altLang="en-US" dirty="0" smtClean="0"/>
              <a:t>引っ張る（逆方向）</a:t>
            </a:r>
            <a:endParaRPr kumimoji="1" lang="en-US" altLang="ja-JP" dirty="0" smtClean="0"/>
          </a:p>
          <a:p>
            <a:r>
              <a:rPr lang="ja-JP" altLang="en-US" dirty="0" smtClean="0"/>
              <a:t>スピード</a:t>
            </a:r>
            <a:r>
              <a:rPr lang="en-US" altLang="ja-JP" dirty="0" smtClean="0"/>
              <a:t>(</a:t>
            </a:r>
            <a:r>
              <a:rPr lang="ja-JP" altLang="en-US" dirty="0" smtClean="0"/>
              <a:t>減速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 smtClean="0"/>
              <a:t>音楽</a:t>
            </a:r>
            <a:endParaRPr kumimoji="1" lang="en-US" altLang="ja-JP" dirty="0" smtClean="0"/>
          </a:p>
          <a:p>
            <a:r>
              <a:rPr lang="ja-JP" altLang="en-US" dirty="0" smtClean="0"/>
              <a:t>クリア、ゲームオーバー画面</a:t>
            </a:r>
            <a:endParaRPr lang="en-US" altLang="ja-JP" dirty="0" smtClean="0"/>
          </a:p>
          <a:p>
            <a:r>
              <a:rPr lang="ja-JP" altLang="en-US" dirty="0" smtClean="0"/>
              <a:t>ギミック</a:t>
            </a:r>
            <a:endParaRPr lang="en-US" altLang="ja-JP" dirty="0" smtClean="0"/>
          </a:p>
          <a:p>
            <a:r>
              <a:rPr lang="en-US" altLang="ja-JP" dirty="0" smtClean="0"/>
              <a:t>(</a:t>
            </a:r>
            <a:r>
              <a:rPr lang="ja-JP" altLang="en-US" dirty="0" smtClean="0"/>
              <a:t>ダメージウォール・ブロック</a:t>
            </a:r>
            <a:r>
              <a:rPr lang="en-US" altLang="ja-JP" dirty="0" smtClean="0"/>
              <a:t>)</a:t>
            </a:r>
          </a:p>
          <a:p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6096000" y="1825623"/>
            <a:ext cx="5170714" cy="4752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プレイヤー</a:t>
            </a:r>
            <a:endParaRPr lang="en-US" altLang="ja-JP" dirty="0" smtClean="0"/>
          </a:p>
          <a:p>
            <a:r>
              <a:rPr lang="ja-JP" altLang="en-US" dirty="0" smtClean="0"/>
              <a:t>エネミー</a:t>
            </a:r>
            <a:endParaRPr lang="en-US" altLang="ja-JP" dirty="0" smtClean="0"/>
          </a:p>
          <a:p>
            <a:r>
              <a:rPr lang="ja-JP" altLang="en-US" dirty="0" smtClean="0"/>
              <a:t>壁</a:t>
            </a:r>
            <a:endParaRPr lang="en-US" altLang="ja-JP" dirty="0" smtClean="0"/>
          </a:p>
          <a:p>
            <a:r>
              <a:rPr lang="ja-JP" altLang="en-US" dirty="0" smtClean="0"/>
              <a:t>背景</a:t>
            </a:r>
            <a:endParaRPr lang="en-US" altLang="ja-JP" dirty="0" smtClean="0"/>
          </a:p>
          <a:p>
            <a:r>
              <a:rPr lang="ja-JP" altLang="en-US" dirty="0" smtClean="0"/>
              <a:t>ゲージ</a:t>
            </a:r>
            <a:endParaRPr lang="en-US" altLang="ja-JP" dirty="0" smtClean="0"/>
          </a:p>
          <a:p>
            <a:r>
              <a:rPr lang="ja-JP" altLang="en-US" dirty="0"/>
              <a:t>敵</a:t>
            </a:r>
            <a:r>
              <a:rPr lang="ja-JP" altLang="en-US" dirty="0" smtClean="0"/>
              <a:t>の攻撃</a:t>
            </a:r>
            <a:endParaRPr lang="en-US" altLang="ja-JP" dirty="0" smtClean="0"/>
          </a:p>
          <a:p>
            <a:r>
              <a:rPr lang="en-US" altLang="ja-JP" dirty="0" smtClean="0"/>
              <a:t>HP(</a:t>
            </a:r>
            <a:r>
              <a:rPr lang="ja-JP" altLang="en-US" dirty="0" smtClean="0"/>
              <a:t>固定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攻撃力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836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プレイヤー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HP</a:t>
            </a:r>
          </a:p>
          <a:p>
            <a:r>
              <a:rPr lang="ja-JP" altLang="en-US" dirty="0" smtClean="0"/>
              <a:t>攻撃力</a:t>
            </a:r>
            <a:endParaRPr lang="en-US" altLang="ja-JP" dirty="0" smtClean="0"/>
          </a:p>
          <a:p>
            <a:r>
              <a:rPr lang="ja-JP" altLang="en-US" dirty="0" smtClean="0"/>
              <a:t>スピード</a:t>
            </a:r>
            <a:r>
              <a:rPr lang="en-US" altLang="ja-JP" dirty="0" smtClean="0"/>
              <a:t>(</a:t>
            </a:r>
            <a:r>
              <a:rPr lang="ja-JP" altLang="en-US" dirty="0"/>
              <a:t>減速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引っ張る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方向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205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エネミー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HP</a:t>
            </a:r>
          </a:p>
          <a:p>
            <a:r>
              <a:rPr lang="ja-JP" altLang="en-US" dirty="0" smtClean="0"/>
              <a:t>攻撃</a:t>
            </a:r>
            <a:endParaRPr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075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マップ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壁</a:t>
            </a:r>
            <a:endParaRPr lang="en-US" altLang="ja-JP" dirty="0" smtClean="0"/>
          </a:p>
          <a:p>
            <a:r>
              <a:rPr lang="ja-JP" altLang="en-US" dirty="0" smtClean="0"/>
              <a:t>ブロック</a:t>
            </a:r>
            <a:endParaRPr lang="en-US" altLang="ja-JP" dirty="0"/>
          </a:p>
          <a:p>
            <a:r>
              <a:rPr lang="ja-JP" altLang="en-US" dirty="0" smtClean="0"/>
              <a:t>背景</a:t>
            </a:r>
            <a:endParaRPr lang="en-US" altLang="ja-JP" dirty="0" smtClean="0"/>
          </a:p>
          <a:p>
            <a:r>
              <a:rPr lang="ja-JP" altLang="en-US" dirty="0"/>
              <a:t>壁判定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9489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ターン数</a:t>
            </a:r>
            <a:endParaRPr kumimoji="1" lang="en-US" altLang="ja-JP" dirty="0" smtClean="0"/>
          </a:p>
          <a:p>
            <a:r>
              <a:rPr kumimoji="1" lang="ja-JP" altLang="en-US" dirty="0" smtClean="0"/>
              <a:t>ゲージ</a:t>
            </a:r>
            <a:endParaRPr kumimoji="1" lang="en-US" altLang="ja-JP" dirty="0" smtClean="0"/>
          </a:p>
          <a:p>
            <a:r>
              <a:rPr lang="ja-JP" altLang="en-US" dirty="0" smtClean="0"/>
              <a:t>クリア、ゲームオーバー</a:t>
            </a:r>
            <a:endParaRPr lang="en-US" altLang="ja-JP" dirty="0" smtClean="0"/>
          </a:p>
          <a:p>
            <a:r>
              <a:rPr kumimoji="1" lang="ja-JP" altLang="en-US" dirty="0" smtClean="0"/>
              <a:t>マップ切替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6675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メニュー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  <a:p>
            <a:r>
              <a:rPr lang="ja-JP" altLang="en-US" dirty="0" smtClean="0"/>
              <a:t>難易度選択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266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音楽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BGM</a:t>
            </a:r>
          </a:p>
          <a:p>
            <a:r>
              <a:rPr lang="en-US" altLang="ja-JP" dirty="0" smtClean="0"/>
              <a:t>SE</a:t>
            </a:r>
          </a:p>
        </p:txBody>
      </p:sp>
    </p:spTree>
    <p:extLst>
      <p:ext uri="{BB962C8B-B14F-4D97-AF65-F5344CB8AC3E}">
        <p14:creationId xmlns:p14="http://schemas.microsoft.com/office/powerpoint/2010/main" val="202072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キャラクター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プレイヤー</a:t>
            </a:r>
            <a:endParaRPr lang="en-US" altLang="ja-JP" dirty="0" smtClean="0"/>
          </a:p>
          <a:p>
            <a:r>
              <a:rPr kumimoji="1" lang="ja-JP" altLang="en-US" dirty="0" smtClean="0"/>
              <a:t>エネミー</a:t>
            </a:r>
            <a:endParaRPr lang="en-US" altLang="ja-JP" dirty="0"/>
          </a:p>
          <a:p>
            <a:r>
              <a:rPr kumimoji="1" lang="ja-JP" altLang="en-US" dirty="0" smtClean="0"/>
              <a:t>矢印</a:t>
            </a:r>
            <a:endParaRPr kumimoji="1" lang="en-US" altLang="ja-JP" dirty="0" smtClean="0"/>
          </a:p>
          <a:p>
            <a:r>
              <a:rPr lang="ja-JP" altLang="en-US" dirty="0" smtClean="0"/>
              <a:t>エフェクト</a:t>
            </a:r>
            <a:endParaRPr lang="en-US" altLang="ja-JP" dirty="0" smtClean="0"/>
          </a:p>
          <a:p>
            <a:r>
              <a:rPr kumimoji="1" lang="ja-JP" altLang="en-US" dirty="0" smtClean="0"/>
              <a:t>壁</a:t>
            </a:r>
            <a:endParaRPr kumimoji="1" lang="en-US" altLang="ja-JP" dirty="0" smtClean="0"/>
          </a:p>
          <a:p>
            <a:r>
              <a:rPr lang="ja-JP" altLang="en-US" dirty="0" smtClean="0"/>
              <a:t>背景</a:t>
            </a:r>
            <a:endParaRPr lang="en-US" altLang="ja-JP" dirty="0" smtClean="0"/>
          </a:p>
          <a:p>
            <a:r>
              <a:rPr kumimoji="1" lang="ja-JP" altLang="en-US" dirty="0" smtClean="0"/>
              <a:t>ブロック</a:t>
            </a:r>
            <a:endParaRPr kumimoji="1" lang="en-US" altLang="ja-JP" dirty="0" smtClean="0"/>
          </a:p>
          <a:p>
            <a:r>
              <a:rPr lang="ja-JP" altLang="en-US" dirty="0"/>
              <a:t>ゲージ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9255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90</Words>
  <Application>Microsoft Office PowerPoint</Application>
  <PresentationFormat>ワイド画面</PresentationFormat>
  <Paragraphs>53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モンスト(仮)</vt:lpstr>
      <vt:lpstr>必須</vt:lpstr>
      <vt:lpstr>プレイヤー</vt:lpstr>
      <vt:lpstr>エネミー</vt:lpstr>
      <vt:lpstr>マップ</vt:lpstr>
      <vt:lpstr>ゲーム</vt:lpstr>
      <vt:lpstr>タイトルorメニュー</vt:lpstr>
      <vt:lpstr>音楽</vt:lpstr>
      <vt:lpstr>キャラクター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モンスト(仮)</dc:title>
  <dc:creator>Owner</dc:creator>
  <cp:lastModifiedBy>Owner</cp:lastModifiedBy>
  <cp:revision>8</cp:revision>
  <dcterms:created xsi:type="dcterms:W3CDTF">2022-09-26T01:19:27Z</dcterms:created>
  <dcterms:modified xsi:type="dcterms:W3CDTF">2022-09-26T01:58:08Z</dcterms:modified>
</cp:coreProperties>
</file>